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8"/>
            <a:ext cx="12205740" cy="6862377"/>
          </a:xfrm>
          <a:prstGeom prst="rect">
            <a:avLst/>
          </a:prstGeom>
        </p:spPr>
      </p:pic>
      <p:sp>
        <p:nvSpPr>
          <p:cNvPr id="8" name="图文框 7"/>
          <p:cNvSpPr/>
          <p:nvPr/>
        </p:nvSpPr>
        <p:spPr>
          <a:xfrm>
            <a:off x="2786063" y="1571625"/>
            <a:ext cx="6615112" cy="2471738"/>
          </a:xfrm>
          <a:prstGeom prst="frame">
            <a:avLst>
              <a:gd name="adj1" fmla="val 15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786400" y="1681200"/>
            <a:ext cx="6616800" cy="15084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797200" y="3225600"/>
            <a:ext cx="6616800" cy="468000"/>
          </a:xfrm>
        </p:spPr>
        <p:txBody>
          <a:bodyPr anchor="b" anchorCtr="0"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02432" y="482600"/>
            <a:ext cx="11387137" cy="5745163"/>
          </a:xfrm>
        </p:spPr>
        <p:txBody>
          <a:bodyPr/>
          <a:lstStyle>
            <a:lvl2pPr marL="34290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681486" y="1333305"/>
            <a:ext cx="10834777" cy="5213270"/>
          </a:xfrm>
        </p:spPr>
        <p:txBody>
          <a:bodyPr lIns="108000" rIns="108000"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90000" y="3067200"/>
            <a:ext cx="6681600" cy="14076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788030" y="4520451"/>
            <a:ext cx="667982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MH_Title"/>
          <p:cNvSpPr/>
          <p:nvPr>
            <p:custDataLst>
              <p:tags r:id="rId2"/>
            </p:custDataLst>
          </p:nvPr>
        </p:nvSpPr>
        <p:spPr>
          <a:xfrm>
            <a:off x="2788031" y="3067536"/>
            <a:ext cx="6679820" cy="1409214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-1" fmla="*/ 0 w 3254309"/>
              <a:gd name="connsiteY0-2" fmla="*/ 2004 h 698726"/>
              <a:gd name="connsiteX1-3" fmla="*/ 206017 w 3254309"/>
              <a:gd name="connsiteY1-4" fmla="*/ 0 h 698726"/>
              <a:gd name="connsiteX2-5" fmla="*/ 3254309 w 3254309"/>
              <a:gd name="connsiteY2-6" fmla="*/ 2004 h 698726"/>
              <a:gd name="connsiteX3-7" fmla="*/ 3254309 w 3254309"/>
              <a:gd name="connsiteY3-8" fmla="*/ 698726 h 698726"/>
              <a:gd name="connsiteX4-9" fmla="*/ 0 w 3254309"/>
              <a:gd name="connsiteY4-10" fmla="*/ 698726 h 698726"/>
              <a:gd name="connsiteX5" fmla="*/ 0 w 3254309"/>
              <a:gd name="connsiteY5" fmla="*/ 2004 h 698726"/>
              <a:gd name="connsiteX0-11" fmla="*/ 11697 w 3266006"/>
              <a:gd name="connsiteY0-12" fmla="*/ 2004 h 698726"/>
              <a:gd name="connsiteX1-13" fmla="*/ 217714 w 3266006"/>
              <a:gd name="connsiteY1-14" fmla="*/ 0 h 698726"/>
              <a:gd name="connsiteX2-15" fmla="*/ 3266006 w 3266006"/>
              <a:gd name="connsiteY2-16" fmla="*/ 2004 h 698726"/>
              <a:gd name="connsiteX3-17" fmla="*/ 3266006 w 3266006"/>
              <a:gd name="connsiteY3-18" fmla="*/ 698726 h 698726"/>
              <a:gd name="connsiteX4-19" fmla="*/ 11697 w 3266006"/>
              <a:gd name="connsiteY4-20" fmla="*/ 698726 h 698726"/>
              <a:gd name="connsiteX5-21" fmla="*/ 0 w 3266006"/>
              <a:gd name="connsiteY5-22" fmla="*/ 203200 h 698726"/>
              <a:gd name="connsiteX6" fmla="*/ 11697 w 3266006"/>
              <a:gd name="connsiteY6" fmla="*/ 2004 h 698726"/>
              <a:gd name="connsiteX0-23" fmla="*/ 0 w 3266006"/>
              <a:gd name="connsiteY0-24" fmla="*/ 203200 h 698726"/>
              <a:gd name="connsiteX1-25" fmla="*/ 217714 w 3266006"/>
              <a:gd name="connsiteY1-26" fmla="*/ 0 h 698726"/>
              <a:gd name="connsiteX2-27" fmla="*/ 3266006 w 3266006"/>
              <a:gd name="connsiteY2-28" fmla="*/ 2004 h 698726"/>
              <a:gd name="connsiteX3-29" fmla="*/ 3266006 w 3266006"/>
              <a:gd name="connsiteY3-30" fmla="*/ 698726 h 698726"/>
              <a:gd name="connsiteX4-31" fmla="*/ 11697 w 3266006"/>
              <a:gd name="connsiteY4-32" fmla="*/ 698726 h 698726"/>
              <a:gd name="connsiteX5-33" fmla="*/ 0 w 3266006"/>
              <a:gd name="connsiteY5-34" fmla="*/ 203200 h 698726"/>
              <a:gd name="connsiteX0-35" fmla="*/ 217714 w 3266006"/>
              <a:gd name="connsiteY0-36" fmla="*/ 0 h 698726"/>
              <a:gd name="connsiteX1-37" fmla="*/ 3266006 w 3266006"/>
              <a:gd name="connsiteY1-38" fmla="*/ 2004 h 698726"/>
              <a:gd name="connsiteX2-39" fmla="*/ 3266006 w 3266006"/>
              <a:gd name="connsiteY2-40" fmla="*/ 698726 h 698726"/>
              <a:gd name="connsiteX3-41" fmla="*/ 11697 w 3266006"/>
              <a:gd name="connsiteY3-42" fmla="*/ 698726 h 698726"/>
              <a:gd name="connsiteX4-43" fmla="*/ 0 w 3266006"/>
              <a:gd name="connsiteY4-44" fmla="*/ 203200 h 698726"/>
              <a:gd name="connsiteX5-45" fmla="*/ 309154 w 3266006"/>
              <a:gd name="connsiteY5-46" fmla="*/ 91440 h 698726"/>
              <a:gd name="connsiteX0-47" fmla="*/ 217714 w 3266006"/>
              <a:gd name="connsiteY0-48" fmla="*/ 0 h 698726"/>
              <a:gd name="connsiteX1-49" fmla="*/ 3266006 w 3266006"/>
              <a:gd name="connsiteY1-50" fmla="*/ 2004 h 698726"/>
              <a:gd name="connsiteX2-51" fmla="*/ 3266006 w 3266006"/>
              <a:gd name="connsiteY2-52" fmla="*/ 698726 h 698726"/>
              <a:gd name="connsiteX3-53" fmla="*/ 11697 w 3266006"/>
              <a:gd name="connsiteY3-54" fmla="*/ 698726 h 698726"/>
              <a:gd name="connsiteX4-55" fmla="*/ 0 w 3266006"/>
              <a:gd name="connsiteY4-56" fmla="*/ 203200 h 698726"/>
              <a:gd name="connsiteX0-57" fmla="*/ 206017 w 3254309"/>
              <a:gd name="connsiteY0-58" fmla="*/ 0 h 698726"/>
              <a:gd name="connsiteX1-59" fmla="*/ 3254309 w 3254309"/>
              <a:gd name="connsiteY1-60" fmla="*/ 2004 h 698726"/>
              <a:gd name="connsiteX2-61" fmla="*/ 3254309 w 3254309"/>
              <a:gd name="connsiteY2-62" fmla="*/ 698726 h 698726"/>
              <a:gd name="connsiteX3-63" fmla="*/ 0 w 3254309"/>
              <a:gd name="connsiteY3-64" fmla="*/ 698726 h 698726"/>
              <a:gd name="connsiteX4-65" fmla="*/ 209 w 3254309"/>
              <a:gd name="connsiteY4-66" fmla="*/ 203200 h 698726"/>
            </a:gdLst>
            <a:ahLst/>
            <a:cxnLst>
              <a:cxn ang="0">
                <a:pos x="connsiteX0-57" y="connsiteY0-58"/>
              </a:cxn>
              <a:cxn ang="0">
                <a:pos x="connsiteX1-59" y="connsiteY1-60"/>
              </a:cxn>
              <a:cxn ang="0">
                <a:pos x="connsiteX2-61" y="connsiteY2-62"/>
              </a:cxn>
              <a:cxn ang="0">
                <a:pos x="connsiteX3-63" y="connsiteY3-64"/>
              </a:cxn>
              <a:cxn ang="0">
                <a:pos x="connsiteX4-65" y="connsiteY4-66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MH_Others_1"/>
          <p:cNvSpPr/>
          <p:nvPr>
            <p:custDataLst>
              <p:tags r:id="rId3"/>
            </p:custDataLst>
          </p:nvPr>
        </p:nvSpPr>
        <p:spPr>
          <a:xfrm rot="8275313">
            <a:off x="2615843" y="2524064"/>
            <a:ext cx="394704" cy="78940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MH_Others_2"/>
          <p:cNvSpPr/>
          <p:nvPr>
            <p:custDataLst>
              <p:tags r:id="rId4"/>
            </p:custDataLst>
          </p:nvPr>
        </p:nvSpPr>
        <p:spPr>
          <a:xfrm rot="5747767">
            <a:off x="2657030" y="3160936"/>
            <a:ext cx="183046" cy="36609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681486" y="1382556"/>
            <a:ext cx="5242235" cy="5177269"/>
          </a:xfrm>
        </p:spPr>
        <p:txBody>
          <a:bodyPr lIns="108000" tIns="46800" rIns="108000" bIns="46800"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0" indent="0">
              <a:buNone/>
              <a:defRPr sz="18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6274029" y="1382556"/>
            <a:ext cx="5242235" cy="5177269"/>
          </a:xfrm>
        </p:spPr>
        <p:txBody>
          <a:bodyPr lIns="108000" tIns="46800" rIns="108000" bIns="46800">
            <a:normAutofit/>
          </a:bodyPr>
          <a:lstStyle>
            <a:lvl1pPr marL="285750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0" indent="0">
              <a:buNone/>
              <a:defRPr sz="18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38184" y="423595"/>
            <a:ext cx="10515602" cy="71702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83" y="13763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38183" y="22002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7" y="13763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170597" y="22002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30908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8021639" y="2095501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8736013" y="1566863"/>
            <a:ext cx="392112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3773489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4252913" y="5734051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49164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687780" y="2676144"/>
            <a:ext cx="4333859" cy="1254887"/>
          </a:xfrm>
        </p:spPr>
        <p:txBody>
          <a:bodyPr>
            <a:normAutofit/>
          </a:bodyPr>
          <a:lstStyle>
            <a:lvl1pPr algn="ctr">
              <a:defRPr sz="7200" b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4078" b="34300"/>
          <a:stretch>
            <a:fillRect/>
          </a:stretch>
        </p:blipFill>
        <p:spPr>
          <a:xfrm>
            <a:off x="0" y="-85592"/>
            <a:ext cx="12363450" cy="694359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4078" b="34300"/>
          <a:stretch>
            <a:fillRect/>
          </a:stretch>
        </p:blipFill>
        <p:spPr>
          <a:xfrm>
            <a:off x="0" y="-85592"/>
            <a:ext cx="12363450" cy="6943592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554600" y="211051"/>
            <a:ext cx="9082800" cy="9396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1554600" y="1298747"/>
            <a:ext cx="9082800" cy="45432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554600" y="5990043"/>
            <a:ext cx="9082800" cy="597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4078" b="34300"/>
          <a:stretch>
            <a:fillRect/>
          </a:stretch>
        </p:blipFill>
        <p:spPr>
          <a:xfrm>
            <a:off x="0" y="-85592"/>
            <a:ext cx="12363450" cy="6943592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727881" y="544514"/>
            <a:ext cx="1182511" cy="5811839"/>
          </a:xfrm>
        </p:spPr>
        <p:txBody>
          <a:bodyPr vert="eaVert" anchor="ctr" anchorCtr="0"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344557" y="544514"/>
            <a:ext cx="10007353" cy="5811839"/>
          </a:xfrm>
        </p:spPr>
        <p:txBody>
          <a:bodyPr vert="eaVert"/>
          <a:lstStyle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4078" b="34300"/>
          <a:stretch>
            <a:fillRect/>
          </a:stretch>
        </p:blipFill>
        <p:spPr>
          <a:xfrm>
            <a:off x="0" y="-85592"/>
            <a:ext cx="12363450" cy="6943592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681487" y="234606"/>
            <a:ext cx="10834777" cy="699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fld id="{7E209CE7-C191-49CB-93DE-563C8614E8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fld id="{B31067DD-7756-4DF3-904A-8F40BA684AA6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681487" y="1254399"/>
            <a:ext cx="10834777" cy="496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5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rgbClr val="462D27"/>
          </a:solidFill>
          <a:effectLst/>
          <a:latin typeface="Arial" panose="020B0604020202020204" pitchFamily="34" charset="0"/>
          <a:ea typeface="黑体" panose="02010609060101010101" pitchFamily="49" charset="-122"/>
          <a:cs typeface="+mj-cs"/>
        </a:defRPr>
      </a:lvl1pPr>
    </p:titleStyle>
    <p:bodyStyle>
      <a:lvl1pPr marL="267970" indent="-267970" algn="just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chemeClr val="accent1"/>
        </a:buClr>
        <a:buSzPct val="60000"/>
        <a:buFont typeface="Webdings" panose="05030102010509060703" pitchFamily="18" charset="2"/>
        <a:buChar char=""/>
        <a:defRPr sz="24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1pPr>
      <a:lvl2pPr marL="267970" indent="-267970" algn="just" defTabSz="685800" rtl="0" eaLnBrk="1" latinLnBrk="0" hangingPunct="1">
        <a:lnSpc>
          <a:spcPct val="130000"/>
        </a:lnSpc>
        <a:spcBef>
          <a:spcPts val="0"/>
        </a:spcBef>
        <a:spcAft>
          <a:spcPts val="45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20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786380" y="1681480"/>
            <a:ext cx="6616700" cy="1807845"/>
          </a:xfrm>
        </p:spPr>
        <p:txBody>
          <a:bodyPr/>
          <a:p>
            <a:r>
              <a:rPr lang="en-US" altLang="zh-CN" sz="4800" dirty="0" smtClean="0">
                <a:latin typeface="黑体" panose="02010609060101010101" pitchFamily="49" charset="-122"/>
              </a:rPr>
              <a:t>qùlǚxíng</a:t>
            </a:r>
            <a:br>
              <a:rPr lang="en-US" altLang="zh-CN" sz="4800" dirty="0" smtClean="0">
                <a:latin typeface="黑体" panose="02010609060101010101" pitchFamily="49" charset="-122"/>
              </a:rPr>
            </a:br>
            <a:r>
              <a:rPr lang="en-US" altLang="zh-CN" sz="4800" dirty="0" smtClean="0">
                <a:latin typeface="+mj-lt"/>
                <a:ea typeface="+mj-ea"/>
              </a:rPr>
              <a:t>去 旅 行</a:t>
            </a:r>
            <a:endParaRPr lang="en-US" altLang="zh-CN" sz="4800" dirty="0" smtClean="0">
              <a:latin typeface="+mj-lt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" y="1637665"/>
            <a:ext cx="2692400" cy="2339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5801" r="3963"/>
          <a:stretch>
            <a:fillRect/>
          </a:stretch>
        </p:blipFill>
        <p:spPr>
          <a:xfrm>
            <a:off x="9427210" y="1644015"/>
            <a:ext cx="2725420" cy="22974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355" y="234315"/>
            <a:ext cx="10835005" cy="855980"/>
          </a:xfrm>
        </p:spPr>
        <p:txBody>
          <a:bodyPr>
            <a:normAutofit fontScale="90000"/>
          </a:bodyPr>
          <a:p>
            <a:r>
              <a:rPr lang="zh-CN" altLang="en-US"/>
              <a:t>běijīng</a:t>
            </a:r>
            <a:br>
              <a:rPr lang="zh-CN" altLang="en-US"/>
            </a:br>
            <a:r>
              <a:rPr lang="zh-CN" altLang="en-US"/>
              <a:t> 北 京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8121" b="3825"/>
          <a:stretch>
            <a:fillRect/>
          </a:stretch>
        </p:blipFill>
        <p:spPr>
          <a:xfrm>
            <a:off x="2316480" y="1559560"/>
            <a:ext cx="2963545" cy="1957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4416"/>
          <a:stretch>
            <a:fillRect/>
          </a:stretch>
        </p:blipFill>
        <p:spPr>
          <a:xfrm>
            <a:off x="7745095" y="4462145"/>
            <a:ext cx="3147695" cy="2007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25" y="4533900"/>
            <a:ext cx="4427855" cy="1863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b="4852"/>
          <a:stretch>
            <a:fillRect/>
          </a:stretch>
        </p:blipFill>
        <p:spPr>
          <a:xfrm>
            <a:off x="7744460" y="1558925"/>
            <a:ext cx="3084830" cy="1958340"/>
          </a:xfrm>
          <a:prstGeom prst="rect">
            <a:avLst/>
          </a:prstGeom>
        </p:spPr>
      </p:pic>
      <p:sp>
        <p:nvSpPr>
          <p:cNvPr id="186" name=" 186"/>
          <p:cNvSpPr/>
          <p:nvPr/>
        </p:nvSpPr>
        <p:spPr>
          <a:xfrm>
            <a:off x="8058150" y="3658235"/>
            <a:ext cx="2458085" cy="7353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chángchéng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长   城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186"/>
          <p:cNvSpPr/>
          <p:nvPr/>
        </p:nvSpPr>
        <p:spPr>
          <a:xfrm>
            <a:off x="2569210" y="3658235"/>
            <a:ext cx="2458085" cy="7353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yíhéyuán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颐 和 园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 186"/>
          <p:cNvSpPr/>
          <p:nvPr/>
        </p:nvSpPr>
        <p:spPr>
          <a:xfrm>
            <a:off x="7979410" y="732155"/>
            <a:ext cx="2458085" cy="7353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wángfǔjǐng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王  府 井 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 186"/>
          <p:cNvSpPr/>
          <p:nvPr/>
        </p:nvSpPr>
        <p:spPr>
          <a:xfrm>
            <a:off x="2470785" y="732155"/>
            <a:ext cx="2458085" cy="7353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gùgōng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故 宫 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355" y="234315"/>
            <a:ext cx="10835005" cy="855980"/>
          </a:xfrm>
        </p:spPr>
        <p:txBody>
          <a:bodyPr>
            <a:normAutofit fontScale="90000"/>
          </a:bodyPr>
          <a:p>
            <a:r>
              <a:rPr lang="zh-CN" altLang="en-US"/>
              <a:t>shànghǎi</a:t>
            </a:r>
            <a:br>
              <a:rPr lang="zh-CN" altLang="en-US"/>
            </a:br>
            <a:r>
              <a:rPr lang="zh-CN" altLang="en-US"/>
              <a:t>   上    海 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200" y="3388360"/>
            <a:ext cx="4250690" cy="2391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695" y="1355090"/>
            <a:ext cx="3627755" cy="2409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50" y="4277360"/>
            <a:ext cx="3417570" cy="2274570"/>
          </a:xfrm>
          <a:prstGeom prst="rect">
            <a:avLst/>
          </a:prstGeom>
        </p:spPr>
      </p:pic>
      <p:sp>
        <p:nvSpPr>
          <p:cNvPr id="186" name=" 186"/>
          <p:cNvSpPr/>
          <p:nvPr/>
        </p:nvSpPr>
        <p:spPr>
          <a:xfrm>
            <a:off x="1083945" y="2479675"/>
            <a:ext cx="2458085" cy="7353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wàitān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外 滩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 186"/>
          <p:cNvSpPr/>
          <p:nvPr/>
        </p:nvSpPr>
        <p:spPr>
          <a:xfrm>
            <a:off x="5467985" y="446405"/>
            <a:ext cx="2548890" cy="8121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nánjīnglù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南 京  路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6"/>
          <p:cNvSpPr/>
          <p:nvPr/>
        </p:nvSpPr>
        <p:spPr>
          <a:xfrm>
            <a:off x="8503920" y="3298190"/>
            <a:ext cx="3340735" cy="890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chénghuángmiào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城   隍   庙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ldLvl="0" animBg="1"/>
      <p:bldP spid="3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8180" y="234315"/>
            <a:ext cx="10835005" cy="841375"/>
          </a:xfrm>
        </p:spPr>
        <p:txBody>
          <a:bodyPr>
            <a:normAutofit fontScale="90000"/>
          </a:bodyPr>
          <a:p>
            <a:r>
              <a:rPr lang="zh-CN" altLang="en-US"/>
              <a:t>sìchuān</a:t>
            </a:r>
            <a:br>
              <a:rPr lang="zh-CN" altLang="en-US"/>
            </a:br>
            <a:r>
              <a:rPr lang="zh-CN" altLang="en-US"/>
              <a:t>四  川  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1775" y="3540760"/>
            <a:ext cx="4166235" cy="2569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975" y="4166235"/>
            <a:ext cx="4191635" cy="2330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90" y="1378585"/>
            <a:ext cx="3718560" cy="2484120"/>
          </a:xfrm>
          <a:prstGeom prst="rect">
            <a:avLst/>
          </a:prstGeom>
        </p:spPr>
      </p:pic>
      <p:sp>
        <p:nvSpPr>
          <p:cNvPr id="7" name=" 186"/>
          <p:cNvSpPr/>
          <p:nvPr/>
        </p:nvSpPr>
        <p:spPr>
          <a:xfrm>
            <a:off x="644525" y="2470150"/>
            <a:ext cx="3340735" cy="890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jiǔzhàigōu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九 寨  沟 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186"/>
          <p:cNvSpPr/>
          <p:nvPr/>
        </p:nvSpPr>
        <p:spPr>
          <a:xfrm>
            <a:off x="4959985" y="358140"/>
            <a:ext cx="3340735" cy="890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xióngmāojīdì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熊   猫 基地 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 186"/>
          <p:cNvSpPr/>
          <p:nvPr/>
        </p:nvSpPr>
        <p:spPr>
          <a:xfrm>
            <a:off x="8787765" y="3111500"/>
            <a:ext cx="3340735" cy="890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é méishān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峨眉 山 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2965" y="2461260"/>
            <a:ext cx="4834890" cy="2861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845" y="4344035"/>
            <a:ext cx="3210560" cy="2209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15" y="1313180"/>
            <a:ext cx="2800985" cy="2100580"/>
          </a:xfrm>
          <a:prstGeom prst="rect">
            <a:avLst/>
          </a:prstGeom>
        </p:spPr>
      </p:pic>
      <p:sp>
        <p:nvSpPr>
          <p:cNvPr id="9" name=" 186"/>
          <p:cNvSpPr/>
          <p:nvPr/>
        </p:nvSpPr>
        <p:spPr>
          <a:xfrm>
            <a:off x="1373505" y="1313180"/>
            <a:ext cx="3340735" cy="890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lǚxíngtuán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旅行  团 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 186"/>
          <p:cNvSpPr/>
          <p:nvPr/>
        </p:nvSpPr>
        <p:spPr>
          <a:xfrm>
            <a:off x="7191375" y="409575"/>
            <a:ext cx="3082925" cy="787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lǚyóuchē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旅游 车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186"/>
          <p:cNvSpPr/>
          <p:nvPr/>
        </p:nvSpPr>
        <p:spPr>
          <a:xfrm>
            <a:off x="7332345" y="3498215"/>
            <a:ext cx="3082925" cy="787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dǎoyóu</a:t>
            </a:r>
            <a:endParaRPr lang="zh-CN" altLang="en-US" sz="2400" b="1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导 游    </a:t>
            </a:r>
            <a:r>
              <a:rPr lang="zh-CN" altLang="en-US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7" grpId="0" bldLvl="0" animBg="1"/>
      <p:bldP spid="8" grpId="0" bldLvl="0" animBg="1"/>
    </p:bldLst>
  </p:timing>
</p:sld>
</file>

<file path=ppt/tags/tag1.xml><?xml version="1.0" encoding="utf-8"?>
<p:tagLst xmlns:p="http://schemas.openxmlformats.org/presentationml/2006/main">
  <p:tag name="MH" val="20150923100941"/>
  <p:tag name="MH_LIBRARY" val="CONTENTS"/>
  <p:tag name="MH_TYPE" val="TITLE"/>
  <p:tag name="ID" val="547125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a"/>
  <p:tag name="KSO_WM_UNIT_INDEX" val="1"/>
  <p:tag name="KSO_WM_UNIT_ID" val="custom160103_1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1.xml><?xml version="1.0" encoding="utf-8"?>
<p:tagLst xmlns:p="http://schemas.openxmlformats.org/presentationml/2006/main">
  <p:tag name="KSO_WM_TEMPLATE_CATEGORY" val="custom"/>
  <p:tag name="KSO_WM_TEMPLATE_INDEX" val="160103"/>
  <p:tag name="KSO_WM_TAG_VERSION" val="1.0"/>
  <p:tag name="KSO_WM_SLIDE_ID" val="custom160103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EMPLATE_THUMBS_INDEX" val="1、3、8、11、18、23、25"/>
</p:tagLst>
</file>

<file path=ppt/tags/tag2.xml><?xml version="1.0" encoding="utf-8"?>
<p:tagLst xmlns:p="http://schemas.openxmlformats.org/presentationml/2006/main">
  <p:tag name="MH" val="20150923100941"/>
  <p:tag name="MH_LIBRARY" val="CONTENTS"/>
  <p:tag name="MH_TYPE" val="OTHERS"/>
  <p:tag name="ID" val="547125"/>
</p:tagLst>
</file>

<file path=ppt/tags/tag3.xml><?xml version="1.0" encoding="utf-8"?>
<p:tagLst xmlns:p="http://schemas.openxmlformats.org/presentationml/2006/main">
  <p:tag name="MH" val="20150923100941"/>
  <p:tag name="MH_LIBRARY" val="CONTENTS"/>
  <p:tag name="MH_TYPE" val="OTHERS"/>
  <p:tag name="ID" val="547125"/>
</p:tagLst>
</file>

<file path=ppt/tags/tag4.xml><?xml version="1.0" encoding="utf-8"?>
<p:tagLst xmlns:p="http://schemas.openxmlformats.org/presentationml/2006/main">
  <p:tag name="MH" val="20150923103049"/>
  <p:tag name="MH_LIBRARY" val="GRAPHIC"/>
  <p:tag name="MH_ORDER" val="Oval 2"/>
  <p:tag name="KSO_WM_TAG_VERSION" val="1.0"/>
  <p:tag name="KSO_WM_BEAUTIFY_FLAG" val="#wm#"/>
  <p:tag name="KSO_WM_UNIT_TYPE" val="i"/>
  <p:tag name="KSO_WM_UNIT_ID" val="279*i*0"/>
  <p:tag name="KSO_WM_TEMPLATE_CATEGORY" val="custom"/>
  <p:tag name="KSO_WM_TEMPLATE_INDEX" val="160103"/>
</p:tagLst>
</file>

<file path=ppt/tags/tag5.xml><?xml version="1.0" encoding="utf-8"?>
<p:tagLst xmlns:p="http://schemas.openxmlformats.org/presentationml/2006/main">
  <p:tag name="MH" val="20150923103049"/>
  <p:tag name="MH_LIBRARY" val="GRAPHIC"/>
  <p:tag name="MH_ORDER" val="Oval 4"/>
  <p:tag name="KSO_WM_TAG_VERSION" val="1.0"/>
  <p:tag name="KSO_WM_BEAUTIFY_FLAG" val="#wm#"/>
  <p:tag name="KSO_WM_UNIT_TYPE" val="i"/>
  <p:tag name="KSO_WM_UNIT_ID" val="279*i*1"/>
  <p:tag name="KSO_WM_TEMPLATE_CATEGORY" val="custom"/>
  <p:tag name="KSO_WM_TEMPLATE_INDEX" val="160103"/>
</p:tagLst>
</file>

<file path=ppt/tags/tag6.xml><?xml version="1.0" encoding="utf-8"?>
<p:tagLst xmlns:p="http://schemas.openxmlformats.org/presentationml/2006/main">
  <p:tag name="MH" val="20150923103049"/>
  <p:tag name="MH_LIBRARY" val="GRAPHIC"/>
  <p:tag name="MH_ORDER" val="Oval 5"/>
  <p:tag name="KSO_WM_TAG_VERSION" val="1.0"/>
  <p:tag name="KSO_WM_BEAUTIFY_FLAG" val="#wm#"/>
  <p:tag name="KSO_WM_UNIT_TYPE" val="i"/>
  <p:tag name="KSO_WM_UNIT_ID" val="279*i*2"/>
  <p:tag name="KSO_WM_TEMPLATE_CATEGORY" val="custom"/>
  <p:tag name="KSO_WM_TEMPLATE_INDEX" val="160103"/>
</p:tagLst>
</file>

<file path=ppt/tags/tag7.xml><?xml version="1.0" encoding="utf-8"?>
<p:tagLst xmlns:p="http://schemas.openxmlformats.org/presentationml/2006/main">
  <p:tag name="MH" val="20150923103049"/>
  <p:tag name="MH_LIBRARY" val="GRAPHIC"/>
  <p:tag name="MH_ORDER" val="Oval 6"/>
  <p:tag name="KSO_WM_TAG_VERSION" val="1.0"/>
  <p:tag name="KSO_WM_BEAUTIFY_FLAG" val="#wm#"/>
  <p:tag name="KSO_WM_UNIT_TYPE" val="i"/>
  <p:tag name="KSO_WM_UNIT_ID" val="279*i*3"/>
  <p:tag name="KSO_WM_TEMPLATE_CATEGORY" val="custom"/>
  <p:tag name="KSO_WM_TEMPLATE_INDEX" val="160103"/>
</p:tagLst>
</file>

<file path=ppt/tags/tag8.xml><?xml version="1.0" encoding="utf-8"?>
<p:tagLst xmlns:p="http://schemas.openxmlformats.org/presentationml/2006/main">
  <p:tag name="MH" val="20150923103049"/>
  <p:tag name="MH_LIBRARY" val="GRAPHIC"/>
  <p:tag name="MH_ORDER" val="Oval 7"/>
  <p:tag name="KSO_WM_TAG_VERSION" val="1.0"/>
  <p:tag name="KSO_WM_BEAUTIFY_FLAG" val="#wm#"/>
  <p:tag name="KSO_WM_UNIT_TYPE" val="i"/>
  <p:tag name="KSO_WM_UNIT_ID" val="279*i*4"/>
  <p:tag name="KSO_WM_TEMPLATE_CATEGORY" val="custom"/>
  <p:tag name="KSO_WM_TEMPLATE_INDEX" val="160103"/>
</p:tagLst>
</file>

<file path=ppt/tags/tag9.xml><?xml version="1.0" encoding="utf-8"?>
<p:tagLst xmlns:p="http://schemas.openxmlformats.org/presentationml/2006/main">
  <p:tag name="MH" val="20150923103049"/>
  <p:tag name="MH_LIBRARY" val="GRAPHIC"/>
  <p:tag name="MH_ORDER" val="Oval 3"/>
  <p:tag name="KSO_WM_TAG_VERSION" val="1.0"/>
  <p:tag name="KSO_WM_BEAUTIFY_FLAG" val="#wm#"/>
  <p:tag name="KSO_WM_UNIT_TYPE" val="i"/>
  <p:tag name="KSO_WM_UNIT_ID" val="279*i*5"/>
  <p:tag name="KSO_WM_TEMPLATE_CATEGORY" val="custom"/>
  <p:tag name="KSO_WM_TEMPLATE_INDEX" val="160103"/>
</p:tagLst>
</file>

<file path=ppt/theme/theme1.xml><?xml version="1.0" encoding="utf-8"?>
<a:theme xmlns:a="http://schemas.openxmlformats.org/drawingml/2006/main" name="1_A000120140530A99PPBG">
  <a:themeElements>
    <a:clrScheme name="自定义 16">
      <a:dk1>
        <a:srgbClr val="474747"/>
      </a:dk1>
      <a:lt1>
        <a:srgbClr val="FFFFFF"/>
      </a:lt1>
      <a:dk2>
        <a:srgbClr val="FFFFFF"/>
      </a:dk2>
      <a:lt2>
        <a:srgbClr val="5F5F5F"/>
      </a:lt2>
      <a:accent1>
        <a:srgbClr val="4F2D28"/>
      </a:accent1>
      <a:accent2>
        <a:srgbClr val="E6A330"/>
      </a:accent2>
      <a:accent3>
        <a:srgbClr val="A9887B"/>
      </a:accent3>
      <a:accent4>
        <a:srgbClr val="968571"/>
      </a:accent4>
      <a:accent5>
        <a:srgbClr val="6B4D3D"/>
      </a:accent5>
      <a:accent6>
        <a:srgbClr val="00B050"/>
      </a:accent6>
      <a:hlink>
        <a:srgbClr val="E3C6A9"/>
      </a:hlink>
      <a:folHlink>
        <a:srgbClr val="AFB2B4"/>
      </a:folHlink>
    </a:clrScheme>
    <a:fontScheme name="自定义 2">
      <a:majorFont>
        <a:latin typeface="Baskerville Old Face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WPS 演示</Application>
  <PresentationFormat>宽屏</PresentationFormat>
  <Paragraphs>47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黑体</vt:lpstr>
      <vt:lpstr>Webdings</vt:lpstr>
      <vt:lpstr>幼圆</vt:lpstr>
      <vt:lpstr>Times New Roman</vt:lpstr>
      <vt:lpstr>Baskerville Old Face</vt:lpstr>
      <vt:lpstr>Calibri</vt:lpstr>
      <vt:lpstr>1_A000120140530A99PPBG</vt:lpstr>
      <vt:lpstr>qùlǚxíng 去 旅 行</vt:lpstr>
      <vt:lpstr>běijīng  北 京</vt:lpstr>
      <vt:lpstr>shànghǎi    上    海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</cp:revision>
  <dcterms:created xsi:type="dcterms:W3CDTF">2015-05-05T08:02:00Z</dcterms:created>
  <dcterms:modified xsi:type="dcterms:W3CDTF">2016-12-22T06:59:38Z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