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82334" y="1797269"/>
            <a:ext cx="6980767" cy="137455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50827" y="3221038"/>
            <a:ext cx="2853559" cy="67304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编辑母版副标题样式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609600" y="412955"/>
            <a:ext cx="109728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1556" y="344488"/>
            <a:ext cx="1069763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zh-CN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dirty="0" smtClean="0">
              <a:sym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9682" y="1703559"/>
            <a:ext cx="10699506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t" anchorCtr="0" compatLnSpc="1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zh-CN" dirty="0" smtClean="0">
                <a:sym typeface="Arial" panose="020B0604020202020204" pitchFamily="34" charset="0"/>
              </a:rPr>
              <a:t>单击此处编辑母版文本样式</a:t>
            </a:r>
            <a:endParaRPr lang="zh-CN" altLang="zh-CN" dirty="0" smtClean="0">
              <a:sym typeface="Arial" panose="020B0604020202020204" pitchFamily="34" charset="0"/>
            </a:endParaRPr>
          </a:p>
          <a:p>
            <a:pPr lvl="1"/>
            <a:r>
              <a:rPr lang="zh-CN" altLang="zh-CN" dirty="0" smtClean="0">
                <a:sym typeface="Arial" panose="020B0604020202020204" pitchFamily="34" charset="0"/>
              </a:rPr>
              <a:t>第二级</a:t>
            </a:r>
            <a:endParaRPr lang="zh-CN" altLang="zh-CN" dirty="0" smtClean="0">
              <a:sym typeface="Arial" panose="020B0604020202020204" pitchFamily="34" charset="0"/>
            </a:endParaRPr>
          </a:p>
          <a:p>
            <a:pPr lvl="2"/>
            <a:r>
              <a:rPr lang="zh-CN" altLang="zh-CN" dirty="0" smtClean="0">
                <a:sym typeface="Arial" panose="020B0604020202020204" pitchFamily="34" charset="0"/>
              </a:rPr>
              <a:t>第三级</a:t>
            </a:r>
            <a:endParaRPr lang="zh-CN" altLang="zh-CN" dirty="0" smtClean="0">
              <a:sym typeface="Arial" panose="020B0604020202020204" pitchFamily="34" charset="0"/>
            </a:endParaRPr>
          </a:p>
          <a:p>
            <a:pPr lvl="3"/>
            <a:r>
              <a:rPr lang="zh-CN" altLang="zh-CN" dirty="0" smtClean="0">
                <a:sym typeface="Arial" panose="020B0604020202020204" pitchFamily="34" charset="0"/>
              </a:rPr>
              <a:t>第四级</a:t>
            </a:r>
            <a:endParaRPr lang="zh-CN" altLang="zh-CN" dirty="0" smtClean="0">
              <a:sym typeface="Arial" panose="020B0604020202020204" pitchFamily="34" charset="0"/>
            </a:endParaRPr>
          </a:p>
          <a:p>
            <a:pPr lvl="4"/>
            <a:r>
              <a:rPr lang="zh-CN" altLang="zh-CN" dirty="0" smtClean="0">
                <a:sym typeface="Arial" panose="020B0604020202020204" pitchFamily="34" charset="0"/>
              </a:rPr>
              <a:t>第五级</a:t>
            </a:r>
            <a:endParaRPr lang="zh-CN" altLang="zh-CN" dirty="0" smtClean="0">
              <a:sym typeface="Arial" panose="020B0604020202020204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892789" y="1054100"/>
            <a:ext cx="10566400" cy="0"/>
          </a:xfrm>
          <a:prstGeom prst="line">
            <a:avLst/>
          </a:prstGeom>
          <a:noFill/>
          <a:ln w="28575" cap="flat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904060" y="1054100"/>
            <a:ext cx="2059857" cy="0"/>
          </a:xfrm>
          <a:prstGeom prst="line">
            <a:avLst/>
          </a:prstGeom>
          <a:noFill/>
          <a:ln w="28575" cap="flat" cmpd="sng">
            <a:solidFill>
              <a:srgbClr val="16BC9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rrowheads="1"/>
          </p:cNvSpPr>
          <p:nvPr/>
        </p:nvSpPr>
        <p:spPr bwMode="auto">
          <a:xfrm rot="2160000">
            <a:off x="5197476" y="1440211"/>
            <a:ext cx="1797049" cy="1796400"/>
          </a:xfrm>
          <a:prstGeom prst="ellipse">
            <a:avLst/>
          </a:prstGeom>
          <a:solidFill>
            <a:srgbClr val="FF9934"/>
          </a:solidFill>
          <a:ln>
            <a:noFill/>
          </a:ln>
          <a:effectLst>
            <a:outerShdw dist="35921" dir="2700000" algn="ctr" rotWithShape="0">
              <a:srgbClr val="FF9934">
                <a:gamma/>
                <a:shade val="60000"/>
                <a:invGamma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06185" y="3687764"/>
            <a:ext cx="6802260" cy="74234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799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9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9034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1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199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0000" y="2617200"/>
            <a:ext cx="7459200" cy="1015200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4D4D4D"/>
                </a:solidFill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55200" y="5796639"/>
            <a:ext cx="7876800" cy="6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4D4D4D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编辑副标题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558846"/>
            <a:ext cx="2844800" cy="241653"/>
          </a:xfrm>
        </p:spPr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558846"/>
            <a:ext cx="3860800" cy="24165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558846"/>
            <a:ext cx="2844800" cy="241653"/>
          </a:xfrm>
        </p:spPr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95240" y="1404396"/>
            <a:ext cx="4142617" cy="50651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76041" y="1404395"/>
            <a:ext cx="6153372" cy="5065169"/>
          </a:xfrm>
          <a:solidFill>
            <a:schemeClr val="tx2"/>
          </a:solidFill>
        </p:spPr>
        <p:txBody>
          <a:bodyPr anchor="ctr" anchorCtr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3818" y="346075"/>
            <a:ext cx="10598149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/>
          <a:lstStyle>
            <a:lvl1pPr algn="l">
              <a:defRPr>
                <a:solidFill>
                  <a:srgbClr val="DD634F"/>
                </a:solidFill>
              </a:defRPr>
            </a:lvl1pPr>
          </a:lstStyle>
          <a:p>
            <a:pPr lvl="0"/>
            <a:r>
              <a:rPr lang="zh-CN" altLang="zh-CN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dirty="0" smtClean="0">
              <a:sym typeface="Arial" panose="020B060402020202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95273" y="1101398"/>
            <a:ext cx="10598400" cy="0"/>
          </a:xfrm>
          <a:prstGeom prst="line">
            <a:avLst/>
          </a:prstGeom>
          <a:noFill/>
          <a:ln w="28575" cap="flat" cmpd="sng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916223" y="1101398"/>
            <a:ext cx="1533063" cy="0"/>
          </a:xfrm>
          <a:prstGeom prst="line">
            <a:avLst/>
          </a:prstGeom>
          <a:noFill/>
          <a:ln w="28575" cap="flat" cmpd="sng">
            <a:solidFill>
              <a:srgbClr val="DD634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42070" y="274639"/>
            <a:ext cx="1540329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220200" cy="5851525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0629"/>
            <a:ext cx="10972800" cy="85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  <a:endParaRPr lang="zh-CN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20586"/>
            <a:ext cx="10972800" cy="488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13690"/>
            <a:ext cx="2844800" cy="2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EDBA1342-364E-4549-96CC-DC942EDBCF24}" type="datetime1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13690"/>
            <a:ext cx="3860800" cy="2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ctr"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13690"/>
            <a:ext cx="2844800" cy="2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r"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B754B6B3-C4ED-437D-B277-A507BB1FC1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582545" y="1797050"/>
            <a:ext cx="6980555" cy="1602740"/>
          </a:xfrm>
        </p:spPr>
        <p:txBody>
          <a:bodyPr>
            <a:noAutofit/>
          </a:bodyPr>
          <a:p>
            <a:r>
              <a:rPr lang="zh-CN" altLang="en-US" sz="4400" b="1" dirty="0"/>
              <a:t>g</a:t>
            </a:r>
            <a:r>
              <a:rPr lang="zh-CN" altLang="en-US" b="1" dirty="0">
                <a:cs typeface="Arial" panose="020B0604020202020204" pitchFamily="34" charset="0"/>
              </a:rPr>
              <a:t>à</a:t>
            </a:r>
            <a:r>
              <a:rPr lang="zh-CN" altLang="en-US" sz="4400" b="1" dirty="0"/>
              <a:t>nshénme</a:t>
            </a:r>
            <a:br>
              <a:rPr lang="zh-CN" altLang="en-US" sz="4400" b="1" dirty="0">
                <a:latin typeface="+mj-lt"/>
              </a:rPr>
            </a:br>
            <a:r>
              <a:rPr lang="zh-CN" altLang="en-US" sz="4400" b="1" dirty="0">
                <a:latin typeface="+mj-lt"/>
              </a:rPr>
              <a:t>干 什  么</a:t>
            </a:r>
            <a:endParaRPr lang="zh-CN" altLang="en-US" sz="4400" b="1" dirty="0">
              <a:latin typeface="+mj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761365" y="189865"/>
            <a:ext cx="10697845" cy="866140"/>
          </a:xfrm>
        </p:spPr>
        <p:txBody>
          <a:bodyPr>
            <a:normAutofit fontScale="90000"/>
          </a:bodyPr>
          <a:p>
            <a:r>
              <a:rPr lang="zh-CN" altLang="en-US" sz="3200"/>
              <a:t>zǎoshang</a:t>
            </a:r>
            <a:br>
              <a:rPr lang="zh-CN" altLang="en-US"/>
            </a:br>
            <a:r>
              <a:rPr lang="zh-CN" altLang="en-US"/>
              <a:t>早 上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81085" y="3167380"/>
            <a:ext cx="2915920" cy="2181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3135630"/>
            <a:ext cx="3313430" cy="2244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15" y="3199765"/>
            <a:ext cx="2813050" cy="2180590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1488440" y="1872615"/>
            <a:ext cx="2762250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chīzǎofàn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</a:rPr>
              <a:t>吃 早 饭</a:t>
            </a:r>
            <a:endParaRPr lang="zh-CN" altLang="en-US" sz="2800" b="1">
              <a:solidFill>
                <a:srgbClr val="FFFFFF"/>
              </a:solidFill>
            </a:endParaRPr>
          </a:p>
        </p:txBody>
      </p:sp>
      <p:sp>
        <p:nvSpPr>
          <p:cNvPr id="7" name=" 186"/>
          <p:cNvSpPr/>
          <p:nvPr/>
        </p:nvSpPr>
        <p:spPr>
          <a:xfrm>
            <a:off x="8757920" y="1872615"/>
            <a:ext cx="2762250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shàngkè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上  课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" name=" 186"/>
          <p:cNvSpPr/>
          <p:nvPr/>
        </p:nvSpPr>
        <p:spPr>
          <a:xfrm>
            <a:off x="5250815" y="1872615"/>
            <a:ext cx="2762250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x</a:t>
            </a:r>
            <a:r>
              <a:rPr lang="zh-CN" altLang="en-US" sz="2800" b="1">
                <a:solidFill>
                  <a:srgbClr val="FFFFFF"/>
                </a:solidFill>
                <a:latin typeface="黑体" panose="02010609060101010101" pitchFamily="49" charset="-122"/>
                <a:ea typeface="+mj-ea"/>
                <a:cs typeface="黑体" panose="02010609060101010101" pitchFamily="49" charset="-122"/>
              </a:rPr>
              <a:t>ǐ</a:t>
            </a: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zǎo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洗澡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7" grpId="0" bldLvl="0" animBg="1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761365" y="189230"/>
            <a:ext cx="10697845" cy="866775"/>
          </a:xfrm>
        </p:spPr>
        <p:txBody>
          <a:bodyPr>
            <a:normAutofit fontScale="90000"/>
          </a:bodyPr>
          <a:p>
            <a:r>
              <a:rPr lang="zh-CN" altLang="en-US" sz="3200"/>
              <a:t>báitiān</a:t>
            </a:r>
            <a:br>
              <a:rPr lang="zh-CN" altLang="en-US"/>
            </a:br>
            <a:r>
              <a:rPr lang="zh-CN" altLang="en-US"/>
              <a:t>白 天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5200" y="2243455"/>
            <a:ext cx="2186305" cy="1399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460" y="2136140"/>
            <a:ext cx="1837690" cy="1506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945" y="2185670"/>
            <a:ext cx="2187575" cy="1457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2219960"/>
            <a:ext cx="2166620" cy="14452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4736465"/>
            <a:ext cx="2261235" cy="1508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330" y="4681220"/>
            <a:ext cx="2100580" cy="15487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075" y="4695825"/>
            <a:ext cx="2279015" cy="1519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560" y="4695825"/>
            <a:ext cx="2219960" cy="1449705"/>
          </a:xfrm>
          <a:prstGeom prst="rect">
            <a:avLst/>
          </a:prstGeom>
        </p:spPr>
      </p:pic>
      <p:sp>
        <p:nvSpPr>
          <p:cNvPr id="11" name=" 186"/>
          <p:cNvSpPr/>
          <p:nvPr/>
        </p:nvSpPr>
        <p:spPr>
          <a:xfrm>
            <a:off x="539115" y="1212850"/>
            <a:ext cx="2687320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dǎlánqiú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打篮 球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2" name=" 186"/>
          <p:cNvSpPr/>
          <p:nvPr/>
        </p:nvSpPr>
        <p:spPr>
          <a:xfrm>
            <a:off x="3310255" y="1212850"/>
            <a:ext cx="26549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tīzúqiú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踢足球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3" name=" 186"/>
          <p:cNvSpPr/>
          <p:nvPr/>
        </p:nvSpPr>
        <p:spPr>
          <a:xfrm>
            <a:off x="6070600" y="1212850"/>
            <a:ext cx="26549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kànshū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看 书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4" name=" 186"/>
          <p:cNvSpPr/>
          <p:nvPr/>
        </p:nvSpPr>
        <p:spPr>
          <a:xfrm>
            <a:off x="8948420" y="1212850"/>
            <a:ext cx="26549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guàngjiē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逛   街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5" name=" 186"/>
          <p:cNvSpPr/>
          <p:nvPr/>
        </p:nvSpPr>
        <p:spPr>
          <a:xfrm>
            <a:off x="655320" y="3708400"/>
            <a:ext cx="26549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chīwǎnfàn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吃 晚 饭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" name=" 186"/>
          <p:cNvSpPr/>
          <p:nvPr/>
        </p:nvSpPr>
        <p:spPr>
          <a:xfrm>
            <a:off x="3378835" y="3708400"/>
            <a:ext cx="26549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sànbù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散 步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7" name=" 186"/>
          <p:cNvSpPr/>
          <p:nvPr/>
        </p:nvSpPr>
        <p:spPr>
          <a:xfrm>
            <a:off x="6127115" y="3708400"/>
            <a:ext cx="26549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pǎobù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跑 步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8" name=" 186"/>
          <p:cNvSpPr/>
          <p:nvPr/>
        </p:nvSpPr>
        <p:spPr>
          <a:xfrm>
            <a:off x="8948420" y="3708400"/>
            <a:ext cx="26549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liáotiānr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聊 天儿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761365" y="189230"/>
            <a:ext cx="10697845" cy="866775"/>
          </a:xfrm>
        </p:spPr>
        <p:txBody>
          <a:bodyPr>
            <a:normAutofit fontScale="90000"/>
          </a:bodyPr>
          <a:p>
            <a:r>
              <a:rPr lang="zh-CN" altLang="en-US"/>
              <a:t>wǎnshang</a:t>
            </a:r>
            <a:br>
              <a:rPr lang="zh-CN" altLang="en-US"/>
            </a:br>
            <a:r>
              <a:rPr lang="zh-CN" altLang="en-US"/>
              <a:t>晚 上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69415" y="2203450"/>
            <a:ext cx="2255520" cy="1471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25" y="2222500"/>
            <a:ext cx="2813050" cy="1449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955" y="2203450"/>
            <a:ext cx="2297430" cy="14871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0" y="4832985"/>
            <a:ext cx="2188210" cy="1586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4782185"/>
            <a:ext cx="2348865" cy="1659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9120" y="4782185"/>
            <a:ext cx="2705100" cy="1637030"/>
          </a:xfrm>
          <a:prstGeom prst="rect">
            <a:avLst/>
          </a:prstGeom>
        </p:spPr>
      </p:pic>
      <p:sp>
        <p:nvSpPr>
          <p:cNvPr id="18" name=" 186"/>
          <p:cNvSpPr/>
          <p:nvPr/>
        </p:nvSpPr>
        <p:spPr>
          <a:xfrm>
            <a:off x="1435735" y="1143000"/>
            <a:ext cx="26549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shàngwǎng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上   网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1" name=" 186"/>
          <p:cNvSpPr/>
          <p:nvPr/>
        </p:nvSpPr>
        <p:spPr>
          <a:xfrm>
            <a:off x="4666615" y="1143000"/>
            <a:ext cx="2886710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kàndiànshì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看 电  视 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2" name=" 186"/>
          <p:cNvSpPr/>
          <p:nvPr/>
        </p:nvSpPr>
        <p:spPr>
          <a:xfrm>
            <a:off x="8312785" y="1143000"/>
            <a:ext cx="2503170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xuéxí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学 习 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3" name=" 186"/>
          <p:cNvSpPr/>
          <p:nvPr/>
        </p:nvSpPr>
        <p:spPr>
          <a:xfrm>
            <a:off x="1435100" y="3786505"/>
            <a:ext cx="258000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chīwǎnfàn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吃 晚 饭 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4" name=" 186"/>
          <p:cNvSpPr/>
          <p:nvPr/>
        </p:nvSpPr>
        <p:spPr>
          <a:xfrm>
            <a:off x="4666615" y="3786505"/>
            <a:ext cx="2886710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tīngyīnyuè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听  音 乐 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5" name=" 186"/>
          <p:cNvSpPr/>
          <p:nvPr/>
        </p:nvSpPr>
        <p:spPr>
          <a:xfrm>
            <a:off x="8199120" y="3786505"/>
            <a:ext cx="27057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shuìjiào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睡  觉 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760095" y="165735"/>
            <a:ext cx="10699115" cy="890270"/>
          </a:xfrm>
        </p:spPr>
        <p:txBody>
          <a:bodyPr>
            <a:normAutofit fontScale="90000"/>
          </a:bodyPr>
          <a:p>
            <a:r>
              <a:rPr lang="zh-CN" altLang="en-US"/>
              <a:t>zhōumò</a:t>
            </a:r>
            <a:br>
              <a:rPr lang="zh-CN" altLang="en-US"/>
            </a:br>
            <a:r>
              <a:rPr lang="zh-CN" altLang="en-US"/>
              <a:t>周  末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0095" y="3276600"/>
            <a:ext cx="3228975" cy="2152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80" y="3262630"/>
            <a:ext cx="3164840" cy="2166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25" y="3238500"/>
            <a:ext cx="3282950" cy="2190750"/>
          </a:xfrm>
          <a:prstGeom prst="rect">
            <a:avLst/>
          </a:prstGeom>
        </p:spPr>
      </p:pic>
      <p:sp>
        <p:nvSpPr>
          <p:cNvPr id="15" name=" 186"/>
          <p:cNvSpPr/>
          <p:nvPr/>
        </p:nvSpPr>
        <p:spPr>
          <a:xfrm>
            <a:off x="1111250" y="1962785"/>
            <a:ext cx="27057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d</a:t>
            </a: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  <a:sym typeface="+mn-ea"/>
              </a:rPr>
              <a:t>ǎ</a:t>
            </a: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sǎo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打扫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" name=" 186"/>
          <p:cNvSpPr/>
          <p:nvPr/>
        </p:nvSpPr>
        <p:spPr>
          <a:xfrm>
            <a:off x="4756785" y="1962785"/>
            <a:ext cx="27057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zuòfàn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做 饭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9" name=" 186"/>
          <p:cNvSpPr/>
          <p:nvPr/>
        </p:nvSpPr>
        <p:spPr>
          <a:xfrm>
            <a:off x="8464550" y="1962785"/>
            <a:ext cx="27057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jùhuì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聚会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761365" y="162560"/>
            <a:ext cx="10697845" cy="893445"/>
          </a:xfrm>
        </p:spPr>
        <p:txBody>
          <a:bodyPr>
            <a:normAutofit fontScale="90000"/>
          </a:bodyPr>
          <a:p>
            <a:r>
              <a:rPr lang="zh-CN" altLang="en-US"/>
              <a:t>jiàqī</a:t>
            </a:r>
            <a:br>
              <a:rPr lang="zh-CN" altLang="en-US"/>
            </a:br>
            <a:r>
              <a:rPr lang="zh-CN" altLang="en-US"/>
              <a:t>假 期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0740" y="3274060"/>
            <a:ext cx="3180080" cy="2385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3274060"/>
            <a:ext cx="3629660" cy="2360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105" y="3264535"/>
            <a:ext cx="3160395" cy="2370455"/>
          </a:xfrm>
          <a:prstGeom prst="rect">
            <a:avLst/>
          </a:prstGeom>
        </p:spPr>
      </p:pic>
      <p:sp>
        <p:nvSpPr>
          <p:cNvPr id="9" name=" 186"/>
          <p:cNvSpPr/>
          <p:nvPr/>
        </p:nvSpPr>
        <p:spPr>
          <a:xfrm>
            <a:off x="1078230" y="1925955"/>
            <a:ext cx="27057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lǚxíng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旅行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" name=" 186"/>
          <p:cNvSpPr/>
          <p:nvPr/>
        </p:nvSpPr>
        <p:spPr>
          <a:xfrm>
            <a:off x="4758055" y="1925955"/>
            <a:ext cx="27057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huíjiā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回 家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" name=" 186"/>
          <p:cNvSpPr/>
          <p:nvPr/>
        </p:nvSpPr>
        <p:spPr>
          <a:xfrm>
            <a:off x="8433435" y="1925955"/>
            <a:ext cx="2705735" cy="9728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dǎgōng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rgbClr val="FFFFFF"/>
                </a:solidFill>
                <a:latin typeface="+mj-ea"/>
                <a:ea typeface="+mj-ea"/>
              </a:rPr>
              <a:t>打工</a:t>
            </a:r>
            <a:endParaRPr lang="zh-CN" altLang="en-US" sz="2800" b="1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53"/>
  <p:tag name="KSO_WM_UNIT_ID" val="custom160053_1*a*1"/>
  <p:tag name="KSO_WM_UNIT_TYPE" val="a"/>
  <p:tag name="KSO_WM_UNIT_INDEX" val="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.xml><?xml version="1.0" encoding="utf-8"?>
<p:tagLst xmlns:p="http://schemas.openxmlformats.org/presentationml/2006/main">
  <p:tag name="KSO_WM_TEMPLATE_THUMBS_INDEX" val="1、8、11、12、13、16、20、22、24、29、31、35、36"/>
  <p:tag name="KSO_WM_SLIDE_ID" val="custom160053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160053"/>
  <p:tag name="KSO_WM_TAG_VERSION" val="1.0"/>
</p:tagLst>
</file>

<file path=ppt/theme/theme1.xml><?xml version="1.0" encoding="utf-8"?>
<a:theme xmlns:a="http://schemas.openxmlformats.org/drawingml/2006/main" name="1_默认设计模板">
  <a:themeElements>
    <a:clrScheme name="自定义 31">
      <a:dk1>
        <a:srgbClr val="000000"/>
      </a:dk1>
      <a:lt1>
        <a:srgbClr val="FFFFFF"/>
      </a:lt1>
      <a:dk2>
        <a:srgbClr val="FF9934"/>
      </a:dk2>
      <a:lt2>
        <a:srgbClr val="808080"/>
      </a:lt2>
      <a:accent1>
        <a:srgbClr val="16BC9A"/>
      </a:accent1>
      <a:accent2>
        <a:srgbClr val="DD634F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演示</Application>
  <PresentationFormat>宽屏</PresentationFormat>
  <Paragraphs>81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Calibri</vt:lpstr>
      <vt:lpstr>1_默认设计模板</vt:lpstr>
      <vt:lpstr>gànshénme 干 什  么</vt:lpstr>
      <vt:lpstr>zǎoshang 早 上 </vt:lpstr>
      <vt:lpstr>báitiān 白 天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</cp:revision>
  <dcterms:created xsi:type="dcterms:W3CDTF">2015-05-05T08:02:00Z</dcterms:created>
  <dcterms:modified xsi:type="dcterms:W3CDTF">2016-11-28T07:38:22Z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