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81525"/>
            <a:ext cx="12192000" cy="863600"/>
          </a:xfrm>
          <a:solidFill>
            <a:schemeClr val="bg1">
              <a:alpha val="39999"/>
            </a:schemeClr>
          </a:solidFill>
        </p:spPr>
        <p:txBody>
          <a:bodyPr lIns="90170" tIns="46990" rIns="90170" bIns="4699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noProof="0" smtClean="0">
                <a:sym typeface="Arial" panose="020B0604020202020204" pitchFamily="34" charset="0"/>
              </a:rPr>
              <a:t>单击此处编辑母版标题样式</a:t>
            </a:r>
            <a:endParaRPr lang="zh-CN" noProof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46713"/>
            <a:ext cx="12192000" cy="576262"/>
          </a:xfrm>
          <a:solidFill>
            <a:schemeClr val="bg1">
              <a:alpha val="39999"/>
            </a:schemeClr>
          </a:solidFill>
        </p:spPr>
        <p:txBody>
          <a:bodyPr lIns="90170" tIns="46990" rIns="90170" bIns="46990"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空心弧 12"/>
          <p:cNvSpPr/>
          <p:nvPr/>
        </p:nvSpPr>
        <p:spPr bwMode="auto">
          <a:xfrm rot="13980000">
            <a:off x="348727" y="188088"/>
            <a:ext cx="1500695" cy="1502844"/>
          </a:xfrm>
          <a:custGeom>
            <a:avLst/>
            <a:gdLst>
              <a:gd name="T0" fmla="*/ 0 w 1858963"/>
              <a:gd name="T1" fmla="*/ 930275 h 1860550"/>
              <a:gd name="T2" fmla="*/ 850091 w 1858963"/>
              <a:gd name="T3" fmla="*/ 3400 h 1860550"/>
              <a:gd name="T4" fmla="*/ 1845448 w 1858963"/>
              <a:gd name="T5" fmla="*/ 772202 h 1860550"/>
              <a:gd name="T6" fmla="*/ 1165333 w 1858963"/>
              <a:gd name="T7" fmla="*/ 1830104 h 1860550"/>
              <a:gd name="T8" fmla="*/ 1146950 w 1858963"/>
              <a:gd name="T9" fmla="*/ 1759973 h 1860550"/>
              <a:gd name="T10" fmla="*/ 1774003 w 1858963"/>
              <a:gd name="T11" fmla="*/ 784531 h 1860550"/>
              <a:gd name="T12" fmla="*/ 856278 w 1858963"/>
              <a:gd name="T13" fmla="*/ 75635 h 1860550"/>
              <a:gd name="T14" fmla="*/ 72500 w 1858963"/>
              <a:gd name="T15" fmla="*/ 930275 h 1860550"/>
              <a:gd name="T16" fmla="*/ 0 w 1858963"/>
              <a:gd name="T17" fmla="*/ 930275 h 1860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8963" h="1860550">
                <a:moveTo>
                  <a:pt x="0" y="930275"/>
                </a:moveTo>
                <a:cubicBezTo>
                  <a:pt x="0" y="447299"/>
                  <a:pt x="369290" y="44653"/>
                  <a:pt x="850091" y="3400"/>
                </a:cubicBezTo>
                <a:cubicBezTo>
                  <a:pt x="1330994" y="-37862"/>
                  <a:pt x="1763432" y="296148"/>
                  <a:pt x="1845448" y="772202"/>
                </a:cubicBezTo>
                <a:cubicBezTo>
                  <a:pt x="1927429" y="1248056"/>
                  <a:pt x="1632007" y="1707577"/>
                  <a:pt x="1165333" y="1830104"/>
                </a:cubicBezTo>
                <a:lnTo>
                  <a:pt x="1146950" y="1759973"/>
                </a:lnTo>
                <a:cubicBezTo>
                  <a:pt x="1577212" y="1646990"/>
                  <a:pt x="1849583" y="1223292"/>
                  <a:pt x="1774003" y="784531"/>
                </a:cubicBezTo>
                <a:cubicBezTo>
                  <a:pt x="1698389" y="345571"/>
                  <a:pt x="1299676" y="37586"/>
                  <a:pt x="856278" y="75635"/>
                </a:cubicBezTo>
                <a:cubicBezTo>
                  <a:pt x="412982" y="113676"/>
                  <a:pt x="72500" y="484941"/>
                  <a:pt x="72500" y="930275"/>
                </a:cubicBezTo>
                <a:lnTo>
                  <a:pt x="0" y="9302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959050" y="1207535"/>
            <a:ext cx="743622" cy="0"/>
          </a:xfrm>
          <a:prstGeom prst="line">
            <a:avLst/>
          </a:prstGeom>
          <a:noFill/>
          <a:ln w="28575" cap="flat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12955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28" y="467645"/>
            <a:ext cx="6393600" cy="608400"/>
          </a:xfrm>
        </p:spPr>
        <p:txBody>
          <a:bodyPr/>
          <a:lstStyle>
            <a:lvl1pPr algn="l">
              <a:defRPr sz="2800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7035" y="1888958"/>
            <a:ext cx="10536766" cy="433842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570" y="331076"/>
            <a:ext cx="10499829" cy="7388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7034" y="1600201"/>
            <a:ext cx="528108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1317" y="1600201"/>
            <a:ext cx="5281083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空心弧 12"/>
          <p:cNvSpPr/>
          <p:nvPr/>
        </p:nvSpPr>
        <p:spPr bwMode="auto">
          <a:xfrm rot="13980000">
            <a:off x="693268" y="164196"/>
            <a:ext cx="1198781" cy="1200542"/>
          </a:xfrm>
          <a:custGeom>
            <a:avLst/>
            <a:gdLst>
              <a:gd name="T0" fmla="*/ 0 w 1858963"/>
              <a:gd name="T1" fmla="*/ 930275 h 1860550"/>
              <a:gd name="T2" fmla="*/ 850091 w 1858963"/>
              <a:gd name="T3" fmla="*/ 3400 h 1860550"/>
              <a:gd name="T4" fmla="*/ 1845448 w 1858963"/>
              <a:gd name="T5" fmla="*/ 772202 h 1860550"/>
              <a:gd name="T6" fmla="*/ 1165333 w 1858963"/>
              <a:gd name="T7" fmla="*/ 1830104 h 1860550"/>
              <a:gd name="T8" fmla="*/ 1146950 w 1858963"/>
              <a:gd name="T9" fmla="*/ 1759973 h 1860550"/>
              <a:gd name="T10" fmla="*/ 1774003 w 1858963"/>
              <a:gd name="T11" fmla="*/ 784531 h 1860550"/>
              <a:gd name="T12" fmla="*/ 856278 w 1858963"/>
              <a:gd name="T13" fmla="*/ 75635 h 1860550"/>
              <a:gd name="T14" fmla="*/ 72500 w 1858963"/>
              <a:gd name="T15" fmla="*/ 930275 h 1860550"/>
              <a:gd name="T16" fmla="*/ 0 w 1858963"/>
              <a:gd name="T17" fmla="*/ 930275 h 1860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8963" h="1860550">
                <a:moveTo>
                  <a:pt x="0" y="930275"/>
                </a:moveTo>
                <a:cubicBezTo>
                  <a:pt x="0" y="447299"/>
                  <a:pt x="369290" y="44653"/>
                  <a:pt x="850091" y="3400"/>
                </a:cubicBezTo>
                <a:cubicBezTo>
                  <a:pt x="1330994" y="-37862"/>
                  <a:pt x="1763432" y="296148"/>
                  <a:pt x="1845448" y="772202"/>
                </a:cubicBezTo>
                <a:cubicBezTo>
                  <a:pt x="1927429" y="1248056"/>
                  <a:pt x="1632007" y="1707577"/>
                  <a:pt x="1165333" y="1830104"/>
                </a:cubicBezTo>
                <a:lnTo>
                  <a:pt x="1146950" y="1759973"/>
                </a:lnTo>
                <a:cubicBezTo>
                  <a:pt x="1577212" y="1646990"/>
                  <a:pt x="1849583" y="1223292"/>
                  <a:pt x="1774003" y="784531"/>
                </a:cubicBezTo>
                <a:cubicBezTo>
                  <a:pt x="1698389" y="345571"/>
                  <a:pt x="1299676" y="37586"/>
                  <a:pt x="856278" y="75635"/>
                </a:cubicBezTo>
                <a:cubicBezTo>
                  <a:pt x="412982" y="113676"/>
                  <a:pt x="72500" y="484941"/>
                  <a:pt x="72500" y="930275"/>
                </a:cubicBezTo>
                <a:lnTo>
                  <a:pt x="0" y="930275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082571" y="1069974"/>
            <a:ext cx="3307340" cy="1"/>
          </a:xfrm>
          <a:prstGeom prst="line">
            <a:avLst/>
          </a:prstGeom>
          <a:noFill/>
          <a:ln w="19050" cap="flat" cmpd="sng">
            <a:solidFill>
              <a:srgbClr val="66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74633" y="1161704"/>
            <a:ext cx="1457694" cy="3521"/>
          </a:xfrm>
          <a:prstGeom prst="line">
            <a:avLst/>
          </a:prstGeom>
          <a:noFill/>
          <a:ln w="9525" cap="flat" cmpd="sng">
            <a:solidFill>
              <a:srgbClr val="CEB50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753753"/>
            <a:ext cx="5158316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99671"/>
            <a:ext cx="5158316" cy="35584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53753"/>
            <a:ext cx="5183717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99671"/>
            <a:ext cx="5183717" cy="35584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4582724" y="2643450"/>
            <a:ext cx="4243200" cy="982626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Line 5" descr="#wm#_24_20_*Z"/>
          <p:cNvSpPr>
            <a:spLocks noChangeShapeType="1"/>
          </p:cNvSpPr>
          <p:nvPr/>
        </p:nvSpPr>
        <p:spPr bwMode="auto">
          <a:xfrm flipV="1">
            <a:off x="4582724" y="3626076"/>
            <a:ext cx="4261731" cy="24904"/>
          </a:xfrm>
          <a:prstGeom prst="line">
            <a:avLst/>
          </a:prstGeom>
          <a:noFill/>
          <a:ln w="28575" cmpd="sng">
            <a:solidFill>
              <a:srgbClr val="66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6" descr="#wm#_24_20_*Z"/>
          <p:cNvSpPr>
            <a:spLocks noChangeShapeType="1"/>
          </p:cNvSpPr>
          <p:nvPr/>
        </p:nvSpPr>
        <p:spPr bwMode="auto">
          <a:xfrm flipV="1">
            <a:off x="4596693" y="3726070"/>
            <a:ext cx="985652" cy="1"/>
          </a:xfrm>
          <a:prstGeom prst="line">
            <a:avLst/>
          </a:prstGeom>
          <a:noFill/>
          <a:ln w="9525" cmpd="sng">
            <a:solidFill>
              <a:srgbClr val="CEB50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空心弧 12" descr="#wm#_24_20_*Z"/>
          <p:cNvSpPr/>
          <p:nvPr/>
        </p:nvSpPr>
        <p:spPr bwMode="auto">
          <a:xfrm rot="13980000">
            <a:off x="3896342" y="2391489"/>
            <a:ext cx="1550546" cy="1558430"/>
          </a:xfrm>
          <a:custGeom>
            <a:avLst/>
            <a:gdLst>
              <a:gd name="T0" fmla="*/ 0 w 1858963"/>
              <a:gd name="T1" fmla="*/ 930275 h 1860550"/>
              <a:gd name="T2" fmla="*/ 850091 w 1858963"/>
              <a:gd name="T3" fmla="*/ 3400 h 1860550"/>
              <a:gd name="T4" fmla="*/ 1845448 w 1858963"/>
              <a:gd name="T5" fmla="*/ 772202 h 1860550"/>
              <a:gd name="T6" fmla="*/ 1165333 w 1858963"/>
              <a:gd name="T7" fmla="*/ 1830104 h 1860550"/>
              <a:gd name="T8" fmla="*/ 1146950 w 1858963"/>
              <a:gd name="T9" fmla="*/ 1759973 h 1860550"/>
              <a:gd name="T10" fmla="*/ 1774003 w 1858963"/>
              <a:gd name="T11" fmla="*/ 784531 h 1860550"/>
              <a:gd name="T12" fmla="*/ 856278 w 1858963"/>
              <a:gd name="T13" fmla="*/ 75635 h 1860550"/>
              <a:gd name="T14" fmla="*/ 72500 w 1858963"/>
              <a:gd name="T15" fmla="*/ 930275 h 1860550"/>
              <a:gd name="T16" fmla="*/ 0 w 1858963"/>
              <a:gd name="T17" fmla="*/ 930275 h 1860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8963" h="1860550">
                <a:moveTo>
                  <a:pt x="0" y="930275"/>
                </a:moveTo>
                <a:cubicBezTo>
                  <a:pt x="0" y="447299"/>
                  <a:pt x="369290" y="44653"/>
                  <a:pt x="850091" y="3400"/>
                </a:cubicBezTo>
                <a:cubicBezTo>
                  <a:pt x="1330994" y="-37862"/>
                  <a:pt x="1763432" y="296148"/>
                  <a:pt x="1845448" y="772202"/>
                </a:cubicBezTo>
                <a:cubicBezTo>
                  <a:pt x="1927429" y="1248056"/>
                  <a:pt x="1632007" y="1707577"/>
                  <a:pt x="1165333" y="1830104"/>
                </a:cubicBezTo>
                <a:lnTo>
                  <a:pt x="1146950" y="1759973"/>
                </a:lnTo>
                <a:cubicBezTo>
                  <a:pt x="1577212" y="1646990"/>
                  <a:pt x="1849583" y="1223292"/>
                  <a:pt x="1774003" y="784531"/>
                </a:cubicBezTo>
                <a:cubicBezTo>
                  <a:pt x="1698389" y="345571"/>
                  <a:pt x="1299676" y="37586"/>
                  <a:pt x="856278" y="75635"/>
                </a:cubicBezTo>
                <a:cubicBezTo>
                  <a:pt x="412982" y="113676"/>
                  <a:pt x="72500" y="484941"/>
                  <a:pt x="72500" y="930275"/>
                </a:cubicBezTo>
                <a:lnTo>
                  <a:pt x="0" y="930275"/>
                </a:lnTo>
                <a:close/>
              </a:path>
            </a:pathLst>
          </a:custGeom>
          <a:solidFill>
            <a:srgbClr val="663300"/>
          </a:solidFill>
          <a:ln w="9525" cap="flat" cmpd="sng">
            <a:solidFill>
              <a:srgbClr val="66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923273" y="78761"/>
            <a:ext cx="4200525" cy="66246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87966" y="551793"/>
            <a:ext cx="4948041" cy="797630"/>
          </a:xfrm>
        </p:spPr>
        <p:txBody>
          <a:bodyPr anchor="ctr" anchorCtr="0">
            <a:normAutofit/>
          </a:bodyPr>
          <a:lstStyle>
            <a:lvl1pPr algn="l">
              <a:defRPr sz="2400"/>
            </a:lvl1pPr>
          </a:lstStyle>
          <a:p>
            <a:r>
              <a:rPr lang="zh-CN" altLang="en-US" dirty="0" smtClean="0"/>
              <a:t>单击编辑标题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77642" y="1898962"/>
            <a:ext cx="4942157" cy="4418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423622"/>
            <a:ext cx="2743200" cy="287221"/>
          </a:xfrm>
        </p:spPr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423622"/>
            <a:ext cx="4114800" cy="28722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423622"/>
            <a:ext cx="2743200" cy="287221"/>
          </a:xfrm>
        </p:spPr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78786" y="455613"/>
            <a:ext cx="1475014" cy="56705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7034" y="455613"/>
            <a:ext cx="8784166" cy="5670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2571" y="342900"/>
            <a:ext cx="10271229" cy="6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smtClean="0">
                <a:sym typeface="Arial" panose="020B0604020202020204" pitchFamily="34" charset="0"/>
              </a:rPr>
              <a:t>单击此处编辑母版标题样式</a:t>
            </a:r>
            <a:endParaRPr lang="zh-CN" smtClean="0">
              <a:sym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7035" y="1600201"/>
            <a:ext cx="105367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dirty="0" smtClean="0">
                <a:sym typeface="Arial" panose="020B0604020202020204" pitchFamily="34" charset="0"/>
              </a:rPr>
              <a:t>单击此处编辑母版文本样式</a:t>
            </a:r>
            <a:endParaRPr lang="zh-CN" dirty="0" smtClean="0">
              <a:sym typeface="Arial" panose="020B0604020202020204" pitchFamily="34" charset="0"/>
            </a:endParaRPr>
          </a:p>
          <a:p>
            <a:pPr lvl="1"/>
            <a:r>
              <a:rPr lang="zh-CN" dirty="0" smtClean="0">
                <a:sym typeface="Arial" panose="020B0604020202020204" pitchFamily="34" charset="0"/>
              </a:rPr>
              <a:t>第二级</a:t>
            </a:r>
            <a:endParaRPr lang="zh-CN" dirty="0" smtClean="0">
              <a:sym typeface="Arial" panose="020B0604020202020204" pitchFamily="34" charset="0"/>
            </a:endParaRPr>
          </a:p>
          <a:p>
            <a:pPr lvl="2"/>
            <a:r>
              <a:rPr lang="zh-CN" dirty="0" smtClean="0">
                <a:sym typeface="Arial" panose="020B0604020202020204" pitchFamily="34" charset="0"/>
              </a:rPr>
              <a:t>第三级</a:t>
            </a:r>
            <a:endParaRPr lang="zh-CN" dirty="0" smtClean="0">
              <a:sym typeface="Arial" panose="020B0604020202020204" pitchFamily="34" charset="0"/>
            </a:endParaRPr>
          </a:p>
          <a:p>
            <a:pPr lvl="3"/>
            <a:r>
              <a:rPr lang="zh-CN" dirty="0" smtClean="0">
                <a:sym typeface="Arial" panose="020B0604020202020204" pitchFamily="34" charset="0"/>
              </a:rPr>
              <a:t>第四级</a:t>
            </a:r>
            <a:endParaRPr lang="zh-CN" dirty="0" smtClean="0">
              <a:sym typeface="Arial" panose="020B0604020202020204" pitchFamily="34" charset="0"/>
            </a:endParaRPr>
          </a:p>
          <a:p>
            <a:pPr lvl="4"/>
            <a:r>
              <a:rPr lang="zh-CN" dirty="0" smtClean="0">
                <a:sym typeface="Arial" panose="020B0604020202020204" pitchFamily="34" charset="0"/>
              </a:rPr>
              <a:t>第五级</a:t>
            </a:r>
            <a:endParaRPr lang="zh-CN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74859-6C3B-47E9-B0F1-8113BC29F5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6154-74DF-430E-86FF-9183BCD0CC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har char="•"/>
        <a:defRPr sz="24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2001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6573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114550" indent="-28575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581525"/>
            <a:ext cx="12192000" cy="1001395"/>
          </a:xfrm>
        </p:spPr>
        <p:txBody>
          <a:bodyPr>
            <a:no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zěnmeyàng</a:t>
            </a:r>
            <a:b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怎  么  样  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5583555"/>
            <a:ext cx="12192000" cy="439420"/>
          </a:xfrm>
        </p:spPr>
        <p:txBody>
          <a:bodyPr>
            <a:normAutofit lnSpcReduction="20000"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1550" y="467360"/>
            <a:ext cx="4105275" cy="1328420"/>
          </a:xfrm>
        </p:spPr>
        <p:txBody>
          <a:bodyPr>
            <a:normAutofit/>
          </a:bodyPr>
          <a:p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hěntián</a:t>
            </a:r>
            <a:b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 很 甜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 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359543212103_e2cw0d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610" y="3503930"/>
            <a:ext cx="3063240" cy="2035810"/>
          </a:xfrm>
          <a:prstGeom prst="rect">
            <a:avLst/>
          </a:prstGeom>
        </p:spPr>
      </p:pic>
      <p:pic>
        <p:nvPicPr>
          <p:cNvPr id="6" name="图片 5" descr="d8cb8a5a61a4179910f20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890" y="2768600"/>
            <a:ext cx="3065780" cy="2044065"/>
          </a:xfrm>
          <a:prstGeom prst="rect">
            <a:avLst/>
          </a:prstGeom>
        </p:spPr>
      </p:pic>
      <p:pic>
        <p:nvPicPr>
          <p:cNvPr id="7" name="图片 6" descr="Img31478459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45" y="802005"/>
            <a:ext cx="2890520" cy="1829435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1244600" y="5659120"/>
            <a:ext cx="2072005" cy="735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táng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糖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8" name=" 186"/>
          <p:cNvSpPr/>
          <p:nvPr/>
        </p:nvSpPr>
        <p:spPr>
          <a:xfrm>
            <a:off x="5096510" y="2929255"/>
            <a:ext cx="2204720" cy="783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dàngāo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蛋 糕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  <p:pic>
        <p:nvPicPr>
          <p:cNvPr id="9" name="图片 8" descr="ligJDxnMVfSQ[1]"/>
          <p:cNvPicPr>
            <a:picLocks noChangeAspect="1"/>
          </p:cNvPicPr>
          <p:nvPr/>
        </p:nvPicPr>
        <p:blipFill>
          <a:blip r:embed="rId4"/>
          <a:srcRect l="2874" t="209" r="3884" b="8412"/>
          <a:stretch>
            <a:fillRect/>
          </a:stretch>
        </p:blipFill>
        <p:spPr>
          <a:xfrm>
            <a:off x="4662805" y="3884930"/>
            <a:ext cx="3399790" cy="2221230"/>
          </a:xfrm>
          <a:prstGeom prst="rect">
            <a:avLst/>
          </a:prstGeom>
        </p:spPr>
      </p:pic>
      <p:sp>
        <p:nvSpPr>
          <p:cNvPr id="10" name=" 186"/>
          <p:cNvSpPr/>
          <p:nvPr/>
        </p:nvSpPr>
        <p:spPr>
          <a:xfrm>
            <a:off x="8982710" y="4875530"/>
            <a:ext cx="2204720" cy="783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xīguā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 瓜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animBg="1"/>
      <p:bldP spid="8" grpId="0" animBg="1"/>
      <p:bldP spid="8" grpId="1" bldLvl="0" animBg="1"/>
      <p:bldP spid="10" grpId="0" animBg="1"/>
      <p:bldP spid="10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81040" y="467360"/>
            <a:ext cx="4495800" cy="1089025"/>
          </a:xfrm>
        </p:spPr>
        <p:txBody>
          <a:bodyPr>
            <a:normAutofit/>
          </a:bodyPr>
          <a:p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tàikǔle</a:t>
            </a:r>
            <a:b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太 苦了</a:t>
            </a:r>
            <a:endParaRPr lang="zh-CN" altLang="en-US" sz="32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hangye_biaoqing-01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3840" y="683895"/>
            <a:ext cx="2948305" cy="1964690"/>
          </a:xfrm>
          <a:prstGeom prst="rect">
            <a:avLst/>
          </a:prstGeom>
        </p:spPr>
      </p:pic>
      <p:pic>
        <p:nvPicPr>
          <p:cNvPr id="5" name="图片 4" descr="20160106151422966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10" y="3466465"/>
            <a:ext cx="3051810" cy="2288540"/>
          </a:xfrm>
          <a:prstGeom prst="rect">
            <a:avLst/>
          </a:prstGeom>
        </p:spPr>
      </p:pic>
      <p:pic>
        <p:nvPicPr>
          <p:cNvPr id="6" name="图片 5" descr="20101228181631-1585603295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640" y="2300605"/>
            <a:ext cx="3009900" cy="2256790"/>
          </a:xfrm>
          <a:prstGeom prst="rect">
            <a:avLst/>
          </a:prstGeom>
        </p:spPr>
      </p:pic>
      <p:pic>
        <p:nvPicPr>
          <p:cNvPr id="7" name="图片 6" descr="20090325155509392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150" y="3466465"/>
            <a:ext cx="3007995" cy="2000250"/>
          </a:xfrm>
          <a:prstGeom prst="rect">
            <a:avLst/>
          </a:prstGeom>
        </p:spPr>
      </p:pic>
      <p:sp>
        <p:nvSpPr>
          <p:cNvPr id="10" name=" 186"/>
          <p:cNvSpPr/>
          <p:nvPr/>
        </p:nvSpPr>
        <p:spPr>
          <a:xfrm>
            <a:off x="1979930" y="5620385"/>
            <a:ext cx="2204720" cy="783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yào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药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8" name=" 186"/>
          <p:cNvSpPr/>
          <p:nvPr/>
        </p:nvSpPr>
        <p:spPr>
          <a:xfrm>
            <a:off x="5494020" y="2299970"/>
            <a:ext cx="2806700" cy="951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hēiqiǎokèlì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黑 巧  克力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9" name=" 186"/>
          <p:cNvSpPr/>
          <p:nvPr/>
        </p:nvSpPr>
        <p:spPr>
          <a:xfrm>
            <a:off x="8983345" y="4669155"/>
            <a:ext cx="2650490" cy="951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hēikāfēi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黑 咖啡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ldLvl="0" animBg="1"/>
      <p:bldP spid="8" grpId="0" animBg="1"/>
      <p:bldP spid="8" grpId="1" bldLvl="0" animBg="1"/>
      <p:bldP spid="9" grpId="0" animBg="1"/>
      <p:bldP spid="9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2750" y="335280"/>
            <a:ext cx="3968115" cy="1052830"/>
          </a:xfrm>
        </p:spPr>
        <p:txBody>
          <a:bodyPr>
            <a:normAutofit fontScale="90000"/>
          </a:bodyPr>
          <a:p>
            <a:pPr algn="l"/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tàilàle</a:t>
            </a:r>
            <a:b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太 辣了</a:t>
            </a:r>
            <a:endParaRPr lang="zh-CN" altLang="en-US" sz="3200" b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625" t="7231" r="8804" b="4991"/>
          <a:stretch>
            <a:fillRect/>
          </a:stretch>
        </p:blipFill>
        <p:spPr>
          <a:xfrm>
            <a:off x="650240" y="2211705"/>
            <a:ext cx="3563620" cy="2435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335" y="3804920"/>
            <a:ext cx="3196590" cy="2132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65" y="552450"/>
            <a:ext cx="2253615" cy="1497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640" y="1616075"/>
            <a:ext cx="3155950" cy="2104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10328" r="17980"/>
          <a:stretch>
            <a:fillRect/>
          </a:stretch>
        </p:blipFill>
        <p:spPr>
          <a:xfrm>
            <a:off x="10476230" y="1616075"/>
            <a:ext cx="1582420" cy="1324610"/>
          </a:xfrm>
          <a:prstGeom prst="rect">
            <a:avLst/>
          </a:prstGeom>
        </p:spPr>
      </p:pic>
      <p:sp>
        <p:nvSpPr>
          <p:cNvPr id="10" name=" 186"/>
          <p:cNvSpPr/>
          <p:nvPr/>
        </p:nvSpPr>
        <p:spPr>
          <a:xfrm>
            <a:off x="1210945" y="4995545"/>
            <a:ext cx="2204720" cy="783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làjiāo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辣 椒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9" name=" 186"/>
          <p:cNvSpPr/>
          <p:nvPr/>
        </p:nvSpPr>
        <p:spPr>
          <a:xfrm>
            <a:off x="4839335" y="2564130"/>
            <a:ext cx="3196590" cy="9029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gōngbǎojīdīng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宫  保 鸡丁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1" name=" 186"/>
          <p:cNvSpPr/>
          <p:nvPr/>
        </p:nvSpPr>
        <p:spPr>
          <a:xfrm>
            <a:off x="8965565" y="3916680"/>
            <a:ext cx="2525395" cy="9023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jièmo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芥 末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ldLvl="0" animBg="1"/>
      <p:bldP spid="9" grpId="0" animBg="1"/>
      <p:bldP spid="9" grpId="1" bldLvl="0" animBg="1"/>
      <p:bldP spid="11" grpId="0" animBg="1"/>
      <p:bldP spid="1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65420" y="431800"/>
            <a:ext cx="2849880" cy="932180"/>
          </a:xfrm>
        </p:spPr>
        <p:txBody>
          <a:bodyPr>
            <a:normAutofit fontScale="90000"/>
          </a:bodyPr>
          <a:p>
            <a:pPr algn="l"/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fēichángsuān</a:t>
            </a:r>
            <a:b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 非 常   酸  </a:t>
            </a:r>
            <a:endParaRPr lang="zh-CN" altLang="en-US" sz="3200" b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62100" y="347980"/>
            <a:ext cx="1973580" cy="1932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4928"/>
          <a:stretch>
            <a:fillRect/>
          </a:stretch>
        </p:blipFill>
        <p:spPr>
          <a:xfrm>
            <a:off x="675640" y="3013075"/>
            <a:ext cx="3396615" cy="2176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95" y="3759835"/>
            <a:ext cx="3198495" cy="2399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5457" r="7286"/>
          <a:stretch>
            <a:fillRect/>
          </a:stretch>
        </p:blipFill>
        <p:spPr>
          <a:xfrm>
            <a:off x="8745220" y="2000250"/>
            <a:ext cx="3198495" cy="2062480"/>
          </a:xfrm>
          <a:prstGeom prst="rect">
            <a:avLst/>
          </a:prstGeom>
        </p:spPr>
      </p:pic>
      <p:sp>
        <p:nvSpPr>
          <p:cNvPr id="10" name=" 186"/>
          <p:cNvSpPr/>
          <p:nvPr/>
        </p:nvSpPr>
        <p:spPr>
          <a:xfrm>
            <a:off x="1139190" y="5488305"/>
            <a:ext cx="2264410" cy="771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níngméng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柠  檬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8" name=" 186"/>
          <p:cNvSpPr/>
          <p:nvPr/>
        </p:nvSpPr>
        <p:spPr>
          <a:xfrm>
            <a:off x="4907915" y="2585720"/>
            <a:ext cx="3207385" cy="89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bīngtánghúlu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冰  糖  葫芦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9" name=" 186"/>
          <p:cNvSpPr/>
          <p:nvPr/>
        </p:nvSpPr>
        <p:spPr>
          <a:xfrm>
            <a:off x="8980170" y="4178300"/>
            <a:ext cx="2524125" cy="832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suānnǎi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酸  奶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ldLvl="0" animBg="1"/>
      <p:bldP spid="8" grpId="0" animBg="1"/>
      <p:bldP spid="8" grpId="1" bldLvl="0" animBg="1"/>
      <p:bldP spid="9" grpId="0" animBg="1"/>
      <p:bldP spid="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6840" y="455295"/>
            <a:ext cx="2894330" cy="998855"/>
          </a:xfrm>
        </p:spPr>
        <p:txBody>
          <a:bodyPr>
            <a:normAutofit fontScale="90000"/>
          </a:bodyPr>
          <a:p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xián</a:t>
            </a:r>
            <a:b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咸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78835" y="2125980"/>
            <a:ext cx="4819650" cy="3152775"/>
          </a:xfrm>
          <a:prstGeom prst="rect">
            <a:avLst/>
          </a:prstGeom>
        </p:spPr>
      </p:pic>
      <p:sp>
        <p:nvSpPr>
          <p:cNvPr id="10" name=" 186"/>
          <p:cNvSpPr/>
          <p:nvPr/>
        </p:nvSpPr>
        <p:spPr>
          <a:xfrm>
            <a:off x="1114425" y="3316605"/>
            <a:ext cx="2264410" cy="8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yán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盐 </a:t>
            </a:r>
            <a:r>
              <a:rPr lang="zh-CN" altLang="en-US">
                <a:solidFill>
                  <a:schemeClr val="accent4"/>
                </a:solidFill>
              </a:rPr>
              <a:t> 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2540" y="442595"/>
            <a:ext cx="4043680" cy="1109345"/>
          </a:xfrm>
        </p:spPr>
        <p:txBody>
          <a:bodyPr>
            <a:normAutofit/>
          </a:bodyPr>
          <a:p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hǎochī</a:t>
            </a:r>
            <a:b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</a:br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好 吃</a:t>
            </a:r>
            <a:endParaRPr lang="zh-CN" altLang="en-US" sz="3200" b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89455" y="1906905"/>
            <a:ext cx="2715260" cy="3618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05" y="1949450"/>
            <a:ext cx="3726180" cy="3575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024"/>
</p:tagLst>
</file>

<file path=ppt/theme/theme1.xml><?xml version="1.0" encoding="utf-8"?>
<a:theme xmlns:a="http://schemas.openxmlformats.org/drawingml/2006/main" name="默认设计模板">
  <a:themeElements>
    <a:clrScheme name="PPT24">
      <a:dk1>
        <a:srgbClr val="000000"/>
      </a:dk1>
      <a:lt1>
        <a:srgbClr val="FFFFFF"/>
      </a:lt1>
      <a:dk2>
        <a:srgbClr val="6633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WPS 演示</Application>
  <PresentationFormat>宽屏</PresentationFormat>
  <Paragraphs>53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黑体</vt:lpstr>
      <vt:lpstr>幼圆</vt:lpstr>
      <vt:lpstr>微软雅黑</vt:lpstr>
      <vt:lpstr>Calibri</vt:lpstr>
      <vt:lpstr>默认设计模板</vt:lpstr>
      <vt:lpstr>zěnmeyàng   怎  么  样   ? </vt:lpstr>
      <vt:lpstr>hěntián  很 甜  </vt:lpstr>
      <vt:lpstr>tàikǔle 太 苦了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</cp:revision>
  <dcterms:created xsi:type="dcterms:W3CDTF">2015-05-05T08:02:00Z</dcterms:created>
  <dcterms:modified xsi:type="dcterms:W3CDTF">2016-11-07T01:39:04Z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