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-102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4167" y="869795"/>
            <a:ext cx="9863667" cy="262746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b"/>
          <a:lstStyle>
            <a:lvl1pPr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单击此处编辑母版标题样式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4167" y="3497264"/>
            <a:ext cx="9863667" cy="207077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0" indent="0">
              <a:spcBef>
                <a:spcPct val="0"/>
              </a:spcBef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单击此处编辑母版副标题样式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609600" y="605460"/>
            <a:ext cx="109728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879601"/>
            <a:ext cx="10972800" cy="433387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>
              <a:defRPr sz="2000">
                <a:latin typeface="+mn-ea"/>
                <a:ea typeface="+mn-ea"/>
              </a:defRPr>
            </a:lvl2pPr>
            <a:lvl3pPr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514351"/>
            <a:ext cx="10972800" cy="1171575"/>
          </a:xfrm>
        </p:spPr>
        <p:txBody>
          <a:bodyPr/>
          <a:lstStyle>
            <a:lvl1pPr>
              <a:defRPr sz="4000">
                <a:latin typeface="+mj-lt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3198814"/>
            <a:ext cx="12200467" cy="2543175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sz="6000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31584" y="4819651"/>
            <a:ext cx="9093200" cy="7286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marL="0" indent="0">
              <a:spcBef>
                <a:spcPct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单击此处编辑母版副标题样式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931584" y="3922713"/>
            <a:ext cx="9093200" cy="91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>
            <a:normAutofit/>
          </a:bodyPr>
          <a:lstStyle>
            <a:lvl1pPr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 smtClean="0">
                <a:sym typeface="Arial" panose="020B0604020202020204" pitchFamily="34" charset="0"/>
              </a:rPr>
              <a:t>编辑标题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2931584" y="4819651"/>
            <a:ext cx="7239000" cy="7937"/>
          </a:xfrm>
          <a:prstGeom prst="line">
            <a:avLst/>
          </a:prstGeom>
          <a:noFill/>
          <a:ln w="12700" cap="flat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6551084" y="4794250"/>
            <a:ext cx="101600" cy="76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sz="18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539234"/>
            <a:ext cx="10972800" cy="11430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760622"/>
            <a:ext cx="5384800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60622"/>
            <a:ext cx="5384800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528982"/>
            <a:ext cx="10972800" cy="1120079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802982"/>
            <a:ext cx="5389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617369"/>
            <a:ext cx="5389034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802982"/>
            <a:ext cx="5410200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7369"/>
            <a:ext cx="5410200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200" y="2130426"/>
            <a:ext cx="11531600" cy="13208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CN" altLang="zh-CN" noProof="0" dirty="0" smtClean="0"/>
              <a:t>单击此处编辑母版标题样式</a:t>
            </a:r>
            <a:endParaRPr lang="zh-CN" altLang="zh-CN" noProof="0" dirty="0" smtClean="0"/>
          </a:p>
        </p:txBody>
      </p:sp>
      <p:sp>
        <p:nvSpPr>
          <p:cNvPr id="11" name="Line 5" descr="#wm#_64_32_*Z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83984" y="3451225"/>
            <a:ext cx="6637867" cy="0"/>
          </a:xfrm>
          <a:prstGeom prst="line">
            <a:avLst/>
          </a:prstGeom>
          <a:noFill/>
          <a:ln w="3810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0" y="384836"/>
            <a:ext cx="10972800" cy="87879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5" name="图片占位符 2"/>
          <p:cNvSpPr>
            <a:spLocks noGrp="1"/>
          </p:cNvSpPr>
          <p:nvPr>
            <p:ph type="pic" idx="10"/>
          </p:nvPr>
        </p:nvSpPr>
        <p:spPr>
          <a:xfrm>
            <a:off x="609598" y="1585348"/>
            <a:ext cx="3806285" cy="489767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sz="quarter" idx="1"/>
          </p:nvPr>
        </p:nvSpPr>
        <p:spPr>
          <a:xfrm>
            <a:off x="4834466" y="1585348"/>
            <a:ext cx="6747934" cy="4897678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66514" y="538843"/>
            <a:ext cx="1915886" cy="568234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538843"/>
            <a:ext cx="8893628" cy="5682343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71499"/>
            <a:ext cx="10972800" cy="10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 dirty="0" smtClean="0"/>
              <a:t>单击此处编辑母版标题样式</a:t>
            </a:r>
            <a:endParaRPr lang="zh-CN" altLang="zh-CN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63486"/>
            <a:ext cx="10972800" cy="44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 smtClean="0"/>
              <a:t>单击此处编辑母版文本样式</a:t>
            </a:r>
            <a:endParaRPr lang="zh-CN" altLang="zh-CN" dirty="0" smtClean="0"/>
          </a:p>
          <a:p>
            <a:pPr lvl="1"/>
            <a:r>
              <a:rPr lang="zh-CN" altLang="zh-CN" dirty="0" smtClean="0"/>
              <a:t>第二级</a:t>
            </a:r>
            <a:endParaRPr lang="zh-CN" altLang="zh-CN" dirty="0" smtClean="0"/>
          </a:p>
          <a:p>
            <a:pPr lvl="2"/>
            <a:r>
              <a:rPr lang="zh-CN" altLang="zh-CN" dirty="0" smtClean="0"/>
              <a:t>第三级</a:t>
            </a:r>
            <a:endParaRPr lang="zh-CN" altLang="zh-CN" dirty="0" smtClean="0"/>
          </a:p>
          <a:p>
            <a:pPr lvl="3"/>
            <a:r>
              <a:rPr lang="zh-CN" altLang="zh-CN" dirty="0" smtClean="0"/>
              <a:t>第四级</a:t>
            </a:r>
            <a:endParaRPr lang="zh-CN" altLang="zh-CN" dirty="0" smtClean="0"/>
          </a:p>
          <a:p>
            <a:pPr lvl="4"/>
            <a:r>
              <a:rPr lang="zh-CN" altLang="zh-CN" dirty="0" smtClean="0"/>
              <a:t>第五级</a:t>
            </a:r>
            <a:endParaRPr lang="zh-CN" altLang="zh-CN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5878"/>
            <a:ext cx="2844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>
              <a:defRPr sz="140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</a:lstStyle>
          <a:p>
            <a:fld id="{34862063-B1D7-4CA6-A5D1-0589BDFCA5EB}" type="datetime1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55878"/>
            <a:ext cx="3860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algn="ctr">
              <a:defRPr sz="140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5878"/>
            <a:ext cx="2844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algn="r">
              <a:defRPr sz="140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</a:lstStyle>
          <a:p>
            <a:fld id="{AE2EDFA9-36CD-4F61-B6AB-4D3FC3E22D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ea"/>
          <a:ea typeface="+mj-ea"/>
          <a:cs typeface="+mj-cs"/>
          <a:sym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zh-CN" sz="6600" dirty="0">
                <a:latin typeface="+mj-lt"/>
              </a:rPr>
              <a:t>nǐ qù nǎr？</a:t>
            </a:r>
            <a:br>
              <a:rPr lang="zh-CN" altLang="zh-CN" sz="6600" dirty="0">
                <a:latin typeface="+mj-lt"/>
              </a:rPr>
            </a:br>
            <a:r>
              <a:rPr lang="zh-CN" altLang="zh-CN" sz="6600" dirty="0">
                <a:latin typeface="+mj-lt"/>
              </a:rPr>
              <a:t>你去哪儿？</a:t>
            </a:r>
            <a:endParaRPr lang="zh-CN" altLang="zh-CN" sz="6600" dirty="0">
              <a:latin typeface="+mj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b="5076"/>
          <a:stretch>
            <a:fillRect/>
          </a:stretch>
        </p:blipFill>
        <p:spPr>
          <a:xfrm>
            <a:off x="938703" y="613006"/>
            <a:ext cx="3300069" cy="19473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775" y="2202931"/>
            <a:ext cx="3112163" cy="20698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 b="3379"/>
          <a:stretch>
            <a:fillRect/>
          </a:stretch>
        </p:blipFill>
        <p:spPr>
          <a:xfrm>
            <a:off x="7972944" y="4121399"/>
            <a:ext cx="3249237" cy="209398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 bwMode="auto">
          <a:xfrm>
            <a:off x="5187142" y="608654"/>
            <a:ext cx="2975552" cy="130935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chāoshì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超  市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1235892" y="2790576"/>
            <a:ext cx="2934664" cy="137998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shìchǎng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市 场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4616605" y="4526449"/>
            <a:ext cx="3163230" cy="142830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shāngchǎng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商   场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9151" y="504578"/>
            <a:ext cx="3330683" cy="20653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152" y="2094270"/>
            <a:ext cx="3195886" cy="2120891"/>
          </a:xfrm>
          <a:prstGeom prst="rect">
            <a:avLst/>
          </a:prstGeom>
        </p:spPr>
      </p:pic>
      <p:pic>
        <p:nvPicPr>
          <p:cNvPr id="2050" name="Picture 2" descr="http://img.ithome.com/newsuploadfiles/2013/11/20131124_144406_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9410" y="3791415"/>
            <a:ext cx="4166671" cy="2278372"/>
          </a:xfrm>
          <a:prstGeom prst="rect">
            <a:avLst/>
          </a:prstGeom>
          <a:noFill/>
        </p:spPr>
      </p:pic>
      <p:sp>
        <p:nvSpPr>
          <p:cNvPr id="7" name="椭圆 6"/>
          <p:cNvSpPr/>
          <p:nvPr/>
        </p:nvSpPr>
        <p:spPr bwMode="auto">
          <a:xfrm>
            <a:off x="4081347" y="578917"/>
            <a:ext cx="3832303" cy="14506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diànyǐngyuàn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电  影  院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7311483" y="2069464"/>
            <a:ext cx="3832303" cy="14506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yóuyǒngguǎn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游 泳  馆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3523785" y="4429806"/>
            <a:ext cx="3579543" cy="14506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fànguǎn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饭 馆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http://f.hiphotos.baidu.com/zhidao/pic/item/58ee3d6d55fbb2fbeeceefca484a20a44723dc0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733" y="516606"/>
            <a:ext cx="3367501" cy="2125778"/>
          </a:xfrm>
          <a:prstGeom prst="rect">
            <a:avLst/>
          </a:prstGeom>
          <a:noFill/>
        </p:spPr>
      </p:pic>
      <p:pic>
        <p:nvPicPr>
          <p:cNvPr id="1028" name="Picture 4" descr="http://cms2.51edu.com/ueditor2014/php/upload/image/20150506/1430881700855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5951" y="2341756"/>
            <a:ext cx="3558864" cy="2022986"/>
          </a:xfrm>
          <a:prstGeom prst="rect">
            <a:avLst/>
          </a:prstGeom>
          <a:noFill/>
        </p:spPr>
      </p:pic>
      <p:pic>
        <p:nvPicPr>
          <p:cNvPr id="1032" name="Picture 8" descr="http://file27.mafengwo.net/M00/31/94/wKgB6lQA6xyAI_RnAAvlnCO0SsM9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8156" y="3971305"/>
            <a:ext cx="3657599" cy="2057399"/>
          </a:xfrm>
          <a:prstGeom prst="rect">
            <a:avLst/>
          </a:prstGeom>
          <a:noFill/>
        </p:spPr>
      </p:pic>
      <p:sp>
        <p:nvSpPr>
          <p:cNvPr id="8" name="椭圆 7"/>
          <p:cNvSpPr/>
          <p:nvPr/>
        </p:nvSpPr>
        <p:spPr bwMode="auto">
          <a:xfrm>
            <a:off x="4081348" y="623523"/>
            <a:ext cx="3590692" cy="1406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jīchǎng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机  场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602164" y="2671630"/>
            <a:ext cx="3386255" cy="1406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huǒchēzhàn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火 车 站 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4144534" y="4474411"/>
            <a:ext cx="3386255" cy="1406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gǎngkǒu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港  口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098800" y="3922713"/>
            <a:ext cx="9093200" cy="914400"/>
          </a:xfrm>
        </p:spPr>
        <p:txBody>
          <a:bodyPr>
            <a:noAutofit/>
          </a:bodyPr>
          <a:lstStyle/>
          <a:p>
            <a:r>
              <a:rPr lang="en-US" altLang="zh-CN" dirty="0" err="1" smtClean="0"/>
              <a:t>zěnmeqù</a:t>
            </a:r>
            <a:r>
              <a:rPr lang="zh-CN" altLang="en-US" dirty="0" smtClean="0"/>
              <a:t>？</a:t>
            </a:r>
            <a:br>
              <a:rPr lang="zh-CN" altLang="en-US" dirty="0" smtClean="0"/>
            </a:br>
            <a:r>
              <a:rPr lang="zh-CN" altLang="en-US" dirty="0" smtClean="0"/>
              <a:t>怎 么去？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434" name="Picture 2" descr="http://www.antscreation.com/public/files/author/00338/f168c51043H.gif"/>
          <p:cNvPicPr>
            <a:picLocks noChangeAspect="1" noChangeArrowheads="1" noCrop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7604" y="811400"/>
            <a:ext cx="1714121" cy="2734688"/>
          </a:xfrm>
          <a:prstGeom prst="rect">
            <a:avLst/>
          </a:prstGeom>
          <a:noFill/>
        </p:spPr>
      </p:pic>
      <p:sp>
        <p:nvSpPr>
          <p:cNvPr id="5" name="椭圆 4"/>
          <p:cNvSpPr/>
          <p:nvPr/>
        </p:nvSpPr>
        <p:spPr bwMode="auto">
          <a:xfrm>
            <a:off x="2895598" y="727601"/>
            <a:ext cx="2969944" cy="132422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zǒulù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走 路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436" name="AutoShape 4" descr="http://easyread.ph.126.net/-Wl8_3yYxNnbYO85Wk5Wew==/79165628848263978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438" name="AutoShape 6" descr="http://easyread.ph.126.net/-Wl8_3yYxNnbYO85Wk5Wew==/79165628848263978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8440" name="Picture 8" descr="http://pic89.huitu.com/res/20161102/546485_20161102084706362020_1.jpg"/>
          <p:cNvPicPr>
            <a:picLocks noChangeAspect="1" noChangeArrowheads="1"/>
          </p:cNvPicPr>
          <p:nvPr/>
        </p:nvPicPr>
        <p:blipFill>
          <a:blip r:embed="rId2"/>
          <a:srcRect b="11327"/>
          <a:stretch>
            <a:fillRect/>
          </a:stretch>
        </p:blipFill>
        <p:spPr bwMode="auto">
          <a:xfrm>
            <a:off x="3894469" y="2408663"/>
            <a:ext cx="3509941" cy="2178660"/>
          </a:xfrm>
          <a:prstGeom prst="rect">
            <a:avLst/>
          </a:prstGeom>
          <a:noFill/>
        </p:spPr>
      </p:pic>
      <p:pic>
        <p:nvPicPr>
          <p:cNvPr id="18442" name="Picture 10" descr="http://s7.sinaimg.cn/mw690/0065FuLlzy6VzBKQt2S06&amp;6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9727" y="3791415"/>
            <a:ext cx="3958759" cy="2421441"/>
          </a:xfrm>
          <a:prstGeom prst="rect">
            <a:avLst/>
          </a:prstGeom>
          <a:noFill/>
        </p:spPr>
      </p:pic>
      <p:sp>
        <p:nvSpPr>
          <p:cNvPr id="10" name="椭圆 9"/>
          <p:cNvSpPr/>
          <p:nvPr/>
        </p:nvSpPr>
        <p:spPr bwMode="auto">
          <a:xfrm>
            <a:off x="7136779" y="2240450"/>
            <a:ext cx="4505093" cy="13948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zuògōngjiāochē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坐 公  交  车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2739481" y="4801514"/>
            <a:ext cx="4505093" cy="13948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zuòchūzūchē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坐 出 租车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514350"/>
            <a:ext cx="3302635" cy="206502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 bwMode="auto">
          <a:xfrm>
            <a:off x="4034153" y="617111"/>
            <a:ext cx="2969944" cy="132422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zuòhuǒchē</a:t>
            </a:r>
            <a:endParaRPr lang="en-US" altLang="zh-CN" sz="3200" b="1" dirty="0" err="1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坐 火 车 </a:t>
            </a:r>
            <a:endParaRPr lang="en-US" altLang="zh-CN" sz="3200" b="1" dirty="0" err="1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5079"/>
          <a:stretch>
            <a:fillRect/>
          </a:stretch>
        </p:blipFill>
        <p:spPr>
          <a:xfrm>
            <a:off x="4119880" y="2221865"/>
            <a:ext cx="3284855" cy="207073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 bwMode="auto">
          <a:xfrm>
            <a:off x="7548878" y="2221756"/>
            <a:ext cx="2969944" cy="132422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zuòfēijī</a:t>
            </a:r>
            <a:endParaRPr lang="en-US" altLang="zh-CN" sz="3200" b="1" dirty="0" err="1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坐 飞 机 </a:t>
            </a:r>
            <a:endParaRPr lang="en-US" altLang="zh-CN" sz="3200" b="1" dirty="0" err="1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5487" b="9130"/>
          <a:stretch>
            <a:fillRect/>
          </a:stretch>
        </p:blipFill>
        <p:spPr>
          <a:xfrm>
            <a:off x="7548880" y="4065905"/>
            <a:ext cx="3389630" cy="217043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 bwMode="auto">
          <a:xfrm>
            <a:off x="4119878" y="4601101"/>
            <a:ext cx="2969944" cy="132422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zuòchuán</a:t>
            </a:r>
            <a:endParaRPr lang="en-US" altLang="zh-CN" sz="3200" b="1" dirty="0" err="1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3200" b="1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坐 船 </a:t>
            </a:r>
            <a:endParaRPr lang="en-US" altLang="zh-CN" sz="3200" b="1" dirty="0" err="1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</p:bld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302*i*3"/>
  <p:tag name="KSO_WM_UNIT_TEMPLATE_CATEGORY" val="custom"/>
  <p:tag name="KSO_WM_UNIT_TEMPLATE_INDEX" val="64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64"/>
  <p:tag name="KSO_WM_UNIT_ID" val="custom160064_1*a*1"/>
  <p:tag name="KSO_WM_UNIT_TYPE" val="a"/>
  <p:tag name="KSO_WM_UNIT_INDEX" val="1"/>
  <p:tag name="KSO_WM_UNIT_CLEAR" val="1"/>
  <p:tag name="KSO_WM_UNIT_LAYERLEVEL" val="1"/>
  <p:tag name="KSO_WM_UNIT_VALUE" val="45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3.xml><?xml version="1.0" encoding="utf-8"?>
<p:tagLst xmlns:p="http://schemas.openxmlformats.org/presentationml/2006/main">
  <p:tag name="KSO_WM_TEMPLATE_THUMBS_INDEX" val="1、6、9、13、17、23、29、30、31、32、34、35"/>
  <p:tag name="KSO_WM_SLIDE_ID" val="custom160064_1"/>
  <p:tag name="KSO_WM_SLIDE_INDEX" val="1"/>
  <p:tag name="KSO_WM_SLIDE_LAYOUT" val="a_b"/>
  <p:tag name="KSO_WM_SLIDE_LAYOUT_CNT" val="1_1"/>
  <p:tag name="KSO_WM_SLIDE_TYPE" val="title"/>
  <p:tag name="KSO_WM_BEAUTIFY_FLAG" val="#wm#"/>
  <p:tag name="KSO_WM_SLIDE_ITEM_CNT" val="2"/>
  <p:tag name="KSO_WM_TEMPLATE_CATEGORY" val="custom"/>
  <p:tag name="KSO_WM_TEMPLATE_INDEX" val="160064"/>
  <p:tag name="KSO_WM_TAG_VERSION" val="1.0"/>
</p:tagLst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WPS 演示</Application>
  <PresentationFormat>自定义</PresentationFormat>
  <Paragraphs>49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Arial</vt:lpstr>
      <vt:lpstr>宋体</vt:lpstr>
      <vt:lpstr>Wingdings</vt:lpstr>
      <vt:lpstr>黑体</vt:lpstr>
      <vt:lpstr>微软雅黑</vt:lpstr>
      <vt:lpstr>Calibri</vt:lpstr>
      <vt:lpstr>1_默认设计模板</vt:lpstr>
      <vt:lpstr>nǐ qù nǎr？ 你去哪儿？</vt:lpstr>
      <vt:lpstr>PowerPoint 演示文稿</vt:lpstr>
      <vt:lpstr>PowerPoint 演示文稿</vt:lpstr>
      <vt:lpstr>PowerPoint 演示文稿</vt:lpstr>
      <vt:lpstr>zěnmeqù？ 怎 么去？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nǐ qù nǎr？ 你去哪儿？</dc:title>
  <dc:creator>Administrator</dc:creator>
  <cp:lastModifiedBy>Administrator</cp:lastModifiedBy>
  <cp:revision>14</cp:revision>
  <dcterms:created xsi:type="dcterms:W3CDTF">2015-05-05T08:02:00Z</dcterms:created>
  <dcterms:modified xsi:type="dcterms:W3CDTF">2016-11-15T08:03:12Z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