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8" r:id="rId3"/>
    <p:sldId id="260" r:id="rId4"/>
    <p:sldId id="311" r:id="rId6"/>
    <p:sldId id="312" r:id="rId7"/>
    <p:sldId id="313" r:id="rId8"/>
    <p:sldId id="257" r:id="rId9"/>
    <p:sldId id="339" r:id="rId10"/>
    <p:sldId id="367" r:id="rId11"/>
    <p:sldId id="340" r:id="rId12"/>
    <p:sldId id="366" r:id="rId13"/>
    <p:sldId id="341" r:id="rId14"/>
    <p:sldId id="369" r:id="rId15"/>
    <p:sldId id="387" r:id="rId16"/>
    <p:sldId id="368" r:id="rId17"/>
    <p:sldId id="388" r:id="rId18"/>
    <p:sldId id="274" r:id="rId19"/>
    <p:sldId id="277" r:id="rId20"/>
    <p:sldId id="402" r:id="rId21"/>
    <p:sldId id="280" r:id="rId22"/>
    <p:sldId id="282" r:id="rId23"/>
    <p:sldId id="283" r:id="rId24"/>
    <p:sldId id="284" r:id="rId25"/>
    <p:sldId id="28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a:srgbClr val="CC00CC"/>
    <a:srgbClr val="C5A189"/>
    <a:srgbClr val="BA8F72"/>
    <a:srgbClr val="F4D2F9"/>
    <a:srgbClr val="DB67E9"/>
    <a:srgbClr val="C45CA0"/>
    <a:srgbClr val="FF66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image" Target="../media/image2.jpe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image" Target="../media/image23.jpeg"/><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3" Type="http://schemas.openxmlformats.org/officeDocument/2006/relationships/slideLayout" Target="../slideLayouts/slideLayout2.xml"/><Relationship Id="rId12" Type="http://schemas.openxmlformats.org/officeDocument/2006/relationships/image" Target="../media/image27.jpeg"/><Relationship Id="rId11" Type="http://schemas.openxmlformats.org/officeDocument/2006/relationships/image" Target="../media/image26.jpeg"/><Relationship Id="rId10" Type="http://schemas.openxmlformats.org/officeDocument/2006/relationships/image" Target="../media/image25.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8.jpeg"/><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4" Type="http://schemas.openxmlformats.org/officeDocument/2006/relationships/slideLayout" Target="../slideLayouts/slideLayout2.xml"/><Relationship Id="rId13" Type="http://schemas.openxmlformats.org/officeDocument/2006/relationships/image" Target="../media/image51.jpeg"/><Relationship Id="rId12" Type="http://schemas.openxmlformats.org/officeDocument/2006/relationships/image" Target="../media/image50.jpeg"/><Relationship Id="rId11" Type="http://schemas.openxmlformats.org/officeDocument/2006/relationships/image" Target="../media/image49.jpeg"/><Relationship Id="rId10" Type="http://schemas.openxmlformats.org/officeDocument/2006/relationships/image" Target="../media/image48.jpeg"/><Relationship Id="rId1"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p:pic>
        <p:nvPicPr>
          <p:cNvPr id="4" name="图片 3" descr="VCG41621205004"/>
          <p:cNvPicPr>
            <a:picLocks noChangeAspect="1"/>
          </p:cNvPicPr>
          <p:nvPr/>
        </p:nvPicPr>
        <p:blipFill>
          <a:blip r:embed="rId1"/>
          <a:srcRect b="4702"/>
          <a:stretch>
            <a:fillRect/>
          </a:stretch>
        </p:blipFill>
        <p:spPr>
          <a:xfrm>
            <a:off x="-9525" y="17145"/>
            <a:ext cx="12209145" cy="6840220"/>
          </a:xfrm>
          <a:prstGeom prst="rect">
            <a:avLst/>
          </a:prstGeom>
        </p:spPr>
      </p:pic>
      <p:sp>
        <p:nvSpPr>
          <p:cNvPr id="6" name="标题 5"/>
          <p:cNvSpPr>
            <a:spLocks noGrp="1"/>
          </p:cNvSpPr>
          <p:nvPr>
            <p:ph type="ctrTitle"/>
            <p:custDataLst>
              <p:tags r:id="rId2"/>
            </p:custDataLst>
          </p:nvPr>
        </p:nvSpPr>
        <p:spPr>
          <a:xfrm>
            <a:off x="882650" y="1306195"/>
            <a:ext cx="5474970" cy="2273300"/>
          </a:xfrm>
        </p:spPr>
        <p:txBody>
          <a:bodyPr>
            <a:noAutofit/>
          </a:bodyPr>
          <a:p>
            <a:pPr algn="l"/>
            <a:r>
              <a:rPr lang="zh-CN" altLang="zh-CN" sz="7200" b="1" smtClean="0">
                <a:solidFill>
                  <a:srgbClr val="00B050"/>
                </a:solidFill>
                <a:effectLst>
                  <a:outerShdw blurRad="38100" dist="38100" dir="2700000" algn="tl">
                    <a:srgbClr val="000000">
                      <a:alpha val="43137"/>
                    </a:srgbClr>
                  </a:outerShdw>
                </a:effectLst>
                <a:latin typeface="+mj-lt"/>
                <a:ea typeface="+mj-ea"/>
              </a:rPr>
              <a:t>新目标汉语</a:t>
            </a:r>
            <a:br>
              <a:rPr lang="zh-CN" altLang="zh-CN" sz="7200" b="1" smtClean="0">
                <a:solidFill>
                  <a:srgbClr val="00B050"/>
                </a:solidFill>
                <a:effectLst>
                  <a:outerShdw blurRad="38100" dist="38100" dir="2700000" algn="tl">
                    <a:srgbClr val="000000">
                      <a:alpha val="43137"/>
                    </a:srgbClr>
                  </a:outerShdw>
                </a:effectLst>
                <a:latin typeface="+mj-lt"/>
                <a:ea typeface="+mj-ea"/>
              </a:rPr>
            </a:br>
            <a:r>
              <a:rPr lang="zh-CN" altLang="zh-CN" sz="5400" b="1" smtClean="0">
                <a:solidFill>
                  <a:srgbClr val="00B05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口语课本</a:t>
            </a:r>
            <a:endParaRPr lang="zh-CN" altLang="zh-CN" sz="5400" b="1" smtClean="0">
              <a:solidFill>
                <a:srgbClr val="00B05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7" name="副标题 6"/>
          <p:cNvSpPr>
            <a:spLocks noGrp="1"/>
          </p:cNvSpPr>
          <p:nvPr>
            <p:ph type="subTitle" idx="1"/>
            <p:custDataLst>
              <p:tags r:id="rId3"/>
            </p:custDataLst>
          </p:nvPr>
        </p:nvSpPr>
        <p:spPr>
          <a:xfrm>
            <a:off x="410845" y="3491865"/>
            <a:ext cx="6020435" cy="938530"/>
          </a:xfrm>
        </p:spPr>
        <p:txBody>
          <a:bodyPr>
            <a:normAutofit/>
          </a:bodyPr>
          <a:p>
            <a:r>
              <a:rPr lang="en-US" altLang="zh-CN" dirty="0">
                <a:solidFill>
                  <a:schemeClr val="accent2">
                    <a:lumMod val="50000"/>
                  </a:schemeClr>
                </a:solidFill>
                <a:effectLst>
                  <a:outerShdw blurRad="38100" dist="38100" dir="2700000" algn="tl">
                    <a:srgbClr val="000000">
                      <a:alpha val="43137"/>
                    </a:srgbClr>
                  </a:outerShdw>
                </a:effectLst>
                <a:latin typeface="+mn-lt"/>
                <a:ea typeface="+mn-ea"/>
              </a:rPr>
              <a:t>New Target Chinese Spoken Language</a:t>
            </a:r>
            <a:endParaRPr lang="en-US" altLang="zh-CN" dirty="0">
              <a:solidFill>
                <a:schemeClr val="accent2">
                  <a:lumMod val="50000"/>
                </a:schemeClr>
              </a:solidFill>
              <a:effectLst>
                <a:outerShdw blurRad="38100" dist="38100" dir="2700000" algn="tl">
                  <a:srgbClr val="000000">
                    <a:alpha val="43137"/>
                  </a:srgbClr>
                </a:outerShdw>
              </a:effectLst>
              <a:latin typeface="+mn-lt"/>
              <a:ea typeface="+mn-ea"/>
            </a:endParaRPr>
          </a:p>
        </p:txBody>
      </p:sp>
      <p:sp>
        <p:nvSpPr>
          <p:cNvPr id="8" name="矩形 7"/>
          <p:cNvSpPr/>
          <p:nvPr/>
        </p:nvSpPr>
        <p:spPr>
          <a:xfrm>
            <a:off x="5337810" y="256540"/>
            <a:ext cx="1770380" cy="3150870"/>
          </a:xfrm>
          <a:prstGeom prst="rect">
            <a:avLst/>
          </a:prstGeom>
          <a:noFill/>
          <a:ln>
            <a:noFill/>
          </a:ln>
        </p:spPr>
        <p:txBody>
          <a:bodyPr wrap="square" rtlCol="0" anchor="t">
            <a:spAutoFit/>
          </a:bodyPr>
          <a:p>
            <a:pPr algn="ctr"/>
            <a:r>
              <a:rPr lang="en-US" altLang="zh-CN" sz="19900" b="1">
                <a:ln w="0" cmpd="sng">
                  <a:solidFill>
                    <a:schemeClr val="bg1"/>
                  </a:solidFill>
                  <a:prstDash val="solid"/>
                </a:ln>
                <a:blipFill>
                  <a:blip r:embed="rId4">
                    <a:alphaModFix amt="80000"/>
                  </a:blip>
                  <a:tile tx="69850" ty="0" sx="39000" sy="18000" flip="none" algn="b"/>
                </a:blipFill>
                <a:effectLst>
                  <a:glow rad="50800">
                    <a:srgbClr val="376C83">
                      <a:alpha val="23000"/>
                    </a:srgbClr>
                  </a:glow>
                  <a:innerShdw blurRad="63500" dist="25400" dir="5400000">
                    <a:prstClr val="black">
                      <a:alpha val="25000"/>
                    </a:prstClr>
                  </a:innerShdw>
                </a:effectLst>
              </a:rPr>
              <a:t>1</a:t>
            </a:r>
            <a:endParaRPr lang="en-US" altLang="zh-CN" sz="19900" b="1">
              <a:ln w="0" cmpd="sng">
                <a:solidFill>
                  <a:schemeClr val="bg1"/>
                </a:solidFill>
                <a:prstDash val="solid"/>
              </a:ln>
              <a:blipFill>
                <a:blip r:embed="rId4">
                  <a:alphaModFix amt="80000"/>
                </a:blip>
                <a:tile tx="69850" ty="0" sx="39000" sy="18000" flip="none" algn="b"/>
              </a:blipFill>
              <a:effectLst>
                <a:glow rad="50800">
                  <a:srgbClr val="376C83">
                    <a:alpha val="23000"/>
                  </a:srgbClr>
                </a:glow>
                <a:innerShdw blurRad="63500" dist="25400" dir="5400000">
                  <a:prstClr val="black">
                    <a:alpha val="25000"/>
                  </a:prstClr>
                </a:innerShdw>
              </a:effectLst>
            </a:endParaRPr>
          </a:p>
        </p:txBody>
      </p:sp>
      <p:sp>
        <p:nvSpPr>
          <p:cNvPr id="9" name="文本框 8"/>
          <p:cNvSpPr txBox="1"/>
          <p:nvPr/>
        </p:nvSpPr>
        <p:spPr>
          <a:xfrm>
            <a:off x="960120" y="4932680"/>
            <a:ext cx="2451100" cy="1261110"/>
          </a:xfrm>
          <a:prstGeom prst="rect">
            <a:avLst/>
          </a:prstGeom>
          <a:noFill/>
        </p:spPr>
        <p:txBody>
          <a:bodyPr wrap="square" rtlCol="0">
            <a:spAutoFit/>
          </a:bodyPr>
          <a:p>
            <a:pPr>
              <a:lnSpc>
                <a:spcPct val="120000"/>
              </a:lnSpc>
              <a:spcBef>
                <a:spcPts val="0"/>
              </a:spcBef>
              <a:spcAft>
                <a:spcPts val="0"/>
              </a:spcAft>
            </a:pPr>
            <a:r>
              <a:rPr lang="zh-CN" altLang="en-US" sz="3200" b="1">
                <a:solidFill>
                  <a:srgbClr val="FF6600"/>
                </a:solidFill>
                <a:effectLst>
                  <a:reflection blurRad="6350" stA="53000" endA="300" endPos="35500" dir="5400000" sy="-90000" algn="bl" rotWithShape="0"/>
                </a:effectLst>
              </a:rPr>
              <a:t>第七单元</a:t>
            </a:r>
            <a:endParaRPr lang="zh-CN" altLang="en-US" sz="3200" b="1">
              <a:solidFill>
                <a:srgbClr val="FF6600"/>
              </a:solidFill>
              <a:effectLst>
                <a:reflection blurRad="6350" stA="53000" endA="300" endPos="35500" dir="5400000" sy="-90000" algn="bl" rotWithShape="0"/>
              </a:effectLst>
            </a:endParaRPr>
          </a:p>
          <a:p>
            <a:pPr>
              <a:lnSpc>
                <a:spcPct val="120000"/>
              </a:lnSpc>
              <a:spcBef>
                <a:spcPts val="0"/>
              </a:spcBef>
              <a:spcAft>
                <a:spcPts val="0"/>
              </a:spcAft>
            </a:pPr>
            <a:r>
              <a:rPr lang="zh-CN" altLang="en-US" sz="3200" b="1">
                <a:solidFill>
                  <a:srgbClr val="FF6600"/>
                </a:solidFill>
                <a:effectLst>
                  <a:reflection blurRad="6350" stA="53000" endA="300" endPos="35500" dir="5400000" sy="-90000" algn="bl" rotWithShape="0"/>
                </a:effectLst>
              </a:rPr>
              <a:t>谈日程安排</a:t>
            </a:r>
            <a:endParaRPr lang="zh-CN" altLang="en-US" sz="3200" b="1">
              <a:solidFill>
                <a:srgbClr val="FF6600"/>
              </a:solidFill>
              <a:effectLst>
                <a:reflection blurRad="6350" stA="53000" endA="300" endPos="35500" dir="5400000" sy="-90000" algn="bl" rotWithShape="0"/>
              </a:effectLst>
            </a:endParaRPr>
          </a:p>
        </p:txBody>
      </p:sp>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385826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谈节日   </a:t>
            </a:r>
            <a:r>
              <a:rPr lang="en-US" altLang="zh-CN" sz="2400" b="1">
                <a:latin typeface="Times New Roman" panose="02020603050405020304" charset="0"/>
                <a:ea typeface="黑体" panose="02010609060101010101" charset="-122"/>
              </a:rPr>
              <a:t>Talk about festivals</a:t>
            </a:r>
            <a:endParaRPr lang="en-US" altLang="zh-CN" sz="2400" b="1">
              <a:latin typeface="Times New Roman" panose="02020603050405020304" charset="0"/>
              <a:ea typeface="黑体" panose="02010609060101010101" charset="-122"/>
            </a:endParaRPr>
          </a:p>
        </p:txBody>
      </p:sp>
      <p:sp>
        <p:nvSpPr>
          <p:cNvPr id="36" name="文本框 35"/>
          <p:cNvSpPr txBox="1"/>
          <p:nvPr/>
        </p:nvSpPr>
        <p:spPr>
          <a:xfrm>
            <a:off x="636270" y="2120265"/>
            <a:ext cx="203327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情 人 节</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qíngrén jié</a:t>
            </a:r>
            <a:endParaRPr sz="2000">
              <a:latin typeface="楷体" panose="02010609060101010101" pitchFamily="49" charset="-122"/>
              <a:ea typeface="楷体" panose="02010609060101010101" pitchFamily="49" charset="-122"/>
              <a:sym typeface="+mn-ea"/>
            </a:endParaRPr>
          </a:p>
        </p:txBody>
      </p:sp>
      <p:sp>
        <p:nvSpPr>
          <p:cNvPr id="19" name="文本框 18"/>
          <p:cNvSpPr txBox="1"/>
          <p:nvPr/>
        </p:nvSpPr>
        <p:spPr>
          <a:xfrm>
            <a:off x="2277110" y="2120265"/>
            <a:ext cx="3126105" cy="94488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
        <p:nvSpPr>
          <p:cNvPr id="35" name="文本框 34"/>
          <p:cNvSpPr txBox="1"/>
          <p:nvPr/>
        </p:nvSpPr>
        <p:spPr>
          <a:xfrm>
            <a:off x="636270" y="3017520"/>
            <a:ext cx="2032635"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儿 童 节</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ér tóng jié</a:t>
            </a:r>
            <a:endParaRPr sz="2000">
              <a:latin typeface="楷体" panose="02010609060101010101" pitchFamily="49" charset="-122"/>
              <a:ea typeface="楷体" panose="02010609060101010101" pitchFamily="49" charset="-122"/>
              <a:sym typeface="+mn-ea"/>
            </a:endParaRPr>
          </a:p>
        </p:txBody>
      </p:sp>
      <p:sp>
        <p:nvSpPr>
          <p:cNvPr id="37" name="文本框 36"/>
          <p:cNvSpPr txBox="1"/>
          <p:nvPr/>
        </p:nvSpPr>
        <p:spPr>
          <a:xfrm>
            <a:off x="2252980" y="3058795"/>
            <a:ext cx="3126105" cy="51816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pic>
        <p:nvPicPr>
          <p:cNvPr id="2" name="图片 1" descr="VCG21gic12729466"/>
          <p:cNvPicPr>
            <a:picLocks noChangeAspect="1"/>
          </p:cNvPicPr>
          <p:nvPr/>
        </p:nvPicPr>
        <p:blipFill>
          <a:blip r:embed="rId1"/>
          <a:stretch>
            <a:fillRect/>
          </a:stretch>
        </p:blipFill>
        <p:spPr>
          <a:xfrm>
            <a:off x="5403215" y="1761490"/>
            <a:ext cx="5686425" cy="3792220"/>
          </a:xfrm>
          <a:prstGeom prst="rect">
            <a:avLst/>
          </a:prstGeom>
        </p:spPr>
      </p:pic>
      <p:pic>
        <p:nvPicPr>
          <p:cNvPr id="3" name="图片 2" descr="VCG21e436c0152"/>
          <p:cNvPicPr>
            <a:picLocks noChangeAspect="1"/>
          </p:cNvPicPr>
          <p:nvPr/>
        </p:nvPicPr>
        <p:blipFill>
          <a:blip r:embed="rId2"/>
          <a:srcRect l="6121" t="1250" r="3477" b="6950"/>
          <a:stretch>
            <a:fillRect/>
          </a:stretch>
        </p:blipFill>
        <p:spPr>
          <a:xfrm>
            <a:off x="5402580" y="1758950"/>
            <a:ext cx="5687060" cy="3794760"/>
          </a:xfrm>
          <a:prstGeom prst="rect">
            <a:avLst/>
          </a:prstGeom>
        </p:spPr>
      </p:pic>
      <p:pic>
        <p:nvPicPr>
          <p:cNvPr id="20" name="图片 19" descr="VCG21gic12601120"/>
          <p:cNvPicPr>
            <a:picLocks noChangeAspect="1"/>
          </p:cNvPicPr>
          <p:nvPr/>
        </p:nvPicPr>
        <p:blipFill>
          <a:blip r:embed="rId3"/>
          <a:stretch>
            <a:fillRect/>
          </a:stretch>
        </p:blipFill>
        <p:spPr>
          <a:xfrm>
            <a:off x="5168900" y="1762125"/>
            <a:ext cx="5845175" cy="3888105"/>
          </a:xfrm>
          <a:prstGeom prst="rect">
            <a:avLst/>
          </a:prstGeom>
        </p:spPr>
      </p:pic>
      <p:pic>
        <p:nvPicPr>
          <p:cNvPr id="21" name="图片 20" descr="VCG210213d2571"/>
          <p:cNvPicPr>
            <a:picLocks noChangeAspect="1"/>
          </p:cNvPicPr>
          <p:nvPr/>
        </p:nvPicPr>
        <p:blipFill>
          <a:blip r:embed="rId4"/>
          <a:srcRect l="10835" t="2821" r="3724" b="7556"/>
          <a:stretch>
            <a:fillRect/>
          </a:stretch>
        </p:blipFill>
        <p:spPr>
          <a:xfrm>
            <a:off x="8065770" y="1762125"/>
            <a:ext cx="2948305" cy="2086610"/>
          </a:xfrm>
          <a:prstGeom prst="rect">
            <a:avLst/>
          </a:prstGeom>
        </p:spPr>
      </p:pic>
      <p:sp>
        <p:nvSpPr>
          <p:cNvPr id="22" name="文本框 21"/>
          <p:cNvSpPr txBox="1"/>
          <p:nvPr/>
        </p:nvSpPr>
        <p:spPr>
          <a:xfrm>
            <a:off x="668020" y="3896360"/>
            <a:ext cx="2032635"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端 午 节</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duānwǔ jié</a:t>
            </a:r>
            <a:endParaRPr sz="2000">
              <a:latin typeface="楷体" panose="02010609060101010101" pitchFamily="49" charset="-122"/>
              <a:ea typeface="楷体" panose="02010609060101010101" pitchFamily="49" charset="-122"/>
              <a:sym typeface="+mn-ea"/>
            </a:endParaRPr>
          </a:p>
        </p:txBody>
      </p:sp>
      <p:sp>
        <p:nvSpPr>
          <p:cNvPr id="25" name="文本框 24"/>
          <p:cNvSpPr txBox="1"/>
          <p:nvPr/>
        </p:nvSpPr>
        <p:spPr>
          <a:xfrm>
            <a:off x="2237105" y="3879215"/>
            <a:ext cx="3126105" cy="51816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pic>
        <p:nvPicPr>
          <p:cNvPr id="26" name="图片 25" descr="VCG41596593681"/>
          <p:cNvPicPr>
            <a:picLocks noChangeAspect="1"/>
          </p:cNvPicPr>
          <p:nvPr/>
        </p:nvPicPr>
        <p:blipFill>
          <a:blip r:embed="rId5"/>
          <a:stretch>
            <a:fillRect/>
          </a:stretch>
        </p:blipFill>
        <p:spPr>
          <a:xfrm>
            <a:off x="5168900" y="1762125"/>
            <a:ext cx="5932805" cy="3945890"/>
          </a:xfrm>
          <a:prstGeom prst="rect">
            <a:avLst/>
          </a:prstGeom>
        </p:spPr>
      </p:pic>
      <p:sp>
        <p:nvSpPr>
          <p:cNvPr id="27" name="文本框 26"/>
          <p:cNvSpPr txBox="1"/>
          <p:nvPr/>
        </p:nvSpPr>
        <p:spPr>
          <a:xfrm>
            <a:off x="551815" y="4723765"/>
            <a:ext cx="214884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中 秋 节</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zhōngqiū jié</a:t>
            </a:r>
            <a:endParaRPr sz="2000">
              <a:latin typeface="楷体" panose="02010609060101010101" pitchFamily="49" charset="-122"/>
              <a:ea typeface="楷体" panose="02010609060101010101" pitchFamily="49" charset="-122"/>
              <a:sym typeface="+mn-ea"/>
            </a:endParaRPr>
          </a:p>
        </p:txBody>
      </p:sp>
      <p:sp>
        <p:nvSpPr>
          <p:cNvPr id="28" name="文本框 27"/>
          <p:cNvSpPr txBox="1"/>
          <p:nvPr/>
        </p:nvSpPr>
        <p:spPr>
          <a:xfrm>
            <a:off x="2229485" y="4723765"/>
            <a:ext cx="3126105" cy="51816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linds(horizont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500"/>
                                        <p:tgtEl>
                                          <p:spTgt spid="20"/>
                                        </p:tgtEl>
                                      </p:cBhvr>
                                    </p:animEffect>
                                  </p:childTnLst>
                                </p:cTn>
                              </p:par>
                              <p:par>
                                <p:cTn id="38" presetID="4"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ox(i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linds(horizont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ox(i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linds(horizont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linds(horizontal)">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35" grpId="0"/>
      <p:bldP spid="37" grpId="0"/>
      <p:bldP spid="22" grpId="0"/>
      <p:bldP spid="25"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3959225"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谈活动   </a:t>
            </a:r>
            <a:r>
              <a:rPr lang="en-US" altLang="zh-CN" sz="2400" b="1">
                <a:latin typeface="Times New Roman" panose="02020603050405020304" charset="0"/>
                <a:ea typeface="黑体" panose="02010609060101010101" charset="-122"/>
              </a:rPr>
              <a:t>Talk about activities</a:t>
            </a:r>
            <a:endParaRPr lang="en-US" altLang="zh-CN" sz="2400" b="1">
              <a:latin typeface="Times New Roman" panose="02020603050405020304" charset="0"/>
              <a:ea typeface="黑体" panose="02010609060101010101" charset="-122"/>
            </a:endParaRPr>
          </a:p>
        </p:txBody>
      </p:sp>
      <p:sp>
        <p:nvSpPr>
          <p:cNvPr id="36" name="文本框 35"/>
          <p:cNvSpPr txBox="1"/>
          <p:nvPr/>
        </p:nvSpPr>
        <p:spPr>
          <a:xfrm>
            <a:off x="636270" y="2120265"/>
            <a:ext cx="1782445"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生 日</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shēngrì</a:t>
            </a:r>
            <a:endParaRPr sz="2000">
              <a:latin typeface="楷体" panose="02010609060101010101" pitchFamily="49" charset="-122"/>
              <a:ea typeface="楷体" panose="02010609060101010101" pitchFamily="49" charset="-122"/>
              <a:sym typeface="+mn-ea"/>
            </a:endParaRPr>
          </a:p>
        </p:txBody>
      </p:sp>
      <p:sp>
        <p:nvSpPr>
          <p:cNvPr id="35" name="文本框 34"/>
          <p:cNvSpPr txBox="1"/>
          <p:nvPr/>
        </p:nvSpPr>
        <p:spPr>
          <a:xfrm>
            <a:off x="2501900" y="3014345"/>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晚 会</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wǎn huì</a:t>
            </a:r>
            <a:endParaRPr sz="2000">
              <a:latin typeface="楷体" panose="02010609060101010101" pitchFamily="49" charset="-122"/>
              <a:ea typeface="楷体" panose="02010609060101010101" pitchFamily="49" charset="-122"/>
              <a:sym typeface="+mn-ea"/>
            </a:endParaRPr>
          </a:p>
        </p:txBody>
      </p:sp>
      <p:pic>
        <p:nvPicPr>
          <p:cNvPr id="2" name="图片 1" descr="VCG21843220e7c"/>
          <p:cNvPicPr>
            <a:picLocks noChangeAspect="1"/>
          </p:cNvPicPr>
          <p:nvPr/>
        </p:nvPicPr>
        <p:blipFill>
          <a:blip r:embed="rId1"/>
          <a:stretch>
            <a:fillRect/>
          </a:stretch>
        </p:blipFill>
        <p:spPr>
          <a:xfrm>
            <a:off x="5608955" y="1872615"/>
            <a:ext cx="5880735" cy="3922395"/>
          </a:xfrm>
          <a:prstGeom prst="rect">
            <a:avLst/>
          </a:prstGeom>
          <a:ln w="19050">
            <a:solidFill>
              <a:schemeClr val="accent6">
                <a:lumMod val="50000"/>
              </a:schemeClr>
            </a:solidFill>
          </a:ln>
          <a:effectLst>
            <a:glow rad="101600">
              <a:schemeClr val="accent3">
                <a:satMod val="175000"/>
                <a:alpha val="40000"/>
              </a:schemeClr>
            </a:glow>
          </a:effectLst>
        </p:spPr>
      </p:pic>
      <p:pic>
        <p:nvPicPr>
          <p:cNvPr id="3" name="图片 2" descr="VCG41200487576-001"/>
          <p:cNvPicPr>
            <a:picLocks noChangeAspect="1"/>
          </p:cNvPicPr>
          <p:nvPr/>
        </p:nvPicPr>
        <p:blipFill>
          <a:blip r:embed="rId2"/>
          <a:srcRect t="24893" r="34059"/>
          <a:stretch>
            <a:fillRect/>
          </a:stretch>
        </p:blipFill>
        <p:spPr>
          <a:xfrm>
            <a:off x="7391400" y="4049395"/>
            <a:ext cx="2315845" cy="1758950"/>
          </a:xfrm>
          <a:prstGeom prst="rect">
            <a:avLst/>
          </a:prstGeom>
        </p:spPr>
      </p:pic>
      <p:pic>
        <p:nvPicPr>
          <p:cNvPr id="20" name="图片 19" descr="VCG21595516d75"/>
          <p:cNvPicPr>
            <a:picLocks noChangeAspect="1"/>
          </p:cNvPicPr>
          <p:nvPr/>
        </p:nvPicPr>
        <p:blipFill>
          <a:blip r:embed="rId3"/>
          <a:stretch>
            <a:fillRect/>
          </a:stretch>
        </p:blipFill>
        <p:spPr>
          <a:xfrm>
            <a:off x="5608955" y="1872615"/>
            <a:ext cx="5881370" cy="3922395"/>
          </a:xfrm>
          <a:prstGeom prst="rect">
            <a:avLst/>
          </a:prstGeom>
        </p:spPr>
      </p:pic>
      <p:sp>
        <p:nvSpPr>
          <p:cNvPr id="21" name="文本框 20"/>
          <p:cNvSpPr txBox="1"/>
          <p:nvPr/>
        </p:nvSpPr>
        <p:spPr>
          <a:xfrm>
            <a:off x="2458085" y="2135505"/>
            <a:ext cx="1782445"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蛋 糕</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dàn gāo</a:t>
            </a:r>
            <a:endParaRPr sz="2000">
              <a:latin typeface="楷体" panose="02010609060101010101" pitchFamily="49" charset="-122"/>
              <a:ea typeface="楷体" panose="02010609060101010101" pitchFamily="49" charset="-122"/>
              <a:sym typeface="+mn-ea"/>
            </a:endParaRPr>
          </a:p>
        </p:txBody>
      </p:sp>
      <p:sp>
        <p:nvSpPr>
          <p:cNvPr id="22" name="文本框 21"/>
          <p:cNvSpPr txBox="1"/>
          <p:nvPr/>
        </p:nvSpPr>
        <p:spPr>
          <a:xfrm>
            <a:off x="631190" y="3030220"/>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参 加</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cān jiā</a:t>
            </a:r>
            <a:endParaRPr sz="2000">
              <a:latin typeface="楷体" panose="02010609060101010101" pitchFamily="49" charset="-122"/>
              <a:ea typeface="楷体" panose="02010609060101010101" pitchFamily="49" charset="-122"/>
              <a:sym typeface="+mn-ea"/>
            </a:endParaRPr>
          </a:p>
        </p:txBody>
      </p:sp>
      <p:pic>
        <p:nvPicPr>
          <p:cNvPr id="25" name="图片 24" descr="VCG4171417477"/>
          <p:cNvPicPr>
            <a:picLocks noChangeAspect="1"/>
          </p:cNvPicPr>
          <p:nvPr/>
        </p:nvPicPr>
        <p:blipFill>
          <a:blip r:embed="rId4"/>
          <a:stretch>
            <a:fillRect/>
          </a:stretch>
        </p:blipFill>
        <p:spPr>
          <a:xfrm>
            <a:off x="5573395" y="1872615"/>
            <a:ext cx="5916295" cy="3945890"/>
          </a:xfrm>
          <a:prstGeom prst="rect">
            <a:avLst/>
          </a:prstGeom>
        </p:spPr>
      </p:pic>
      <p:sp>
        <p:nvSpPr>
          <p:cNvPr id="26" name="文本框 25"/>
          <p:cNvSpPr txBox="1"/>
          <p:nvPr/>
        </p:nvSpPr>
        <p:spPr>
          <a:xfrm>
            <a:off x="648970" y="4001770"/>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结 婚</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jié hūn</a:t>
            </a:r>
            <a:endParaRPr sz="2000">
              <a:latin typeface="楷体" panose="02010609060101010101" pitchFamily="49" charset="-122"/>
              <a:ea typeface="楷体" panose="02010609060101010101" pitchFamily="49" charset="-122"/>
              <a:sym typeface="+mn-ea"/>
            </a:endParaRPr>
          </a:p>
        </p:txBody>
      </p:sp>
      <p:pic>
        <p:nvPicPr>
          <p:cNvPr id="27" name="图片 26" descr="VCG21c1f5d6213"/>
          <p:cNvPicPr>
            <a:picLocks noChangeAspect="1"/>
          </p:cNvPicPr>
          <p:nvPr/>
        </p:nvPicPr>
        <p:blipFill>
          <a:blip r:embed="rId5"/>
          <a:stretch>
            <a:fillRect/>
          </a:stretch>
        </p:blipFill>
        <p:spPr>
          <a:xfrm>
            <a:off x="5436870" y="1680210"/>
            <a:ext cx="6188710" cy="4128135"/>
          </a:xfrm>
          <a:prstGeom prst="rect">
            <a:avLst/>
          </a:prstGeom>
        </p:spPr>
      </p:pic>
      <p:pic>
        <p:nvPicPr>
          <p:cNvPr id="28" name="图片 27" descr="VCG41579304519"/>
          <p:cNvPicPr>
            <a:picLocks noChangeAspect="1"/>
          </p:cNvPicPr>
          <p:nvPr/>
        </p:nvPicPr>
        <p:blipFill>
          <a:blip r:embed="rId6"/>
          <a:stretch>
            <a:fillRect/>
          </a:stretch>
        </p:blipFill>
        <p:spPr>
          <a:xfrm>
            <a:off x="6640195" y="3209290"/>
            <a:ext cx="3782060" cy="2585720"/>
          </a:xfrm>
          <a:prstGeom prst="rect">
            <a:avLst/>
          </a:prstGeom>
        </p:spPr>
      </p:pic>
      <p:sp>
        <p:nvSpPr>
          <p:cNvPr id="29" name="文本框 28"/>
          <p:cNvSpPr txBox="1"/>
          <p:nvPr/>
        </p:nvSpPr>
        <p:spPr>
          <a:xfrm>
            <a:off x="2482850" y="3959860"/>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婚 礼</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hūn lǐ</a:t>
            </a:r>
            <a:endParaRPr sz="2000">
              <a:latin typeface="楷体" panose="02010609060101010101" pitchFamily="49" charset="-122"/>
              <a:ea typeface="楷体" panose="02010609060101010101" pitchFamily="49" charset="-122"/>
              <a:sym typeface="+mn-ea"/>
            </a:endParaRPr>
          </a:p>
        </p:txBody>
      </p:sp>
      <p:pic>
        <p:nvPicPr>
          <p:cNvPr id="30" name="图片 29" descr="VCG21gic17109032"/>
          <p:cNvPicPr>
            <a:picLocks noChangeAspect="1"/>
          </p:cNvPicPr>
          <p:nvPr/>
        </p:nvPicPr>
        <p:blipFill>
          <a:blip r:embed="rId7"/>
          <a:stretch>
            <a:fillRect/>
          </a:stretch>
        </p:blipFill>
        <p:spPr>
          <a:xfrm>
            <a:off x="5436870" y="1680210"/>
            <a:ext cx="6170295" cy="4115435"/>
          </a:xfrm>
          <a:prstGeom prst="rect">
            <a:avLst/>
          </a:prstGeom>
        </p:spPr>
      </p:pic>
      <p:pic>
        <p:nvPicPr>
          <p:cNvPr id="31" name="图片 30" descr="VCG41122622672"/>
          <p:cNvPicPr>
            <a:picLocks noChangeAspect="1"/>
          </p:cNvPicPr>
          <p:nvPr/>
        </p:nvPicPr>
        <p:blipFill>
          <a:blip r:embed="rId8"/>
          <a:srcRect t="5649" r="17797" b="6357"/>
          <a:stretch>
            <a:fillRect/>
          </a:stretch>
        </p:blipFill>
        <p:spPr>
          <a:xfrm>
            <a:off x="6246495" y="1706245"/>
            <a:ext cx="5379720" cy="4088765"/>
          </a:xfrm>
          <a:prstGeom prst="rect">
            <a:avLst/>
          </a:prstGeom>
        </p:spPr>
      </p:pic>
      <p:pic>
        <p:nvPicPr>
          <p:cNvPr id="32" name="图片 31" descr="VCG21400070264"/>
          <p:cNvPicPr>
            <a:picLocks noChangeAspect="1"/>
          </p:cNvPicPr>
          <p:nvPr/>
        </p:nvPicPr>
        <p:blipFill>
          <a:blip r:embed="rId9"/>
          <a:srcRect l="26664"/>
          <a:stretch>
            <a:fillRect/>
          </a:stretch>
        </p:blipFill>
        <p:spPr>
          <a:xfrm>
            <a:off x="5208270" y="1679575"/>
            <a:ext cx="3463290" cy="4115435"/>
          </a:xfrm>
          <a:prstGeom prst="rect">
            <a:avLst/>
          </a:prstGeom>
        </p:spPr>
      </p:pic>
      <p:pic>
        <p:nvPicPr>
          <p:cNvPr id="34" name="图片 33" descr="VCG41142018777"/>
          <p:cNvPicPr>
            <a:picLocks noChangeAspect="1"/>
          </p:cNvPicPr>
          <p:nvPr/>
        </p:nvPicPr>
        <p:blipFill>
          <a:blip r:embed="rId10"/>
          <a:stretch>
            <a:fillRect/>
          </a:stretch>
        </p:blipFill>
        <p:spPr>
          <a:xfrm>
            <a:off x="8675370" y="1668780"/>
            <a:ext cx="2954020" cy="4126230"/>
          </a:xfrm>
          <a:prstGeom prst="rect">
            <a:avLst/>
          </a:prstGeom>
        </p:spPr>
      </p:pic>
      <p:sp>
        <p:nvSpPr>
          <p:cNvPr id="38" name="文本框 37"/>
          <p:cNvSpPr txBox="1"/>
          <p:nvPr/>
        </p:nvSpPr>
        <p:spPr>
          <a:xfrm>
            <a:off x="2498725" y="4847590"/>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礼 物</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lǐ wù</a:t>
            </a:r>
            <a:endParaRPr sz="2000">
              <a:latin typeface="楷体" panose="02010609060101010101" pitchFamily="49" charset="-122"/>
              <a:ea typeface="楷体" panose="02010609060101010101" pitchFamily="49" charset="-122"/>
              <a:sym typeface="+mn-ea"/>
            </a:endParaRPr>
          </a:p>
        </p:txBody>
      </p:sp>
      <p:sp>
        <p:nvSpPr>
          <p:cNvPr id="40" name="文本框 39"/>
          <p:cNvSpPr txBox="1"/>
          <p:nvPr/>
        </p:nvSpPr>
        <p:spPr>
          <a:xfrm>
            <a:off x="605155" y="4863465"/>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送 </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sòng </a:t>
            </a:r>
            <a:endParaRPr sz="2000">
              <a:latin typeface="楷体" panose="02010609060101010101" pitchFamily="49" charset="-122"/>
              <a:ea typeface="楷体" panose="02010609060101010101" pitchFamily="49" charset="-122"/>
              <a:sym typeface="+mn-ea"/>
            </a:endParaRPr>
          </a:p>
        </p:txBody>
      </p:sp>
      <p:pic>
        <p:nvPicPr>
          <p:cNvPr id="41" name="图片 40" descr="VCG21fb1a87f1a"/>
          <p:cNvPicPr>
            <a:picLocks noChangeAspect="1"/>
          </p:cNvPicPr>
          <p:nvPr/>
        </p:nvPicPr>
        <p:blipFill>
          <a:blip r:embed="rId11"/>
          <a:stretch>
            <a:fillRect/>
          </a:stretch>
        </p:blipFill>
        <p:spPr>
          <a:xfrm>
            <a:off x="5208270" y="1591310"/>
            <a:ext cx="6398260" cy="4267200"/>
          </a:xfrm>
          <a:prstGeom prst="rect">
            <a:avLst/>
          </a:prstGeom>
        </p:spPr>
      </p:pic>
      <p:sp>
        <p:nvSpPr>
          <p:cNvPr id="42" name="文本框 41"/>
          <p:cNvSpPr txBox="1"/>
          <p:nvPr/>
        </p:nvSpPr>
        <p:spPr>
          <a:xfrm>
            <a:off x="2466975" y="5635625"/>
            <a:ext cx="1725930" cy="829945"/>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红 包 </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hóng bāo</a:t>
            </a:r>
            <a:endParaRPr sz="2000">
              <a:latin typeface="楷体" panose="02010609060101010101" pitchFamily="49" charset="-122"/>
              <a:ea typeface="楷体" panose="02010609060101010101" pitchFamily="49" charset="-122"/>
              <a:sym typeface="+mn-ea"/>
            </a:endParaRPr>
          </a:p>
        </p:txBody>
      </p:sp>
      <p:pic>
        <p:nvPicPr>
          <p:cNvPr id="43" name="图片 42" descr="VCG21gic15067751"/>
          <p:cNvPicPr>
            <a:picLocks noChangeAspect="1"/>
          </p:cNvPicPr>
          <p:nvPr/>
        </p:nvPicPr>
        <p:blipFill>
          <a:blip r:embed="rId12"/>
          <a:stretch>
            <a:fillRect/>
          </a:stretch>
        </p:blipFill>
        <p:spPr>
          <a:xfrm>
            <a:off x="5208270" y="1541780"/>
            <a:ext cx="6470650" cy="43160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ox(i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ox(i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ox(i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ox(in)">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ox(in)">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blinds(horizontal)">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ox(in)">
                                      <p:cBhvr>
                                        <p:cTn id="82" dur="500"/>
                                        <p:tgtEl>
                                          <p:spTgt spid="32"/>
                                        </p:tgtEl>
                                      </p:cBhvr>
                                    </p:animEffect>
                                  </p:childTnLst>
                                </p:cTn>
                              </p:par>
                              <p:par>
                                <p:cTn id="83" presetID="4" presetClass="entr" presetSubtype="16"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blinds(horizontal)">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ox(in)">
                                      <p:cBhvr>
                                        <p:cTn id="95" dur="50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linds(horizontal)">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box(in)">
                                      <p:cBhvr>
                                        <p:cTn id="10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21" grpId="0"/>
      <p:bldP spid="22" grpId="0"/>
      <p:bldP spid="26" grpId="0"/>
      <p:bldP spid="29" grpId="0"/>
      <p:bldP spid="38" grpId="0"/>
      <p:bldP spid="40"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pPr algn="l"/>
            <a:r>
              <a:rPr lang="zh-CN" altLang="en-US" sz="2400" b="1">
                <a:solidFill>
                  <a:schemeClr val="bg1"/>
                </a:solidFill>
                <a:effectLst>
                  <a:outerShdw blurRad="38100" dist="38100" dir="2700000" algn="tl">
                    <a:srgbClr val="000000">
                      <a:alpha val="43137"/>
                    </a:srgbClr>
                  </a:outerShdw>
                </a:effectLst>
                <a:sym typeface="+mn-ea"/>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8575"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171323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生词大盘点</a:t>
            </a:r>
            <a:endParaRPr lang="zh-CN" altLang="en-US" sz="2400" b="1">
              <a:latin typeface="Times New Roman" panose="02020603050405020304" charset="0"/>
              <a:ea typeface="黑体" panose="02010609060101010101" charset="-122"/>
            </a:endParaRPr>
          </a:p>
        </p:txBody>
      </p:sp>
      <p:graphicFrame>
        <p:nvGraphicFramePr>
          <p:cNvPr id="3" name="表格 2"/>
          <p:cNvGraphicFramePr/>
          <p:nvPr/>
        </p:nvGraphicFramePr>
        <p:xfrm>
          <a:off x="4796790" y="1203960"/>
          <a:ext cx="7151370" cy="5547360"/>
        </p:xfrm>
        <a:graphic>
          <a:graphicData uri="http://schemas.openxmlformats.org/drawingml/2006/table">
            <a:tbl>
              <a:tblPr firstRow="1" bandRow="1">
                <a:tableStyleId>{F5AB1C69-6EDB-4FF4-983F-18BD219EF322}</a:tableStyleId>
              </a:tblPr>
              <a:tblGrid>
                <a:gridCol w="1543050"/>
                <a:gridCol w="1922145"/>
                <a:gridCol w="1494790"/>
                <a:gridCol w="2191385"/>
              </a:tblGrid>
              <a:tr h="396240">
                <a:tc>
                  <a:txBody>
                    <a:bodyPr/>
                    <a:p>
                      <a:pPr algn="ctr">
                        <a:buNone/>
                      </a:pPr>
                      <a:r>
                        <a:rPr lang="zh-CN" altLang="en-US" sz="2000">
                          <a:solidFill>
                            <a:schemeClr val="dk1"/>
                          </a:solidFill>
                          <a:latin typeface="楷体" panose="02010609060101010101" pitchFamily="49" charset="-122"/>
                          <a:ea typeface="楷体" panose="02010609060101010101" pitchFamily="49" charset="-122"/>
                        </a:rPr>
                        <a:t>月</a:t>
                      </a:r>
                      <a:endParaRPr lang="zh-CN" altLang="en-US" sz="2000">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a:solidFill>
                            <a:schemeClr val="dk1"/>
                          </a:solidFill>
                          <a:latin typeface="楷体" panose="02010609060101010101" pitchFamily="49" charset="-122"/>
                          <a:ea typeface="楷体" panose="02010609060101010101" pitchFamily="49" charset="-122"/>
                        </a:rPr>
                        <a:t>yuè</a:t>
                      </a:r>
                      <a:endParaRPr lang="zh-CN" altLang="en-US" sz="1800">
                        <a:solidFill>
                          <a:schemeClr val="dk1"/>
                        </a:solidFill>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solidFill>
                            <a:schemeClr val="dk1"/>
                          </a:solidFill>
                          <a:latin typeface="楷体" panose="02010609060101010101" pitchFamily="49" charset="-122"/>
                          <a:ea typeface="楷体" panose="02010609060101010101" pitchFamily="49" charset="-122"/>
                        </a:rPr>
                        <a:t>圣诞节</a:t>
                      </a:r>
                      <a:endParaRPr lang="zh-CN" altLang="en-US" sz="2000" b="1">
                        <a:solidFill>
                          <a:schemeClr val="dk1"/>
                        </a:solidFill>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a:solidFill>
                            <a:schemeClr val="dk1"/>
                          </a:solidFill>
                          <a:latin typeface="楷体" panose="02010609060101010101" pitchFamily="49" charset="-122"/>
                          <a:ea typeface="楷体" panose="02010609060101010101" pitchFamily="49" charset="-122"/>
                        </a:rPr>
                        <a:t>shèngdànjié</a:t>
                      </a:r>
                      <a:endParaRPr lang="zh-CN" altLang="en-US" sz="1800">
                        <a:solidFill>
                          <a:schemeClr val="dk1"/>
                        </a:solidFill>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日</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rì</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生日</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shēngrì</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号</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hào</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晚会</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wǎnhuì</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下</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xià</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参加</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cānjiā</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xīngqī</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送</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sòng</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星期日</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xīngqīrì</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蛋糕</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dàngāo</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星期天</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xīngqītiān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礼物</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lǐwù</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今天</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jīntiān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时候</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shíhou</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昨天</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zuótiān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结婚</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jiéhūn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明天</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míngtiān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婚礼</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hūnlǐ</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今年</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jīnnián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红包</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hóngbāo</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b="1">
                          <a:latin typeface="楷体" panose="02010609060101010101" pitchFamily="49" charset="-122"/>
                          <a:ea typeface="楷体" panose="02010609060101010101" pitchFamily="49" charset="-122"/>
                        </a:rPr>
                        <a:t>去年</a:t>
                      </a:r>
                      <a:endParaRPr lang="zh-CN" altLang="en-US"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qùnián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事</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shì</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明年</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míngnián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2000" b="1">
                          <a:latin typeface="楷体" panose="02010609060101010101" pitchFamily="49" charset="-122"/>
                          <a:ea typeface="楷体" panose="02010609060101010101" pitchFamily="49" charset="-122"/>
                        </a:rPr>
                        <a:t>问题</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wèntí</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19050">
                      <a:solidFill>
                        <a:schemeClr val="tx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后年</a:t>
                      </a:r>
                      <a:endParaRPr lang="zh-CN" altLang="en-US" sz="2000" b="1">
                        <a:latin typeface="楷体" panose="02010609060101010101" pitchFamily="49" charset="-122"/>
                        <a:ea typeface="楷体" panose="02010609060101010101" pitchFamily="49" charset="-122"/>
                      </a:endParaRPr>
                    </a:p>
                  </a:txBody>
                  <a:tcPr>
                    <a:lnL w="19050">
                      <a:solidFill>
                        <a:schemeClr val="tx1"/>
                      </a:solidFill>
                      <a:prstDash val="solid"/>
                    </a:lnL>
                    <a:lnR w="6350">
                      <a:solidFill>
                        <a:schemeClr val="bg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c>
                  <a:txBody>
                    <a:bodyPr/>
                    <a:p>
                      <a:pPr algn="ctr">
                        <a:buNone/>
                      </a:pPr>
                      <a:r>
                        <a:rPr lang="zh-CN" altLang="en-US" sz="1800" b="1">
                          <a:latin typeface="楷体" panose="02010609060101010101" pitchFamily="49" charset="-122"/>
                          <a:ea typeface="楷体" panose="02010609060101010101" pitchFamily="49" charset="-122"/>
                        </a:rPr>
                        <a:t>hòunián</a:t>
                      </a:r>
                      <a:endParaRPr lang="zh-CN" altLang="en-US" sz="18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c>
                  <a:txBody>
                    <a:bodyPr/>
                    <a:p>
                      <a:pPr algn="ctr">
                        <a:buNone/>
                      </a:pP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c>
                  <a:txBody>
                    <a:bodyPr/>
                    <a:p>
                      <a:pPr>
                        <a:buNone/>
                      </a:pPr>
                      <a:endParaRPr lang="zh-CN" altLang="en-US"/>
                    </a:p>
                  </a:txBody>
                  <a:tcPr>
                    <a:lnL w="6350">
                      <a:solidFill>
                        <a:schemeClr val="bg1"/>
                      </a:solidFill>
                      <a:prstDash val="solid"/>
                    </a:lnL>
                    <a:lnR w="19050">
                      <a:solidFill>
                        <a:schemeClr val="tx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r>
            </a:tbl>
          </a:graphicData>
        </a:graphic>
      </p:graphicFrame>
      <p:pic>
        <p:nvPicPr>
          <p:cNvPr id="24" name="图片 23" descr="VCG21gic12529937"/>
          <p:cNvPicPr>
            <a:picLocks noChangeAspect="1"/>
          </p:cNvPicPr>
          <p:nvPr/>
        </p:nvPicPr>
        <p:blipFill>
          <a:blip r:embed="rId1"/>
          <a:srcRect l="18863" t="4736" r="15614" b="6708"/>
          <a:stretch>
            <a:fillRect/>
          </a:stretch>
        </p:blipFill>
        <p:spPr>
          <a:xfrm>
            <a:off x="681990" y="2698750"/>
            <a:ext cx="3789045" cy="328104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pPr algn="l"/>
            <a:r>
              <a:rPr lang="zh-CN" altLang="en-US" sz="2400" b="1">
                <a:solidFill>
                  <a:schemeClr val="bg1"/>
                </a:solidFill>
                <a:effectLst>
                  <a:outerShdw blurRad="38100" dist="38100" dir="2700000" algn="tl">
                    <a:srgbClr val="000000">
                      <a:alpha val="43137"/>
                    </a:srgbClr>
                  </a:outerShdw>
                </a:effectLst>
                <a:sym typeface="+mn-ea"/>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8575" cmpd="sng">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171323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生词大盘点</a:t>
            </a:r>
            <a:endParaRPr lang="zh-CN" altLang="en-US" sz="2400" b="1">
              <a:latin typeface="Times New Roman" panose="02020603050405020304" charset="0"/>
              <a:ea typeface="黑体" panose="02010609060101010101" charset="-122"/>
            </a:endParaRPr>
          </a:p>
        </p:txBody>
      </p:sp>
      <p:graphicFrame>
        <p:nvGraphicFramePr>
          <p:cNvPr id="3" name="表格 2"/>
          <p:cNvGraphicFramePr/>
          <p:nvPr/>
        </p:nvGraphicFramePr>
        <p:xfrm>
          <a:off x="8604250" y="1203960"/>
          <a:ext cx="7151370" cy="5547360"/>
        </p:xfrm>
        <a:graphic>
          <a:graphicData uri="http://schemas.openxmlformats.org/drawingml/2006/table">
            <a:tbl>
              <a:tblPr firstRow="1" bandRow="1">
                <a:tableStyleId>{F5AB1C69-6EDB-4FF4-983F-18BD219EF322}</a:tableStyleId>
              </a:tblPr>
              <a:tblGrid>
                <a:gridCol w="1494790"/>
              </a:tblGrid>
              <a:tr h="396240">
                <a:tc>
                  <a:txBody>
                    <a:bodyPr/>
                    <a:p>
                      <a:pPr algn="ctr">
                        <a:buNone/>
                      </a:pPr>
                      <a:r>
                        <a:rPr lang="zh-CN" altLang="en-US" sz="2000" b="1">
                          <a:solidFill>
                            <a:schemeClr val="dk1"/>
                          </a:solidFill>
                          <a:latin typeface="楷体" panose="02010609060101010101" pitchFamily="49" charset="-122"/>
                          <a:ea typeface="楷体" panose="02010609060101010101" pitchFamily="49" charset="-122"/>
                        </a:rPr>
                        <a:t>圣诞节</a:t>
                      </a:r>
                      <a:endParaRPr lang="zh-CN" altLang="en-US" sz="2000" b="1">
                        <a:solidFill>
                          <a:schemeClr val="dk1"/>
                        </a:solidFill>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生日</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晚会</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参加</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送</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蛋糕</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礼物</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时候</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结婚</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婚礼</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红包</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事</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问题</a:t>
                      </a: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endParaRPr lang="zh-CN" altLang="en-US" sz="2000" b="1">
                        <a:latin typeface="楷体" panose="02010609060101010101" pitchFamily="49" charset="-122"/>
                        <a:ea typeface="楷体" panose="02010609060101010101" pitchFamily="49" charset="-122"/>
                      </a:endParaRPr>
                    </a:p>
                  </a:txBody>
                  <a:tcPr>
                    <a:lnL w="6350">
                      <a:solidFill>
                        <a:schemeClr val="bg1"/>
                      </a:solidFill>
                      <a:prstDash val="solid"/>
                    </a:lnL>
                    <a:lnR w="6350">
                      <a:solidFill>
                        <a:schemeClr val="bg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r>
            </a:tbl>
          </a:graphicData>
        </a:graphic>
      </p:graphicFrame>
      <p:graphicFrame>
        <p:nvGraphicFramePr>
          <p:cNvPr id="2" name="表格 1"/>
          <p:cNvGraphicFramePr/>
          <p:nvPr/>
        </p:nvGraphicFramePr>
        <p:xfrm>
          <a:off x="6037580" y="1203960"/>
          <a:ext cx="1543050" cy="5547360"/>
        </p:xfrm>
        <a:graphic>
          <a:graphicData uri="http://schemas.openxmlformats.org/drawingml/2006/table">
            <a:tbl>
              <a:tblPr firstRow="1" bandRow="1">
                <a:tableStyleId>{F5AB1C69-6EDB-4FF4-983F-18BD219EF322}</a:tableStyleId>
              </a:tblPr>
              <a:tblGrid>
                <a:gridCol w="1543050"/>
              </a:tblGrid>
              <a:tr h="396240">
                <a:tc>
                  <a:txBody>
                    <a:bodyPr/>
                    <a:p>
                      <a:pPr algn="ctr">
                        <a:buNone/>
                      </a:pPr>
                      <a:r>
                        <a:rPr lang="zh-CN" altLang="en-US" sz="2000">
                          <a:solidFill>
                            <a:schemeClr val="dk1"/>
                          </a:solidFill>
                          <a:latin typeface="楷体" panose="02010609060101010101" pitchFamily="49" charset="-122"/>
                          <a:ea typeface="楷体" panose="02010609060101010101" pitchFamily="49" charset="-122"/>
                        </a:rPr>
                        <a:t>月</a:t>
                      </a:r>
                      <a:endParaRPr lang="zh-CN" altLang="en-US" sz="2000">
                        <a:latin typeface="楷体" panose="02010609060101010101" pitchFamily="49" charset="-122"/>
                        <a:ea typeface="楷体" panose="02010609060101010101" pitchFamily="49" charset="-122"/>
                      </a:endParaRPr>
                    </a:p>
                  </a:txBody>
                  <a:tcPr>
                    <a:lnL>
                      <a:noFill/>
                    </a:lnL>
                    <a:lnR w="6350">
                      <a:solidFill>
                        <a:schemeClr val="bg1"/>
                      </a:solidFill>
                      <a:prstDash val="solid"/>
                    </a:lnR>
                    <a:lnT w="19050">
                      <a:solidFill>
                        <a:schemeClr val="tx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日</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号</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下</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星期日</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星期天</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今天</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昨天</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明天</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今年</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b="1">
                          <a:latin typeface="楷体" panose="02010609060101010101" pitchFamily="49" charset="-122"/>
                          <a:ea typeface="楷体" panose="02010609060101010101" pitchFamily="49" charset="-122"/>
                        </a:rPr>
                        <a:t>去年</a:t>
                      </a:r>
                      <a:endParaRPr lang="zh-CN" altLang="en-US"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明年</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6350">
                      <a:solidFill>
                        <a:schemeClr val="bg1"/>
                      </a:solidFill>
                      <a:prstDash val="solid"/>
                    </a:lnB>
                    <a:lnTlToBr>
                      <a:noFill/>
                    </a:lnTlToBr>
                    <a:lnBlToTr>
                      <a:noFill/>
                    </a:lnBlToTr>
                    <a:solidFill>
                      <a:schemeClr val="bg1">
                        <a:lumMod val="85000"/>
                      </a:schemeClr>
                    </a:solidFill>
                  </a:tcPr>
                </a:tc>
              </a:tr>
              <a:tr h="396240">
                <a:tc>
                  <a:txBody>
                    <a:bodyPr/>
                    <a:p>
                      <a:pPr algn="ctr">
                        <a:buNone/>
                      </a:pPr>
                      <a:r>
                        <a:rPr lang="zh-CN" altLang="en-US" sz="2000" b="1">
                          <a:latin typeface="楷体" panose="02010609060101010101" pitchFamily="49" charset="-122"/>
                          <a:ea typeface="楷体" panose="02010609060101010101" pitchFamily="49" charset="-122"/>
                        </a:rPr>
                        <a:t>后年</a:t>
                      </a:r>
                      <a:endParaRPr lang="zh-CN" altLang="en-US" sz="2000" b="1">
                        <a:latin typeface="楷体" panose="02010609060101010101" pitchFamily="49" charset="-122"/>
                        <a:ea typeface="楷体" panose="02010609060101010101" pitchFamily="49" charset="-122"/>
                      </a:endParaRPr>
                    </a:p>
                  </a:txBody>
                  <a:tcPr>
                    <a:lnL>
                      <a:noFill/>
                    </a:lnL>
                    <a:lnR w="6350">
                      <a:solidFill>
                        <a:schemeClr val="bg1"/>
                      </a:solidFill>
                      <a:prstDash val="solid"/>
                    </a:lnR>
                    <a:lnT w="6350">
                      <a:solidFill>
                        <a:schemeClr val="bg1"/>
                      </a:solidFill>
                      <a:prstDash val="solid"/>
                    </a:lnT>
                    <a:lnB w="19050">
                      <a:solidFill>
                        <a:schemeClr val="tx1"/>
                      </a:solidFill>
                      <a:prstDash val="soli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140716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任务示范</a:t>
            </a:r>
            <a:endParaRPr lang="zh-CN" altLang="en-US" sz="2400" b="1">
              <a:latin typeface="Times New Roman" panose="02020603050405020304" charset="0"/>
              <a:ea typeface="黑体" panose="02010609060101010101" charset="-122"/>
            </a:endParaRPr>
          </a:p>
        </p:txBody>
      </p:sp>
      <p:pic>
        <p:nvPicPr>
          <p:cNvPr id="2" name="图片 1" descr="P70605-155812_副本"/>
          <p:cNvPicPr>
            <a:picLocks noChangeAspect="1"/>
          </p:cNvPicPr>
          <p:nvPr/>
        </p:nvPicPr>
        <p:blipFill>
          <a:blip r:embed="rId1">
            <a:clrChange>
              <a:clrFrom>
                <a:srgbClr val="FFFFFF">
                  <a:alpha val="100000"/>
                </a:srgbClr>
              </a:clrFrom>
              <a:clrTo>
                <a:srgbClr val="FFFFFF">
                  <a:alpha val="100000"/>
                  <a:alpha val="0"/>
                </a:srgbClr>
              </a:clrTo>
            </a:clrChange>
          </a:blip>
          <a:srcRect l="23142" r="23942"/>
          <a:stretch>
            <a:fillRect/>
          </a:stretch>
        </p:blipFill>
        <p:spPr>
          <a:xfrm>
            <a:off x="8303895" y="1548130"/>
            <a:ext cx="3787775" cy="4773295"/>
          </a:xfrm>
          <a:prstGeom prst="rect">
            <a:avLst/>
          </a:prstGeom>
        </p:spPr>
      </p:pic>
      <p:sp>
        <p:nvSpPr>
          <p:cNvPr id="3" name="文本框 2"/>
          <p:cNvSpPr txBox="1"/>
          <p:nvPr/>
        </p:nvSpPr>
        <p:spPr>
          <a:xfrm>
            <a:off x="716280" y="1937385"/>
            <a:ext cx="7587615" cy="4707890"/>
          </a:xfrm>
          <a:prstGeom prst="rect">
            <a:avLst/>
          </a:prstGeom>
          <a:solidFill>
            <a:schemeClr val="bg1"/>
          </a:solidFill>
          <a:ln w="12700" cmpd="sng">
            <a:solidFill>
              <a:schemeClr val="accent1">
                <a:shade val="50000"/>
              </a:schemeClr>
            </a:solidFill>
            <a:prstDash val="dash"/>
          </a:ln>
        </p:spPr>
        <p:txBody>
          <a:bodyPr wrap="square" rtlCol="0">
            <a:spAutoFit/>
          </a:bodyPr>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艾娜：</a:t>
            </a:r>
            <a:r>
              <a:rPr lang="zh-CN" altLang="en-US" sz="2400">
                <a:solidFill>
                  <a:srgbClr val="660066"/>
                </a:solidFill>
                <a:latin typeface="楷体" panose="02010609060101010101" pitchFamily="49" charset="-122"/>
                <a:ea typeface="楷体" panose="02010609060101010101" pitchFamily="49" charset="-122"/>
              </a:rPr>
              <a:t>下个月9号是我的生日，你来参加我的生日晚会吧。</a:t>
            </a:r>
            <a:endParaRPr lang="zh-CN" altLang="en-US" sz="2400">
              <a:solidFill>
                <a:srgbClr val="7030A0"/>
              </a:solidFill>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solidFill>
                  <a:schemeClr val="tx1"/>
                </a:solidFill>
                <a:latin typeface="楷体" panose="02010609060101010101" pitchFamily="49" charset="-122"/>
                <a:ea typeface="楷体" panose="02010609060101010101" pitchFamily="49" charset="-122"/>
              </a:rPr>
              <a:t>张丽：</a:t>
            </a:r>
            <a:r>
              <a:rPr lang="en-US" altLang="zh-CN" sz="2400">
                <a:solidFill>
                  <a:schemeClr val="tx1"/>
                </a:solidFill>
                <a:latin typeface="楷体" panose="02010609060101010101" pitchFamily="49" charset="-122"/>
                <a:ea typeface="楷体" panose="02010609060101010101" pitchFamily="49" charset="-122"/>
              </a:rPr>
              <a:t>9</a:t>
            </a:r>
            <a:r>
              <a:rPr lang="zh-CN" altLang="en-US" sz="2400">
                <a:solidFill>
                  <a:schemeClr val="tx1"/>
                </a:solidFill>
                <a:latin typeface="楷体" panose="02010609060101010101" pitchFamily="49" charset="-122"/>
                <a:ea typeface="楷体" panose="02010609060101010101" pitchFamily="49" charset="-122"/>
              </a:rPr>
              <a:t>号星期几？</a:t>
            </a:r>
            <a:endParaRPr lang="zh-CN" altLang="en-US" sz="2000">
              <a:solidFill>
                <a:srgbClr val="660066"/>
              </a:solidFill>
              <a:latin typeface="宋体" panose="02010600030101010101" pitchFamily="2" charset="-122"/>
              <a:ea typeface="宋体" panose="02010600030101010101" pitchFamily="2"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艾娜：</a:t>
            </a:r>
            <a:r>
              <a:rPr lang="zh-CN" altLang="en-US" sz="2400">
                <a:solidFill>
                  <a:srgbClr val="660066"/>
                </a:solidFill>
                <a:latin typeface="楷体" panose="02010609060101010101" pitchFamily="49" charset="-122"/>
                <a:ea typeface="楷体" panose="02010609060101010101" pitchFamily="49" charset="-122"/>
              </a:rPr>
              <a:t>星期天。</a:t>
            </a:r>
            <a:endParaRPr lang="zh-CN" altLang="en-US" sz="2400">
              <a:solidFill>
                <a:srgbClr val="660066"/>
              </a:solidFill>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张丽：星期天</a:t>
            </a:r>
            <a:r>
              <a:rPr lang="en-US" altLang="zh-CN" sz="2400">
                <a:latin typeface="楷体" panose="02010609060101010101" pitchFamily="49" charset="-122"/>
                <a:ea typeface="楷体" panose="02010609060101010101" pitchFamily="49" charset="-122"/>
              </a:rPr>
              <a:t>…… </a:t>
            </a:r>
            <a:r>
              <a:rPr lang="zh-CN" altLang="en-US" sz="2400">
                <a:latin typeface="楷体" panose="02010609060101010101" pitchFamily="49" charset="-122"/>
                <a:ea typeface="楷体" panose="02010609060101010101" pitchFamily="49" charset="-122"/>
              </a:rPr>
              <a:t>上午我有事，晚上没问题。到时候我送你一个大蛋糕。</a:t>
            </a:r>
            <a:endParaRPr lang="zh-CN" altLang="en-US" sz="2400">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艾娜：</a:t>
            </a:r>
            <a:r>
              <a:rPr lang="zh-CN" altLang="en-US" sz="2400">
                <a:solidFill>
                  <a:srgbClr val="660066"/>
                </a:solidFill>
                <a:latin typeface="楷体" panose="02010609060101010101" pitchFamily="49" charset="-122"/>
                <a:ea typeface="楷体" panose="02010609060101010101" pitchFamily="49" charset="-122"/>
              </a:rPr>
              <a:t>谢谢。你的生日是几月几号？我也要送你礼物。</a:t>
            </a:r>
            <a:endParaRPr lang="zh-CN" altLang="en-US" sz="2400">
              <a:solidFill>
                <a:srgbClr val="660066"/>
              </a:solidFill>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张丽：后年送吧。</a:t>
            </a:r>
            <a:endParaRPr lang="zh-CN" altLang="en-US" sz="2400">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艾娜：</a:t>
            </a:r>
            <a:r>
              <a:rPr lang="zh-CN" altLang="en-US" sz="2400">
                <a:solidFill>
                  <a:srgbClr val="660066"/>
                </a:solidFill>
                <a:latin typeface="楷体" panose="02010609060101010101" pitchFamily="49" charset="-122"/>
                <a:ea typeface="楷体" panose="02010609060101010101" pitchFamily="49" charset="-122"/>
              </a:rPr>
              <a:t>为什么？</a:t>
            </a:r>
            <a:endParaRPr lang="zh-CN" altLang="en-US" sz="2400">
              <a:latin typeface="楷体" panose="02010609060101010101" pitchFamily="49" charset="-122"/>
              <a:ea typeface="楷体" panose="02010609060101010101" pitchFamily="49" charset="-122"/>
            </a:endParaRPr>
          </a:p>
          <a:p>
            <a:pPr marL="342900" indent="-342900" algn="l">
              <a:lnSpc>
                <a:spcPct val="125000"/>
              </a:lnSpc>
              <a:spcBef>
                <a:spcPts val="0"/>
              </a:spcBef>
              <a:spcAft>
                <a:spcPts val="0"/>
              </a:spcAft>
              <a:buClr>
                <a:srgbClr val="385723"/>
              </a:buClr>
              <a:buFont typeface="BatangChe" panose="02030609000101010101" charset="-127"/>
              <a:buChar char="►"/>
            </a:pPr>
            <a:r>
              <a:rPr lang="zh-CN" altLang="en-US" sz="2400">
                <a:latin typeface="楷体" panose="02010609060101010101" pitchFamily="49" charset="-122"/>
                <a:ea typeface="楷体" panose="02010609060101010101" pitchFamily="49" charset="-122"/>
              </a:rPr>
              <a:t>张丽：我的生日是2月29日。</a:t>
            </a:r>
            <a:endParaRPr lang="zh-CN" altLang="en-US" sz="240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171323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问答与复述</a:t>
            </a:r>
            <a:endParaRPr lang="zh-CN" altLang="en-US" sz="2400" b="1">
              <a:latin typeface="Times New Roman" panose="02020603050405020304" charset="0"/>
              <a:ea typeface="黑体" panose="02010609060101010101" charset="-122"/>
            </a:endParaRPr>
          </a:p>
        </p:txBody>
      </p:sp>
      <p:pic>
        <p:nvPicPr>
          <p:cNvPr id="2" name="图片 1" descr="P70605-155812_副本"/>
          <p:cNvPicPr>
            <a:picLocks noChangeAspect="1"/>
          </p:cNvPicPr>
          <p:nvPr/>
        </p:nvPicPr>
        <p:blipFill>
          <a:blip r:embed="rId1">
            <a:clrChange>
              <a:clrFrom>
                <a:srgbClr val="FFFFFF">
                  <a:alpha val="100000"/>
                </a:srgbClr>
              </a:clrFrom>
              <a:clrTo>
                <a:srgbClr val="FFFFFF">
                  <a:alpha val="100000"/>
                  <a:alpha val="0"/>
                </a:srgbClr>
              </a:clrTo>
            </a:clrChange>
          </a:blip>
          <a:srcRect l="23142" r="23942"/>
          <a:stretch>
            <a:fillRect/>
          </a:stretch>
        </p:blipFill>
        <p:spPr>
          <a:xfrm>
            <a:off x="8303895" y="1548130"/>
            <a:ext cx="3787775" cy="4773295"/>
          </a:xfrm>
          <a:prstGeom prst="rect">
            <a:avLst/>
          </a:prstGeom>
        </p:spPr>
      </p:pic>
      <p:pic>
        <p:nvPicPr>
          <p:cNvPr id="128" name="图片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220" y="1931035"/>
            <a:ext cx="6724015" cy="464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1648460" y="1965960"/>
            <a:ext cx="3759835"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1.</a:t>
            </a:r>
            <a:r>
              <a:rPr lang="zh-CN" altLang="en-US" sz="2800" b="1">
                <a:solidFill>
                  <a:srgbClr val="7030A0"/>
                </a:solidFill>
                <a:latin typeface="楷体" panose="02010609060101010101" pitchFamily="49" charset="-122"/>
                <a:ea typeface="楷体" panose="02010609060101010101" pitchFamily="49" charset="-122"/>
              </a:rPr>
              <a:t>艾娜的生日是几号？</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0" name="文本框 19"/>
          <p:cNvSpPr txBox="1"/>
          <p:nvPr/>
        </p:nvSpPr>
        <p:spPr>
          <a:xfrm>
            <a:off x="1677035" y="2682240"/>
            <a:ext cx="3759835"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2.</a:t>
            </a:r>
            <a:r>
              <a:rPr lang="zh-CN" altLang="en-US" sz="2800" b="1">
                <a:solidFill>
                  <a:srgbClr val="7030A0"/>
                </a:solidFill>
                <a:latin typeface="楷体" panose="02010609060101010101" pitchFamily="49" charset="-122"/>
                <a:ea typeface="楷体" panose="02010609060101010101" pitchFamily="49" charset="-122"/>
              </a:rPr>
              <a:t>艾娜请张丽干什么？</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1" name="文本框 20"/>
          <p:cNvSpPr txBox="1"/>
          <p:nvPr/>
        </p:nvSpPr>
        <p:spPr>
          <a:xfrm>
            <a:off x="1648460" y="3429635"/>
            <a:ext cx="4117340"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3.</a:t>
            </a:r>
            <a:r>
              <a:rPr lang="zh-CN" altLang="en-US" sz="2800" b="1">
                <a:solidFill>
                  <a:srgbClr val="7030A0"/>
                </a:solidFill>
                <a:latin typeface="楷体" panose="02010609060101010101" pitchFamily="49" charset="-122"/>
                <a:ea typeface="楷体" panose="02010609060101010101" pitchFamily="49" charset="-122"/>
              </a:rPr>
              <a:t>艾娜的生日是星期几？</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2" name="文本框 21"/>
          <p:cNvSpPr txBox="1"/>
          <p:nvPr/>
        </p:nvSpPr>
        <p:spPr>
          <a:xfrm>
            <a:off x="1648460" y="4177665"/>
            <a:ext cx="3402330"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4.</a:t>
            </a:r>
            <a:r>
              <a:rPr lang="zh-CN" altLang="en-US" sz="2800" b="1">
                <a:solidFill>
                  <a:srgbClr val="7030A0"/>
                </a:solidFill>
                <a:latin typeface="楷体" panose="02010609060101010101" pitchFamily="49" charset="-122"/>
                <a:ea typeface="楷体" panose="02010609060101010101" pitchFamily="49" charset="-122"/>
              </a:rPr>
              <a:t>张丽有没有时间？</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5" name="文本框 24"/>
          <p:cNvSpPr txBox="1"/>
          <p:nvPr/>
        </p:nvSpPr>
        <p:spPr>
          <a:xfrm>
            <a:off x="1648460" y="4951095"/>
            <a:ext cx="3759835"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5.</a:t>
            </a:r>
            <a:r>
              <a:rPr lang="zh-CN" altLang="en-US" sz="2800" b="1">
                <a:solidFill>
                  <a:srgbClr val="7030A0"/>
                </a:solidFill>
                <a:latin typeface="楷体" panose="02010609060101010101" pitchFamily="49" charset="-122"/>
                <a:ea typeface="楷体" panose="02010609060101010101" pitchFamily="49" charset="-122"/>
              </a:rPr>
              <a:t>张丽要送艾娜什么？</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6" name="文本框 25"/>
          <p:cNvSpPr txBox="1"/>
          <p:nvPr/>
        </p:nvSpPr>
        <p:spPr>
          <a:xfrm>
            <a:off x="1648460" y="5672455"/>
            <a:ext cx="4474845" cy="521970"/>
          </a:xfrm>
          <a:prstGeom prst="rect">
            <a:avLst/>
          </a:prstGeom>
          <a:noFill/>
        </p:spPr>
        <p:txBody>
          <a:bodyPr wrap="none" rtlCol="0">
            <a:spAutoFit/>
          </a:bodyPr>
          <a:p>
            <a:r>
              <a:rPr lang="en-US" altLang="zh-CN" sz="2800" b="1">
                <a:solidFill>
                  <a:srgbClr val="7030A0"/>
                </a:solidFill>
                <a:latin typeface="楷体" panose="02010609060101010101" pitchFamily="49" charset="-122"/>
                <a:ea typeface="楷体" panose="02010609060101010101" pitchFamily="49" charset="-122"/>
              </a:rPr>
              <a:t>6.</a:t>
            </a:r>
            <a:r>
              <a:rPr lang="zh-CN" altLang="en-US" sz="2800" b="1">
                <a:solidFill>
                  <a:srgbClr val="7030A0"/>
                </a:solidFill>
                <a:latin typeface="楷体" panose="02010609060101010101" pitchFamily="49" charset="-122"/>
                <a:ea typeface="楷体" panose="02010609060101010101" pitchFamily="49" charset="-122"/>
              </a:rPr>
              <a:t>张丽的生日是几月几号？</a:t>
            </a:r>
            <a:endParaRPr lang="zh-CN" altLang="en-US" sz="2800" b="1">
              <a:solidFill>
                <a:srgbClr val="7030A0"/>
              </a:solidFill>
              <a:latin typeface="楷体" panose="02010609060101010101" pitchFamily="49" charset="-122"/>
              <a:ea typeface="楷体" panose="02010609060101010101" pitchFamily="49" charset="-122"/>
            </a:endParaRPr>
          </a:p>
        </p:txBody>
      </p:sp>
      <p:sp>
        <p:nvSpPr>
          <p:cNvPr id="27" name="文本框 26"/>
          <p:cNvSpPr txBox="1"/>
          <p:nvPr/>
        </p:nvSpPr>
        <p:spPr>
          <a:xfrm>
            <a:off x="2035810" y="2336165"/>
            <a:ext cx="4295140"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艾娜的生日是下个月</a:t>
            </a:r>
            <a:r>
              <a:rPr lang="en-US" altLang="zh-CN" sz="2800" b="1">
                <a:solidFill>
                  <a:schemeClr val="tx1"/>
                </a:solidFill>
                <a:latin typeface="楷体" panose="02010609060101010101" pitchFamily="49" charset="-122"/>
                <a:ea typeface="楷体" panose="02010609060101010101" pitchFamily="49" charset="-122"/>
              </a:rPr>
              <a:t>9</a:t>
            </a:r>
            <a:r>
              <a:rPr lang="zh-CN" altLang="en-US" sz="2800" b="1">
                <a:solidFill>
                  <a:schemeClr val="tx1"/>
                </a:solidFill>
                <a:latin typeface="楷体" panose="02010609060101010101" pitchFamily="49" charset="-122"/>
                <a:ea typeface="楷体" panose="02010609060101010101" pitchFamily="49" charset="-122"/>
              </a:rPr>
              <a:t>号。</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28" name="文本框 27"/>
          <p:cNvSpPr txBox="1"/>
          <p:nvPr/>
        </p:nvSpPr>
        <p:spPr>
          <a:xfrm>
            <a:off x="2032000" y="3083560"/>
            <a:ext cx="5187950"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艾娜请张丽参加她的生日晚会。</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29" name="文本框 28"/>
          <p:cNvSpPr txBox="1"/>
          <p:nvPr/>
        </p:nvSpPr>
        <p:spPr>
          <a:xfrm>
            <a:off x="2035810" y="3784600"/>
            <a:ext cx="340042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她的生日是星期天。</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33" name="文本框 32"/>
          <p:cNvSpPr txBox="1"/>
          <p:nvPr/>
        </p:nvSpPr>
        <p:spPr>
          <a:xfrm>
            <a:off x="2052955" y="4551045"/>
            <a:ext cx="483044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张丽上午有事，晚上没问题。</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30" name="文本框 29"/>
          <p:cNvSpPr txBox="1"/>
          <p:nvPr/>
        </p:nvSpPr>
        <p:spPr>
          <a:xfrm>
            <a:off x="2019935" y="5326380"/>
            <a:ext cx="411543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张丽要送她一个大蛋糕。</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31" name="文本框 30"/>
          <p:cNvSpPr txBox="1"/>
          <p:nvPr/>
        </p:nvSpPr>
        <p:spPr>
          <a:xfrm>
            <a:off x="2036445" y="6022975"/>
            <a:ext cx="3939540"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张丽的生日是</a:t>
            </a:r>
            <a:r>
              <a:rPr lang="en-US" altLang="zh-CN" sz="2800" b="1">
                <a:solidFill>
                  <a:schemeClr val="tx1"/>
                </a:solidFill>
                <a:latin typeface="楷体" panose="02010609060101010101" pitchFamily="49" charset="-122"/>
                <a:ea typeface="楷体" panose="02010609060101010101" pitchFamily="49" charset="-122"/>
              </a:rPr>
              <a:t>2</a:t>
            </a:r>
            <a:r>
              <a:rPr lang="zh-CN" altLang="en-US" sz="2800" b="1">
                <a:solidFill>
                  <a:schemeClr val="tx1"/>
                </a:solidFill>
                <a:latin typeface="楷体" panose="02010609060101010101" pitchFamily="49" charset="-122"/>
                <a:ea typeface="楷体" panose="02010609060101010101" pitchFamily="49" charset="-122"/>
              </a:rPr>
              <a:t>月</a:t>
            </a:r>
            <a:r>
              <a:rPr lang="en-US" altLang="zh-CN" sz="2800" b="1">
                <a:solidFill>
                  <a:schemeClr val="tx1"/>
                </a:solidFill>
                <a:latin typeface="楷体" panose="02010609060101010101" pitchFamily="49" charset="-122"/>
                <a:ea typeface="楷体" panose="02010609060101010101" pitchFamily="49" charset="-122"/>
              </a:rPr>
              <a:t>29</a:t>
            </a:r>
            <a:r>
              <a:rPr lang="zh-CN" altLang="en-US" sz="2800" b="1">
                <a:solidFill>
                  <a:schemeClr val="tx1"/>
                </a:solidFill>
                <a:latin typeface="楷体" panose="02010609060101010101" pitchFamily="49" charset="-122"/>
                <a:ea typeface="楷体" panose="02010609060101010101" pitchFamily="49" charset="-122"/>
              </a:rPr>
              <a:t>号。</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32" name="文本框 31"/>
          <p:cNvSpPr txBox="1"/>
          <p:nvPr/>
        </p:nvSpPr>
        <p:spPr>
          <a:xfrm>
            <a:off x="2065020" y="2336165"/>
            <a:ext cx="3042920"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艾娜的生日是</a:t>
            </a:r>
            <a:r>
              <a:rPr lang="en-US" altLang="zh-CN" sz="2800" b="1">
                <a:solidFill>
                  <a:schemeClr val="tx1"/>
                </a:solidFill>
                <a:latin typeface="楷体" panose="02010609060101010101" pitchFamily="49" charset="-122"/>
                <a:ea typeface="楷体" panose="02010609060101010101" pitchFamily="49" charset="-122"/>
              </a:rPr>
              <a:t>……</a:t>
            </a:r>
            <a:endParaRPr lang="en-US" altLang="zh-CN" sz="2800" b="1">
              <a:solidFill>
                <a:schemeClr val="tx1"/>
              </a:solidFill>
              <a:latin typeface="楷体" panose="02010609060101010101" pitchFamily="49" charset="-122"/>
              <a:ea typeface="楷体" panose="02010609060101010101" pitchFamily="49" charset="-122"/>
            </a:endParaRPr>
          </a:p>
        </p:txBody>
      </p:sp>
      <p:sp>
        <p:nvSpPr>
          <p:cNvPr id="34" name="文本框 33"/>
          <p:cNvSpPr txBox="1"/>
          <p:nvPr/>
        </p:nvSpPr>
        <p:spPr>
          <a:xfrm>
            <a:off x="2056130" y="3082925"/>
            <a:ext cx="268541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艾娜请张丽</a:t>
            </a:r>
            <a:r>
              <a:rPr lang="en-US" altLang="zh-CN" sz="2800" b="1">
                <a:solidFill>
                  <a:schemeClr val="tx1"/>
                </a:solidFill>
                <a:latin typeface="楷体" panose="02010609060101010101" pitchFamily="49" charset="-122"/>
                <a:ea typeface="楷体" panose="02010609060101010101" pitchFamily="49" charset="-122"/>
              </a:rPr>
              <a:t>……</a:t>
            </a:r>
            <a:endParaRPr lang="en-US" altLang="zh-CN" sz="2800" b="1">
              <a:solidFill>
                <a:schemeClr val="tx1"/>
              </a:solidFill>
              <a:latin typeface="楷体" panose="02010609060101010101" pitchFamily="49" charset="-122"/>
              <a:ea typeface="楷体" panose="02010609060101010101" pitchFamily="49" charset="-122"/>
            </a:endParaRPr>
          </a:p>
        </p:txBody>
      </p:sp>
      <p:sp>
        <p:nvSpPr>
          <p:cNvPr id="35" name="文本框 34"/>
          <p:cNvSpPr txBox="1"/>
          <p:nvPr/>
        </p:nvSpPr>
        <p:spPr>
          <a:xfrm>
            <a:off x="2052320" y="3784600"/>
            <a:ext cx="3757930"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艾娜的生日是</a:t>
            </a:r>
            <a:r>
              <a:rPr lang="en-US" altLang="zh-CN" sz="2800" b="1">
                <a:solidFill>
                  <a:schemeClr val="tx1"/>
                </a:solidFill>
                <a:latin typeface="楷体" panose="02010609060101010101" pitchFamily="49" charset="-122"/>
                <a:ea typeface="楷体" panose="02010609060101010101" pitchFamily="49" charset="-122"/>
              </a:rPr>
              <a:t>……</a:t>
            </a:r>
            <a:r>
              <a:rPr lang="zh-CN" altLang="en-US" sz="2800" b="1">
                <a:solidFill>
                  <a:schemeClr val="tx1"/>
                </a:solidFill>
                <a:latin typeface="楷体" panose="02010609060101010101" pitchFamily="49" charset="-122"/>
                <a:ea typeface="楷体" panose="02010609060101010101" pitchFamily="49" charset="-122"/>
              </a:rPr>
              <a:t>到。</a:t>
            </a:r>
            <a:endParaRPr lang="zh-CN" altLang="en-US" sz="2800" b="1">
              <a:solidFill>
                <a:schemeClr val="tx1"/>
              </a:solidFill>
              <a:latin typeface="楷体" panose="02010609060101010101" pitchFamily="49" charset="-122"/>
              <a:ea typeface="楷体" panose="02010609060101010101" pitchFamily="49" charset="-122"/>
            </a:endParaRPr>
          </a:p>
        </p:txBody>
      </p:sp>
      <p:sp>
        <p:nvSpPr>
          <p:cNvPr id="36" name="文本框 35"/>
          <p:cNvSpPr txBox="1"/>
          <p:nvPr/>
        </p:nvSpPr>
        <p:spPr>
          <a:xfrm>
            <a:off x="2052955" y="4551045"/>
            <a:ext cx="411543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张丽上午</a:t>
            </a:r>
            <a:r>
              <a:rPr lang="en-US" altLang="zh-CN" sz="2800" b="1">
                <a:solidFill>
                  <a:schemeClr val="tx1"/>
                </a:solidFill>
                <a:latin typeface="楷体" panose="02010609060101010101" pitchFamily="49" charset="-122"/>
                <a:ea typeface="楷体" panose="02010609060101010101" pitchFamily="49" charset="-122"/>
              </a:rPr>
              <a:t>……</a:t>
            </a:r>
            <a:r>
              <a:rPr lang="zh-CN" altLang="en-US" sz="2800" b="1">
                <a:solidFill>
                  <a:schemeClr val="tx1"/>
                </a:solidFill>
                <a:latin typeface="楷体" panose="02010609060101010101" pitchFamily="49" charset="-122"/>
                <a:ea typeface="楷体" panose="02010609060101010101" pitchFamily="49" charset="-122"/>
              </a:rPr>
              <a:t>，晚上</a:t>
            </a:r>
            <a:r>
              <a:rPr lang="en-US" altLang="zh-CN" sz="2800" b="1">
                <a:solidFill>
                  <a:schemeClr val="tx1"/>
                </a:solidFill>
                <a:latin typeface="楷体" panose="02010609060101010101" pitchFamily="49" charset="-122"/>
                <a:ea typeface="楷体" panose="02010609060101010101" pitchFamily="49" charset="-122"/>
              </a:rPr>
              <a:t>……</a:t>
            </a:r>
            <a:endParaRPr lang="en-US" altLang="zh-CN" sz="2800" b="1">
              <a:solidFill>
                <a:schemeClr val="tx1"/>
              </a:solidFill>
              <a:latin typeface="楷体" panose="02010609060101010101" pitchFamily="49" charset="-122"/>
              <a:ea typeface="楷体" panose="02010609060101010101" pitchFamily="49" charset="-122"/>
            </a:endParaRPr>
          </a:p>
        </p:txBody>
      </p:sp>
      <p:sp>
        <p:nvSpPr>
          <p:cNvPr id="37" name="文本框 36"/>
          <p:cNvSpPr txBox="1"/>
          <p:nvPr/>
        </p:nvSpPr>
        <p:spPr>
          <a:xfrm>
            <a:off x="2028825" y="5338445"/>
            <a:ext cx="340042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张丽要送艾娜要</a:t>
            </a:r>
            <a:r>
              <a:rPr lang="en-US" altLang="zh-CN" sz="2800" b="1">
                <a:solidFill>
                  <a:schemeClr val="tx1"/>
                </a:solidFill>
                <a:latin typeface="楷体" panose="02010609060101010101" pitchFamily="49" charset="-122"/>
                <a:ea typeface="楷体" panose="02010609060101010101" pitchFamily="49" charset="-122"/>
              </a:rPr>
              <a:t>……</a:t>
            </a:r>
            <a:endParaRPr lang="en-US" altLang="zh-CN" sz="2800" b="1">
              <a:solidFill>
                <a:schemeClr val="tx1"/>
              </a:solidFill>
              <a:latin typeface="楷体" panose="02010609060101010101" pitchFamily="49" charset="-122"/>
              <a:ea typeface="楷体" panose="02010609060101010101" pitchFamily="49" charset="-122"/>
            </a:endParaRPr>
          </a:p>
        </p:txBody>
      </p:sp>
      <p:sp>
        <p:nvSpPr>
          <p:cNvPr id="38" name="文本框 37"/>
          <p:cNvSpPr txBox="1"/>
          <p:nvPr/>
        </p:nvSpPr>
        <p:spPr>
          <a:xfrm>
            <a:off x="2052955" y="6022975"/>
            <a:ext cx="3400425" cy="521970"/>
          </a:xfrm>
          <a:prstGeom prst="rect">
            <a:avLst/>
          </a:prstGeom>
          <a:noFill/>
        </p:spPr>
        <p:txBody>
          <a:bodyPr wrap="none" rtlCol="0">
            <a:spAutoFit/>
          </a:bodyPr>
          <a:p>
            <a:r>
              <a:rPr lang="zh-CN" altLang="en-US" sz="2800" b="1">
                <a:solidFill>
                  <a:schemeClr val="tx1"/>
                </a:solidFill>
                <a:latin typeface="楷体" panose="02010609060101010101" pitchFamily="49" charset="-122"/>
                <a:ea typeface="楷体" panose="02010609060101010101" pitchFamily="49" charset="-122"/>
              </a:rPr>
              <a:t>张丽的生日是</a:t>
            </a:r>
            <a:r>
              <a:rPr lang="en-US" altLang="zh-CN" sz="2800" b="1">
                <a:solidFill>
                  <a:schemeClr val="tx1"/>
                </a:solidFill>
                <a:latin typeface="楷体" panose="02010609060101010101" pitchFamily="49" charset="-122"/>
                <a:ea typeface="楷体" panose="02010609060101010101" pitchFamily="49" charset="-122"/>
              </a:rPr>
              <a:t>…</a:t>
            </a:r>
            <a:r>
              <a:rPr lang="zh-CN" altLang="en-US" sz="2800" b="1">
                <a:solidFill>
                  <a:schemeClr val="tx1"/>
                </a:solidFill>
                <a:latin typeface="楷体" panose="02010609060101010101" pitchFamily="49" charset="-122"/>
                <a:ea typeface="楷体" panose="02010609060101010101" pitchFamily="49" charset="-122"/>
              </a:rPr>
              <a:t>走。</a:t>
            </a:r>
            <a:endParaRPr lang="zh-CN" altLang="en-US" sz="2800" b="1">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par>
                          <p:cTn id="38" fill="hold">
                            <p:stCondLst>
                              <p:cond delay="500"/>
                            </p:stCondLst>
                            <p:childTnLst>
                              <p:par>
                                <p:cTn id="39" presetID="22" presetClass="exit" presetSubtype="4" fill="hold" grpId="0" nodeType="afterEffect">
                                  <p:stCondLst>
                                    <p:cond delay="0"/>
                                  </p:stCondLst>
                                  <p:childTnLst>
                                    <p:animEffect transition="out" filter="wipe(down)">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p:stCondLst>
                              <p:cond delay="1000"/>
                            </p:stCondLst>
                            <p:childTnLst>
                              <p:par>
                                <p:cTn id="43" presetID="22" presetClass="exit" presetSubtype="4" fill="hold" grpId="0" nodeType="afterEffect">
                                  <p:stCondLst>
                                    <p:cond delay="0"/>
                                  </p:stCondLst>
                                  <p:childTnLst>
                                    <p:animEffect transition="out" filter="wipe(down)">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par>
                          <p:cTn id="46" fill="hold">
                            <p:stCondLst>
                              <p:cond delay="1500"/>
                            </p:stCondLst>
                            <p:childTnLst>
                              <p:par>
                                <p:cTn id="47" presetID="22" presetClass="exit" presetSubtype="4" fill="hold" grpId="0" nodeType="after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par>
                          <p:cTn id="50" fill="hold">
                            <p:stCondLst>
                              <p:cond delay="2000"/>
                            </p:stCondLst>
                            <p:childTnLst>
                              <p:par>
                                <p:cTn id="51" presetID="22" presetClass="exit" presetSubtype="4" fill="hold" grpId="0" nodeType="afterEffect">
                                  <p:stCondLst>
                                    <p:cond delay="0"/>
                                  </p:stCondLst>
                                  <p:childTnLst>
                                    <p:animEffect transition="out" filter="wipe(down)">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par>
                          <p:cTn id="54" fill="hold">
                            <p:stCondLst>
                              <p:cond delay="2500"/>
                            </p:stCondLst>
                            <p:childTnLst>
                              <p:par>
                                <p:cTn id="55" presetID="22" presetClass="exit" presetSubtype="4" fill="hold" grpId="0" nodeType="afterEffect">
                                  <p:stCondLst>
                                    <p:cond delay="0"/>
                                  </p:stCondLst>
                                  <p:childTnLst>
                                    <p:animEffect transition="out" filter="wipe(down)">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22" presetClass="exit" presetSubtype="4" fill="hold" grpId="1" nodeType="afterEffect">
                                  <p:stCondLst>
                                    <p:cond delay="0"/>
                                  </p:stCondLst>
                                  <p:childTnLst>
                                    <p:animEffect transition="out" filter="wipe(down)">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childTnLst>
                          </p:cTn>
                        </p:par>
                        <p:par>
                          <p:cTn id="67" fill="hold">
                            <p:stCondLst>
                              <p:cond delay="1000"/>
                            </p:stCondLst>
                            <p:childTnLst>
                              <p:par>
                                <p:cTn id="68" presetID="22" presetClass="exit" presetSubtype="4" fill="hold" grpId="1" nodeType="afterEffect">
                                  <p:stCondLst>
                                    <p:cond delay="0"/>
                                  </p:stCondLst>
                                  <p:childTnLst>
                                    <p:animEffect transition="out" filter="wipe(down)">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par>
                          <p:cTn id="71" fill="hold">
                            <p:stCondLst>
                              <p:cond delay="1500"/>
                            </p:stCondLst>
                            <p:childTnLst>
                              <p:par>
                                <p:cTn id="72" presetID="22" presetClass="exit" presetSubtype="4" fill="hold" grpId="1" nodeType="afterEffect">
                                  <p:stCondLst>
                                    <p:cond delay="0"/>
                                  </p:stCondLst>
                                  <p:childTnLst>
                                    <p:animEffect transition="out" filter="wipe(down)">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childTnLst>
                          </p:cTn>
                        </p:par>
                        <p:par>
                          <p:cTn id="75" fill="hold">
                            <p:stCondLst>
                              <p:cond delay="2000"/>
                            </p:stCondLst>
                            <p:childTnLst>
                              <p:par>
                                <p:cTn id="76" presetID="22" presetClass="exit" presetSubtype="4" fill="hold" grpId="1" nodeType="afterEffect">
                                  <p:stCondLst>
                                    <p:cond delay="0"/>
                                  </p:stCondLst>
                                  <p:childTnLst>
                                    <p:animEffect transition="out" filter="wipe(down)">
                                      <p:cBhvr>
                                        <p:cTn id="77" dur="500"/>
                                        <p:tgtEl>
                                          <p:spTgt spid="30"/>
                                        </p:tgtEl>
                                      </p:cBhvr>
                                    </p:animEffect>
                                    <p:set>
                                      <p:cBhvr>
                                        <p:cTn id="78" dur="1" fill="hold">
                                          <p:stCondLst>
                                            <p:cond delay="499"/>
                                          </p:stCondLst>
                                        </p:cTn>
                                        <p:tgtEl>
                                          <p:spTgt spid="30"/>
                                        </p:tgtEl>
                                        <p:attrNameLst>
                                          <p:attrName>style.visibility</p:attrName>
                                        </p:attrNameLst>
                                      </p:cBhvr>
                                      <p:to>
                                        <p:strVal val="hidden"/>
                                      </p:to>
                                    </p:set>
                                  </p:childTnLst>
                                </p:cTn>
                              </p:par>
                            </p:childTnLst>
                          </p:cTn>
                        </p:par>
                        <p:par>
                          <p:cTn id="79" fill="hold">
                            <p:stCondLst>
                              <p:cond delay="2500"/>
                            </p:stCondLst>
                            <p:childTnLst>
                              <p:par>
                                <p:cTn id="80" presetID="22" presetClass="exit" presetSubtype="4" fill="hold" grpId="1" nodeType="afterEffect">
                                  <p:stCondLst>
                                    <p:cond delay="0"/>
                                  </p:stCondLst>
                                  <p:childTnLst>
                                    <p:animEffect transition="out" filter="wipe(down)">
                                      <p:cBhvr>
                                        <p:cTn id="81" dur="500"/>
                                        <p:tgtEl>
                                          <p:spTgt spid="31"/>
                                        </p:tgtEl>
                                      </p:cBhvr>
                                    </p:animEffect>
                                    <p:set>
                                      <p:cBhvr>
                                        <p:cTn id="82" dur="1" fill="hold">
                                          <p:stCondLst>
                                            <p:cond delay="499"/>
                                          </p:stCondLst>
                                        </p:cTn>
                                        <p:tgtEl>
                                          <p:spTgt spid="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linds(horizont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blinds(horizontal)">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linds(horizont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blinds(horizontal)">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blinds(horizontal)">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blinds(horizontal)">
                                      <p:cBhvr>
                                        <p:cTn id="1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1" grpId="0"/>
      <p:bldP spid="22" grpId="0"/>
      <p:bldP spid="25" grpId="0"/>
      <p:bldP spid="26" grpId="0"/>
      <p:bldP spid="27" grpId="0"/>
      <p:bldP spid="27" grpId="1"/>
      <p:bldP spid="28" grpId="0"/>
      <p:bldP spid="28" grpId="1"/>
      <p:bldP spid="29" grpId="0"/>
      <p:bldP spid="29" grpId="1"/>
      <p:bldP spid="33" grpId="0"/>
      <p:bldP spid="30" grpId="0"/>
      <p:bldP spid="30" grpId="1"/>
      <p:bldP spid="31" grpId="0"/>
      <p:bldP spid="31" grpId="1"/>
      <p:bldP spid="33" grpId="1"/>
      <p:bldP spid="32" grpId="0"/>
      <p:bldP spid="34" grpId="0"/>
      <p:bldP spid="35" grpId="0"/>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pPr algn="l"/>
            <a:r>
              <a:rPr lang="zh-CN" altLang="en-US" sz="2400" b="1">
                <a:solidFill>
                  <a:schemeClr val="bg1"/>
                </a:solidFill>
                <a:effectLst>
                  <a:outerShdw blurRad="38100" dist="38100" dir="2700000" algn="tl">
                    <a:srgbClr val="000000">
                      <a:alpha val="43137"/>
                    </a:srgbClr>
                  </a:outerShdw>
                </a:effectLst>
                <a:sym typeface="+mn-ea"/>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140716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双宾语句</a:t>
            </a:r>
            <a:endParaRPr lang="zh-CN" altLang="en-US" sz="2400" b="1">
              <a:latin typeface="Times New Roman" panose="02020603050405020304" charset="0"/>
              <a:ea typeface="黑体" panose="02010609060101010101" charset="-122"/>
            </a:endParaRPr>
          </a:p>
        </p:txBody>
      </p:sp>
      <p:sp>
        <p:nvSpPr>
          <p:cNvPr id="2" name="文本框 1"/>
          <p:cNvSpPr txBox="1"/>
          <p:nvPr/>
        </p:nvSpPr>
        <p:spPr>
          <a:xfrm>
            <a:off x="1633220" y="2249805"/>
            <a:ext cx="540385" cy="521970"/>
          </a:xfrm>
          <a:prstGeom prst="rect">
            <a:avLst/>
          </a:prstGeom>
          <a:noFill/>
        </p:spPr>
        <p:txBody>
          <a:bodyPr wrap="none" rtlCol="0">
            <a:spAutoFit/>
          </a:bodyPr>
          <a:p>
            <a:r>
              <a:rPr lang="zh-CN" altLang="en-US" sz="2800" b="1">
                <a:solidFill>
                  <a:schemeClr val="accent6">
                    <a:lumMod val="50000"/>
                  </a:schemeClr>
                </a:solidFill>
                <a:latin typeface="楷体" panose="02010609060101010101" pitchFamily="49" charset="-122"/>
                <a:ea typeface="楷体" panose="02010609060101010101" pitchFamily="49" charset="-122"/>
              </a:rPr>
              <a:t>送</a:t>
            </a:r>
            <a:endParaRPr lang="zh-CN" altLang="en-US" sz="2800" b="1">
              <a:solidFill>
                <a:schemeClr val="accent6">
                  <a:lumMod val="50000"/>
                </a:schemeClr>
              </a:solidFill>
              <a:latin typeface="楷体" panose="02010609060101010101" pitchFamily="49" charset="-122"/>
              <a:ea typeface="楷体" panose="02010609060101010101" pitchFamily="49" charset="-122"/>
            </a:endParaRPr>
          </a:p>
        </p:txBody>
      </p:sp>
      <p:sp>
        <p:nvSpPr>
          <p:cNvPr id="19" name="文本框 18"/>
          <p:cNvSpPr txBox="1"/>
          <p:nvPr/>
        </p:nvSpPr>
        <p:spPr>
          <a:xfrm>
            <a:off x="4740275" y="2235200"/>
            <a:ext cx="897890" cy="521970"/>
          </a:xfrm>
          <a:prstGeom prst="rect">
            <a:avLst/>
          </a:prstGeom>
          <a:noFill/>
        </p:spPr>
        <p:txBody>
          <a:bodyPr wrap="none" rtlCol="0">
            <a:spAutoFit/>
          </a:bodyPr>
          <a:p>
            <a:r>
              <a:rPr lang="zh-CN" altLang="en-US" sz="2800" b="1">
                <a:solidFill>
                  <a:srgbClr val="C00000"/>
                </a:solidFill>
                <a:latin typeface="楷体" panose="02010609060101010101" pitchFamily="49" charset="-122"/>
                <a:ea typeface="楷体" panose="02010609060101010101" pitchFamily="49" charset="-122"/>
              </a:rPr>
              <a:t>礼物</a:t>
            </a:r>
            <a:endParaRPr lang="zh-CN" altLang="en-US" sz="2800" b="1">
              <a:solidFill>
                <a:srgbClr val="C00000"/>
              </a:solidFill>
              <a:latin typeface="楷体" panose="02010609060101010101" pitchFamily="49" charset="-122"/>
              <a:ea typeface="楷体" panose="02010609060101010101" pitchFamily="49" charset="-122"/>
            </a:endParaRPr>
          </a:p>
        </p:txBody>
      </p:sp>
      <p:sp>
        <p:nvSpPr>
          <p:cNvPr id="29" name="文本框 28"/>
          <p:cNvSpPr txBox="1"/>
          <p:nvPr/>
        </p:nvSpPr>
        <p:spPr>
          <a:xfrm>
            <a:off x="1069340" y="2882900"/>
            <a:ext cx="3761740" cy="521970"/>
          </a:xfrm>
          <a:prstGeom prst="rect">
            <a:avLst/>
          </a:prstGeom>
          <a:noFill/>
        </p:spPr>
        <p:txBody>
          <a:bodyPr wrap="none" rtlCol="0">
            <a:spAutoFit/>
          </a:bodyPr>
          <a:p>
            <a:r>
              <a:rPr lang="zh-CN" altLang="en-US" sz="2800" b="1">
                <a:latin typeface="楷体" panose="02010609060101010101" pitchFamily="49" charset="-122"/>
                <a:ea typeface="楷体" panose="02010609060101010101" pitchFamily="49" charset="-122"/>
              </a:rPr>
              <a:t>我 男朋友 </a:t>
            </a:r>
            <a:r>
              <a:rPr lang="zh-CN" altLang="en-US" sz="2800" b="1">
                <a:solidFill>
                  <a:schemeClr val="accent6">
                    <a:lumMod val="50000"/>
                  </a:schemeClr>
                </a:solidFill>
                <a:latin typeface="楷体" panose="02010609060101010101" pitchFamily="49" charset="-122"/>
                <a:ea typeface="楷体" panose="02010609060101010101" pitchFamily="49" charset="-122"/>
              </a:rPr>
              <a:t>送</a:t>
            </a:r>
            <a:r>
              <a:rPr lang="zh-CN" altLang="en-US" sz="2800" b="1">
                <a:latin typeface="楷体" panose="02010609060101010101" pitchFamily="49" charset="-122"/>
                <a:ea typeface="楷体" panose="02010609060101010101" pitchFamily="49" charset="-122"/>
              </a:rPr>
              <a:t> 我 一个</a:t>
            </a:r>
            <a:endParaRPr lang="zh-CN" altLang="en-US" sz="2800" b="1">
              <a:latin typeface="楷体" panose="02010609060101010101" pitchFamily="49" charset="-122"/>
              <a:ea typeface="楷体" panose="02010609060101010101" pitchFamily="49" charset="-122"/>
            </a:endParaRPr>
          </a:p>
        </p:txBody>
      </p:sp>
      <p:sp>
        <p:nvSpPr>
          <p:cNvPr id="30" name="文本框 29"/>
          <p:cNvSpPr txBox="1"/>
          <p:nvPr/>
        </p:nvSpPr>
        <p:spPr>
          <a:xfrm>
            <a:off x="1069340" y="3683635"/>
            <a:ext cx="4654550" cy="829945"/>
          </a:xfrm>
          <a:prstGeom prst="rect">
            <a:avLst/>
          </a:prstGeom>
          <a:noFill/>
        </p:spPr>
        <p:txBody>
          <a:bodyPr wrap="none" rtlCol="0">
            <a:spAutoFit/>
          </a:bodyPr>
          <a:p>
            <a:pPr algn="l"/>
            <a:r>
              <a:rPr lang="en-US" altLang="zh-CN" sz="2800" b="1">
                <a:latin typeface="楷体" panose="02010609060101010101" pitchFamily="49" charset="-122"/>
                <a:ea typeface="楷体" panose="02010609060101010101" pitchFamily="49" charset="-122"/>
              </a:rPr>
              <a:t> </a:t>
            </a:r>
            <a:r>
              <a:rPr lang="zh-CN" altLang="en-US" sz="2800" b="1">
                <a:latin typeface="楷体" panose="02010609060101010101" pitchFamily="49" charset="-122"/>
                <a:ea typeface="楷体" panose="02010609060101010101" pitchFamily="49" charset="-122"/>
              </a:rPr>
              <a:t>圣  诞老人送我一个礼物。</a:t>
            </a:r>
            <a:endParaRPr lang="zh-CN" altLang="en-US" sz="2800" b="1">
              <a:latin typeface="楷体" panose="02010609060101010101" pitchFamily="49" charset="-122"/>
              <a:ea typeface="楷体" panose="02010609060101010101" pitchFamily="49" charset="-122"/>
            </a:endParaRPr>
          </a:p>
          <a:p>
            <a:pPr algn="l"/>
            <a:r>
              <a:rPr lang="zh-CN" altLang="en-US" sz="2000">
                <a:latin typeface="楷体" panose="02010609060101010101" pitchFamily="49" charset="-122"/>
                <a:ea typeface="楷体" panose="02010609060101010101" pitchFamily="49" charset="-122"/>
              </a:rPr>
              <a:t>shèngdàn</a:t>
            </a:r>
            <a:endParaRPr lang="zh-CN" altLang="en-US" sz="2000">
              <a:latin typeface="楷体" panose="02010609060101010101" pitchFamily="49" charset="-122"/>
              <a:ea typeface="楷体" panose="02010609060101010101" pitchFamily="49" charset="-122"/>
            </a:endParaRPr>
          </a:p>
        </p:txBody>
      </p:sp>
      <p:sp>
        <p:nvSpPr>
          <p:cNvPr id="33" name="文本框 32"/>
          <p:cNvSpPr txBox="1"/>
          <p:nvPr/>
        </p:nvSpPr>
        <p:spPr>
          <a:xfrm>
            <a:off x="1069340" y="4607560"/>
            <a:ext cx="3224530" cy="521970"/>
          </a:xfrm>
          <a:prstGeom prst="rect">
            <a:avLst/>
          </a:prstGeom>
          <a:noFill/>
        </p:spPr>
        <p:txBody>
          <a:bodyPr wrap="none" rtlCol="0">
            <a:spAutoFit/>
          </a:bodyPr>
          <a:p>
            <a:r>
              <a:rPr lang="zh-CN" altLang="en-US" sz="2800" b="1">
                <a:latin typeface="楷体" panose="02010609060101010101" pitchFamily="49" charset="-122"/>
                <a:ea typeface="楷体" panose="02010609060101010101" pitchFamily="49" charset="-122"/>
              </a:rPr>
              <a:t>老师 </a:t>
            </a:r>
            <a:r>
              <a:rPr lang="zh-CN" altLang="en-US" sz="2800" b="1">
                <a:solidFill>
                  <a:schemeClr val="accent6">
                    <a:lumMod val="50000"/>
                  </a:schemeClr>
                </a:solidFill>
                <a:latin typeface="楷体" panose="02010609060101010101" pitchFamily="49" charset="-122"/>
                <a:ea typeface="楷体" panose="02010609060101010101" pitchFamily="49" charset="-122"/>
              </a:rPr>
              <a:t>教</a:t>
            </a:r>
            <a:r>
              <a:rPr lang="zh-CN" altLang="en-US" sz="2800" b="1">
                <a:latin typeface="楷体" panose="02010609060101010101" pitchFamily="49" charset="-122"/>
                <a:ea typeface="楷体" panose="02010609060101010101" pitchFamily="49" charset="-122"/>
              </a:rPr>
              <a:t> 她 </a:t>
            </a:r>
            <a:r>
              <a:rPr lang="zh-CN" altLang="en-US" sz="2800" b="1">
                <a:solidFill>
                  <a:srgbClr val="C00000"/>
                </a:solidFill>
                <a:latin typeface="楷体" panose="02010609060101010101" pitchFamily="49" charset="-122"/>
                <a:ea typeface="楷体" panose="02010609060101010101" pitchFamily="49" charset="-122"/>
              </a:rPr>
              <a:t>英语</a:t>
            </a:r>
            <a:r>
              <a:rPr lang="zh-CN" altLang="en-US" sz="2800" b="1">
                <a:latin typeface="楷体" panose="02010609060101010101" pitchFamily="49" charset="-122"/>
                <a:ea typeface="楷体" panose="02010609060101010101" pitchFamily="49" charset="-122"/>
              </a:rPr>
              <a:t>。</a:t>
            </a:r>
            <a:endParaRPr lang="zh-CN" altLang="en-US" sz="2800" b="1">
              <a:latin typeface="楷体" panose="02010609060101010101" pitchFamily="49" charset="-122"/>
              <a:ea typeface="楷体" panose="02010609060101010101" pitchFamily="49" charset="-122"/>
            </a:endParaRPr>
          </a:p>
        </p:txBody>
      </p:sp>
      <p:sp>
        <p:nvSpPr>
          <p:cNvPr id="34" name="文本框 33"/>
          <p:cNvSpPr txBox="1"/>
          <p:nvPr/>
        </p:nvSpPr>
        <p:spPr>
          <a:xfrm>
            <a:off x="1069340" y="5208270"/>
            <a:ext cx="3939540" cy="521970"/>
          </a:xfrm>
          <a:prstGeom prst="rect">
            <a:avLst/>
          </a:prstGeom>
          <a:noFill/>
        </p:spPr>
        <p:txBody>
          <a:bodyPr wrap="none" rtlCol="0">
            <a:spAutoFit/>
          </a:bodyPr>
          <a:p>
            <a:pPr algn="l"/>
            <a:r>
              <a:rPr lang="zh-CN" altLang="en-US" sz="2800" b="1">
                <a:latin typeface="楷体" panose="02010609060101010101" pitchFamily="49" charset="-122"/>
                <a:ea typeface="楷体" panose="02010609060101010101" pitchFamily="49" charset="-122"/>
              </a:rPr>
              <a:t>爸爸妈妈 </a:t>
            </a:r>
            <a:r>
              <a:rPr lang="zh-CN" altLang="en-US" sz="2800" b="1">
                <a:solidFill>
                  <a:schemeClr val="accent6">
                    <a:lumMod val="50000"/>
                  </a:schemeClr>
                </a:solidFill>
                <a:latin typeface="楷体" panose="02010609060101010101" pitchFamily="49" charset="-122"/>
                <a:ea typeface="楷体" panose="02010609060101010101" pitchFamily="49" charset="-122"/>
              </a:rPr>
              <a:t>教</a:t>
            </a:r>
            <a:r>
              <a:rPr lang="zh-CN" altLang="en-US" sz="2800" b="1">
                <a:latin typeface="楷体" panose="02010609060101010101" pitchFamily="49" charset="-122"/>
                <a:ea typeface="楷体" panose="02010609060101010101" pitchFamily="49" charset="-122"/>
              </a:rPr>
              <a:t> 她 </a:t>
            </a:r>
            <a:r>
              <a:rPr lang="zh-CN" altLang="en-US" sz="2800" b="1">
                <a:solidFill>
                  <a:srgbClr val="C00000"/>
                </a:solidFill>
                <a:latin typeface="楷体" panose="02010609060101010101" pitchFamily="49" charset="-122"/>
                <a:ea typeface="楷体" panose="02010609060101010101" pitchFamily="49" charset="-122"/>
              </a:rPr>
              <a:t>做饭</a:t>
            </a:r>
            <a:r>
              <a:rPr lang="zh-CN" altLang="en-US" sz="2800" b="1">
                <a:latin typeface="楷体" panose="02010609060101010101" pitchFamily="49" charset="-122"/>
                <a:ea typeface="楷体" panose="02010609060101010101" pitchFamily="49" charset="-122"/>
              </a:rPr>
              <a:t>。</a:t>
            </a:r>
            <a:endParaRPr lang="zh-CN" altLang="en-US" sz="2800" b="1">
              <a:latin typeface="楷体" panose="02010609060101010101" pitchFamily="49" charset="-122"/>
              <a:ea typeface="楷体" panose="02010609060101010101" pitchFamily="49" charset="-122"/>
            </a:endParaRPr>
          </a:p>
        </p:txBody>
      </p:sp>
      <p:pic>
        <p:nvPicPr>
          <p:cNvPr id="21" name="图片 20" descr="VCG21gic3822033"/>
          <p:cNvPicPr>
            <a:picLocks noChangeAspect="1"/>
          </p:cNvPicPr>
          <p:nvPr/>
        </p:nvPicPr>
        <p:blipFill>
          <a:blip r:embed="rId1">
            <a:clrChange>
              <a:clrFrom>
                <a:srgbClr val="FFFFFF">
                  <a:alpha val="100000"/>
                </a:srgbClr>
              </a:clrFrom>
              <a:clrTo>
                <a:srgbClr val="FFFFFF">
                  <a:alpha val="100000"/>
                  <a:alpha val="0"/>
                </a:srgbClr>
              </a:clrTo>
            </a:clrChange>
          </a:blip>
          <a:srcRect l="6902" t="4631" r="4470" b="3993"/>
          <a:stretch>
            <a:fillRect/>
          </a:stretch>
        </p:blipFill>
        <p:spPr>
          <a:xfrm>
            <a:off x="8056245" y="1932940"/>
            <a:ext cx="2506980" cy="3876675"/>
          </a:xfrm>
          <a:prstGeom prst="rect">
            <a:avLst/>
          </a:prstGeom>
        </p:spPr>
      </p:pic>
      <p:pic>
        <p:nvPicPr>
          <p:cNvPr id="22" name="图片 21" descr="VCG21gic3617040"/>
          <p:cNvPicPr>
            <a:picLocks noChangeAspect="1"/>
          </p:cNvPicPr>
          <p:nvPr/>
        </p:nvPicPr>
        <p:blipFill>
          <a:blip r:embed="rId2"/>
          <a:stretch>
            <a:fillRect/>
          </a:stretch>
        </p:blipFill>
        <p:spPr>
          <a:xfrm>
            <a:off x="6473825" y="1932940"/>
            <a:ext cx="5501640" cy="3669665"/>
          </a:xfrm>
          <a:prstGeom prst="rect">
            <a:avLst/>
          </a:prstGeom>
        </p:spPr>
      </p:pic>
      <p:sp>
        <p:nvSpPr>
          <p:cNvPr id="23" name="文本框 22"/>
          <p:cNvSpPr txBox="1"/>
          <p:nvPr/>
        </p:nvSpPr>
        <p:spPr>
          <a:xfrm>
            <a:off x="2247265" y="2249805"/>
            <a:ext cx="1612900" cy="521970"/>
          </a:xfrm>
          <a:prstGeom prst="rect">
            <a:avLst/>
          </a:prstGeom>
          <a:noFill/>
        </p:spPr>
        <p:txBody>
          <a:bodyPr wrap="none" rtlCol="0">
            <a:spAutoFit/>
          </a:bodyPr>
          <a:p>
            <a:r>
              <a:rPr lang="zh-CN" altLang="en-US" sz="2800" b="1">
                <a:latin typeface="楷体" panose="02010609060101010101" pitchFamily="49" charset="-122"/>
                <a:ea typeface="楷体" panose="02010609060101010101" pitchFamily="49" charset="-122"/>
              </a:rPr>
              <a:t>爷爷奶奶</a:t>
            </a:r>
            <a:endParaRPr lang="zh-CN" altLang="en-US" sz="2800" b="1">
              <a:latin typeface="楷体" panose="02010609060101010101" pitchFamily="49" charset="-122"/>
              <a:ea typeface="楷体" panose="02010609060101010101" pitchFamily="49" charset="-122"/>
            </a:endParaRPr>
          </a:p>
        </p:txBody>
      </p:sp>
      <p:sp>
        <p:nvSpPr>
          <p:cNvPr id="31" name="文本框 30"/>
          <p:cNvSpPr txBox="1"/>
          <p:nvPr/>
        </p:nvSpPr>
        <p:spPr>
          <a:xfrm>
            <a:off x="3860165" y="2235200"/>
            <a:ext cx="897890" cy="521970"/>
          </a:xfrm>
          <a:prstGeom prst="rect">
            <a:avLst/>
          </a:prstGeom>
          <a:noFill/>
        </p:spPr>
        <p:txBody>
          <a:bodyPr wrap="none" rtlCol="0">
            <a:spAutoFit/>
          </a:bodyPr>
          <a:p>
            <a:r>
              <a:rPr lang="zh-CN" altLang="en-US" sz="2800" b="1">
                <a:latin typeface="楷体" panose="02010609060101010101" pitchFamily="49" charset="-122"/>
                <a:ea typeface="楷体" panose="02010609060101010101" pitchFamily="49" charset="-122"/>
              </a:rPr>
              <a:t>一个</a:t>
            </a:r>
            <a:endParaRPr lang="zh-CN" altLang="en-US" sz="2800" b="1">
              <a:latin typeface="楷体" panose="02010609060101010101" pitchFamily="49" charset="-122"/>
              <a:ea typeface="楷体" panose="02010609060101010101" pitchFamily="49" charset="-122"/>
            </a:endParaRPr>
          </a:p>
        </p:txBody>
      </p:sp>
      <p:sp>
        <p:nvSpPr>
          <p:cNvPr id="35" name="文本框 34"/>
          <p:cNvSpPr txBox="1"/>
          <p:nvPr/>
        </p:nvSpPr>
        <p:spPr>
          <a:xfrm>
            <a:off x="1012825" y="2220595"/>
            <a:ext cx="540385" cy="521970"/>
          </a:xfrm>
          <a:prstGeom prst="rect">
            <a:avLst/>
          </a:prstGeom>
          <a:noFill/>
        </p:spPr>
        <p:txBody>
          <a:bodyPr wrap="none" rtlCol="0">
            <a:spAutoFit/>
          </a:bodyPr>
          <a:p>
            <a:r>
              <a:rPr lang="zh-CN" altLang="en-US" sz="2800" b="1">
                <a:latin typeface="楷体" panose="02010609060101010101" pitchFamily="49" charset="-122"/>
                <a:ea typeface="楷体" panose="02010609060101010101" pitchFamily="49" charset="-122"/>
              </a:rPr>
              <a:t>我</a:t>
            </a:r>
            <a:endParaRPr lang="zh-CN" altLang="en-US" sz="2800" b="1">
              <a:latin typeface="楷体" panose="02010609060101010101" pitchFamily="49" charset="-122"/>
              <a:ea typeface="楷体" panose="02010609060101010101" pitchFamily="49" charset="-122"/>
            </a:endParaRPr>
          </a:p>
        </p:txBody>
      </p:sp>
      <p:pic>
        <p:nvPicPr>
          <p:cNvPr id="36" name="图片 35" descr="VCG41N685897762"/>
          <p:cNvPicPr>
            <a:picLocks noChangeAspect="1"/>
          </p:cNvPicPr>
          <p:nvPr/>
        </p:nvPicPr>
        <p:blipFill>
          <a:blip r:embed="rId3"/>
          <a:stretch>
            <a:fillRect/>
          </a:stretch>
        </p:blipFill>
        <p:spPr>
          <a:xfrm>
            <a:off x="6163310" y="1932940"/>
            <a:ext cx="5812155" cy="3876675"/>
          </a:xfrm>
          <a:prstGeom prst="rect">
            <a:avLst/>
          </a:prstGeom>
        </p:spPr>
      </p:pic>
      <p:pic>
        <p:nvPicPr>
          <p:cNvPr id="38" name="图片 37" descr="VCG4184588494"/>
          <p:cNvPicPr>
            <a:picLocks noChangeAspect="1"/>
          </p:cNvPicPr>
          <p:nvPr/>
        </p:nvPicPr>
        <p:blipFill>
          <a:blip r:embed="rId4"/>
          <a:srcRect l="12757" t="15828" r="7608" b="8352"/>
          <a:stretch>
            <a:fillRect/>
          </a:stretch>
        </p:blipFill>
        <p:spPr>
          <a:xfrm>
            <a:off x="10472420" y="3661410"/>
            <a:ext cx="1504315" cy="2148205"/>
          </a:xfrm>
          <a:prstGeom prst="rect">
            <a:avLst/>
          </a:prstGeom>
        </p:spPr>
      </p:pic>
      <p:sp>
        <p:nvSpPr>
          <p:cNvPr id="39" name="文本框 38"/>
          <p:cNvSpPr txBox="1"/>
          <p:nvPr/>
        </p:nvSpPr>
        <p:spPr>
          <a:xfrm>
            <a:off x="4638675" y="2853690"/>
            <a:ext cx="1077595" cy="829945"/>
          </a:xfrm>
          <a:prstGeom prst="rect">
            <a:avLst/>
          </a:prstGeom>
          <a:noFill/>
        </p:spPr>
        <p:txBody>
          <a:bodyPr wrap="none" rtlCol="0">
            <a:spAutoFit/>
          </a:bodyPr>
          <a:p>
            <a:pPr algn="l"/>
            <a:r>
              <a:rPr lang="en-US" altLang="zh-CN" sz="2800" b="1">
                <a:latin typeface="楷体" panose="02010609060101010101" pitchFamily="49" charset="-122"/>
                <a:ea typeface="楷体" panose="02010609060101010101" pitchFamily="49" charset="-122"/>
              </a:rPr>
              <a:t> </a:t>
            </a:r>
            <a:r>
              <a:rPr lang="zh-CN" altLang="en-US" sz="2800" b="1">
                <a:solidFill>
                  <a:srgbClr val="C00000"/>
                </a:solidFill>
                <a:latin typeface="楷体" panose="02010609060101010101" pitchFamily="49" charset="-122"/>
                <a:ea typeface="楷体" panose="02010609060101010101" pitchFamily="49" charset="-122"/>
              </a:rPr>
              <a:t>戒指</a:t>
            </a:r>
            <a:endParaRPr lang="zh-CN" altLang="en-US" sz="2800" b="1">
              <a:latin typeface="楷体" panose="02010609060101010101" pitchFamily="49" charset="-122"/>
              <a:ea typeface="楷体" panose="02010609060101010101" pitchFamily="49" charset="-122"/>
            </a:endParaRPr>
          </a:p>
          <a:p>
            <a:pPr algn="l"/>
            <a:r>
              <a:rPr lang="zh-CN" altLang="en-US" sz="2000">
                <a:latin typeface="楷体" panose="02010609060101010101" pitchFamily="49" charset="-122"/>
                <a:ea typeface="楷体" panose="02010609060101010101" pitchFamily="49" charset="-122"/>
              </a:rPr>
              <a:t>jièzhi</a:t>
            </a:r>
            <a:endParaRPr lang="zh-CN" altLang="en-US" sz="2000">
              <a:latin typeface="楷体" panose="02010609060101010101" pitchFamily="49" charset="-122"/>
              <a:ea typeface="楷体" panose="02010609060101010101" pitchFamily="49" charset="-122"/>
            </a:endParaRPr>
          </a:p>
        </p:txBody>
      </p:sp>
      <p:pic>
        <p:nvPicPr>
          <p:cNvPr id="40" name="图片 39" descr="VCG41sb10069274c-005"/>
          <p:cNvPicPr>
            <a:picLocks noChangeAspect="1"/>
          </p:cNvPicPr>
          <p:nvPr/>
        </p:nvPicPr>
        <p:blipFill>
          <a:blip r:embed="rId5"/>
          <a:srcRect b="5258"/>
          <a:stretch>
            <a:fillRect/>
          </a:stretch>
        </p:blipFill>
        <p:spPr>
          <a:xfrm>
            <a:off x="6044565" y="1764665"/>
            <a:ext cx="5930900" cy="4335780"/>
          </a:xfrm>
          <a:prstGeom prst="rect">
            <a:avLst/>
          </a:prstGeom>
        </p:spPr>
      </p:pic>
      <p:pic>
        <p:nvPicPr>
          <p:cNvPr id="41" name="图片 40" descr="VCG21gic20053980"/>
          <p:cNvPicPr>
            <a:picLocks noChangeAspect="1"/>
          </p:cNvPicPr>
          <p:nvPr/>
        </p:nvPicPr>
        <p:blipFill>
          <a:blip r:embed="rId6"/>
          <a:stretch>
            <a:fillRect/>
          </a:stretch>
        </p:blipFill>
        <p:spPr>
          <a:xfrm>
            <a:off x="5943600" y="1847850"/>
            <a:ext cx="6252210" cy="4170045"/>
          </a:xfrm>
          <a:prstGeom prst="rect">
            <a:avLst/>
          </a:prstGeom>
        </p:spPr>
      </p:pic>
      <p:pic>
        <p:nvPicPr>
          <p:cNvPr id="42" name="图片 41" descr="VCG210a95ced00"/>
          <p:cNvPicPr>
            <a:picLocks noChangeAspect="1"/>
          </p:cNvPicPr>
          <p:nvPr/>
        </p:nvPicPr>
        <p:blipFill>
          <a:blip r:embed="rId7"/>
          <a:stretch>
            <a:fillRect/>
          </a:stretch>
        </p:blipFill>
        <p:spPr>
          <a:xfrm>
            <a:off x="5943600" y="1932940"/>
            <a:ext cx="6123305" cy="4084320"/>
          </a:xfrm>
          <a:prstGeom prst="rect">
            <a:avLst/>
          </a:prstGeom>
        </p:spPr>
      </p:pic>
      <p:pic>
        <p:nvPicPr>
          <p:cNvPr id="43" name="图片 42" descr="VCG2160a9cd42e"/>
          <p:cNvPicPr>
            <a:picLocks noChangeAspect="1"/>
          </p:cNvPicPr>
          <p:nvPr/>
        </p:nvPicPr>
        <p:blipFill>
          <a:blip r:embed="rId8"/>
          <a:stretch>
            <a:fillRect/>
          </a:stretch>
        </p:blipFill>
        <p:spPr>
          <a:xfrm>
            <a:off x="5939155" y="1930400"/>
            <a:ext cx="6127750" cy="4086860"/>
          </a:xfrm>
          <a:prstGeom prst="rect">
            <a:avLst/>
          </a:prstGeom>
        </p:spPr>
      </p:pic>
      <p:sp>
        <p:nvSpPr>
          <p:cNvPr id="44" name="文本框 43"/>
          <p:cNvSpPr txBox="1"/>
          <p:nvPr/>
        </p:nvSpPr>
        <p:spPr>
          <a:xfrm>
            <a:off x="1083945" y="5774055"/>
            <a:ext cx="3582035" cy="521970"/>
          </a:xfrm>
          <a:prstGeom prst="rect">
            <a:avLst/>
          </a:prstGeom>
          <a:noFill/>
        </p:spPr>
        <p:txBody>
          <a:bodyPr wrap="none" rtlCol="0">
            <a:spAutoFit/>
          </a:bodyPr>
          <a:p>
            <a:pPr algn="l"/>
            <a:r>
              <a:rPr lang="zh-CN" altLang="en-US" sz="2800" b="1">
                <a:latin typeface="楷体" panose="02010609060101010101" pitchFamily="49" charset="-122"/>
                <a:ea typeface="楷体" panose="02010609060101010101" pitchFamily="49" charset="-122"/>
              </a:rPr>
              <a:t>奶奶 </a:t>
            </a:r>
            <a:r>
              <a:rPr lang="zh-CN" altLang="en-US" sz="2800" b="1">
                <a:solidFill>
                  <a:schemeClr val="accent6">
                    <a:lumMod val="50000"/>
                  </a:schemeClr>
                </a:solidFill>
                <a:latin typeface="楷体" panose="02010609060101010101" pitchFamily="49" charset="-122"/>
                <a:ea typeface="楷体" panose="02010609060101010101" pitchFamily="49" charset="-122"/>
              </a:rPr>
              <a:t>教</a:t>
            </a:r>
            <a:r>
              <a:rPr lang="zh-CN" altLang="en-US" sz="2800" b="1">
                <a:latin typeface="楷体" panose="02010609060101010101" pitchFamily="49" charset="-122"/>
                <a:ea typeface="楷体" panose="02010609060101010101" pitchFamily="49" charset="-122"/>
              </a:rPr>
              <a:t> 她 </a:t>
            </a:r>
            <a:r>
              <a:rPr lang="zh-CN" altLang="en-US" sz="2800" b="1">
                <a:solidFill>
                  <a:srgbClr val="C00000"/>
                </a:solidFill>
                <a:latin typeface="楷体" panose="02010609060101010101" pitchFamily="49" charset="-122"/>
                <a:ea typeface="楷体" panose="02010609060101010101" pitchFamily="49" charset="-122"/>
              </a:rPr>
              <a:t>包饺子</a:t>
            </a:r>
            <a:r>
              <a:rPr lang="zh-CN" altLang="en-US" sz="2800" b="1">
                <a:latin typeface="楷体" panose="02010609060101010101" pitchFamily="49" charset="-122"/>
                <a:ea typeface="楷体" panose="02010609060101010101" pitchFamily="49" charset="-122"/>
              </a:rPr>
              <a:t>。</a:t>
            </a:r>
            <a:endParaRPr lang="zh-CN" altLang="en-US" sz="28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i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ox(i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ox(in)">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ox(in)">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ox(in)">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grpId="0" nodeType="clickEffect">
                                  <p:stCondLst>
                                    <p:cond delay="0"/>
                                  </p:stCondLst>
                                  <p:iterate type="lt">
                                    <p:tmPct val="50000"/>
                                  </p:iterate>
                                  <p:childTnLst>
                                    <p:set>
                                      <p:cBhvr>
                                        <p:cTn id="68" dur="1" fill="hold">
                                          <p:stCondLst>
                                            <p:cond delay="0"/>
                                          </p:stCondLst>
                                        </p:cTn>
                                        <p:tgtEl>
                                          <p:spTgt spid="33"/>
                                        </p:tgtEl>
                                        <p:attrNameLst>
                                          <p:attrName>style.visibility</p:attrName>
                                        </p:attrNameLst>
                                      </p:cBhvr>
                                      <p:to>
                                        <p:strVal val="visible"/>
                                      </p:to>
                                    </p:set>
                                    <p:anim calcmode="discrete" valueType="clr">
                                      <p:cBhvr override="childStyle">
                                        <p:cTn id="69"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33"/>
                                        </p:tgtEl>
                                        <p:attrNameLst>
                                          <p:attrName>fillcolor</p:attrName>
                                        </p:attrNameLst>
                                      </p:cBhvr>
                                      <p:tavLst>
                                        <p:tav tm="0">
                                          <p:val>
                                            <p:clrVal>
                                              <a:schemeClr val="accent2"/>
                                            </p:clrVal>
                                          </p:val>
                                        </p:tav>
                                        <p:tav tm="50000">
                                          <p:val>
                                            <p:clrVal>
                                              <a:schemeClr val="hlink"/>
                                            </p:clrVal>
                                          </p:val>
                                        </p:tav>
                                      </p:tavLst>
                                    </p:anim>
                                    <p:set>
                                      <p:cBhvr>
                                        <p:cTn id="71" dur="80"/>
                                        <p:tgtEl>
                                          <p:spTgt spid="33"/>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ox(in)">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34"/>
                                        </p:tgtEl>
                                        <p:attrNameLst>
                                          <p:attrName>style.visibility</p:attrName>
                                        </p:attrNameLst>
                                      </p:cBhvr>
                                      <p:to>
                                        <p:strVal val="visible"/>
                                      </p:to>
                                    </p:set>
                                    <p:anim calcmode="discrete" valueType="clr">
                                      <p:cBhvr override="childStyle">
                                        <p:cTn id="81" dur="80"/>
                                        <p:tgtEl>
                                          <p:spTgt spid="34"/>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34"/>
                                        </p:tgtEl>
                                        <p:attrNameLst>
                                          <p:attrName>fillcolor</p:attrName>
                                        </p:attrNameLst>
                                      </p:cBhvr>
                                      <p:tavLst>
                                        <p:tav tm="0">
                                          <p:val>
                                            <p:clrVal>
                                              <a:schemeClr val="accent2"/>
                                            </p:clrVal>
                                          </p:val>
                                        </p:tav>
                                        <p:tav tm="50000">
                                          <p:val>
                                            <p:clrVal>
                                              <a:schemeClr val="hlink"/>
                                            </p:clrVal>
                                          </p:val>
                                        </p:tav>
                                      </p:tavLst>
                                    </p:anim>
                                    <p:set>
                                      <p:cBhvr>
                                        <p:cTn id="83" dur="80"/>
                                        <p:tgtEl>
                                          <p:spTgt spid="34"/>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4" presetClass="entr" presetSubtype="16" fill="hold" nodeType="click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box(in)">
                                      <p:cBhvr>
                                        <p:cTn id="88" dur="5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27" presetClass="entr" presetSubtype="0" fill="hold" grpId="0" nodeType="clickEffect">
                                  <p:stCondLst>
                                    <p:cond delay="0"/>
                                  </p:stCondLst>
                                  <p:iterate type="lt">
                                    <p:tmPct val="50000"/>
                                  </p:iterate>
                                  <p:childTnLst>
                                    <p:set>
                                      <p:cBhvr>
                                        <p:cTn id="92" dur="1" fill="hold">
                                          <p:stCondLst>
                                            <p:cond delay="0"/>
                                          </p:stCondLst>
                                        </p:cTn>
                                        <p:tgtEl>
                                          <p:spTgt spid="44"/>
                                        </p:tgtEl>
                                        <p:attrNameLst>
                                          <p:attrName>style.visibility</p:attrName>
                                        </p:attrNameLst>
                                      </p:cBhvr>
                                      <p:to>
                                        <p:strVal val="visible"/>
                                      </p:to>
                                    </p:set>
                                    <p:anim calcmode="discrete" valueType="clr">
                                      <p:cBhvr override="childStyle">
                                        <p:cTn id="93"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44"/>
                                        </p:tgtEl>
                                        <p:attrNameLst>
                                          <p:attrName>fillcolor</p:attrName>
                                        </p:attrNameLst>
                                      </p:cBhvr>
                                      <p:tavLst>
                                        <p:tav tm="0">
                                          <p:val>
                                            <p:clrVal>
                                              <a:schemeClr val="accent2"/>
                                            </p:clrVal>
                                          </p:val>
                                        </p:tav>
                                        <p:tav tm="50000">
                                          <p:val>
                                            <p:clrVal>
                                              <a:schemeClr val="hlink"/>
                                            </p:clrVal>
                                          </p:val>
                                        </p:tav>
                                      </p:tavLst>
                                    </p:anim>
                                    <p:set>
                                      <p:cBhvr>
                                        <p:cTn id="95" dur="8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9" grpId="0"/>
      <p:bldP spid="30" grpId="0"/>
      <p:bldP spid="33" grpId="0"/>
      <p:bldP spid="34" grpId="0"/>
      <p:bldP spid="23" grpId="0"/>
      <p:bldP spid="31" grpId="0"/>
      <p:bldP spid="35" grpId="0"/>
      <p:bldP spid="39"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110109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生日表</a:t>
            </a:r>
            <a:endParaRPr lang="zh-CN" altLang="en-US" sz="2400" b="1">
              <a:latin typeface="Times New Roman" panose="02020603050405020304" charset="0"/>
              <a:ea typeface="黑体" panose="02010609060101010101" charset="-122"/>
            </a:endParaRPr>
          </a:p>
        </p:txBody>
      </p:sp>
      <p:sp>
        <p:nvSpPr>
          <p:cNvPr id="25" name="文本框 24"/>
          <p:cNvSpPr txBox="1"/>
          <p:nvPr/>
        </p:nvSpPr>
        <p:spPr>
          <a:xfrm>
            <a:off x="624205" y="1868805"/>
            <a:ext cx="10709910" cy="645160"/>
          </a:xfrm>
          <a:prstGeom prst="rect">
            <a:avLst/>
          </a:prstGeom>
          <a:blipFill>
            <a:blip r:embed="rId1"/>
          </a:blipFill>
          <a:ln w="12700" cmpd="sng">
            <a:solidFill>
              <a:schemeClr val="accent6">
                <a:lumMod val="50000"/>
              </a:schemeClr>
            </a:solidFill>
            <a:prstDash val="sysDash"/>
          </a:ln>
        </p:spPr>
        <p:txBody>
          <a:bodyPr wrap="square" rtlCol="0">
            <a:spAutoFit/>
          </a:bodyPr>
          <a:p>
            <a:pPr algn="just"/>
            <a:r>
              <a:rPr lang="en-US" altLang="zh-CN" i="1">
                <a:latin typeface="Times New Roman" panose="02020603050405020304" charset="0"/>
              </a:rPr>
              <a:t>Ask when your classmates” birthdays are and what birthday gifts they want and then make a chart. Don't forget to wishe them a happy birthday  on those days.</a:t>
            </a:r>
            <a:endParaRPr lang="en-US" altLang="zh-CN" i="1">
              <a:latin typeface="Times New Roman" panose="02020603050405020304" charset="0"/>
            </a:endParaRPr>
          </a:p>
        </p:txBody>
      </p:sp>
      <p:sp>
        <p:nvSpPr>
          <p:cNvPr id="2" name="圆角矩形 1"/>
          <p:cNvSpPr/>
          <p:nvPr/>
        </p:nvSpPr>
        <p:spPr>
          <a:xfrm>
            <a:off x="635635" y="3475355"/>
            <a:ext cx="4937125" cy="1927860"/>
          </a:xfrm>
          <a:prstGeom prst="roundRect">
            <a:avLst/>
          </a:prstGeom>
          <a:solidFill>
            <a:schemeClr val="bg1"/>
          </a:solidFill>
          <a:ln w="127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400">
                <a:solidFill>
                  <a:schemeClr val="tx1"/>
                </a:solidFill>
                <a:latin typeface="楷体" panose="02010609060101010101" pitchFamily="49" charset="-122"/>
                <a:ea typeface="楷体" panose="02010609060101010101" pitchFamily="49" charset="-122"/>
              </a:rPr>
              <a:t>  A</a:t>
            </a:r>
            <a:r>
              <a:rPr lang="zh-CN" altLang="en-US" sz="2400">
                <a:solidFill>
                  <a:schemeClr val="tx1"/>
                </a:solidFill>
                <a:latin typeface="楷体" panose="02010609060101010101" pitchFamily="49" charset="-122"/>
                <a:ea typeface="楷体" panose="02010609060101010101" pitchFamily="49" charset="-122"/>
              </a:rPr>
              <a:t>：你的生日是几月几号？</a:t>
            </a:r>
            <a:endParaRPr lang="zh-CN" altLang="en-US" sz="2400">
              <a:solidFill>
                <a:schemeClr val="tx1"/>
              </a:solidFill>
              <a:latin typeface="楷体" panose="02010609060101010101" pitchFamily="49" charset="-122"/>
              <a:ea typeface="楷体" panose="02010609060101010101" pitchFamily="49" charset="-122"/>
            </a:endParaRPr>
          </a:p>
          <a:p>
            <a:pPr algn="l"/>
            <a:r>
              <a:rPr lang="en-US" altLang="zh-CN" sz="2400">
                <a:solidFill>
                  <a:schemeClr val="tx1"/>
                </a:solidFill>
                <a:latin typeface="楷体" panose="02010609060101010101" pitchFamily="49" charset="-122"/>
                <a:ea typeface="楷体" panose="02010609060101010101" pitchFamily="49" charset="-122"/>
              </a:rPr>
              <a:t>  B</a:t>
            </a:r>
            <a:r>
              <a:rPr lang="zh-CN" altLang="en-US" sz="2400">
                <a:solidFill>
                  <a:schemeClr val="tx1"/>
                </a:solidFill>
                <a:latin typeface="楷体" panose="02010609060101010101" pitchFamily="49" charset="-122"/>
                <a:ea typeface="楷体" panose="02010609060101010101" pitchFamily="49" charset="-122"/>
              </a:rPr>
              <a:t>：我的生日是</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a:t>
            </a:r>
            <a:endParaRPr lang="zh-CN" altLang="en-US" sz="2400">
              <a:solidFill>
                <a:schemeClr val="tx1"/>
              </a:solidFill>
              <a:latin typeface="楷体" panose="02010609060101010101" pitchFamily="49" charset="-122"/>
              <a:ea typeface="楷体" panose="02010609060101010101" pitchFamily="49" charset="-122"/>
            </a:endParaRPr>
          </a:p>
          <a:p>
            <a:pPr algn="l"/>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sym typeface="+mn-ea"/>
              </a:rPr>
              <a:t>A</a:t>
            </a:r>
            <a:r>
              <a:rPr lang="zh-CN" altLang="en-US" sz="2400">
                <a:solidFill>
                  <a:schemeClr val="tx1"/>
                </a:solidFill>
                <a:latin typeface="楷体" panose="02010609060101010101" pitchFamily="49" charset="-122"/>
                <a:ea typeface="楷体" panose="02010609060101010101" pitchFamily="49" charset="-122"/>
              </a:rPr>
              <a:t>：今年的生日你想要什么礼物？</a:t>
            </a:r>
            <a:endParaRPr lang="zh-CN" altLang="en-US" sz="2400">
              <a:solidFill>
                <a:schemeClr val="tx1"/>
              </a:solidFill>
              <a:latin typeface="楷体" panose="02010609060101010101" pitchFamily="49" charset="-122"/>
              <a:ea typeface="楷体" panose="02010609060101010101" pitchFamily="49" charset="-122"/>
            </a:endParaRPr>
          </a:p>
          <a:p>
            <a:pPr algn="l"/>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B</a:t>
            </a:r>
            <a:r>
              <a:rPr lang="zh-CN" altLang="en-US" sz="2400">
                <a:solidFill>
                  <a:schemeClr val="tx1"/>
                </a:solidFill>
                <a:latin typeface="楷体" panose="02010609060101010101" pitchFamily="49" charset="-122"/>
                <a:ea typeface="楷体" panose="02010609060101010101" pitchFamily="49" charset="-122"/>
              </a:rPr>
              <a:t>：我想</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a:t>
            </a:r>
            <a:endParaRPr lang="zh-CN" altLang="en-US" sz="2400">
              <a:solidFill>
                <a:schemeClr val="tx1"/>
              </a:solidFill>
              <a:latin typeface="楷体" panose="02010609060101010101" pitchFamily="49" charset="-122"/>
              <a:ea typeface="楷体" panose="02010609060101010101" pitchFamily="49" charset="-122"/>
            </a:endParaRPr>
          </a:p>
        </p:txBody>
      </p:sp>
      <p:sp>
        <p:nvSpPr>
          <p:cNvPr id="3" name="椭圆 2"/>
          <p:cNvSpPr/>
          <p:nvPr/>
        </p:nvSpPr>
        <p:spPr>
          <a:xfrm>
            <a:off x="607060" y="3334385"/>
            <a:ext cx="422910" cy="411480"/>
          </a:xfrm>
          <a:prstGeom prst="ellipse">
            <a:avLst/>
          </a:prstGeom>
          <a:gradFill>
            <a:gsLst>
              <a:gs pos="0">
                <a:srgbClr val="E30000"/>
              </a:gs>
              <a:gs pos="100000">
                <a:srgbClr val="760303"/>
              </a:gs>
            </a:gsLst>
            <a:lin ang="5400000" scaled="0"/>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黑体" panose="02010609060101010101" charset="-122"/>
                <a:ea typeface="黑体" panose="02010609060101010101" charset="-122"/>
              </a:rPr>
              <a:t>例</a:t>
            </a:r>
            <a:endParaRPr lang="zh-CN" altLang="en-US" sz="2400">
              <a:latin typeface="黑体" panose="02010609060101010101" charset="-122"/>
              <a:ea typeface="黑体" panose="02010609060101010101" charset="-122"/>
            </a:endParaRPr>
          </a:p>
        </p:txBody>
      </p:sp>
      <p:graphicFrame>
        <p:nvGraphicFramePr>
          <p:cNvPr id="19" name="表格 18"/>
          <p:cNvGraphicFramePr/>
          <p:nvPr/>
        </p:nvGraphicFramePr>
        <p:xfrm>
          <a:off x="5948045" y="3067685"/>
          <a:ext cx="5386070" cy="2618105"/>
        </p:xfrm>
        <a:graphic>
          <a:graphicData uri="http://schemas.openxmlformats.org/drawingml/2006/table">
            <a:tbl>
              <a:tblPr firstRow="1" bandRow="1">
                <a:tableStyleId>{5C22544A-7EE6-4342-B048-85BDC9FD1C3A}</a:tableStyleId>
              </a:tblPr>
              <a:tblGrid>
                <a:gridCol w="1795145"/>
                <a:gridCol w="1795780"/>
                <a:gridCol w="1795145"/>
              </a:tblGrid>
              <a:tr h="654685">
                <a:tc>
                  <a:txBody>
                    <a:bodyPr/>
                    <a:p>
                      <a:pPr algn="ctr" fontAlgn="ctr">
                        <a:buNone/>
                      </a:pPr>
                      <a:r>
                        <a:rPr lang="zh-CN" altLang="en-US" sz="2800">
                          <a:solidFill>
                            <a:schemeClr val="tx1"/>
                          </a:solidFill>
                          <a:latin typeface="华文楷体" panose="02010600040101010101" charset="-122"/>
                          <a:ea typeface="华文楷体" panose="02010600040101010101" charset="-122"/>
                        </a:rPr>
                        <a:t>名字</a:t>
                      </a: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r>
                        <a:rPr lang="zh-CN" altLang="en-US" sz="2800">
                          <a:solidFill>
                            <a:schemeClr val="tx1"/>
                          </a:solidFill>
                          <a:latin typeface="华文楷体" panose="02010600040101010101" charset="-122"/>
                          <a:ea typeface="华文楷体" panose="02010600040101010101" charset="-122"/>
                        </a:rPr>
                        <a:t>生日</a:t>
                      </a: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r>
                        <a:rPr lang="zh-CN" altLang="en-US" sz="2800">
                          <a:solidFill>
                            <a:schemeClr val="tx1"/>
                          </a:solidFill>
                          <a:latin typeface="华文楷体" panose="02010600040101010101" charset="-122"/>
                          <a:ea typeface="华文楷体" panose="02010600040101010101" charset="-122"/>
                        </a:rPr>
                        <a:t>礼物</a:t>
                      </a:r>
                      <a:endParaRPr lang="zh-CN" altLang="en-US" sz="2800">
                        <a:solidFill>
                          <a:schemeClr val="tx1"/>
                        </a:solidFill>
                        <a:latin typeface="华文楷体" panose="02010600040101010101" charset="-122"/>
                        <a:ea typeface="华文楷体" panose="02010600040101010101" charset="-122"/>
                      </a:endParaRPr>
                    </a:p>
                  </a:txBody>
                  <a:tcPr anchor="ctr" anchorCtr="0"/>
                </a:tc>
              </a:tr>
              <a:tr h="654685">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r>
              <a:tr h="654050">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r>
              <a:tr h="654685">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c>
                  <a:txBody>
                    <a:bodyPr/>
                    <a:p>
                      <a:pPr algn="ctr" fontAlgn="ctr">
                        <a:buNone/>
                      </a:pPr>
                      <a:endParaRPr lang="zh-CN" altLang="en-US" sz="2800">
                        <a:solidFill>
                          <a:schemeClr val="tx1"/>
                        </a:solidFill>
                        <a:latin typeface="华文楷体" panose="02010600040101010101" charset="-122"/>
                        <a:ea typeface="华文楷体" panose="02010600040101010101" charset="-122"/>
                      </a:endParaRPr>
                    </a:p>
                  </a:txBody>
                  <a:tcPr anchor="ctr" anchorCtr="0"/>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232537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你想送什么礼物</a:t>
            </a:r>
            <a:endParaRPr lang="zh-CN" altLang="en-US" sz="2400" b="1">
              <a:latin typeface="Times New Roman" panose="02020603050405020304" charset="0"/>
              <a:ea typeface="黑体" panose="02010609060101010101" charset="-122"/>
            </a:endParaRPr>
          </a:p>
        </p:txBody>
      </p:sp>
      <p:sp>
        <p:nvSpPr>
          <p:cNvPr id="25" name="文本框 24"/>
          <p:cNvSpPr txBox="1"/>
          <p:nvPr/>
        </p:nvSpPr>
        <p:spPr>
          <a:xfrm>
            <a:off x="624205" y="1868805"/>
            <a:ext cx="10709910" cy="645160"/>
          </a:xfrm>
          <a:prstGeom prst="rect">
            <a:avLst/>
          </a:prstGeom>
          <a:blipFill>
            <a:blip r:embed="rId1"/>
          </a:blipFill>
          <a:ln w="12700" cmpd="sng">
            <a:solidFill>
              <a:schemeClr val="accent6">
                <a:lumMod val="50000"/>
              </a:schemeClr>
            </a:solidFill>
            <a:prstDash val="sysDash"/>
          </a:ln>
        </p:spPr>
        <p:txBody>
          <a:bodyPr wrap="square" rtlCol="0">
            <a:spAutoFit/>
          </a:bodyPr>
          <a:p>
            <a:pPr algn="just"/>
            <a:r>
              <a:rPr lang="en-US" altLang="zh-CN" i="1">
                <a:latin typeface="Times New Roman" panose="02020603050405020304" charset="0"/>
              </a:rPr>
              <a:t>Think what gifts you are going to give your family members and friends for Christmas, New Year and their birthdays. Fill out he following table with the names of the gifts and then exchange ideas with your friends.</a:t>
            </a:r>
            <a:endParaRPr lang="en-US" altLang="zh-CN" i="1">
              <a:latin typeface="Times New Roman" panose="02020603050405020304" charset="0"/>
            </a:endParaRPr>
          </a:p>
        </p:txBody>
      </p:sp>
      <p:pic>
        <p:nvPicPr>
          <p:cNvPr id="20" name="图片 19" descr="VCG41168848899"/>
          <p:cNvPicPr>
            <a:picLocks noChangeAspect="1"/>
          </p:cNvPicPr>
          <p:nvPr/>
        </p:nvPicPr>
        <p:blipFill>
          <a:blip r:embed="rId2">
            <a:clrChange>
              <a:clrFrom>
                <a:srgbClr val="FAFAFA">
                  <a:alpha val="100000"/>
                </a:srgbClr>
              </a:clrFrom>
              <a:clrTo>
                <a:srgbClr val="FAFAFA">
                  <a:alpha val="100000"/>
                  <a:alpha val="0"/>
                </a:srgbClr>
              </a:clrTo>
            </a:clrChange>
          </a:blip>
          <a:srcRect l="8419" t="2860" r="11219" b="5337"/>
          <a:stretch>
            <a:fillRect/>
          </a:stretch>
        </p:blipFill>
        <p:spPr>
          <a:xfrm>
            <a:off x="551180" y="2846705"/>
            <a:ext cx="1316355" cy="1229995"/>
          </a:xfrm>
          <a:prstGeom prst="rect">
            <a:avLst/>
          </a:prstGeom>
        </p:spPr>
      </p:pic>
      <p:pic>
        <p:nvPicPr>
          <p:cNvPr id="21" name="图片 20" descr="VCG41155421044"/>
          <p:cNvPicPr>
            <a:picLocks noChangeAspect="1"/>
          </p:cNvPicPr>
          <p:nvPr/>
        </p:nvPicPr>
        <p:blipFill>
          <a:blip r:embed="rId3">
            <a:clrChange>
              <a:clrFrom>
                <a:srgbClr val="EAEDF6">
                  <a:alpha val="100000"/>
                </a:srgbClr>
              </a:clrFrom>
              <a:clrTo>
                <a:srgbClr val="EAEDF6">
                  <a:alpha val="100000"/>
                  <a:alpha val="0"/>
                </a:srgbClr>
              </a:clrTo>
            </a:clrChange>
          </a:blip>
          <a:srcRect l="7280" t="98" b="7009"/>
          <a:stretch>
            <a:fillRect/>
          </a:stretch>
        </p:blipFill>
        <p:spPr>
          <a:xfrm>
            <a:off x="1983105" y="2908300"/>
            <a:ext cx="1626235" cy="1087120"/>
          </a:xfrm>
          <a:prstGeom prst="rect">
            <a:avLst/>
          </a:prstGeom>
        </p:spPr>
      </p:pic>
      <p:pic>
        <p:nvPicPr>
          <p:cNvPr id="23" name="图片 22" descr="VCG21892365650"/>
          <p:cNvPicPr>
            <a:picLocks noChangeAspect="1"/>
          </p:cNvPicPr>
          <p:nvPr/>
        </p:nvPicPr>
        <p:blipFill>
          <a:blip r:embed="rId4"/>
          <a:stretch>
            <a:fillRect/>
          </a:stretch>
        </p:blipFill>
        <p:spPr>
          <a:xfrm>
            <a:off x="516890" y="4501515"/>
            <a:ext cx="1656715" cy="1100455"/>
          </a:xfrm>
          <a:prstGeom prst="rect">
            <a:avLst/>
          </a:prstGeom>
        </p:spPr>
      </p:pic>
      <p:pic>
        <p:nvPicPr>
          <p:cNvPr id="24" name="图片 23" descr="VCG21gic12755842"/>
          <p:cNvPicPr>
            <a:picLocks noChangeAspect="1"/>
          </p:cNvPicPr>
          <p:nvPr/>
        </p:nvPicPr>
        <p:blipFill>
          <a:blip r:embed="rId5"/>
          <a:srcRect t="4025" r="26466" b="8405"/>
          <a:stretch>
            <a:fillRect/>
          </a:stretch>
        </p:blipFill>
        <p:spPr>
          <a:xfrm>
            <a:off x="5997575" y="2792730"/>
            <a:ext cx="1445260" cy="1148715"/>
          </a:xfrm>
          <a:prstGeom prst="rect">
            <a:avLst/>
          </a:prstGeom>
        </p:spPr>
      </p:pic>
      <p:pic>
        <p:nvPicPr>
          <p:cNvPr id="26" name="图片 25" descr="VCG4173741170"/>
          <p:cNvPicPr>
            <a:picLocks noChangeAspect="1"/>
          </p:cNvPicPr>
          <p:nvPr/>
        </p:nvPicPr>
        <p:blipFill>
          <a:blip r:embed="rId6">
            <a:clrChange>
              <a:clrFrom>
                <a:srgbClr val="EFF0F2">
                  <a:alpha val="100000"/>
                </a:srgbClr>
              </a:clrFrom>
              <a:clrTo>
                <a:srgbClr val="EFF0F2">
                  <a:alpha val="100000"/>
                  <a:alpha val="0"/>
                </a:srgbClr>
              </a:clrTo>
            </a:clrChange>
          </a:blip>
          <a:srcRect t="4032" b="12749"/>
          <a:stretch>
            <a:fillRect/>
          </a:stretch>
        </p:blipFill>
        <p:spPr>
          <a:xfrm>
            <a:off x="7891780" y="2813685"/>
            <a:ext cx="1470025" cy="1181735"/>
          </a:xfrm>
          <a:prstGeom prst="rect">
            <a:avLst/>
          </a:prstGeom>
        </p:spPr>
      </p:pic>
      <p:pic>
        <p:nvPicPr>
          <p:cNvPr id="27" name="图片 26" descr="VCG41127523415"/>
          <p:cNvPicPr>
            <a:picLocks noChangeAspect="1"/>
          </p:cNvPicPr>
          <p:nvPr/>
        </p:nvPicPr>
        <p:blipFill>
          <a:blip r:embed="rId7"/>
          <a:srcRect l="9846" t="14520" r="5947" b="13402"/>
          <a:stretch>
            <a:fillRect/>
          </a:stretch>
        </p:blipFill>
        <p:spPr>
          <a:xfrm>
            <a:off x="3864610" y="2792730"/>
            <a:ext cx="2000250" cy="1283970"/>
          </a:xfrm>
          <a:prstGeom prst="rect">
            <a:avLst/>
          </a:prstGeom>
        </p:spPr>
      </p:pic>
      <p:pic>
        <p:nvPicPr>
          <p:cNvPr id="28" name="图片 27" descr="VCG41165853320"/>
          <p:cNvPicPr>
            <a:picLocks noChangeAspect="1"/>
          </p:cNvPicPr>
          <p:nvPr/>
        </p:nvPicPr>
        <p:blipFill>
          <a:blip r:embed="rId8">
            <a:clrChange>
              <a:clrFrom>
                <a:srgbClr val="FFFFFF">
                  <a:alpha val="100000"/>
                </a:srgbClr>
              </a:clrFrom>
              <a:clrTo>
                <a:srgbClr val="FFFFFF">
                  <a:alpha val="100000"/>
                  <a:alpha val="0"/>
                </a:srgbClr>
              </a:clrTo>
            </a:clrChange>
          </a:blip>
          <a:srcRect l="2917" t="4529" r="4525" b="7009"/>
          <a:stretch>
            <a:fillRect/>
          </a:stretch>
        </p:blipFill>
        <p:spPr>
          <a:xfrm>
            <a:off x="10119360" y="4500880"/>
            <a:ext cx="1901825" cy="1213485"/>
          </a:xfrm>
          <a:prstGeom prst="rect">
            <a:avLst/>
          </a:prstGeom>
        </p:spPr>
      </p:pic>
      <p:pic>
        <p:nvPicPr>
          <p:cNvPr id="29" name="图片 28" descr="VCG4182981288"/>
          <p:cNvPicPr>
            <a:picLocks noChangeAspect="1"/>
          </p:cNvPicPr>
          <p:nvPr/>
        </p:nvPicPr>
        <p:blipFill>
          <a:blip r:embed="rId9">
            <a:clrChange>
              <a:clrFrom>
                <a:srgbClr val="FDFDFB">
                  <a:alpha val="100000"/>
                </a:srgbClr>
              </a:clrFrom>
              <a:clrTo>
                <a:srgbClr val="FDFDFB">
                  <a:alpha val="100000"/>
                  <a:alpha val="0"/>
                </a:srgbClr>
              </a:clrTo>
            </a:clrChange>
          </a:blip>
          <a:srcRect l="4363" t="37876" r="4838" b="13094"/>
          <a:stretch>
            <a:fillRect/>
          </a:stretch>
        </p:blipFill>
        <p:spPr>
          <a:xfrm>
            <a:off x="2276475" y="4443730"/>
            <a:ext cx="2225675" cy="1202055"/>
          </a:xfrm>
          <a:prstGeom prst="rect">
            <a:avLst/>
          </a:prstGeom>
        </p:spPr>
      </p:pic>
      <p:pic>
        <p:nvPicPr>
          <p:cNvPr id="30" name="图片 29" descr="VCG41157381965"/>
          <p:cNvPicPr>
            <a:picLocks noChangeAspect="1"/>
          </p:cNvPicPr>
          <p:nvPr/>
        </p:nvPicPr>
        <p:blipFill>
          <a:blip r:embed="rId10">
            <a:clrChange>
              <a:clrFrom>
                <a:srgbClr val="FFFFFF">
                  <a:alpha val="100000"/>
                </a:srgbClr>
              </a:clrFrom>
              <a:clrTo>
                <a:srgbClr val="FFFFFF">
                  <a:alpha val="100000"/>
                  <a:alpha val="0"/>
                </a:srgbClr>
              </a:clrTo>
            </a:clrChange>
          </a:blip>
          <a:srcRect b="3736"/>
          <a:stretch>
            <a:fillRect/>
          </a:stretch>
        </p:blipFill>
        <p:spPr>
          <a:xfrm>
            <a:off x="4650740" y="4319905"/>
            <a:ext cx="1214120" cy="1463675"/>
          </a:xfrm>
          <a:prstGeom prst="rect">
            <a:avLst/>
          </a:prstGeom>
        </p:spPr>
      </p:pic>
      <p:pic>
        <p:nvPicPr>
          <p:cNvPr id="31" name="图片 30" descr="VCG4191082969"/>
          <p:cNvPicPr>
            <a:picLocks noChangeAspect="1"/>
          </p:cNvPicPr>
          <p:nvPr/>
        </p:nvPicPr>
        <p:blipFill>
          <a:blip r:embed="rId11">
            <a:clrChange>
              <a:clrFrom>
                <a:srgbClr val="FFFFFF">
                  <a:alpha val="100000"/>
                </a:srgbClr>
              </a:clrFrom>
              <a:clrTo>
                <a:srgbClr val="FFFFFF">
                  <a:alpha val="100000"/>
                  <a:alpha val="0"/>
                </a:srgbClr>
              </a:clrTo>
            </a:clrChange>
          </a:blip>
          <a:srcRect l="5577" t="7302" r="2425" b="9638"/>
          <a:stretch>
            <a:fillRect/>
          </a:stretch>
        </p:blipFill>
        <p:spPr>
          <a:xfrm>
            <a:off x="5997575" y="4270375"/>
            <a:ext cx="1285240" cy="1548765"/>
          </a:xfrm>
          <a:prstGeom prst="rect">
            <a:avLst/>
          </a:prstGeom>
        </p:spPr>
      </p:pic>
      <p:pic>
        <p:nvPicPr>
          <p:cNvPr id="32" name="图片 31" descr="VCG41157477526"/>
          <p:cNvPicPr>
            <a:picLocks noChangeAspect="1"/>
          </p:cNvPicPr>
          <p:nvPr/>
        </p:nvPicPr>
        <p:blipFill>
          <a:blip r:embed="rId12"/>
          <a:srcRect l="4831" r="5769" b="9508"/>
          <a:stretch>
            <a:fillRect/>
          </a:stretch>
        </p:blipFill>
        <p:spPr>
          <a:xfrm>
            <a:off x="7442835" y="4374515"/>
            <a:ext cx="2447290" cy="1339850"/>
          </a:xfrm>
          <a:prstGeom prst="rect">
            <a:avLst/>
          </a:prstGeom>
        </p:spPr>
      </p:pic>
      <p:pic>
        <p:nvPicPr>
          <p:cNvPr id="33" name="图片 32" descr="VCG21gic12530654"/>
          <p:cNvPicPr>
            <a:picLocks noChangeAspect="1"/>
          </p:cNvPicPr>
          <p:nvPr/>
        </p:nvPicPr>
        <p:blipFill>
          <a:blip r:embed="rId13"/>
          <a:srcRect l="5098" t="13305" r="6362" b="9811"/>
          <a:stretch>
            <a:fillRect/>
          </a:stretch>
        </p:blipFill>
        <p:spPr>
          <a:xfrm>
            <a:off x="9550400" y="2741930"/>
            <a:ext cx="2375535" cy="1376045"/>
          </a:xfrm>
          <a:prstGeom prst="rect">
            <a:avLst/>
          </a:prstGeom>
        </p:spPr>
      </p:pic>
      <p:sp>
        <p:nvSpPr>
          <p:cNvPr id="34" name="文本框 33"/>
          <p:cNvSpPr txBox="1"/>
          <p:nvPr/>
        </p:nvSpPr>
        <p:spPr>
          <a:xfrm>
            <a:off x="10530840" y="5819140"/>
            <a:ext cx="1325880" cy="737235"/>
          </a:xfrm>
          <a:prstGeom prst="rect">
            <a:avLst/>
          </a:prstGeom>
          <a:noFill/>
        </p:spPr>
        <p:txBody>
          <a:bodyPr wrap="none" rtlCol="0">
            <a:spAutoFit/>
          </a:bodyPr>
          <a:p>
            <a:pPr algn="l"/>
            <a:r>
              <a:rPr lang="en-US" altLang="zh-CN" sz="2400" b="1">
                <a:latin typeface="华文楷体" panose="02010600040101010101" charset="-122"/>
                <a:ea typeface="华文楷体" panose="02010600040101010101" charset="-122"/>
              </a:rPr>
              <a:t>  </a:t>
            </a:r>
            <a:r>
              <a:rPr lang="zh-CN" altLang="en-US" sz="2400" b="1">
                <a:latin typeface="华文楷体" panose="02010600040101010101" charset="-122"/>
                <a:ea typeface="华文楷体" panose="02010600040101010101" charset="-122"/>
              </a:rPr>
              <a:t>手 表</a:t>
            </a:r>
            <a:endParaRPr lang="zh-CN" altLang="en-US" sz="2400" b="1">
              <a:latin typeface="华文楷体" panose="02010600040101010101" charset="-122"/>
              <a:ea typeface="华文楷体" panose="02010600040101010101" charset="-122"/>
            </a:endParaRPr>
          </a:p>
          <a:p>
            <a:pPr algn="l"/>
            <a:r>
              <a:rPr lang="zh-CN" altLang="en-US" sz="1800">
                <a:latin typeface="楷体" panose="02010609060101010101" pitchFamily="49" charset="-122"/>
                <a:ea typeface="楷体" panose="02010609060101010101" pitchFamily="49" charset="-122"/>
              </a:rPr>
              <a:t>shóubiǎo</a:t>
            </a:r>
            <a:endParaRPr lang="zh-CN" altLang="en-US" sz="1800">
              <a:latin typeface="楷体" panose="02010609060101010101" pitchFamily="49" charset="-122"/>
              <a:ea typeface="楷体" panose="02010609060101010101" pitchFamily="49" charset="-122"/>
            </a:endParaRPr>
          </a:p>
        </p:txBody>
      </p:sp>
      <p:sp>
        <p:nvSpPr>
          <p:cNvPr id="35" name="文本框 34"/>
          <p:cNvSpPr txBox="1"/>
          <p:nvPr/>
        </p:nvSpPr>
        <p:spPr>
          <a:xfrm>
            <a:off x="6231255" y="5819140"/>
            <a:ext cx="1211580" cy="737235"/>
          </a:xfrm>
          <a:prstGeom prst="rect">
            <a:avLst/>
          </a:prstGeom>
          <a:noFill/>
        </p:spPr>
        <p:txBody>
          <a:bodyPr wrap="none" rtlCol="0">
            <a:spAutoFit/>
          </a:bodyPr>
          <a:p>
            <a:pPr algn="l"/>
            <a:r>
              <a:rPr lang="en-US" altLang="zh-CN" sz="2400" b="1">
                <a:latin typeface="华文楷体" panose="02010600040101010101" charset="-122"/>
                <a:ea typeface="华文楷体" panose="02010600040101010101" charset="-122"/>
              </a:rPr>
              <a:t> </a:t>
            </a:r>
            <a:r>
              <a:rPr lang="zh-CN" altLang="en-US" sz="2400" b="1">
                <a:latin typeface="华文楷体" panose="02010600040101010101" charset="-122"/>
                <a:ea typeface="华文楷体" panose="02010600040101010101" charset="-122"/>
              </a:rPr>
              <a:t>领 带</a:t>
            </a:r>
            <a:endParaRPr lang="zh-CN" altLang="en-US" sz="2400" b="1">
              <a:latin typeface="华文楷体" panose="02010600040101010101" charset="-122"/>
              <a:ea typeface="华文楷体" panose="02010600040101010101" charset="-122"/>
            </a:endParaRPr>
          </a:p>
          <a:p>
            <a:pPr algn="l"/>
            <a:r>
              <a:rPr lang="zh-CN" altLang="en-US">
                <a:latin typeface="楷体" panose="02010609060101010101" pitchFamily="49" charset="-122"/>
                <a:ea typeface="楷体" panose="02010609060101010101" pitchFamily="49" charset="-122"/>
              </a:rPr>
              <a:t>lǐngdài</a:t>
            </a:r>
            <a:endParaRPr lang="zh-CN" altLang="en-US">
              <a:latin typeface="楷体" panose="02010609060101010101" pitchFamily="49" charset="-122"/>
              <a:ea typeface="楷体" panose="02010609060101010101" pitchFamily="49" charset="-122"/>
            </a:endParaRPr>
          </a:p>
        </p:txBody>
      </p:sp>
      <p:sp>
        <p:nvSpPr>
          <p:cNvPr id="36" name="文本框 35"/>
          <p:cNvSpPr txBox="1"/>
          <p:nvPr/>
        </p:nvSpPr>
        <p:spPr>
          <a:xfrm>
            <a:off x="4679950" y="5819140"/>
            <a:ext cx="1325880" cy="737235"/>
          </a:xfrm>
          <a:prstGeom prst="rect">
            <a:avLst/>
          </a:prstGeom>
          <a:noFill/>
        </p:spPr>
        <p:txBody>
          <a:bodyPr wrap="none" rtlCol="0">
            <a:spAutoFit/>
          </a:bodyPr>
          <a:p>
            <a:pPr algn="l"/>
            <a:r>
              <a:rPr lang="en-US" altLang="zh-CN" sz="2400" b="1">
                <a:latin typeface="华文楷体" panose="02010600040101010101" charset="-122"/>
                <a:ea typeface="华文楷体" panose="02010600040101010101" charset="-122"/>
              </a:rPr>
              <a:t> </a:t>
            </a:r>
            <a:r>
              <a:rPr lang="zh-CN" altLang="en-US" sz="2400" b="1">
                <a:latin typeface="华文楷体" panose="02010600040101010101" charset="-122"/>
                <a:ea typeface="华文楷体" panose="02010600040101010101" charset="-122"/>
              </a:rPr>
              <a:t>闹钟</a:t>
            </a:r>
            <a:endParaRPr lang="zh-CN" altLang="en-US" sz="2400" b="1">
              <a:latin typeface="华文楷体" panose="02010600040101010101" charset="-122"/>
              <a:ea typeface="华文楷体" panose="02010600040101010101" charset="-122"/>
            </a:endParaRPr>
          </a:p>
          <a:p>
            <a:pPr algn="l"/>
            <a:r>
              <a:rPr lang="zh-CN" altLang="en-US">
                <a:latin typeface="楷体" panose="02010609060101010101" pitchFamily="49" charset="-122"/>
                <a:ea typeface="楷体" panose="02010609060101010101" pitchFamily="49" charset="-122"/>
              </a:rPr>
              <a:t>nàozhōng</a:t>
            </a:r>
            <a:endParaRPr lang="zh-CN" altLang="en-US">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354711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表演</a:t>
            </a:r>
            <a:r>
              <a:rPr lang="en-US" altLang="zh-CN" sz="2400" b="1">
                <a:latin typeface="Times New Roman" panose="02020603050405020304" charset="0"/>
                <a:ea typeface="黑体" panose="02010609060101010101" charset="-122"/>
              </a:rPr>
              <a:t>——</a:t>
            </a:r>
            <a:r>
              <a:rPr lang="zh-CN" altLang="en-US" sz="2400" b="1">
                <a:latin typeface="Times New Roman" panose="02020603050405020304" charset="0"/>
                <a:ea typeface="黑体" panose="02010609060101010101" charset="-122"/>
              </a:rPr>
              <a:t>你什么时候结婚</a:t>
            </a:r>
            <a:endParaRPr lang="zh-CN" altLang="en-US" sz="2400" b="1">
              <a:latin typeface="Times New Roman" panose="02020603050405020304" charset="0"/>
              <a:ea typeface="黑体" panose="02010609060101010101" charset="-122"/>
            </a:endParaRPr>
          </a:p>
        </p:txBody>
      </p:sp>
      <p:sp>
        <p:nvSpPr>
          <p:cNvPr id="26" name="圆角矩形 25"/>
          <p:cNvSpPr/>
          <p:nvPr/>
        </p:nvSpPr>
        <p:spPr>
          <a:xfrm>
            <a:off x="642620" y="2275205"/>
            <a:ext cx="8868410" cy="2911475"/>
          </a:xfrm>
          <a:prstGeom prst="roundRect">
            <a:avLst/>
          </a:prstGeom>
          <a:solidFill>
            <a:schemeClr val="bg1"/>
          </a:solidFill>
          <a:ln w="127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30000"/>
              </a:lnSpc>
            </a:pPr>
            <a:r>
              <a:rPr lang="en-US" altLang="zh-CN" sz="2400">
                <a:solidFill>
                  <a:schemeClr val="tx1"/>
                </a:solidFill>
                <a:latin typeface="楷体" panose="02010609060101010101" pitchFamily="49" charset="-122"/>
                <a:ea typeface="楷体" panose="02010609060101010101" pitchFamily="49" charset="-122"/>
              </a:rPr>
              <a:t>  A</a:t>
            </a:r>
            <a:r>
              <a:rPr lang="zh-CN" altLang="en-US" sz="2400">
                <a:solidFill>
                  <a:schemeClr val="tx1"/>
                </a:solidFill>
                <a:latin typeface="楷体" panose="02010609060101010101" pitchFamily="49" charset="-122"/>
                <a:ea typeface="楷体" panose="02010609060101010101" pitchFamily="49" charset="-122"/>
              </a:rPr>
              <a:t>：下个月</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我结婚，你来</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我的婚礼吧。</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en-US" altLang="zh-CN" sz="2400">
                <a:solidFill>
                  <a:schemeClr val="tx1"/>
                </a:solidFill>
                <a:latin typeface="楷体" panose="02010609060101010101" pitchFamily="49" charset="-122"/>
                <a:ea typeface="楷体" panose="02010609060101010101" pitchFamily="49" charset="-122"/>
              </a:rPr>
              <a:t>  B</a:t>
            </a:r>
            <a:r>
              <a:rPr lang="zh-CN" altLang="en-US" sz="2400">
                <a:solidFill>
                  <a:schemeClr val="tx1"/>
                </a:solidFill>
                <a:latin typeface="楷体" panose="02010609060101010101" pitchFamily="49" charset="-122"/>
                <a:ea typeface="楷体" panose="02010609060101010101" pitchFamily="49" charset="-122"/>
              </a:rPr>
              <a:t>：</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号是星期几？</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a:t>
            </a:r>
            <a:r>
              <a:rPr lang="en-US" altLang="zh-CN" sz="2400">
                <a:solidFill>
                  <a:schemeClr val="tx1"/>
                </a:solidFill>
                <a:latin typeface="楷体" panose="02010609060101010101" pitchFamily="49" charset="-122"/>
                <a:ea typeface="楷体" panose="02010609060101010101" pitchFamily="49" charset="-122"/>
              </a:rPr>
              <a:t>……</a:t>
            </a:r>
            <a:endParaRPr lang="en-US" altLang="zh-CN"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B</a:t>
            </a:r>
            <a:r>
              <a:rPr lang="zh-CN" altLang="en-US" sz="2400">
                <a:solidFill>
                  <a:schemeClr val="tx1"/>
                </a:solidFill>
                <a:latin typeface="楷体" panose="02010609060101010101" pitchFamily="49" charset="-122"/>
                <a:ea typeface="楷体" panose="02010609060101010101" pitchFamily="49" charset="-122"/>
              </a:rPr>
              <a:t>：星期</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我没事，没问题。到时候我</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你一个大红包。</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：谢谢。你</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结婚？</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B</a:t>
            </a:r>
            <a:r>
              <a:rPr lang="zh-CN" altLang="en-US" sz="2400">
                <a:solidFill>
                  <a:schemeClr val="tx1"/>
                </a:solidFill>
                <a:latin typeface="楷体" panose="02010609060101010101" pitchFamily="49" charset="-122"/>
                <a:ea typeface="楷体" panose="02010609060101010101" pitchFamily="49" charset="-122"/>
              </a:rPr>
              <a:t>：后年吧。</a:t>
            </a:r>
            <a:endParaRPr lang="zh-CN" altLang="en-US" sz="2400">
              <a:solidFill>
                <a:schemeClr val="tx1"/>
              </a:solidFill>
              <a:latin typeface="楷体" panose="02010609060101010101" pitchFamily="49" charset="-122"/>
              <a:ea typeface="楷体" panose="02010609060101010101" pitchFamily="49" charset="-122"/>
            </a:endParaRPr>
          </a:p>
        </p:txBody>
      </p:sp>
      <p:sp>
        <p:nvSpPr>
          <p:cNvPr id="27" name="椭圆 26"/>
          <p:cNvSpPr/>
          <p:nvPr/>
        </p:nvSpPr>
        <p:spPr>
          <a:xfrm>
            <a:off x="642620" y="2162175"/>
            <a:ext cx="422910" cy="411480"/>
          </a:xfrm>
          <a:prstGeom prst="ellipse">
            <a:avLst/>
          </a:prstGeom>
          <a:gradFill>
            <a:gsLst>
              <a:gs pos="0">
                <a:srgbClr val="E30000"/>
              </a:gs>
              <a:gs pos="100000">
                <a:srgbClr val="760303"/>
              </a:gs>
            </a:gsLst>
            <a:lin ang="5400000" scaled="0"/>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黑体" panose="02010609060101010101" charset="-122"/>
                <a:ea typeface="黑体" panose="02010609060101010101" charset="-122"/>
              </a:rPr>
              <a:t>例</a:t>
            </a:r>
            <a:endParaRPr lang="zh-CN" altLang="en-US" sz="2400">
              <a:latin typeface="黑体" panose="02010609060101010101" charset="-122"/>
              <a:ea typeface="黑体" panose="02010609060101010101" charset="-122"/>
            </a:endParaRPr>
          </a:p>
        </p:txBody>
      </p:sp>
      <p:pic>
        <p:nvPicPr>
          <p:cNvPr id="29" name="图片 28" descr="VCG41122680683"/>
          <p:cNvPicPr>
            <a:picLocks noChangeAspect="1"/>
          </p:cNvPicPr>
          <p:nvPr/>
        </p:nvPicPr>
        <p:blipFill>
          <a:blip r:embed="rId1"/>
          <a:stretch>
            <a:fillRect/>
          </a:stretch>
        </p:blipFill>
        <p:spPr>
          <a:xfrm>
            <a:off x="8289925" y="4333240"/>
            <a:ext cx="3455670" cy="24536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graphicFrame>
        <p:nvGraphicFramePr>
          <p:cNvPr id="5" name="内容占位符 4"/>
          <p:cNvGraphicFramePr/>
          <p:nvPr>
            <p:ph idx="1"/>
          </p:nvPr>
        </p:nvGraphicFramePr>
        <p:xfrm>
          <a:off x="1395730" y="1280160"/>
          <a:ext cx="9435465" cy="5015865"/>
        </p:xfrm>
        <a:graphic>
          <a:graphicData uri="http://schemas.openxmlformats.org/drawingml/2006/table">
            <a:tbl>
              <a:tblPr firstRow="1" bandRow="1">
                <a:effectLst>
                  <a:outerShdw blurRad="63500" sx="102000" sy="102000" algn="ctr" rotWithShape="0">
                    <a:schemeClr val="accent3">
                      <a:lumMod val="50000"/>
                      <a:alpha val="40000"/>
                    </a:schemeClr>
                  </a:outerShdw>
                </a:effectLst>
                <a:tableStyleId>{10A1B5D5-9B99-4C35-A422-299274C87663}</a:tableStyleId>
              </a:tblPr>
              <a:tblGrid>
                <a:gridCol w="1813560"/>
                <a:gridCol w="7621905"/>
              </a:tblGrid>
              <a:tr h="731520">
                <a:tc>
                  <a:txBody>
                    <a:bodyPr/>
                    <a:p>
                      <a:pPr algn="ctr">
                        <a:buNone/>
                      </a:pPr>
                      <a:r>
                        <a:rPr lang="zh-CN" altLang="en-US" sz="2400" b="1">
                          <a:ln w="28575" cmpd="sng">
                            <a:noFill/>
                            <a:prstDash val="solid"/>
                            <a:round/>
                          </a:ln>
                          <a:solidFill>
                            <a:schemeClr val="tx1"/>
                          </a:solidFill>
                          <a:latin typeface="黑体" panose="02010609060101010101" charset="-122"/>
                          <a:ea typeface="黑体" panose="02010609060101010101" charset="-122"/>
                        </a:rPr>
                        <a:t>话题</a:t>
                      </a:r>
                      <a:endParaRPr lang="zh-CN" altLang="en-US" sz="2400" b="1">
                        <a:ln w="28575" cmpd="sng">
                          <a:noFill/>
                          <a:prstDash val="solid"/>
                          <a:round/>
                        </a:ln>
                        <a:solidFill>
                          <a:schemeClr val="tx1"/>
                        </a:solidFill>
                        <a:latin typeface="黑体" panose="02010609060101010101" charset="-122"/>
                        <a:ea typeface="黑体" panose="02010609060101010101" charset="-122"/>
                      </a:endParaRPr>
                    </a:p>
                    <a:p>
                      <a:pPr algn="ctr">
                        <a:buNone/>
                      </a:pPr>
                      <a:r>
                        <a:rPr lang="en-US" altLang="zh-CN" sz="1800" b="1">
                          <a:ln w="28575" cmpd="sng">
                            <a:noFill/>
                            <a:prstDash val="solid"/>
                            <a:round/>
                          </a:ln>
                          <a:solidFill>
                            <a:schemeClr val="accent2">
                              <a:lumMod val="50000"/>
                            </a:schemeClr>
                          </a:solidFill>
                          <a:latin typeface="Times New Roman" panose="02020603050405020304" charset="0"/>
                        </a:rPr>
                        <a:t>Topic</a:t>
                      </a:r>
                      <a:endParaRPr lang="en-US" altLang="zh-CN" sz="1800" b="1">
                        <a:ln w="28575" cmpd="sng">
                          <a:noFill/>
                          <a:prstDash val="solid"/>
                          <a:round/>
                        </a:ln>
                        <a:solidFill>
                          <a:schemeClr val="accent2">
                            <a:lumMod val="50000"/>
                          </a:schemeClr>
                        </a:solidFill>
                        <a:latin typeface="Times New Roman" panose="02020603050405020304" charset="0"/>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c>
                  <a:txBody>
                    <a:bodyPr/>
                    <a:p>
                      <a:pPr>
                        <a:buNone/>
                      </a:pPr>
                      <a:r>
                        <a:rPr lang="zh-CN" altLang="en-US" b="0">
                          <a:ln w="28575" cmpd="sng">
                            <a:noFill/>
                            <a:prstDash val="solid"/>
                            <a:round/>
                          </a:ln>
                          <a:solidFill>
                            <a:schemeClr val="tx1"/>
                          </a:solidFill>
                          <a:latin typeface="楷体" panose="02010609060101010101" pitchFamily="49" charset="-122"/>
                          <a:ea typeface="楷体" panose="02010609060101010101" pitchFamily="49" charset="-122"/>
                        </a:rPr>
                        <a:t>谈日程安排</a:t>
                      </a:r>
                      <a:endParaRPr lang="zh-CN" altLang="en-US" b="0">
                        <a:ln w="28575" cmpd="sng">
                          <a:noFill/>
                          <a:prstDash val="solid"/>
                          <a:round/>
                        </a:ln>
                        <a:solidFill>
                          <a:schemeClr val="tx1"/>
                        </a:solidFill>
                        <a:latin typeface="楷体" panose="02010609060101010101" pitchFamily="49" charset="-122"/>
                        <a:ea typeface="楷体" panose="02010609060101010101" pitchFamily="49" charset="-122"/>
                      </a:endParaRPr>
                    </a:p>
                    <a:p>
                      <a:pPr>
                        <a:buNone/>
                      </a:pPr>
                      <a:r>
                        <a:rPr lang="en-US" altLang="zh-CN" sz="1600" b="0">
                          <a:ln w="28575" cmpd="sng">
                            <a:noFill/>
                            <a:prstDash val="solid"/>
                            <a:round/>
                          </a:ln>
                          <a:solidFill>
                            <a:schemeClr val="tx1"/>
                          </a:solidFill>
                          <a:latin typeface="Times New Roman" panose="02020603050405020304" charset="0"/>
                          <a:ea typeface="宋体" panose="02010600030101010101" pitchFamily="2" charset="-122"/>
                        </a:rPr>
                        <a:t>Talking about schedules</a:t>
                      </a:r>
                      <a:endParaRPr lang="en-US" altLang="zh-CN" sz="1600" b="0">
                        <a:ln w="28575" cmpd="sng">
                          <a:noFill/>
                          <a:prstDash val="solid"/>
                          <a:round/>
                        </a:ln>
                        <a:solidFill>
                          <a:schemeClr val="tx1"/>
                        </a:solidFill>
                        <a:latin typeface="Times New Roman" panose="02020603050405020304" charset="0"/>
                        <a:ea typeface="宋体" panose="02010600030101010101" pitchFamily="2" charset="-122"/>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r>
              <a:tr h="1005840">
                <a:tc>
                  <a:txBody>
                    <a:bodyPr/>
                    <a:p>
                      <a:pPr algn="ctr">
                        <a:buNone/>
                      </a:pPr>
                      <a:r>
                        <a:rPr lang="zh-CN" altLang="en-US" sz="2400" b="1">
                          <a:ln w="28575" cmpd="sng">
                            <a:noFill/>
                            <a:prstDash val="solid"/>
                            <a:round/>
                          </a:ln>
                          <a:solidFill>
                            <a:schemeClr val="tx1"/>
                          </a:solidFill>
                          <a:latin typeface="黑体" panose="02010609060101010101" charset="-122"/>
                          <a:ea typeface="黑体" panose="02010609060101010101" charset="-122"/>
                          <a:sym typeface="+mn-ea"/>
                        </a:rPr>
                        <a:t>任务目标</a:t>
                      </a:r>
                      <a:endParaRPr lang="zh-CN" altLang="en-US" sz="2400" b="1">
                        <a:ln w="28575" cmpd="sng">
                          <a:noFill/>
                          <a:prstDash val="solid"/>
                          <a:round/>
                        </a:ln>
                        <a:solidFill>
                          <a:schemeClr val="tx1"/>
                        </a:solidFill>
                        <a:latin typeface="黑体" panose="02010609060101010101" charset="-122"/>
                        <a:ea typeface="黑体" panose="02010609060101010101" charset="-122"/>
                        <a:sym typeface="+mn-ea"/>
                      </a:endParaRPr>
                    </a:p>
                    <a:p>
                      <a:pPr algn="ctr">
                        <a:buNone/>
                      </a:pPr>
                      <a:r>
                        <a:rPr lang="en-US" altLang="zh-CN" sz="1800" b="1">
                          <a:ln w="28575" cmpd="sng">
                            <a:noFill/>
                            <a:prstDash val="solid"/>
                            <a:round/>
                          </a:ln>
                          <a:solidFill>
                            <a:schemeClr val="accent2">
                              <a:lumMod val="50000"/>
                            </a:schemeClr>
                          </a:solidFill>
                          <a:latin typeface="Times New Roman" panose="02020603050405020304" charset="0"/>
                        </a:rPr>
                        <a:t>Instructional Objectives</a:t>
                      </a:r>
                      <a:endParaRPr lang="en-US" altLang="zh-CN" sz="1800" b="1">
                        <a:ln w="28575" cmpd="sng">
                          <a:noFill/>
                          <a:prstDash val="solid"/>
                          <a:round/>
                        </a:ln>
                        <a:solidFill>
                          <a:schemeClr val="accent2">
                            <a:lumMod val="50000"/>
                          </a:schemeClr>
                        </a:solidFill>
                        <a:latin typeface="Times New Roman" panose="02020603050405020304" charset="0"/>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c>
                  <a:txBody>
                    <a:bodyPr/>
                    <a:p>
                      <a:pPr>
                        <a:buNone/>
                      </a:pPr>
                      <a:r>
                        <a:rPr lang="zh-CN" altLang="en-US">
                          <a:ln w="28575" cmpd="sng">
                            <a:noFill/>
                            <a:prstDash val="solid"/>
                            <a:round/>
                          </a:ln>
                          <a:solidFill>
                            <a:schemeClr val="tx1"/>
                          </a:solidFill>
                          <a:latin typeface="楷体" panose="02010609060101010101" pitchFamily="49" charset="-122"/>
                          <a:ea typeface="楷体" panose="02010609060101010101" pitchFamily="49" charset="-122"/>
                        </a:rPr>
                        <a:t>学会问答日期及计划安排，并能进行简单表述。</a:t>
                      </a:r>
                      <a:endParaRPr lang="zh-CN" altLang="en-US">
                        <a:ln w="28575" cmpd="sng">
                          <a:noFill/>
                          <a:prstDash val="solid"/>
                          <a:round/>
                        </a:ln>
                        <a:solidFill>
                          <a:schemeClr val="tx1"/>
                        </a:solidFill>
                        <a:latin typeface="宋体" panose="02010600030101010101" pitchFamily="2" charset="-122"/>
                        <a:ea typeface="宋体" panose="02010600030101010101" pitchFamily="2" charset="-122"/>
                      </a:endParaRPr>
                    </a:p>
                    <a:p>
                      <a:pPr>
                        <a:buNone/>
                      </a:pPr>
                      <a:r>
                        <a:rPr lang="en-US" altLang="zh-CN" sz="1600">
                          <a:ln w="28575" cmpd="sng">
                            <a:noFill/>
                            <a:prstDash val="solid"/>
                            <a:round/>
                          </a:ln>
                          <a:solidFill>
                            <a:schemeClr val="tx1"/>
                          </a:solidFill>
                          <a:latin typeface="Times New Roman" panose="02020603050405020304" charset="0"/>
                          <a:ea typeface="宋体" panose="02010600030101010101" pitchFamily="2" charset="-122"/>
                        </a:rPr>
                        <a:t>Students can ask and answer questions about dates and their plans, and can also tell their schedules or arrangements in simple language.</a:t>
                      </a:r>
                      <a:endParaRPr lang="en-US" altLang="zh-CN" sz="1600">
                        <a:ln w="28575" cmpd="sng">
                          <a:noFill/>
                          <a:prstDash val="solid"/>
                          <a:round/>
                        </a:ln>
                        <a:solidFill>
                          <a:schemeClr val="tx1"/>
                        </a:solidFill>
                        <a:latin typeface="Times New Roman" panose="02020603050405020304" charset="0"/>
                        <a:ea typeface="宋体" panose="02010600030101010101" pitchFamily="2" charset="-122"/>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r>
              <a:tr h="736600">
                <a:tc>
                  <a:txBody>
                    <a:bodyPr/>
                    <a:p>
                      <a:pPr algn="ctr">
                        <a:buNone/>
                      </a:pPr>
                      <a:r>
                        <a:rPr lang="zh-CN" altLang="en-US" sz="2400" b="1">
                          <a:ln w="28575" cmpd="sng">
                            <a:noFill/>
                            <a:prstDash val="solid"/>
                            <a:round/>
                          </a:ln>
                          <a:solidFill>
                            <a:schemeClr val="tx1"/>
                          </a:solidFill>
                          <a:latin typeface="黑体" panose="02010609060101010101" charset="-122"/>
                          <a:ea typeface="黑体" panose="02010609060101010101" charset="-122"/>
                        </a:rPr>
                        <a:t>重点词语</a:t>
                      </a:r>
                      <a:endParaRPr lang="zh-CN" altLang="en-US" sz="2400" b="1">
                        <a:ln w="28575" cmpd="sng">
                          <a:noFill/>
                          <a:prstDash val="solid"/>
                          <a:round/>
                        </a:ln>
                        <a:solidFill>
                          <a:schemeClr val="tx1"/>
                        </a:solidFill>
                        <a:latin typeface="黑体" panose="02010609060101010101" charset="-122"/>
                        <a:ea typeface="黑体" panose="02010609060101010101" charset="-122"/>
                      </a:endParaRPr>
                    </a:p>
                    <a:p>
                      <a:pPr algn="ctr">
                        <a:buNone/>
                      </a:pPr>
                      <a:r>
                        <a:rPr lang="en-US" altLang="zh-CN" sz="1800" b="1">
                          <a:ln w="28575" cmpd="sng">
                            <a:noFill/>
                            <a:prstDash val="solid"/>
                            <a:round/>
                          </a:ln>
                          <a:solidFill>
                            <a:schemeClr val="accent2">
                              <a:lumMod val="50000"/>
                            </a:schemeClr>
                          </a:solidFill>
                          <a:latin typeface="Times New Roman" panose="02020603050405020304" charset="0"/>
                        </a:rPr>
                        <a:t>Key Words</a:t>
                      </a:r>
                      <a:endParaRPr lang="en-US" altLang="zh-CN" sz="1800" b="1">
                        <a:ln w="28575" cmpd="sng">
                          <a:noFill/>
                          <a:prstDash val="solid"/>
                          <a:round/>
                        </a:ln>
                        <a:solidFill>
                          <a:schemeClr val="accent2">
                            <a:lumMod val="50000"/>
                          </a:schemeClr>
                        </a:solidFill>
                        <a:latin typeface="Times New Roman" panose="02020603050405020304" charset="0"/>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c>
                  <a:txBody>
                    <a:bodyPr/>
                    <a:p>
                      <a:pPr>
                        <a:buNone/>
                      </a:pP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年</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nián、</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月</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yuè、</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日</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rì、</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号</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hào、</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星期</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xīngqī、</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参加</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cānjiā、</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生日</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shēngrì、</a:t>
                      </a:r>
                      <a:endPar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endParaRPr>
                    </a:p>
                    <a:p>
                      <a:pPr>
                        <a:buNone/>
                      </a:pP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晚会</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wǎnhuì、</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送</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sòng</a:t>
                      </a:r>
                      <a:endPar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r>
              <a:tr h="1327785">
                <a:tc>
                  <a:txBody>
                    <a:bodyPr/>
                    <a:p>
                      <a:pPr algn="ctr">
                        <a:buNone/>
                      </a:pPr>
                      <a:r>
                        <a:rPr lang="zh-CN" altLang="en-US" sz="2400" b="1">
                          <a:ln w="28575" cmpd="sng">
                            <a:noFill/>
                            <a:prstDash val="solid"/>
                            <a:round/>
                          </a:ln>
                          <a:solidFill>
                            <a:schemeClr val="tx1"/>
                          </a:solidFill>
                          <a:latin typeface="黑体" panose="02010609060101010101" charset="-122"/>
                          <a:ea typeface="黑体" panose="02010609060101010101" charset="-122"/>
                        </a:rPr>
                        <a:t>重点语句</a:t>
                      </a:r>
                      <a:endParaRPr lang="zh-CN" altLang="en-US" sz="2400" b="1">
                        <a:ln w="28575" cmpd="sng">
                          <a:noFill/>
                          <a:prstDash val="solid"/>
                          <a:round/>
                        </a:ln>
                        <a:solidFill>
                          <a:schemeClr val="tx1"/>
                        </a:solidFill>
                        <a:latin typeface="黑体" panose="02010609060101010101" charset="-122"/>
                        <a:ea typeface="黑体" panose="02010609060101010101" charset="-122"/>
                      </a:endParaRPr>
                    </a:p>
                    <a:p>
                      <a:pPr algn="ctr">
                        <a:buNone/>
                      </a:pPr>
                      <a:r>
                        <a:rPr lang="en-US" altLang="zh-CN" sz="1800" b="1">
                          <a:ln w="28575" cmpd="sng">
                            <a:noFill/>
                            <a:prstDash val="solid"/>
                            <a:round/>
                          </a:ln>
                          <a:solidFill>
                            <a:schemeClr val="accent2">
                              <a:lumMod val="50000"/>
                            </a:schemeClr>
                          </a:solidFill>
                          <a:latin typeface="Times New Roman" panose="02020603050405020304" charset="0"/>
                        </a:rPr>
                        <a:t>Key Sentences</a:t>
                      </a:r>
                      <a:endParaRPr lang="en-US" altLang="zh-CN" sz="1800" b="1">
                        <a:ln w="28575" cmpd="sng">
                          <a:noFill/>
                          <a:prstDash val="solid"/>
                          <a:round/>
                        </a:ln>
                        <a:solidFill>
                          <a:schemeClr val="accent2">
                            <a:lumMod val="50000"/>
                          </a:schemeClr>
                        </a:solidFill>
                        <a:latin typeface="Times New Roman" panose="02020603050405020304" charset="0"/>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c>
                  <a:txBody>
                    <a:bodyPr/>
                    <a:p>
                      <a:pPr algn="l">
                        <a:buNone/>
                      </a:pPr>
                      <a:r>
                        <a:rPr lang="zh-CN" altLang="en-US">
                          <a:ln w="28575" cmpd="sng">
                            <a:noFill/>
                            <a:prstDash val="solid"/>
                            <a:round/>
                          </a:ln>
                          <a:solidFill>
                            <a:schemeClr val="tx1"/>
                          </a:solidFill>
                          <a:latin typeface="宋体" panose="02010600030101010101" pitchFamily="2" charset="-122"/>
                          <a:ea typeface="宋体" panose="02010600030101010101" pitchFamily="2" charset="-122"/>
                        </a:rPr>
                        <a:t>1.</a:t>
                      </a:r>
                      <a:r>
                        <a:rPr lang="zh-CN" altLang="en-US">
                          <a:ln w="28575" cmpd="sng">
                            <a:noFill/>
                            <a:prstDash val="solid"/>
                            <a:round/>
                          </a:ln>
                          <a:solidFill>
                            <a:schemeClr val="tx1"/>
                          </a:solidFill>
                          <a:latin typeface="楷体" panose="02010609060101010101" pitchFamily="49" charset="-122"/>
                          <a:ea typeface="楷体" panose="02010609060101010101" pitchFamily="49" charset="-122"/>
                        </a:rPr>
                        <a:t>今天几月几号？星期几？</a:t>
                      </a:r>
                      <a:r>
                        <a:rPr lang="zh-CN" altLang="en-US">
                          <a:ln w="28575" cmpd="sng">
                            <a:noFill/>
                            <a:prstDash val="solid"/>
                            <a:round/>
                          </a:ln>
                          <a:solidFill>
                            <a:schemeClr val="tx1"/>
                          </a:solidFill>
                          <a:latin typeface="宋体" panose="02010600030101010101" pitchFamily="2" charset="-122"/>
                          <a:ea typeface="宋体" panose="02010600030101010101" pitchFamily="2" charset="-122"/>
                        </a:rPr>
                        <a:t>jīntiānjǐyuèjǐhào？xīngqījǐ？</a:t>
                      </a:r>
                      <a:endParaRPr lang="zh-CN" altLang="en-US">
                        <a:ln w="28575" cmpd="sng">
                          <a:noFill/>
                          <a:prstDash val="solid"/>
                          <a:round/>
                        </a:ln>
                        <a:solidFill>
                          <a:schemeClr val="tx1"/>
                        </a:solidFill>
                        <a:latin typeface="宋体" panose="02010600030101010101" pitchFamily="2" charset="-122"/>
                        <a:ea typeface="宋体" panose="02010600030101010101" pitchFamily="2" charset="-122"/>
                      </a:endParaRPr>
                    </a:p>
                    <a:p>
                      <a:pPr algn="l">
                        <a:buNone/>
                      </a:pPr>
                      <a:r>
                        <a:rPr lang="zh-CN" altLang="en-US">
                          <a:ln w="28575" cmpd="sng">
                            <a:noFill/>
                            <a:prstDash val="solid"/>
                            <a:round/>
                          </a:ln>
                          <a:solidFill>
                            <a:schemeClr val="tx1"/>
                          </a:solidFill>
                          <a:latin typeface="宋体" panose="02010600030101010101" pitchFamily="2" charset="-122"/>
                          <a:ea typeface="宋体" panose="02010600030101010101" pitchFamily="2" charset="-122"/>
                        </a:rPr>
                        <a:t>2.</a:t>
                      </a:r>
                      <a:r>
                        <a:rPr lang="zh-CN" altLang="en-US">
                          <a:ln w="28575" cmpd="sng">
                            <a:noFill/>
                            <a:prstDash val="solid"/>
                            <a:round/>
                          </a:ln>
                          <a:solidFill>
                            <a:schemeClr val="tx1"/>
                          </a:solidFill>
                          <a:latin typeface="楷体" panose="02010609060101010101" pitchFamily="49" charset="-122"/>
                          <a:ea typeface="楷体" panose="02010609060101010101" pitchFamily="49" charset="-122"/>
                        </a:rPr>
                        <a:t>你的生日是几月几号？</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rPr>
                        <a:t>nǐdeshēngrìshìjǐyuèjǐhào？</a:t>
                      </a:r>
                      <a:endParaRPr lang="zh-CN" altLang="en-US" sz="1800">
                        <a:ln w="28575" cmpd="sng">
                          <a:noFill/>
                          <a:prstDash val="solid"/>
                          <a:round/>
                        </a:ln>
                        <a:solidFill>
                          <a:schemeClr val="tx1"/>
                        </a:solidFill>
                        <a:latin typeface="宋体" panose="02010600030101010101" pitchFamily="2" charset="-122"/>
                        <a:ea typeface="宋体" panose="02010600030101010101" pitchFamily="2" charset="-122"/>
                      </a:endParaRPr>
                    </a:p>
                    <a:p>
                      <a:pPr algn="l">
                        <a:buNone/>
                      </a:pPr>
                      <a:r>
                        <a:rPr lang="zh-CN" altLang="en-US">
                          <a:ln w="28575" cmpd="sng">
                            <a:noFill/>
                            <a:prstDash val="solid"/>
                            <a:round/>
                          </a:ln>
                          <a:solidFill>
                            <a:schemeClr val="tx1"/>
                          </a:solidFill>
                          <a:latin typeface="宋体" panose="02010600030101010101" pitchFamily="2" charset="-122"/>
                          <a:ea typeface="宋体" panose="02010600030101010101" pitchFamily="2" charset="-122"/>
                        </a:rPr>
                        <a:t>3.</a:t>
                      </a:r>
                      <a:r>
                        <a:rPr lang="zh-CN" altLang="en-US">
                          <a:ln w="28575" cmpd="sng">
                            <a:noFill/>
                            <a:prstDash val="solid"/>
                            <a:round/>
                          </a:ln>
                          <a:solidFill>
                            <a:schemeClr val="tx1"/>
                          </a:solidFill>
                          <a:latin typeface="楷体" panose="02010609060101010101" pitchFamily="49" charset="-122"/>
                          <a:ea typeface="楷体" panose="02010609060101010101" pitchFamily="49" charset="-122"/>
                        </a:rPr>
                        <a:t>你来参加我的生日晚会吧。</a:t>
                      </a:r>
                      <a:r>
                        <a:rPr lang="zh-CN" altLang="en-US">
                          <a:ln w="28575" cmpd="sng">
                            <a:noFill/>
                            <a:prstDash val="solid"/>
                            <a:round/>
                          </a:ln>
                          <a:solidFill>
                            <a:schemeClr val="tx1"/>
                          </a:solidFill>
                          <a:latin typeface="宋体" panose="02010600030101010101" pitchFamily="2" charset="-122"/>
                          <a:ea typeface="宋体" panose="02010600030101010101" pitchFamily="2" charset="-122"/>
                        </a:rPr>
                        <a:t>nǐláicānjiāwǒdeshēngrìwǎnhuìba。</a:t>
                      </a:r>
                      <a:endParaRPr lang="zh-CN" altLang="en-US">
                        <a:ln w="28575" cmpd="sng">
                          <a:noFill/>
                          <a:prstDash val="solid"/>
                          <a:round/>
                        </a:ln>
                        <a:solidFill>
                          <a:schemeClr val="tx1"/>
                        </a:solidFill>
                        <a:latin typeface="宋体" panose="02010600030101010101" pitchFamily="2" charset="-122"/>
                        <a:ea typeface="宋体" panose="02010600030101010101" pitchFamily="2" charset="-122"/>
                      </a:endParaRPr>
                    </a:p>
                    <a:p>
                      <a:pPr algn="l">
                        <a:buNone/>
                      </a:pPr>
                      <a:r>
                        <a:rPr lang="zh-CN" altLang="en-US">
                          <a:ln w="28575" cmpd="sng">
                            <a:noFill/>
                            <a:prstDash val="solid"/>
                            <a:round/>
                          </a:ln>
                          <a:solidFill>
                            <a:schemeClr val="tx1"/>
                          </a:solidFill>
                          <a:latin typeface="宋体" panose="02010600030101010101" pitchFamily="2" charset="-122"/>
                          <a:ea typeface="宋体" panose="02010600030101010101" pitchFamily="2" charset="-122"/>
                        </a:rPr>
                        <a:t>4.</a:t>
                      </a:r>
                      <a:r>
                        <a:rPr lang="zh-CN" altLang="en-US">
                          <a:ln w="28575" cmpd="sng">
                            <a:noFill/>
                            <a:prstDash val="solid"/>
                            <a:round/>
                          </a:ln>
                          <a:solidFill>
                            <a:schemeClr val="tx1"/>
                          </a:solidFill>
                          <a:latin typeface="楷体" panose="02010609060101010101" pitchFamily="49" charset="-122"/>
                          <a:ea typeface="楷体" panose="02010609060101010101" pitchFamily="49" charset="-122"/>
                        </a:rPr>
                        <a:t>到时候我送你一个大蛋糕。</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dàoshíhouwǒsòngnǐyígèdàdàngāo。</a:t>
                      </a:r>
                      <a:endPar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r>
              <a:tr h="1214120">
                <a:tc>
                  <a:txBody>
                    <a:bodyPr/>
                    <a:p>
                      <a:pPr algn="ctr">
                        <a:buNone/>
                      </a:pPr>
                      <a:r>
                        <a:rPr lang="zh-CN" altLang="en-US" sz="2400" b="1">
                          <a:ln w="28575" cmpd="sng">
                            <a:noFill/>
                            <a:prstDash val="solid"/>
                            <a:round/>
                          </a:ln>
                          <a:solidFill>
                            <a:schemeClr val="tx1"/>
                          </a:solidFill>
                          <a:latin typeface="黑体" panose="02010609060101010101" charset="-122"/>
                          <a:ea typeface="黑体" panose="02010609060101010101" charset="-122"/>
                        </a:rPr>
                        <a:t>语法点</a:t>
                      </a:r>
                      <a:endParaRPr lang="zh-CN" altLang="en-US" sz="2400" b="1">
                        <a:ln w="28575" cmpd="sng">
                          <a:noFill/>
                          <a:prstDash val="solid"/>
                          <a:round/>
                        </a:ln>
                        <a:solidFill>
                          <a:schemeClr val="tx1"/>
                        </a:solidFill>
                        <a:latin typeface="黑体" panose="02010609060101010101" charset="-122"/>
                        <a:ea typeface="黑体" panose="02010609060101010101" charset="-122"/>
                      </a:endParaRPr>
                    </a:p>
                    <a:p>
                      <a:pPr algn="ctr">
                        <a:buNone/>
                      </a:pPr>
                      <a:r>
                        <a:rPr lang="en-US" altLang="zh-CN" sz="1800" b="1">
                          <a:ln w="28575" cmpd="sng">
                            <a:noFill/>
                            <a:prstDash val="solid"/>
                            <a:round/>
                          </a:ln>
                          <a:solidFill>
                            <a:schemeClr val="accent2">
                              <a:lumMod val="50000"/>
                            </a:schemeClr>
                          </a:solidFill>
                          <a:latin typeface="Times New Roman" panose="02020603050405020304" charset="0"/>
                        </a:rPr>
                        <a:t>Grammar Points</a:t>
                      </a:r>
                      <a:endParaRPr lang="en-US" altLang="zh-CN" sz="1800" b="1">
                        <a:ln w="28575" cmpd="sng">
                          <a:noFill/>
                          <a:prstDash val="solid"/>
                          <a:round/>
                        </a:ln>
                        <a:solidFill>
                          <a:schemeClr val="accent2">
                            <a:lumMod val="50000"/>
                          </a:schemeClr>
                        </a:solidFill>
                        <a:latin typeface="Times New Roman" panose="02020603050405020304" charset="0"/>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c>
                  <a:txBody>
                    <a:bodyPr/>
                    <a:p>
                      <a:pPr algn="l">
                        <a:buNone/>
                      </a:pP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1.</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年、月、日及星期的表述</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 </a:t>
                      </a:r>
                      <a:r>
                        <a:rPr lang="en-US" altLang="zh-CN" sz="1600">
                          <a:ln w="28575" cmpd="sng">
                            <a:noFill/>
                            <a:prstDash val="solid"/>
                            <a:round/>
                          </a:ln>
                          <a:solidFill>
                            <a:schemeClr val="tx1"/>
                          </a:solidFill>
                          <a:latin typeface="Times New Roman" panose="02020603050405020304" charset="0"/>
                          <a:ea typeface="宋体" panose="02010600030101010101" pitchFamily="2" charset="-122"/>
                          <a:sym typeface="+mn-ea"/>
                        </a:rPr>
                        <a:t>Expression of the year, month, date and days of a week</a:t>
                      </a:r>
                      <a:endParaRPr lang="en-US" altLang="zh-CN" sz="1600">
                        <a:ln w="28575" cmpd="sng">
                          <a:noFill/>
                          <a:prstDash val="solid"/>
                          <a:round/>
                        </a:ln>
                        <a:solidFill>
                          <a:schemeClr val="tx1"/>
                        </a:solidFill>
                        <a:latin typeface="Times New Roman" panose="02020603050405020304" charset="0"/>
                        <a:ea typeface="宋体" panose="02010600030101010101" pitchFamily="2" charset="-122"/>
                        <a:sym typeface="+mn-ea"/>
                      </a:endParaRPr>
                    </a:p>
                    <a:p>
                      <a:pPr>
                        <a:buNone/>
                      </a:pPr>
                      <a:r>
                        <a:rPr lang="en-US" altLang="zh-CN" sz="1800">
                          <a:ln w="28575" cmpd="sng">
                            <a:noFill/>
                            <a:prstDash val="solid"/>
                            <a:round/>
                          </a:ln>
                          <a:solidFill>
                            <a:schemeClr val="tx1"/>
                          </a:solidFill>
                          <a:latin typeface="宋体" panose="02010600030101010101" pitchFamily="2" charset="-122"/>
                          <a:ea typeface="宋体" panose="02010600030101010101" pitchFamily="2" charset="-122"/>
                          <a:sym typeface="+mn-ea"/>
                        </a:rPr>
                        <a:t>2.</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名词谓语句（2）</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 </a:t>
                      </a:r>
                      <a:r>
                        <a:rPr lang="en-US" altLang="zh-CN" sz="1600">
                          <a:ln w="28575" cmpd="sng">
                            <a:noFill/>
                            <a:prstDash val="solid"/>
                            <a:round/>
                          </a:ln>
                          <a:solidFill>
                            <a:schemeClr val="tx1"/>
                          </a:solidFill>
                          <a:latin typeface="Times New Roman" panose="02020603050405020304" charset="0"/>
                          <a:ea typeface="宋体" panose="02010600030101010101" pitchFamily="2" charset="-122"/>
                          <a:sym typeface="+mn-ea"/>
                        </a:rPr>
                        <a:t>The sentence with a nominal predicate (2)</a:t>
                      </a:r>
                      <a:endParaRPr lang="en-US" altLang="zh-CN" sz="1600">
                        <a:ln w="28575" cmpd="sng">
                          <a:noFill/>
                          <a:prstDash val="solid"/>
                          <a:round/>
                        </a:ln>
                        <a:solidFill>
                          <a:schemeClr val="tx1"/>
                        </a:solidFill>
                        <a:latin typeface="Times New Roman" panose="02020603050405020304" charset="0"/>
                        <a:ea typeface="宋体" panose="02010600030101010101" pitchFamily="2" charset="-122"/>
                        <a:sym typeface="+mn-ea"/>
                      </a:endParaRPr>
                    </a:p>
                    <a:p>
                      <a:pPr>
                        <a:buNone/>
                      </a:pPr>
                      <a:r>
                        <a:rPr lang="en-US" altLang="zh-CN" sz="1800">
                          <a:ln w="28575" cmpd="sng">
                            <a:noFill/>
                            <a:prstDash val="solid"/>
                            <a:round/>
                          </a:ln>
                          <a:solidFill>
                            <a:schemeClr val="tx1"/>
                          </a:solidFill>
                          <a:latin typeface="宋体" panose="02010600030101010101" pitchFamily="2" charset="-122"/>
                          <a:ea typeface="宋体" panose="02010600030101010101" pitchFamily="2" charset="-122"/>
                          <a:sym typeface="+mn-ea"/>
                        </a:rPr>
                        <a:t>3.</a:t>
                      </a:r>
                      <a:r>
                        <a:rPr lang="zh-CN" altLang="en-US" sz="1800">
                          <a:ln w="28575" cmpd="sng">
                            <a:noFill/>
                            <a:prstDash val="solid"/>
                            <a:round/>
                          </a:ln>
                          <a:solidFill>
                            <a:schemeClr val="tx1"/>
                          </a:solidFill>
                          <a:latin typeface="楷体" panose="02010609060101010101" pitchFamily="49" charset="-122"/>
                          <a:ea typeface="楷体" panose="02010609060101010101" pitchFamily="49" charset="-122"/>
                          <a:sym typeface="+mn-ea"/>
                        </a:rPr>
                        <a:t>双宾语句</a:t>
                      </a:r>
                      <a:r>
                        <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rPr>
                        <a:t> </a:t>
                      </a:r>
                      <a:r>
                        <a:rPr lang="en-US" altLang="zh-CN" sz="1600">
                          <a:ln w="28575" cmpd="sng">
                            <a:noFill/>
                            <a:prstDash val="solid"/>
                            <a:round/>
                          </a:ln>
                          <a:solidFill>
                            <a:schemeClr val="tx1"/>
                          </a:solidFill>
                          <a:latin typeface="Times New Roman" panose="02020603050405020304" charset="0"/>
                          <a:ea typeface="宋体" panose="02010600030101010101" pitchFamily="2" charset="-122"/>
                          <a:sym typeface="+mn-ea"/>
                        </a:rPr>
                        <a:t>The sentence with double objects</a:t>
                      </a:r>
                      <a:endParaRPr lang="zh-CN" altLang="en-US" sz="1800">
                        <a:ln w="28575" cmpd="sng">
                          <a:noFill/>
                          <a:prstDash val="solid"/>
                          <a:round/>
                        </a:ln>
                        <a:solidFill>
                          <a:schemeClr val="tx1"/>
                        </a:solidFill>
                        <a:latin typeface="宋体" panose="02010600030101010101" pitchFamily="2" charset="-122"/>
                        <a:ea typeface="宋体" panose="02010600030101010101" pitchFamily="2" charset="-122"/>
                        <a:sym typeface="+mn-ea"/>
                      </a:endParaRPr>
                    </a:p>
                  </a:txBody>
                  <a:tcPr anchor="ctr" anchorCtr="0">
                    <a:lnL w="12700">
                      <a:solidFill>
                        <a:schemeClr val="accent3">
                          <a:lumMod val="50000"/>
                        </a:schemeClr>
                      </a:solidFill>
                      <a:prstDash val="solid"/>
                    </a:lnL>
                    <a:lnR w="12700">
                      <a:solidFill>
                        <a:schemeClr val="accent3">
                          <a:lumMod val="50000"/>
                        </a:schemeClr>
                      </a:solidFill>
                      <a:prstDash val="solid"/>
                    </a:lnR>
                    <a:lnT w="12700">
                      <a:solidFill>
                        <a:schemeClr val="accent3">
                          <a:lumMod val="50000"/>
                        </a:schemeClr>
                      </a:solidFill>
                      <a:prstDash val="solid"/>
                    </a:lnT>
                    <a:lnB w="12700">
                      <a:solidFill>
                        <a:schemeClr val="accent3">
                          <a:lumMod val="50000"/>
                        </a:schemeClr>
                      </a:solidFill>
                      <a:prstDash val="solid"/>
                    </a:lnB>
                    <a:lnTlToBr>
                      <a:noFill/>
                    </a:lnTlToBr>
                    <a:lnBlToTr>
                      <a:noFill/>
                    </a:lnBlToTr>
                    <a:solidFill>
                      <a:schemeClr val="bg1"/>
                    </a:solidFill>
                  </a:tcPr>
                </a:tc>
              </a:tr>
            </a:tbl>
          </a:graphicData>
        </a:graphic>
      </p:graphicFrame>
      <p:sp>
        <p:nvSpPr>
          <p:cNvPr id="165" name=" 165"/>
          <p:cNvSpPr/>
          <p:nvPr/>
        </p:nvSpPr>
        <p:spPr>
          <a:xfrm>
            <a:off x="2931795" y="254000"/>
            <a:ext cx="6930390" cy="819150"/>
          </a:xfrm>
          <a:prstGeom prst="rect">
            <a:avLst/>
          </a:prstGeom>
          <a:solidFill>
            <a:schemeClr val="accent3">
              <a:lumMod val="50000"/>
            </a:schemeClr>
          </a:solidFill>
          <a:ln>
            <a:noFill/>
          </a:ln>
          <a:effectLst>
            <a:outerShdw blurRad="101600" dist="12700" dir="3000000" sx="103000" sy="103000" algn="ctr" rotWithShape="0">
              <a:schemeClr val="accent3">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6" name="文本框 5"/>
          <p:cNvSpPr txBox="1"/>
          <p:nvPr>
            <p:custDataLst>
              <p:tags r:id="rId1"/>
            </p:custDataLst>
          </p:nvPr>
        </p:nvSpPr>
        <p:spPr>
          <a:xfrm>
            <a:off x="2931795" y="238125"/>
            <a:ext cx="6930390" cy="889635"/>
          </a:xfrm>
          <a:prstGeom prst="rect">
            <a:avLst/>
          </a:prstGeom>
        </p:spPr>
        <p:txBody>
          <a:bodyPr anchor="ctr" anchorCtr="0">
            <a:normAutofit fontScale="80000"/>
          </a:bodyPr>
          <a:lstStyle>
            <a:defPPr>
              <a:defRPr lang="zh-CN"/>
            </a:defPPr>
            <a:lvl1pPr algn="ctr">
              <a:lnSpc>
                <a:spcPct val="90000"/>
              </a:lnSpc>
              <a:spcBef>
                <a:spcPct val="0"/>
              </a:spcBef>
              <a:buNone/>
              <a:defRPr sz="4400">
                <a:latin typeface="+mj-lt"/>
                <a:ea typeface="+mj-ea"/>
                <a:cs typeface="+mj-cs"/>
              </a:defRPr>
            </a:lvl1pPr>
          </a:lstStyle>
          <a:p>
            <a:pPr algn="ctr"/>
            <a:r>
              <a:rPr lang="zh-CN" altLang="en-US" sz="4000" b="1" dirty="0">
                <a:ln w="9525">
                  <a:solidFill>
                    <a:schemeClr val="bg1"/>
                  </a:solidFill>
                  <a:prstDash val="solid"/>
                </a:ln>
                <a:solidFill>
                  <a:schemeClr val="bg1"/>
                </a:solidFill>
                <a:effectLst>
                  <a:outerShdw blurRad="38100" dist="38100" dir="2700000" algn="tl">
                    <a:srgbClr val="000000">
                      <a:alpha val="43137"/>
                    </a:srgbClr>
                  </a:outerShdw>
                </a:effectLst>
                <a:latin typeface="Times New Roman" panose="02020603050405020304" charset="0"/>
                <a:ea typeface="黑体" panose="02010609060101010101" charset="-122"/>
              </a:rPr>
              <a:t>谈日程安排  </a:t>
            </a:r>
            <a:r>
              <a:rPr lang="en-US" altLang="zh-CN" sz="4000" b="1" dirty="0">
                <a:ln w="9525">
                  <a:solidFill>
                    <a:schemeClr val="bg1"/>
                  </a:solidFill>
                  <a:prstDash val="solid"/>
                </a:ln>
                <a:solidFill>
                  <a:schemeClr val="bg1"/>
                </a:solidFill>
                <a:effectLst>
                  <a:outerShdw blurRad="38100" dist="38100" dir="2700000" algn="tl">
                    <a:srgbClr val="000000">
                      <a:alpha val="43137"/>
                    </a:srgbClr>
                  </a:outerShdw>
                </a:effectLst>
                <a:latin typeface="Times New Roman" panose="02020603050405020304" charset="0"/>
                <a:ea typeface="黑体" panose="02010609060101010101" charset="-122"/>
              </a:rPr>
              <a:t>Talking about Schedules</a:t>
            </a:r>
            <a:endParaRPr lang="en-US" altLang="zh-CN" sz="4000" b="1" dirty="0">
              <a:ln w="9525">
                <a:solidFill>
                  <a:schemeClr val="bg1"/>
                </a:solidFill>
                <a:prstDash val="solid"/>
              </a:ln>
              <a:solidFill>
                <a:schemeClr val="bg1"/>
              </a:solidFill>
              <a:effectLst>
                <a:outerShdw blurRad="38100" dist="38100" dir="2700000" algn="tl">
                  <a:srgbClr val="000000">
                    <a:alpha val="43137"/>
                  </a:srgbClr>
                </a:outerShdw>
              </a:effectLst>
              <a:latin typeface="Times New Roman" panose="02020603050405020304" charset="0"/>
              <a:ea typeface="黑体" panose="02010609060101010101" charset="-122"/>
            </a:endParaRPr>
          </a:p>
        </p:txBody>
      </p:sp>
      <p:sp>
        <p:nvSpPr>
          <p:cNvPr id="2050" name=" 2050"/>
          <p:cNvSpPr/>
          <p:nvPr/>
        </p:nvSpPr>
        <p:spPr bwMode="auto">
          <a:xfrm>
            <a:off x="2018665" y="370205"/>
            <a:ext cx="669925" cy="624840"/>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accent3">
              <a:lumMod val="5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232283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表演</a:t>
            </a:r>
            <a:r>
              <a:rPr lang="en-US" altLang="zh-CN" sz="2400" b="1">
                <a:latin typeface="Times New Roman" panose="02020603050405020304" charset="0"/>
                <a:ea typeface="黑体" panose="02010609060101010101" charset="-122"/>
              </a:rPr>
              <a:t>——</a:t>
            </a:r>
            <a:r>
              <a:rPr lang="zh-CN" altLang="en-US" sz="2400" b="1">
                <a:latin typeface="Times New Roman" panose="02020603050405020304" charset="0"/>
                <a:ea typeface="黑体" panose="02010609060101010101" charset="-122"/>
              </a:rPr>
              <a:t>谈日期</a:t>
            </a:r>
            <a:endParaRPr lang="zh-CN" altLang="en-US" sz="2400" b="1">
              <a:latin typeface="Times New Roman" panose="02020603050405020304" charset="0"/>
              <a:ea typeface="黑体" panose="02010609060101010101" charset="-122"/>
            </a:endParaRPr>
          </a:p>
        </p:txBody>
      </p:sp>
      <p:pic>
        <p:nvPicPr>
          <p:cNvPr id="32" name="图片 31" descr="VCG41129283792"/>
          <p:cNvPicPr>
            <a:picLocks noChangeAspect="1"/>
          </p:cNvPicPr>
          <p:nvPr/>
        </p:nvPicPr>
        <p:blipFill>
          <a:blip r:embed="rId1"/>
          <a:srcRect b="22812"/>
          <a:stretch>
            <a:fillRect/>
          </a:stretch>
        </p:blipFill>
        <p:spPr>
          <a:xfrm>
            <a:off x="6111240" y="1398270"/>
            <a:ext cx="5324475" cy="2705100"/>
          </a:xfrm>
          <a:prstGeom prst="rect">
            <a:avLst/>
          </a:prstGeom>
        </p:spPr>
      </p:pic>
      <p:sp>
        <p:nvSpPr>
          <p:cNvPr id="34" name="文本框 33"/>
          <p:cNvSpPr txBox="1"/>
          <p:nvPr/>
        </p:nvSpPr>
        <p:spPr>
          <a:xfrm>
            <a:off x="624205" y="1868805"/>
            <a:ext cx="4985385" cy="368300"/>
          </a:xfrm>
          <a:prstGeom prst="rect">
            <a:avLst/>
          </a:prstGeom>
          <a:blipFill>
            <a:blip r:embed="rId2"/>
          </a:blipFill>
          <a:ln w="12700" cmpd="sng">
            <a:solidFill>
              <a:schemeClr val="accent6">
                <a:lumMod val="50000"/>
              </a:schemeClr>
            </a:solidFill>
            <a:prstDash val="sysDash"/>
          </a:ln>
        </p:spPr>
        <p:txBody>
          <a:bodyPr wrap="square" rtlCol="0">
            <a:spAutoFit/>
          </a:bodyPr>
          <a:p>
            <a:pPr algn="just"/>
            <a:r>
              <a:rPr lang="en-US" altLang="zh-CN" i="1">
                <a:latin typeface="Times New Roman" panose="02020603050405020304" charset="0"/>
              </a:rPr>
              <a:t>Make a dialogue according to the given information.</a:t>
            </a:r>
            <a:endParaRPr lang="en-US" altLang="zh-CN" i="1">
              <a:latin typeface="Times New Roman" panose="02020603050405020304" charset="0"/>
            </a:endParaRPr>
          </a:p>
        </p:txBody>
      </p:sp>
      <p:sp>
        <p:nvSpPr>
          <p:cNvPr id="35" name="圆角矩形 34"/>
          <p:cNvSpPr/>
          <p:nvPr/>
        </p:nvSpPr>
        <p:spPr>
          <a:xfrm>
            <a:off x="624205" y="3281045"/>
            <a:ext cx="4543425" cy="2571115"/>
          </a:xfrm>
          <a:prstGeom prst="roundRect">
            <a:avLst/>
          </a:prstGeom>
          <a:solidFill>
            <a:schemeClr val="bg1"/>
          </a:solidFill>
          <a:ln w="127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30000"/>
              </a:lnSpc>
            </a:pPr>
            <a:r>
              <a:rPr lang="en-US" altLang="zh-CN" sz="28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：咱们几月几号去看电影？</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en-US" altLang="zh-CN" sz="2400">
                <a:solidFill>
                  <a:schemeClr val="tx1"/>
                </a:solidFill>
                <a:latin typeface="楷体" panose="02010609060101010101" pitchFamily="49" charset="-122"/>
                <a:ea typeface="楷体" panose="02010609060101010101" pitchFamily="49" charset="-122"/>
              </a:rPr>
              <a:t>  B</a:t>
            </a:r>
            <a:r>
              <a:rPr lang="zh-CN" altLang="en-US" sz="2400">
                <a:solidFill>
                  <a:schemeClr val="tx1"/>
                </a:solidFill>
                <a:latin typeface="楷体" panose="02010609060101010101" pitchFamily="49" charset="-122"/>
                <a:ea typeface="楷体" panose="02010609060101010101" pitchFamily="49" charset="-122"/>
              </a:rPr>
              <a:t>：</a:t>
            </a:r>
            <a:r>
              <a:rPr lang="en-US" altLang="zh-CN" sz="2400">
                <a:solidFill>
                  <a:schemeClr val="tx1"/>
                </a:solidFill>
                <a:latin typeface="楷体" panose="02010609060101010101" pitchFamily="49" charset="-122"/>
                <a:ea typeface="楷体" panose="02010609060101010101" pitchFamily="49" charset="-122"/>
              </a:rPr>
              <a:t>……</a:t>
            </a:r>
            <a:endParaRPr lang="en-US" altLang="zh-CN"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：星期几？  </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B</a:t>
            </a:r>
            <a:r>
              <a:rPr lang="zh-CN" altLang="en-US" sz="2400">
                <a:solidFill>
                  <a:schemeClr val="tx1"/>
                </a:solidFill>
                <a:latin typeface="楷体" panose="02010609060101010101" pitchFamily="49" charset="-122"/>
                <a:ea typeface="楷体" panose="02010609060101010101" pitchFamily="49" charset="-122"/>
              </a:rPr>
              <a:t>：太好了！到时候见。</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endParaRPr lang="en-US" altLang="zh-CN" sz="2000">
              <a:solidFill>
                <a:schemeClr val="tx1"/>
              </a:solidFill>
              <a:latin typeface="楷体" panose="02010609060101010101" pitchFamily="49" charset="-122"/>
              <a:ea typeface="楷体" panose="02010609060101010101" pitchFamily="49" charset="-122"/>
            </a:endParaRPr>
          </a:p>
        </p:txBody>
      </p:sp>
      <p:sp>
        <p:nvSpPr>
          <p:cNvPr id="36" name="椭圆 35"/>
          <p:cNvSpPr/>
          <p:nvPr/>
        </p:nvSpPr>
        <p:spPr>
          <a:xfrm>
            <a:off x="636270" y="3196590"/>
            <a:ext cx="422910" cy="411480"/>
          </a:xfrm>
          <a:prstGeom prst="ellipse">
            <a:avLst/>
          </a:prstGeom>
          <a:gradFill>
            <a:gsLst>
              <a:gs pos="0">
                <a:srgbClr val="E30000"/>
              </a:gs>
              <a:gs pos="100000">
                <a:srgbClr val="760303"/>
              </a:gs>
            </a:gsLst>
            <a:lin ang="5400000" scaled="0"/>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黑体" panose="02010609060101010101" charset="-122"/>
                <a:ea typeface="黑体" panose="02010609060101010101" charset="-122"/>
              </a:rPr>
              <a:t>例</a:t>
            </a:r>
            <a:endParaRPr lang="zh-CN" altLang="en-US" sz="2400">
              <a:latin typeface="黑体" panose="02010609060101010101" charset="-122"/>
              <a:ea typeface="黑体" panose="02010609060101010101" charset="-122"/>
            </a:endParaRPr>
          </a:p>
        </p:txBody>
      </p:sp>
      <p:sp>
        <p:nvSpPr>
          <p:cNvPr id="2" name="文本框 1"/>
          <p:cNvSpPr txBox="1"/>
          <p:nvPr/>
        </p:nvSpPr>
        <p:spPr>
          <a:xfrm>
            <a:off x="6403975" y="4462145"/>
            <a:ext cx="4624070" cy="1937385"/>
          </a:xfrm>
          <a:prstGeom prst="rect">
            <a:avLst/>
          </a:prstGeom>
          <a:solidFill>
            <a:schemeClr val="accent1">
              <a:lumMod val="40000"/>
              <a:lumOff val="60000"/>
            </a:schemeClr>
          </a:solidFill>
        </p:spPr>
        <p:txBody>
          <a:bodyPr wrap="square" rtlCol="0">
            <a:spAutoFit/>
          </a:bodyPr>
          <a:p>
            <a:pPr algn="ctr">
              <a:lnSpc>
                <a:spcPct val="120000"/>
              </a:lnSpc>
              <a:spcBef>
                <a:spcPts val="0"/>
              </a:spcBef>
              <a:spcAft>
                <a:spcPts val="0"/>
              </a:spcAft>
            </a:pPr>
            <a:r>
              <a:rPr lang="zh-CN" altLang="en-US" sz="2800" b="1">
                <a:latin typeface="Times New Roman" panose="02020603050405020304" charset="0"/>
                <a:ea typeface="宋体" panose="02010600030101010101" pitchFamily="2" charset="-122"/>
              </a:rPr>
              <a:t>《</a:t>
            </a:r>
            <a:r>
              <a:rPr lang="en-US" altLang="zh-CN" sz="2800" b="1">
                <a:latin typeface="Times New Roman" panose="02020603050405020304" charset="0"/>
                <a:ea typeface="宋体" panose="02010600030101010101" pitchFamily="2" charset="-122"/>
              </a:rPr>
              <a:t>2012</a:t>
            </a:r>
            <a:r>
              <a:rPr lang="zh-CN" altLang="en-US" sz="2800" b="1">
                <a:latin typeface="Times New Roman" panose="02020603050405020304" charset="0"/>
                <a:ea typeface="宋体" panose="02010600030101010101" pitchFamily="2" charset="-122"/>
              </a:rPr>
              <a:t>》</a:t>
            </a:r>
            <a:endParaRPr lang="zh-CN" altLang="en-US" sz="2800" b="1">
              <a:latin typeface="Times New Roman" panose="02020603050405020304" charset="0"/>
              <a:ea typeface="宋体" panose="02010600030101010101" pitchFamily="2" charset="-122"/>
            </a:endParaRPr>
          </a:p>
          <a:p>
            <a:pPr>
              <a:lnSpc>
                <a:spcPct val="120000"/>
              </a:lnSpc>
              <a:spcBef>
                <a:spcPts val="0"/>
              </a:spcBef>
              <a:spcAft>
                <a:spcPts val="0"/>
              </a:spcAft>
            </a:pPr>
            <a:r>
              <a:rPr lang="zh-CN" altLang="en-US" sz="2400">
                <a:latin typeface="Times New Roman" panose="02020603050405020304" charset="0"/>
                <a:ea typeface="宋体" panose="02010600030101010101" pitchFamily="2" charset="-122"/>
              </a:rPr>
              <a:t>时间 </a:t>
            </a:r>
            <a:r>
              <a:rPr lang="en-US" altLang="zh-CN" sz="2400">
                <a:latin typeface="Times New Roman" panose="02020603050405020304" charset="0"/>
                <a:ea typeface="宋体" panose="02010600030101010101" pitchFamily="2" charset="-122"/>
              </a:rPr>
              <a:t>date</a:t>
            </a:r>
            <a:r>
              <a:rPr lang="zh-CN" altLang="en-US" sz="2400">
                <a:latin typeface="Times New Roman" panose="02020603050405020304" charset="0"/>
                <a:ea typeface="宋体" panose="02010600030101010101" pitchFamily="2" charset="-122"/>
              </a:rPr>
              <a:t>：</a:t>
            </a:r>
            <a:r>
              <a:rPr lang="en-US" altLang="zh-CN" sz="2400">
                <a:latin typeface="Times New Roman" panose="02020603050405020304" charset="0"/>
                <a:ea typeface="宋体" panose="02010600030101010101" pitchFamily="2" charset="-122"/>
              </a:rPr>
              <a:t>2010</a:t>
            </a:r>
            <a:r>
              <a:rPr lang="zh-CN" altLang="en-US" sz="2400">
                <a:latin typeface="Times New Roman" panose="02020603050405020304" charset="0"/>
                <a:ea typeface="宋体" panose="02010600030101010101" pitchFamily="2" charset="-122"/>
              </a:rPr>
              <a:t>年</a:t>
            </a:r>
            <a:r>
              <a:rPr lang="en-US" altLang="zh-CN" sz="2400">
                <a:latin typeface="Times New Roman" panose="02020603050405020304" charset="0"/>
                <a:ea typeface="宋体" panose="02010600030101010101" pitchFamily="2" charset="-122"/>
              </a:rPr>
              <a:t>9</a:t>
            </a:r>
            <a:r>
              <a:rPr lang="zh-CN" altLang="en-US" sz="2400">
                <a:latin typeface="Times New Roman" panose="02020603050405020304" charset="0"/>
                <a:ea typeface="宋体" panose="02010600030101010101" pitchFamily="2" charset="-122"/>
              </a:rPr>
              <a:t>月</a:t>
            </a:r>
            <a:r>
              <a:rPr lang="en-US" altLang="zh-CN" sz="2400">
                <a:latin typeface="Times New Roman" panose="02020603050405020304" charset="0"/>
                <a:ea typeface="宋体" panose="02010600030101010101" pitchFamily="2" charset="-122"/>
              </a:rPr>
              <a:t>18</a:t>
            </a:r>
            <a:r>
              <a:rPr lang="zh-CN" altLang="en-US" sz="2400">
                <a:latin typeface="Times New Roman" panose="02020603050405020304" charset="0"/>
                <a:ea typeface="宋体" panose="02010600030101010101" pitchFamily="2" charset="-122"/>
              </a:rPr>
              <a:t>日</a:t>
            </a:r>
            <a:r>
              <a:rPr lang="en-US" altLang="zh-CN" sz="2400">
                <a:latin typeface="Times New Roman" panose="02020603050405020304" charset="0"/>
                <a:ea typeface="宋体" panose="02010600030101010101" pitchFamily="2" charset="-122"/>
              </a:rPr>
              <a:t>19:30</a:t>
            </a:r>
            <a:endParaRPr lang="en-US" altLang="zh-CN" sz="2400">
              <a:latin typeface="Times New Roman" panose="02020603050405020304" charset="0"/>
              <a:ea typeface="宋体" panose="02010600030101010101" pitchFamily="2" charset="-122"/>
            </a:endParaRPr>
          </a:p>
          <a:p>
            <a:pPr>
              <a:lnSpc>
                <a:spcPct val="120000"/>
              </a:lnSpc>
              <a:spcBef>
                <a:spcPts val="0"/>
              </a:spcBef>
              <a:spcAft>
                <a:spcPts val="0"/>
              </a:spcAft>
            </a:pPr>
            <a:r>
              <a:rPr lang="zh-CN" altLang="en-US" sz="2400">
                <a:latin typeface="Times New Roman" panose="02020603050405020304" charset="0"/>
                <a:ea typeface="宋体" panose="02010600030101010101" pitchFamily="2" charset="-122"/>
              </a:rPr>
              <a:t>座位 </a:t>
            </a:r>
            <a:r>
              <a:rPr lang="en-US" altLang="zh-CN" sz="2400">
                <a:latin typeface="Times New Roman" panose="02020603050405020304" charset="0"/>
                <a:ea typeface="宋体" panose="02010600030101010101" pitchFamily="2" charset="-122"/>
              </a:rPr>
              <a:t>seat</a:t>
            </a:r>
            <a:r>
              <a:rPr lang="zh-CN" altLang="en-US" sz="2400">
                <a:latin typeface="Times New Roman" panose="02020603050405020304" charset="0"/>
                <a:ea typeface="宋体" panose="02010600030101010101" pitchFamily="2" charset="-122"/>
              </a:rPr>
              <a:t>：</a:t>
            </a:r>
            <a:r>
              <a:rPr lang="en-US" altLang="zh-CN" sz="2400">
                <a:latin typeface="Times New Roman" panose="02020603050405020304" charset="0"/>
                <a:ea typeface="宋体" panose="02010600030101010101" pitchFamily="2" charset="-122"/>
              </a:rPr>
              <a:t>7</a:t>
            </a:r>
            <a:r>
              <a:rPr lang="zh-CN" altLang="en-US" sz="2400">
                <a:latin typeface="Times New Roman" panose="02020603050405020304" charset="0"/>
                <a:ea typeface="宋体" panose="02010600030101010101" pitchFamily="2" charset="-122"/>
              </a:rPr>
              <a:t>排</a:t>
            </a:r>
            <a:r>
              <a:rPr lang="en-US" altLang="zh-CN" sz="2400">
                <a:latin typeface="Times New Roman" panose="02020603050405020304" charset="0"/>
                <a:ea typeface="宋体" panose="02010600030101010101" pitchFamily="2" charset="-122"/>
              </a:rPr>
              <a:t>15</a:t>
            </a:r>
            <a:r>
              <a:rPr lang="zh-CN" altLang="en-US" sz="2400">
                <a:latin typeface="Times New Roman" panose="02020603050405020304" charset="0"/>
                <a:ea typeface="宋体" panose="02010600030101010101" pitchFamily="2" charset="-122"/>
              </a:rPr>
              <a:t>座</a:t>
            </a:r>
            <a:endParaRPr lang="zh-CN" altLang="en-US" sz="2400">
              <a:latin typeface="Times New Roman" panose="02020603050405020304" charset="0"/>
              <a:ea typeface="宋体" panose="02010600030101010101" pitchFamily="2" charset="-122"/>
            </a:endParaRPr>
          </a:p>
          <a:p>
            <a:pPr>
              <a:lnSpc>
                <a:spcPct val="120000"/>
              </a:lnSpc>
              <a:spcBef>
                <a:spcPts val="0"/>
              </a:spcBef>
              <a:spcAft>
                <a:spcPts val="0"/>
              </a:spcAft>
            </a:pPr>
            <a:r>
              <a:rPr lang="zh-CN" altLang="en-US" sz="2400">
                <a:latin typeface="Times New Roman" panose="02020603050405020304" charset="0"/>
                <a:ea typeface="宋体" panose="02010600030101010101" pitchFamily="2" charset="-122"/>
              </a:rPr>
              <a:t>票价 </a:t>
            </a:r>
            <a:r>
              <a:rPr lang="en-US" altLang="zh-CN" sz="2400">
                <a:latin typeface="Times New Roman" panose="02020603050405020304" charset="0"/>
                <a:ea typeface="宋体" panose="02010600030101010101" pitchFamily="2" charset="-122"/>
              </a:rPr>
              <a:t>price</a:t>
            </a:r>
            <a:r>
              <a:rPr lang="zh-CN" altLang="en-US" sz="2400">
                <a:latin typeface="Times New Roman" panose="02020603050405020304" charset="0"/>
                <a:ea typeface="宋体" panose="02010600030101010101" pitchFamily="2" charset="-122"/>
              </a:rPr>
              <a:t>：</a:t>
            </a:r>
            <a:r>
              <a:rPr lang="en-US" altLang="zh-CN" sz="2400">
                <a:latin typeface="Times New Roman" panose="02020603050405020304" charset="0"/>
                <a:ea typeface="宋体" panose="02010600030101010101" pitchFamily="2" charset="-122"/>
              </a:rPr>
              <a:t>50</a:t>
            </a:r>
            <a:r>
              <a:rPr lang="zh-CN" altLang="en-US" sz="2400">
                <a:latin typeface="Times New Roman" panose="02020603050405020304" charset="0"/>
                <a:ea typeface="宋体" panose="02010600030101010101" pitchFamily="2" charset="-122"/>
              </a:rPr>
              <a:t>元</a:t>
            </a:r>
            <a:endParaRPr lang="zh-CN" altLang="en-US" sz="2400">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262890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表演</a:t>
            </a:r>
            <a:r>
              <a:rPr lang="en-US" altLang="zh-CN" sz="2400" b="1">
                <a:latin typeface="Times New Roman" panose="02020603050405020304" charset="0"/>
                <a:ea typeface="黑体" panose="02010609060101010101" charset="-122"/>
              </a:rPr>
              <a:t>——</a:t>
            </a:r>
            <a:r>
              <a:rPr lang="zh-CN" altLang="en-US" sz="2400" b="1">
                <a:latin typeface="Times New Roman" panose="02020603050405020304" charset="0"/>
                <a:ea typeface="黑体" panose="02010609060101010101" charset="-122"/>
              </a:rPr>
              <a:t>谈日程表</a:t>
            </a:r>
            <a:endParaRPr lang="zh-CN" altLang="en-US" sz="2400" b="1">
              <a:latin typeface="Times New Roman" panose="02020603050405020304" charset="0"/>
              <a:ea typeface="黑体" panose="02010609060101010101" charset="-122"/>
            </a:endParaRPr>
          </a:p>
        </p:txBody>
      </p:sp>
      <p:sp>
        <p:nvSpPr>
          <p:cNvPr id="34" name="文本框 33"/>
          <p:cNvSpPr txBox="1"/>
          <p:nvPr/>
        </p:nvSpPr>
        <p:spPr>
          <a:xfrm>
            <a:off x="624205" y="1868805"/>
            <a:ext cx="10442575" cy="368300"/>
          </a:xfrm>
          <a:prstGeom prst="rect">
            <a:avLst/>
          </a:prstGeom>
          <a:blipFill>
            <a:blip r:embed="rId1"/>
          </a:blipFill>
          <a:ln w="12700" cmpd="sng">
            <a:solidFill>
              <a:schemeClr val="accent6">
                <a:lumMod val="50000"/>
              </a:schemeClr>
            </a:solidFill>
            <a:prstDash val="sysDash"/>
          </a:ln>
        </p:spPr>
        <p:txBody>
          <a:bodyPr wrap="square" rtlCol="0">
            <a:spAutoFit/>
          </a:bodyPr>
          <a:p>
            <a:pPr algn="just"/>
            <a:r>
              <a:rPr lang="en-US" altLang="zh-CN" i="1">
                <a:solidFill>
                  <a:schemeClr val="tx1"/>
                </a:solidFill>
                <a:latin typeface="Times New Roman" panose="02020603050405020304" charset="0"/>
              </a:rPr>
              <a:t>This is Liwei's schedule for December. Talk about his schedule wiht your classmates.</a:t>
            </a:r>
            <a:endParaRPr lang="en-US" altLang="zh-CN" i="1">
              <a:solidFill>
                <a:schemeClr val="tx1"/>
              </a:solidFill>
              <a:latin typeface="Times New Roman" panose="02020603050405020304" charset="0"/>
            </a:endParaRPr>
          </a:p>
        </p:txBody>
      </p:sp>
      <p:graphicFrame>
        <p:nvGraphicFramePr>
          <p:cNvPr id="20" name="表格 19"/>
          <p:cNvGraphicFramePr/>
          <p:nvPr/>
        </p:nvGraphicFramePr>
        <p:xfrm>
          <a:off x="432435" y="2347595"/>
          <a:ext cx="11265535" cy="4285615"/>
        </p:xfrm>
        <a:graphic>
          <a:graphicData uri="http://schemas.openxmlformats.org/drawingml/2006/table">
            <a:tbl>
              <a:tblPr firstRow="1" bandRow="1">
                <a:tableStyleId>{5C22544A-7EE6-4342-B048-85BDC9FD1C3A}</a:tableStyleId>
              </a:tblPr>
              <a:tblGrid>
                <a:gridCol w="1411605"/>
                <a:gridCol w="1837690"/>
                <a:gridCol w="1731010"/>
                <a:gridCol w="1046480"/>
                <a:gridCol w="1366520"/>
                <a:gridCol w="1670050"/>
                <a:gridCol w="2202180"/>
              </a:tblGrid>
              <a:tr h="401955">
                <a:tc gridSpan="7">
                  <a:txBody>
                    <a:bodyPr/>
                    <a:p>
                      <a:pPr algn="ctr">
                        <a:buNone/>
                      </a:pPr>
                      <a:r>
                        <a:rPr lang="en-US" altLang="zh-CN" sz="2000"/>
                        <a:t>2016</a:t>
                      </a:r>
                      <a:r>
                        <a:rPr lang="zh-CN" altLang="en-US" sz="2000"/>
                        <a:t>年</a:t>
                      </a:r>
                      <a:r>
                        <a:rPr lang="en-US" altLang="zh-CN" sz="2000"/>
                        <a:t>12</a:t>
                      </a:r>
                      <a:r>
                        <a:rPr lang="zh-CN" altLang="en-US" sz="2000"/>
                        <a:t>月</a:t>
                      </a:r>
                      <a:endParaRPr lang="zh-CN" altLang="en-US" sz="2000"/>
                    </a:p>
                  </a:txBody>
                  <a:tcPr/>
                </a:tc>
                <a:tc hMerge="1">
                  <a:tcPr/>
                </a:tc>
                <a:tc hMerge="1">
                  <a:tcPr/>
                </a:tc>
                <a:tc hMerge="1">
                  <a:tcPr/>
                </a:tc>
                <a:tc hMerge="1">
                  <a:tcPr/>
                </a:tc>
                <a:tc hMerge="1">
                  <a:tcPr/>
                </a:tc>
                <a:tc hMerge="1">
                  <a:tcPr/>
                </a:tc>
              </a:tr>
              <a:tr h="401955">
                <a:tc>
                  <a:txBody>
                    <a:bodyPr/>
                    <a:p>
                      <a:pPr algn="ctr">
                        <a:buNone/>
                      </a:pPr>
                      <a:r>
                        <a:rPr lang="zh-CN" altLang="en-US" sz="2000">
                          <a:latin typeface="华文楷体" panose="02010600040101010101" charset="-122"/>
                          <a:ea typeface="华文楷体" panose="02010600040101010101" charset="-122"/>
                        </a:rPr>
                        <a:t>星期日</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星期一</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星期二</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星期三</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星期四</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星期五</a:t>
                      </a:r>
                      <a:endParaRPr lang="zh-CN" altLang="en-US" sz="2000">
                        <a:latin typeface="华文楷体" panose="02010600040101010101" charset="-122"/>
                        <a:ea typeface="华文楷体" panose="02010600040101010101" charset="-122"/>
                      </a:endParaRPr>
                    </a:p>
                  </a:txBody>
                  <a:tcPr/>
                </a:tc>
                <a:tc>
                  <a:txBody>
                    <a:bodyPr/>
                    <a:p>
                      <a:pPr algn="ctr">
                        <a:buNone/>
                      </a:pPr>
                      <a:r>
                        <a:rPr lang="zh-CN" altLang="en-US" sz="2000">
                          <a:latin typeface="华文楷体" panose="02010600040101010101" charset="-122"/>
                          <a:ea typeface="华文楷体" panose="02010600040101010101" charset="-122"/>
                        </a:rPr>
                        <a:t>星期六</a:t>
                      </a:r>
                      <a:endParaRPr lang="zh-CN" altLang="en-US" sz="2000">
                        <a:latin typeface="华文楷体" panose="02010600040101010101" charset="-122"/>
                        <a:ea typeface="华文楷体" panose="02010600040101010101" charset="-122"/>
                      </a:endParaRPr>
                    </a:p>
                  </a:txBody>
                  <a:tcPr/>
                </a:tc>
              </a:tr>
              <a:tr h="662305">
                <a:tc>
                  <a:txBody>
                    <a:bodyPr/>
                    <a:p>
                      <a:pPr>
                        <a:buNone/>
                      </a:pPr>
                      <a:endParaRPr lang="zh-CN" altLang="en-US" sz="2000">
                        <a:latin typeface="华文楷体" panose="02010600040101010101" charset="-122"/>
                        <a:ea typeface="华文楷体" panose="02010600040101010101" charset="-122"/>
                      </a:endParaRPr>
                    </a:p>
                  </a:txBody>
                  <a:tcPr/>
                </a:tc>
                <a:tc>
                  <a:txBody>
                    <a:bodyPr/>
                    <a:p>
                      <a:pPr>
                        <a:buNone/>
                      </a:pPr>
                      <a:endParaRPr lang="zh-CN" altLang="en-US" sz="2000">
                        <a:latin typeface="华文楷体" panose="02010600040101010101" charset="-122"/>
                        <a:ea typeface="华文楷体" panose="02010600040101010101" charset="-122"/>
                      </a:endParaRPr>
                    </a:p>
                  </a:txBody>
                  <a:tcPr/>
                </a:tc>
                <a:tc>
                  <a:txBody>
                    <a:bodyPr/>
                    <a:p>
                      <a:pPr>
                        <a:buNone/>
                      </a:pPr>
                      <a:endParaRPr lang="zh-CN" altLang="en-US" sz="2000">
                        <a:latin typeface="华文楷体" panose="02010600040101010101" charset="-122"/>
                        <a:ea typeface="华文楷体" panose="02010600040101010101" charset="-122"/>
                      </a:endParaRPr>
                    </a:p>
                  </a:txBody>
                  <a:tcPr/>
                </a:tc>
                <a:tc>
                  <a:txBody>
                    <a:bodyPr/>
                    <a:p>
                      <a:pPr algn="ctr">
                        <a:buNone/>
                      </a:pPr>
                      <a:endParaRPr lang="zh-CN" altLang="en-US"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a:t>
                      </a:r>
                      <a:endParaRPr lang="en-US" altLang="zh-CN"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3  </a:t>
                      </a:r>
                      <a:r>
                        <a:rPr lang="zh-CN" altLang="en-US" sz="2000">
                          <a:latin typeface="华文楷体" panose="02010600040101010101" charset="-122"/>
                          <a:ea typeface="华文楷体" panose="02010600040101010101" charset="-122"/>
                        </a:rPr>
                        <a:t>看电影diànyǐng</a:t>
                      </a:r>
                      <a:endParaRPr lang="zh-CN" altLang="en-US" sz="2000">
                        <a:latin typeface="华文楷体" panose="02010600040101010101" charset="-122"/>
                        <a:ea typeface="华文楷体" panose="02010600040101010101" charset="-122"/>
                      </a:endParaRPr>
                    </a:p>
                  </a:txBody>
                  <a:tcPr/>
                </a:tc>
              </a:tr>
              <a:tr h="663575">
                <a:tc>
                  <a:txBody>
                    <a:bodyPr/>
                    <a:p>
                      <a:pPr algn="ctr">
                        <a:buNone/>
                      </a:pPr>
                      <a:r>
                        <a:rPr lang="en-US" altLang="zh-CN" sz="2000">
                          <a:latin typeface="华文楷体" panose="02010600040101010101" charset="-122"/>
                          <a:ea typeface="华文楷体" panose="02010600040101010101" charset="-122"/>
                        </a:rPr>
                        <a:t>4</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5</a:t>
                      </a:r>
                      <a:endParaRPr lang="en-US" altLang="zh-CN"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6  </a:t>
                      </a:r>
                      <a:r>
                        <a:rPr lang="zh-CN" altLang="en-US" sz="2000">
                          <a:latin typeface="华文楷体" panose="02010600040101010101" charset="-122"/>
                          <a:ea typeface="华文楷体" panose="02010600040101010101" charset="-122"/>
                        </a:rPr>
                        <a:t>开会kāihuì</a:t>
                      </a:r>
                      <a:endParaRPr lang="zh-CN" altLang="en-US" sz="2000">
                        <a:latin typeface="华文楷体" panose="02010600040101010101" charset="-122"/>
                        <a:ea typeface="华文楷体" panose="02010600040101010101" charset="-122"/>
                      </a:endParaRPr>
                    </a:p>
                    <a:p>
                      <a:pPr>
                        <a:buNone/>
                      </a:pPr>
                      <a:r>
                        <a:rPr lang="en-US" altLang="zh-CN" sz="2000">
                          <a:latin typeface="华文楷体" panose="02010600040101010101" charset="-122"/>
                          <a:ea typeface="华文楷体" panose="02010600040101010101" charset="-122"/>
                        </a:rPr>
                        <a:t>have a meeting</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7</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8</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9</a:t>
                      </a:r>
                      <a:endParaRPr lang="en-US" altLang="zh-CN"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10</a:t>
                      </a:r>
                      <a:endParaRPr lang="en-US" altLang="zh-CN" sz="2000">
                        <a:latin typeface="华文楷体" panose="02010600040101010101" charset="-122"/>
                        <a:ea typeface="华文楷体" panose="02010600040101010101" charset="-122"/>
                      </a:endParaRPr>
                    </a:p>
                  </a:txBody>
                  <a:tcPr/>
                </a:tc>
              </a:tr>
              <a:tr h="706120">
                <a:tc>
                  <a:txBody>
                    <a:bodyPr/>
                    <a:p>
                      <a:pPr algn="ctr">
                        <a:buNone/>
                      </a:pPr>
                      <a:r>
                        <a:rPr lang="en-US" altLang="zh-CN" sz="2000">
                          <a:latin typeface="华文楷体" panose="02010600040101010101" charset="-122"/>
                          <a:ea typeface="华文楷体" panose="02010600040101010101" charset="-122"/>
                        </a:rPr>
                        <a:t>11</a:t>
                      </a:r>
                      <a:endParaRPr lang="en-US" altLang="zh-CN"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12  </a:t>
                      </a:r>
                      <a:r>
                        <a:rPr lang="zh-CN" altLang="en-US" sz="2000">
                          <a:latin typeface="华文楷体" panose="02010600040101010101" charset="-122"/>
                          <a:ea typeface="华文楷体" panose="02010600040101010101" charset="-122"/>
                        </a:rPr>
                        <a:t>见客户kèhù</a:t>
                      </a:r>
                      <a:endParaRPr lang="zh-CN" altLang="en-US" sz="2000">
                        <a:latin typeface="华文楷体" panose="02010600040101010101" charset="-122"/>
                        <a:ea typeface="华文楷体" panose="02010600040101010101" charset="-122"/>
                      </a:endParaRPr>
                    </a:p>
                    <a:p>
                      <a:pPr>
                        <a:buNone/>
                      </a:pPr>
                      <a:r>
                        <a:rPr lang="en-US" altLang="zh-CN" sz="2000">
                          <a:latin typeface="华文楷体" panose="02010600040101010101" charset="-122"/>
                          <a:ea typeface="华文楷体" panose="02010600040101010101" charset="-122"/>
                        </a:rPr>
                        <a:t>meet a customer</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13</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14</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15  </a:t>
                      </a:r>
                      <a:r>
                        <a:rPr lang="zh-CN" altLang="en-US" sz="2000">
                          <a:latin typeface="华文楷体" panose="02010600040101010101" charset="-122"/>
                          <a:ea typeface="华文楷体" panose="02010600040101010101" charset="-122"/>
                        </a:rPr>
                        <a:t>生日</a:t>
                      </a:r>
                      <a:endParaRPr lang="zh-CN" altLang="en-US"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16</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17</a:t>
                      </a:r>
                      <a:endParaRPr lang="en-US" altLang="zh-CN" sz="2000">
                        <a:latin typeface="华文楷体" panose="02010600040101010101" charset="-122"/>
                        <a:ea typeface="华文楷体" panose="02010600040101010101" charset="-122"/>
                      </a:endParaRPr>
                    </a:p>
                  </a:txBody>
                  <a:tcPr/>
                </a:tc>
              </a:tr>
              <a:tr h="711200">
                <a:tc>
                  <a:txBody>
                    <a:bodyPr/>
                    <a:p>
                      <a:pPr algn="ctr">
                        <a:buNone/>
                      </a:pPr>
                      <a:r>
                        <a:rPr lang="en-US" altLang="zh-CN" sz="2000">
                          <a:latin typeface="华文楷体" panose="02010600040101010101" charset="-122"/>
                          <a:ea typeface="华文楷体" panose="02010600040101010101" charset="-122"/>
                        </a:rPr>
                        <a:t>18</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19</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20</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21</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22  </a:t>
                      </a:r>
                      <a:r>
                        <a:rPr lang="zh-CN" altLang="en-US" sz="2000">
                          <a:latin typeface="华文楷体" panose="02010600040101010101" charset="-122"/>
                          <a:ea typeface="华文楷体" panose="02010600040101010101" charset="-122"/>
                        </a:rPr>
                        <a:t>去商店</a:t>
                      </a:r>
                      <a:endParaRPr lang="zh-CN" altLang="en-US"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23  </a:t>
                      </a:r>
                      <a:r>
                        <a:rPr lang="zh-CN" altLang="en-US" sz="2000">
                          <a:latin typeface="华文楷体" panose="02010600040101010101" charset="-122"/>
                          <a:ea typeface="华文楷体" panose="02010600040101010101" charset="-122"/>
                        </a:rPr>
                        <a:t>参加晚会</a:t>
                      </a:r>
                      <a:endParaRPr lang="zh-CN" altLang="en-US"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24  </a:t>
                      </a:r>
                      <a:r>
                        <a:rPr lang="zh-CN" altLang="en-US" sz="2000">
                          <a:latin typeface="华文楷体" panose="02010600040101010101" charset="-122"/>
                          <a:ea typeface="华文楷体" panose="02010600040101010101" charset="-122"/>
                        </a:rPr>
                        <a:t>平安夜píngānyè</a:t>
                      </a:r>
                      <a:endParaRPr lang="zh-CN" altLang="en-US" sz="2000">
                        <a:latin typeface="华文楷体" panose="02010600040101010101" charset="-122"/>
                        <a:ea typeface="华文楷体" panose="02010600040101010101" charset="-122"/>
                      </a:endParaRPr>
                    </a:p>
                    <a:p>
                      <a:pPr>
                        <a:buNone/>
                      </a:pPr>
                      <a:r>
                        <a:rPr lang="en-US" altLang="zh-CN" sz="2000">
                          <a:latin typeface="华文楷体" panose="02010600040101010101" charset="-122"/>
                          <a:ea typeface="华文楷体" panose="02010600040101010101" charset="-122"/>
                        </a:rPr>
                        <a:t>  Christmas Eve</a:t>
                      </a:r>
                      <a:endParaRPr lang="en-US" altLang="zh-CN" sz="2000">
                        <a:latin typeface="华文楷体" panose="02010600040101010101" charset="-122"/>
                        <a:ea typeface="华文楷体" panose="02010600040101010101" charset="-122"/>
                      </a:endParaRPr>
                    </a:p>
                  </a:txBody>
                  <a:tcPr/>
                </a:tc>
              </a:tr>
              <a:tr h="662305">
                <a:tc>
                  <a:txBody>
                    <a:bodyPr/>
                    <a:p>
                      <a:pPr>
                        <a:buNone/>
                      </a:pPr>
                      <a:r>
                        <a:rPr lang="en-US" altLang="zh-CN" sz="2000">
                          <a:latin typeface="华文楷体" panose="02010600040101010101" charset="-122"/>
                          <a:ea typeface="华文楷体" panose="02010600040101010101" charset="-122"/>
                        </a:rPr>
                        <a:t>25  </a:t>
                      </a:r>
                      <a:r>
                        <a:rPr lang="zh-CN" altLang="en-US" sz="2000">
                          <a:latin typeface="华文楷体" panose="02010600040101010101" charset="-122"/>
                          <a:ea typeface="华文楷体" panose="02010600040101010101" charset="-122"/>
                        </a:rPr>
                        <a:t>圣诞节</a:t>
                      </a:r>
                      <a:endParaRPr lang="zh-CN" altLang="en-US" sz="2000">
                        <a:latin typeface="华文楷体" panose="02010600040101010101" charset="-122"/>
                        <a:ea typeface="华文楷体" panose="02010600040101010101" charset="-122"/>
                      </a:endParaRPr>
                    </a:p>
                    <a:p>
                      <a:pPr>
                        <a:buNone/>
                      </a:pPr>
                      <a:r>
                        <a:rPr lang="zh-CN" altLang="en-US" sz="2000">
                          <a:latin typeface="华文楷体" panose="02010600040101010101" charset="-122"/>
                          <a:ea typeface="华文楷体" panose="02010600040101010101" charset="-122"/>
                        </a:rPr>
                        <a:t>shèngdànjié</a:t>
                      </a:r>
                      <a:endParaRPr lang="zh-CN" altLang="en-US" sz="2000">
                        <a:latin typeface="华文楷体" panose="02010600040101010101" charset="-122"/>
                        <a:ea typeface="华文楷体" panose="02010600040101010101" charset="-122"/>
                      </a:endParaRPr>
                    </a:p>
                  </a:txBody>
                  <a:tcPr/>
                </a:tc>
                <a:tc>
                  <a:txBody>
                    <a:bodyPr/>
                    <a:p>
                      <a:pPr>
                        <a:buNone/>
                      </a:pPr>
                      <a:r>
                        <a:rPr lang="en-US" altLang="zh-CN" sz="2000">
                          <a:latin typeface="华文楷体" panose="02010600040101010101" charset="-122"/>
                          <a:ea typeface="华文楷体" panose="02010600040101010101" charset="-122"/>
                        </a:rPr>
                        <a:t>26  </a:t>
                      </a:r>
                      <a:r>
                        <a:rPr lang="zh-CN" altLang="en-US" sz="2000">
                          <a:latin typeface="华文楷体" panose="02010600040101010101" charset="-122"/>
                          <a:ea typeface="华文楷体" panose="02010600040101010101" charset="-122"/>
                        </a:rPr>
                        <a:t>出差chūchāi</a:t>
                      </a:r>
                      <a:endParaRPr lang="zh-CN" altLang="en-US" sz="2000">
                        <a:latin typeface="华文楷体" panose="02010600040101010101" charset="-122"/>
                        <a:ea typeface="华文楷体" panose="02010600040101010101" charset="-122"/>
                      </a:endParaRPr>
                    </a:p>
                    <a:p>
                      <a:pPr>
                        <a:buNone/>
                      </a:pPr>
                      <a:r>
                        <a:rPr lang="en-US" altLang="zh-CN" sz="2000">
                          <a:latin typeface="华文楷体" panose="02010600040101010101" charset="-122"/>
                          <a:ea typeface="华文楷体" panose="02010600040101010101" charset="-122"/>
                        </a:rPr>
                        <a:t>bussiness trip</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27</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28</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29</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30</a:t>
                      </a:r>
                      <a:endParaRPr lang="en-US" altLang="zh-CN" sz="2000">
                        <a:latin typeface="华文楷体" panose="02010600040101010101" charset="-122"/>
                        <a:ea typeface="华文楷体" panose="02010600040101010101" charset="-122"/>
                      </a:endParaRPr>
                    </a:p>
                  </a:txBody>
                  <a:tcPr/>
                </a:tc>
                <a:tc>
                  <a:txBody>
                    <a:bodyPr/>
                    <a:p>
                      <a:pPr algn="ctr">
                        <a:buNone/>
                      </a:pPr>
                      <a:r>
                        <a:rPr lang="en-US" altLang="zh-CN" sz="2000">
                          <a:latin typeface="华文楷体" panose="02010600040101010101" charset="-122"/>
                          <a:ea typeface="华文楷体" panose="02010600040101010101" charset="-122"/>
                        </a:rPr>
                        <a:t>31</a:t>
                      </a:r>
                      <a:endParaRPr lang="en-US" altLang="zh-CN" sz="2000">
                        <a:latin typeface="华文楷体" panose="02010600040101010101" charset="-122"/>
                        <a:ea typeface="华文楷体" panose="02010600040101010101" charset="-122"/>
                      </a:endParaRPr>
                    </a:p>
                  </a:txBody>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385318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班级活动</a:t>
            </a:r>
            <a:r>
              <a:rPr lang="en-US" altLang="zh-CN" sz="2400" b="1">
                <a:latin typeface="Times New Roman" panose="02020603050405020304" charset="0"/>
                <a:ea typeface="黑体" panose="02010609060101010101" charset="-122"/>
              </a:rPr>
              <a:t>——</a:t>
            </a:r>
            <a:r>
              <a:rPr lang="zh-CN" altLang="en-US" sz="2400" b="1">
                <a:latin typeface="Times New Roman" panose="02020603050405020304" charset="0"/>
                <a:ea typeface="黑体" panose="02010609060101010101" charset="-122"/>
              </a:rPr>
              <a:t>下个月的安排</a:t>
            </a:r>
            <a:endParaRPr lang="zh-CN" altLang="en-US" sz="2400" b="1">
              <a:latin typeface="Times New Roman" panose="02020603050405020304" charset="0"/>
              <a:ea typeface="黑体" panose="02010609060101010101" charset="-122"/>
            </a:endParaRPr>
          </a:p>
        </p:txBody>
      </p:sp>
      <p:sp>
        <p:nvSpPr>
          <p:cNvPr id="34" name="文本框 33"/>
          <p:cNvSpPr txBox="1"/>
          <p:nvPr/>
        </p:nvSpPr>
        <p:spPr>
          <a:xfrm>
            <a:off x="624205" y="1868805"/>
            <a:ext cx="10442575" cy="365760"/>
          </a:xfrm>
          <a:prstGeom prst="rect">
            <a:avLst/>
          </a:prstGeom>
          <a:blipFill>
            <a:blip r:embed="rId1"/>
          </a:blipFill>
          <a:ln w="12700" cmpd="sng">
            <a:solidFill>
              <a:schemeClr val="accent6">
                <a:lumMod val="50000"/>
              </a:schemeClr>
            </a:solidFill>
            <a:prstDash val="sysDash"/>
          </a:ln>
        </p:spPr>
        <p:txBody>
          <a:bodyPr wrap="square" rtlCol="0">
            <a:spAutoFit/>
          </a:bodyPr>
          <a:p>
            <a:pPr algn="just"/>
            <a:r>
              <a:rPr lang="en-US" altLang="zh-CN" i="1">
                <a:solidFill>
                  <a:schemeClr val="tx1"/>
                </a:solidFill>
                <a:latin typeface="Times New Roman" panose="02020603050405020304" charset="0"/>
              </a:rPr>
              <a:t>Tomorrow is one of your classmates' birthday and you are going to make a reservation at a restaurant.</a:t>
            </a:r>
            <a:endParaRPr lang="en-US" altLang="zh-CN" i="1">
              <a:solidFill>
                <a:schemeClr val="tx1"/>
              </a:solidFill>
              <a:latin typeface="Times New Roman" panose="02020603050405020304" charset="0"/>
            </a:endParaRPr>
          </a:p>
        </p:txBody>
      </p:sp>
      <p:sp>
        <p:nvSpPr>
          <p:cNvPr id="35" name="圆角矩形 34"/>
          <p:cNvSpPr/>
          <p:nvPr/>
        </p:nvSpPr>
        <p:spPr>
          <a:xfrm>
            <a:off x="623570" y="2739390"/>
            <a:ext cx="3879215" cy="3310255"/>
          </a:xfrm>
          <a:prstGeom prst="roundRect">
            <a:avLst/>
          </a:prstGeom>
          <a:solidFill>
            <a:schemeClr val="bg1"/>
          </a:solidFill>
          <a:ln w="127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00000"/>
              </a:lnSpc>
            </a:pPr>
            <a:r>
              <a:rPr lang="en-US" altLang="zh-CN" sz="2400">
                <a:solidFill>
                  <a:schemeClr val="tx1"/>
                </a:solidFill>
                <a:latin typeface="楷体" panose="02010609060101010101" pitchFamily="49" charset="-122"/>
                <a:ea typeface="楷体" panose="02010609060101010101" pitchFamily="49" charset="-122"/>
              </a:rPr>
              <a:t>  A</a:t>
            </a:r>
            <a:r>
              <a:rPr lang="zh-CN" altLang="en-US" sz="2400">
                <a:solidFill>
                  <a:schemeClr val="tx1"/>
                </a:solidFill>
                <a:latin typeface="楷体" panose="02010609060101010101" pitchFamily="49" charset="-122"/>
                <a:ea typeface="楷体" panose="02010609060101010101" pitchFamily="49" charset="-122"/>
              </a:rPr>
              <a:t>：下个月你要</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吗？</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en-US" altLang="zh-CN" sz="2400">
                <a:solidFill>
                  <a:schemeClr val="tx1"/>
                </a:solidFill>
                <a:latin typeface="楷体" panose="02010609060101010101" pitchFamily="49" charset="-122"/>
                <a:ea typeface="楷体" panose="02010609060101010101" pitchFamily="49" charset="-122"/>
              </a:rPr>
              <a:t>  B</a:t>
            </a:r>
            <a:r>
              <a:rPr lang="zh-CN" altLang="en-US" sz="2400">
                <a:solidFill>
                  <a:schemeClr val="tx1"/>
                </a:solidFill>
                <a:latin typeface="楷体" panose="02010609060101010101" pitchFamily="49" charset="-122"/>
                <a:ea typeface="楷体" panose="02010609060101010101" pitchFamily="49" charset="-122"/>
              </a:rPr>
              <a:t>：是啊。</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0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：你几号</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a:t>
            </a:r>
            <a:endParaRPr lang="en-US" altLang="zh-CN" sz="2000">
              <a:solidFill>
                <a:schemeClr val="tx1"/>
              </a:solidFill>
              <a:latin typeface="楷体" panose="02010609060101010101" pitchFamily="49" charset="-122"/>
              <a:ea typeface="楷体" panose="02010609060101010101" pitchFamily="49" charset="-122"/>
            </a:endParaRPr>
          </a:p>
          <a:p>
            <a:pPr algn="l" fontAlgn="auto">
              <a:lnSpc>
                <a:spcPct val="130000"/>
              </a:lnSpc>
            </a:pPr>
            <a:r>
              <a:rPr lang="en-US" altLang="zh-CN" sz="2400">
                <a:solidFill>
                  <a:schemeClr val="tx1"/>
                </a:solidFill>
                <a:latin typeface="楷体" panose="02010609060101010101" pitchFamily="49" charset="-122"/>
                <a:ea typeface="楷体" panose="02010609060101010101" pitchFamily="49" charset="-122"/>
              </a:rPr>
              <a:t>  B</a:t>
            </a:r>
            <a:r>
              <a:rPr lang="zh-CN" altLang="en-US" sz="2400">
                <a:solidFill>
                  <a:schemeClr val="tx1"/>
                </a:solidFill>
                <a:latin typeface="楷体" panose="02010609060101010101" pitchFamily="49" charset="-122"/>
                <a:ea typeface="楷体" panose="02010609060101010101" pitchFamily="49" charset="-122"/>
              </a:rPr>
              <a:t>：我</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号</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A</a:t>
            </a:r>
            <a:r>
              <a:rPr lang="zh-CN" altLang="en-US" sz="2400">
                <a:solidFill>
                  <a:schemeClr val="tx1"/>
                </a:solidFill>
                <a:latin typeface="楷体" panose="02010609060101010101" pitchFamily="49" charset="-122"/>
                <a:ea typeface="楷体" panose="02010609060101010101" pitchFamily="49" charset="-122"/>
              </a:rPr>
              <a:t>：</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号星期几？</a:t>
            </a:r>
            <a:endParaRPr lang="zh-CN" altLang="en-US" sz="2400">
              <a:solidFill>
                <a:schemeClr val="tx1"/>
              </a:solidFill>
              <a:latin typeface="楷体" panose="02010609060101010101" pitchFamily="49" charset="-122"/>
              <a:ea typeface="楷体" panose="02010609060101010101" pitchFamily="49" charset="-122"/>
            </a:endParaRPr>
          </a:p>
          <a:p>
            <a:pPr algn="l" fontAlgn="auto">
              <a:lnSpc>
                <a:spcPct val="130000"/>
              </a:lnSpc>
            </a:pPr>
            <a:r>
              <a:rPr lang="zh-CN" altLang="en-US" sz="2400">
                <a:solidFill>
                  <a:schemeClr val="tx1"/>
                </a:solidFill>
                <a:latin typeface="楷体" panose="02010609060101010101" pitchFamily="49" charset="-122"/>
                <a:ea typeface="楷体" panose="02010609060101010101" pitchFamily="49" charset="-122"/>
              </a:rPr>
              <a:t>  </a:t>
            </a:r>
            <a:r>
              <a:rPr lang="en-US" altLang="zh-CN" sz="2400">
                <a:solidFill>
                  <a:schemeClr val="tx1"/>
                </a:solidFill>
                <a:latin typeface="楷体" panose="02010609060101010101" pitchFamily="49" charset="-122"/>
                <a:ea typeface="楷体" panose="02010609060101010101" pitchFamily="49" charset="-122"/>
              </a:rPr>
              <a:t>B</a:t>
            </a:r>
            <a:r>
              <a:rPr lang="zh-CN" altLang="en-US" sz="2400">
                <a:solidFill>
                  <a:schemeClr val="tx1"/>
                </a:solidFill>
                <a:latin typeface="楷体" panose="02010609060101010101" pitchFamily="49" charset="-122"/>
                <a:ea typeface="楷体" panose="02010609060101010101" pitchFamily="49" charset="-122"/>
              </a:rPr>
              <a:t>：</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号星期</a:t>
            </a:r>
            <a:r>
              <a:rPr lang="en-US" altLang="zh-CN" sz="2400">
                <a:solidFill>
                  <a:schemeClr val="tx1"/>
                </a:solidFill>
                <a:latin typeface="楷体" panose="02010609060101010101" pitchFamily="49" charset="-122"/>
                <a:ea typeface="楷体" panose="02010609060101010101" pitchFamily="49" charset="-122"/>
              </a:rPr>
              <a:t>……</a:t>
            </a:r>
            <a:r>
              <a:rPr lang="zh-CN" altLang="en-US" sz="2400">
                <a:solidFill>
                  <a:schemeClr val="tx1"/>
                </a:solidFill>
                <a:latin typeface="楷体" panose="02010609060101010101" pitchFamily="49" charset="-122"/>
                <a:ea typeface="楷体" panose="02010609060101010101" pitchFamily="49" charset="-122"/>
              </a:rPr>
              <a:t>。</a:t>
            </a:r>
            <a:endParaRPr lang="zh-CN" altLang="en-US" sz="2400">
              <a:solidFill>
                <a:schemeClr val="tx1"/>
              </a:solidFill>
              <a:latin typeface="楷体" panose="02010609060101010101" pitchFamily="49" charset="-122"/>
              <a:ea typeface="楷体" panose="02010609060101010101" pitchFamily="49" charset="-122"/>
            </a:endParaRPr>
          </a:p>
        </p:txBody>
      </p:sp>
      <p:sp>
        <p:nvSpPr>
          <p:cNvPr id="36" name="椭圆 35"/>
          <p:cNvSpPr/>
          <p:nvPr/>
        </p:nvSpPr>
        <p:spPr>
          <a:xfrm>
            <a:off x="636270" y="2631440"/>
            <a:ext cx="422910" cy="411480"/>
          </a:xfrm>
          <a:prstGeom prst="ellipse">
            <a:avLst/>
          </a:prstGeom>
          <a:gradFill>
            <a:gsLst>
              <a:gs pos="0">
                <a:srgbClr val="E30000"/>
              </a:gs>
              <a:gs pos="100000">
                <a:srgbClr val="760303"/>
              </a:gs>
            </a:gsLst>
            <a:lin ang="5400000" scaled="0"/>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黑体" panose="02010609060101010101" charset="-122"/>
                <a:ea typeface="黑体" panose="02010609060101010101" charset="-122"/>
              </a:rPr>
              <a:t>例</a:t>
            </a:r>
            <a:endParaRPr lang="zh-CN" altLang="en-US" sz="2400">
              <a:latin typeface="黑体" panose="02010609060101010101" charset="-122"/>
              <a:ea typeface="黑体" panose="02010609060101010101" charset="-122"/>
            </a:endParaRPr>
          </a:p>
        </p:txBody>
      </p:sp>
      <p:graphicFrame>
        <p:nvGraphicFramePr>
          <p:cNvPr id="20" name="表格 19"/>
          <p:cNvGraphicFramePr/>
          <p:nvPr/>
        </p:nvGraphicFramePr>
        <p:xfrm>
          <a:off x="4777740" y="2613660"/>
          <a:ext cx="7190105" cy="3561715"/>
        </p:xfrm>
        <a:graphic>
          <a:graphicData uri="http://schemas.openxmlformats.org/drawingml/2006/table">
            <a:tbl>
              <a:tblPr firstRow="1" bandRow="1">
                <a:tableStyleId>{B301B821-A1FF-4177-AEE7-76D212191A09}</a:tableStyleId>
              </a:tblPr>
              <a:tblGrid>
                <a:gridCol w="1026795"/>
                <a:gridCol w="1027430"/>
                <a:gridCol w="1027430"/>
                <a:gridCol w="1026795"/>
                <a:gridCol w="1027430"/>
                <a:gridCol w="1027430"/>
                <a:gridCol w="1026795"/>
              </a:tblGrid>
              <a:tr h="396240">
                <a:tc gridSpan="7">
                  <a:txBody>
                    <a:bodyPr/>
                    <a:p>
                      <a:pPr algn="ctr">
                        <a:buNone/>
                      </a:pPr>
                      <a:r>
                        <a:rPr lang="en-US" altLang="zh-CN" sz="2000"/>
                        <a:t>2017</a:t>
                      </a:r>
                      <a:r>
                        <a:rPr lang="zh-CN" altLang="en-US" sz="2000"/>
                        <a:t>年</a:t>
                      </a:r>
                      <a:r>
                        <a:rPr lang="en-US" altLang="zh-CN" sz="2000"/>
                        <a:t>7</a:t>
                      </a:r>
                      <a:r>
                        <a:rPr lang="zh-CN" altLang="en-US" sz="2000"/>
                        <a:t>月</a:t>
                      </a:r>
                      <a:endParaRPr lang="zh-CN" altLang="en-US" sz="2000"/>
                    </a:p>
                  </a:txBody>
                  <a:tcPr/>
                </a:tc>
                <a:tc hMerge="1">
                  <a:tcPr/>
                </a:tc>
                <a:tc hMerge="1">
                  <a:tcPr/>
                </a:tc>
                <a:tc hMerge="1">
                  <a:tcPr/>
                </a:tc>
                <a:tc hMerge="1">
                  <a:tcPr/>
                </a:tc>
                <a:tc hMerge="1">
                  <a:tcPr/>
                </a:tc>
                <a:tc hMerge="1">
                  <a:tcPr/>
                </a:tc>
              </a:tr>
              <a:tr h="396240">
                <a:tc>
                  <a:txBody>
                    <a:bodyPr/>
                    <a:p>
                      <a:pPr algn="ctr">
                        <a:buNone/>
                      </a:pPr>
                      <a:r>
                        <a:rPr lang="zh-CN" altLang="en-US" sz="2000"/>
                        <a:t>星期日</a:t>
                      </a:r>
                      <a:endParaRPr lang="zh-CN" altLang="en-US" sz="2000"/>
                    </a:p>
                  </a:txBody>
                  <a:tcPr/>
                </a:tc>
                <a:tc>
                  <a:txBody>
                    <a:bodyPr/>
                    <a:p>
                      <a:pPr algn="ctr">
                        <a:buNone/>
                      </a:pPr>
                      <a:r>
                        <a:rPr lang="zh-CN" altLang="en-US" sz="2000"/>
                        <a:t>星期一</a:t>
                      </a:r>
                      <a:endParaRPr lang="zh-CN" altLang="en-US" sz="2000"/>
                    </a:p>
                  </a:txBody>
                  <a:tcPr/>
                </a:tc>
                <a:tc>
                  <a:txBody>
                    <a:bodyPr/>
                    <a:p>
                      <a:pPr algn="ctr">
                        <a:buNone/>
                      </a:pPr>
                      <a:r>
                        <a:rPr lang="zh-CN" altLang="en-US" sz="2000"/>
                        <a:t>星期二</a:t>
                      </a:r>
                      <a:endParaRPr lang="zh-CN" altLang="en-US" sz="2000"/>
                    </a:p>
                  </a:txBody>
                  <a:tcPr/>
                </a:tc>
                <a:tc>
                  <a:txBody>
                    <a:bodyPr/>
                    <a:p>
                      <a:pPr algn="ctr">
                        <a:buNone/>
                      </a:pPr>
                      <a:r>
                        <a:rPr lang="zh-CN" altLang="en-US" sz="2000"/>
                        <a:t>星期三</a:t>
                      </a:r>
                      <a:endParaRPr lang="zh-CN" altLang="en-US" sz="2000"/>
                    </a:p>
                  </a:txBody>
                  <a:tcPr/>
                </a:tc>
                <a:tc>
                  <a:txBody>
                    <a:bodyPr/>
                    <a:p>
                      <a:pPr algn="ctr">
                        <a:buNone/>
                      </a:pPr>
                      <a:r>
                        <a:rPr lang="zh-CN" altLang="en-US" sz="2000"/>
                        <a:t>星期四</a:t>
                      </a:r>
                      <a:endParaRPr lang="zh-CN" altLang="en-US" sz="2000"/>
                    </a:p>
                  </a:txBody>
                  <a:tcPr/>
                </a:tc>
                <a:tc>
                  <a:txBody>
                    <a:bodyPr/>
                    <a:p>
                      <a:pPr algn="ctr">
                        <a:buNone/>
                      </a:pPr>
                      <a:r>
                        <a:rPr lang="zh-CN" altLang="en-US" sz="2000"/>
                        <a:t>星期五</a:t>
                      </a:r>
                      <a:endParaRPr lang="zh-CN" altLang="en-US" sz="2000"/>
                    </a:p>
                  </a:txBody>
                  <a:tcPr/>
                </a:tc>
                <a:tc>
                  <a:txBody>
                    <a:bodyPr/>
                    <a:p>
                      <a:pPr algn="ctr">
                        <a:buNone/>
                      </a:pPr>
                      <a:r>
                        <a:rPr lang="zh-CN" altLang="en-US" sz="2000"/>
                        <a:t>星期六</a:t>
                      </a:r>
                      <a:endParaRPr lang="zh-CN" altLang="en-US" sz="2000"/>
                    </a:p>
                  </a:txBody>
                  <a:tcPr/>
                </a:tc>
              </a:tr>
              <a:tr h="532765">
                <a:tc>
                  <a:txBody>
                    <a:bodyPr/>
                    <a:p>
                      <a:pPr>
                        <a:buNone/>
                      </a:pPr>
                      <a:endParaRPr lang="zh-CN" altLang="en-US" sz="2000"/>
                    </a:p>
                  </a:txBody>
                  <a:tcPr>
                    <a:lnR w="3175">
                      <a:solidFill>
                        <a:schemeClr val="accent1">
                          <a:lumMod val="75000"/>
                        </a:schemeClr>
                      </a:solidFill>
                      <a:prstDash val="solid"/>
                    </a:lnR>
                  </a:tcPr>
                </a:tc>
                <a:tc>
                  <a:txBody>
                    <a:bodyPr/>
                    <a:p>
                      <a:pP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buNone/>
                      </a:pPr>
                      <a:endParaRPr lang="zh-CN" altLang="en-US" sz="2000"/>
                    </a:p>
                  </a:txBody>
                  <a:tcPr>
                    <a:lnL w="3175">
                      <a:solidFill>
                        <a:schemeClr val="accent1">
                          <a:lumMod val="75000"/>
                        </a:schemeClr>
                      </a:solidFill>
                      <a:prstDash val="solid"/>
                    </a:lnL>
                  </a:tcPr>
                </a:tc>
              </a:tr>
              <a:tr h="563880">
                <a:tc>
                  <a:txBody>
                    <a:bodyPr/>
                    <a:p>
                      <a:pPr algn="ctr">
                        <a:buNone/>
                      </a:pPr>
                      <a:endParaRPr lang="en-US" altLang="zh-CN" sz="2000"/>
                    </a:p>
                  </a:txBody>
                  <a:tcPr>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buNone/>
                      </a:pPr>
                      <a:endParaRPr lang="en-US" altLang="zh-CN" sz="2000"/>
                    </a:p>
                  </a:txBody>
                  <a:tcPr>
                    <a:lnL w="3175">
                      <a:solidFill>
                        <a:schemeClr val="accent1">
                          <a:lumMod val="75000"/>
                        </a:schemeClr>
                      </a:solidFill>
                      <a:prstDash val="solid"/>
                    </a:lnL>
                  </a:tcPr>
                </a:tc>
              </a:tr>
              <a:tr h="567690">
                <a:tc>
                  <a:txBody>
                    <a:bodyPr/>
                    <a:p>
                      <a:pPr algn="ctr">
                        <a:buNone/>
                      </a:pPr>
                      <a:endParaRPr lang="en-US" altLang="zh-CN" sz="2000"/>
                    </a:p>
                  </a:txBody>
                  <a:tcPr>
                    <a:lnR w="3175">
                      <a:solidFill>
                        <a:schemeClr val="accent1">
                          <a:lumMod val="75000"/>
                        </a:schemeClr>
                      </a:solidFill>
                      <a:prstDash val="solid"/>
                    </a:lnR>
                  </a:tcPr>
                </a:tc>
                <a:tc>
                  <a:txBody>
                    <a:bodyPr/>
                    <a:p>
                      <a:pP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tcPr>
                </a:tc>
              </a:tr>
              <a:tr h="572770">
                <a:tc>
                  <a:txBody>
                    <a:bodyPr/>
                    <a:p>
                      <a:pPr algn="ctr">
                        <a:buNone/>
                      </a:pPr>
                      <a:endParaRPr lang="en-US" altLang="zh-CN" sz="2000"/>
                    </a:p>
                  </a:txBody>
                  <a:tcPr>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zh-CN" altLang="en-US" sz="2000"/>
                    </a:p>
                  </a:txBody>
                  <a:tcPr>
                    <a:lnL w="3175">
                      <a:solidFill>
                        <a:schemeClr val="accent1">
                          <a:lumMod val="75000"/>
                        </a:schemeClr>
                      </a:solidFill>
                      <a:prstDash val="solid"/>
                    </a:lnL>
                    <a:lnR w="3175">
                      <a:solidFill>
                        <a:schemeClr val="accent1">
                          <a:lumMod val="75000"/>
                        </a:schemeClr>
                      </a:solidFill>
                      <a:prstDash val="solid"/>
                    </a:lnR>
                  </a:tcPr>
                </a:tc>
                <a:tc>
                  <a:txBody>
                    <a:bodyPr/>
                    <a:p>
                      <a:pPr>
                        <a:buNone/>
                      </a:pPr>
                      <a:endParaRPr lang="en-US" altLang="zh-CN" sz="2000"/>
                    </a:p>
                  </a:txBody>
                  <a:tcPr>
                    <a:lnL w="3175">
                      <a:solidFill>
                        <a:schemeClr val="accent1">
                          <a:lumMod val="75000"/>
                        </a:schemeClr>
                      </a:solidFill>
                      <a:prstDash val="solid"/>
                    </a:lnL>
                  </a:tcPr>
                </a:tc>
              </a:tr>
              <a:tr h="532130">
                <a:tc>
                  <a:txBody>
                    <a:bodyPr/>
                    <a:p>
                      <a:pPr>
                        <a:buNone/>
                      </a:pPr>
                      <a:endParaRPr lang="zh-CN" altLang="en-US" sz="2000"/>
                    </a:p>
                  </a:txBody>
                  <a:tcPr>
                    <a:lnR w="3175">
                      <a:solidFill>
                        <a:schemeClr val="accent1">
                          <a:lumMod val="75000"/>
                        </a:schemeClr>
                      </a:solidFill>
                      <a:prstDash val="solid"/>
                    </a:lnR>
                  </a:tcPr>
                </a:tc>
                <a:tc>
                  <a:txBody>
                    <a:bodyPr/>
                    <a:p>
                      <a:pP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lnR w="3175">
                      <a:solidFill>
                        <a:schemeClr val="accent1">
                          <a:lumMod val="75000"/>
                        </a:schemeClr>
                      </a:solidFill>
                      <a:prstDash val="solid"/>
                    </a:lnR>
                  </a:tcPr>
                </a:tc>
                <a:tc>
                  <a:txBody>
                    <a:bodyPr/>
                    <a:p>
                      <a:pPr algn="ctr">
                        <a:buNone/>
                      </a:pPr>
                      <a:endParaRPr lang="en-US" altLang="zh-CN" sz="2000"/>
                    </a:p>
                  </a:txBody>
                  <a:tcPr>
                    <a:lnL w="3175">
                      <a:solidFill>
                        <a:schemeClr val="accent1">
                          <a:lumMod val="75000"/>
                        </a:schemeClr>
                      </a:solidFill>
                      <a:prstDash val="solid"/>
                    </a:ln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句式</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tx1">
              <a:lumMod val="65000"/>
              <a:lumOff val="35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p:nvCxnSpPr>
        <p:spPr>
          <a:xfrm>
            <a:off x="636270" y="1761490"/>
            <a:ext cx="3879850"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636270" y="1304290"/>
            <a:ext cx="1713230" cy="460375"/>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制作日程表</a:t>
            </a:r>
            <a:endParaRPr lang="zh-CN" altLang="en-US" sz="2400" b="1">
              <a:latin typeface="Times New Roman" panose="02020603050405020304" charset="0"/>
              <a:ea typeface="黑体" panose="02010609060101010101" charset="-122"/>
            </a:endParaRPr>
          </a:p>
        </p:txBody>
      </p:sp>
      <p:sp>
        <p:nvSpPr>
          <p:cNvPr id="34" name="文本框 33"/>
          <p:cNvSpPr txBox="1"/>
          <p:nvPr/>
        </p:nvSpPr>
        <p:spPr>
          <a:xfrm>
            <a:off x="624205" y="1868805"/>
            <a:ext cx="10674985" cy="368300"/>
          </a:xfrm>
          <a:prstGeom prst="rect">
            <a:avLst/>
          </a:prstGeom>
          <a:blipFill>
            <a:blip r:embed="rId1"/>
          </a:blipFill>
          <a:ln w="12700" cmpd="sng">
            <a:solidFill>
              <a:schemeClr val="accent6">
                <a:lumMod val="50000"/>
              </a:schemeClr>
            </a:solidFill>
            <a:prstDash val="sysDash"/>
          </a:ln>
        </p:spPr>
        <p:txBody>
          <a:bodyPr wrap="square" rtlCol="0">
            <a:spAutoFit/>
          </a:bodyPr>
          <a:p>
            <a:pPr algn="just"/>
            <a:r>
              <a:rPr lang="en-US" altLang="zh-CN" i="1">
                <a:latin typeface="Times New Roman" panose="02020603050405020304" charset="0"/>
                <a:sym typeface="+mn-ea"/>
              </a:rPr>
              <a:t>Make your schedule for next week and present it to others.</a:t>
            </a:r>
            <a:endParaRPr lang="en-US" altLang="zh-CN" i="1">
              <a:solidFill>
                <a:schemeClr val="tx1"/>
              </a:solidFill>
              <a:latin typeface="Times New Roman" panose="02020603050405020304" charset="0"/>
            </a:endParaRPr>
          </a:p>
        </p:txBody>
      </p:sp>
      <p:graphicFrame>
        <p:nvGraphicFramePr>
          <p:cNvPr id="3" name="表格 2"/>
          <p:cNvGraphicFramePr/>
          <p:nvPr/>
        </p:nvGraphicFramePr>
        <p:xfrm>
          <a:off x="943610" y="2905760"/>
          <a:ext cx="10126345" cy="2310765"/>
        </p:xfrm>
        <a:graphic>
          <a:graphicData uri="http://schemas.openxmlformats.org/drawingml/2006/table">
            <a:tbl>
              <a:tblPr firstRow="1" bandRow="1">
                <a:tableStyleId>{5C22544A-7EE6-4342-B048-85BDC9FD1C3A}</a:tableStyleId>
              </a:tblPr>
              <a:tblGrid>
                <a:gridCol w="1446530"/>
                <a:gridCol w="1445895"/>
                <a:gridCol w="1447165"/>
                <a:gridCol w="1447165"/>
                <a:gridCol w="1447165"/>
                <a:gridCol w="1445895"/>
                <a:gridCol w="1446530"/>
              </a:tblGrid>
              <a:tr h="847725">
                <a:tc>
                  <a:txBody>
                    <a:bodyPr/>
                    <a:p>
                      <a:pPr algn="ctr">
                        <a:buNone/>
                      </a:pPr>
                      <a:r>
                        <a:rPr lang="zh-CN" altLang="en-US" sz="2400"/>
                        <a:t>星期一</a:t>
                      </a:r>
                      <a:endParaRPr lang="zh-CN" altLang="en-US" sz="2400"/>
                    </a:p>
                  </a:txBody>
                  <a:tcPr anchor="ctr" anchorCtr="0"/>
                </a:tc>
                <a:tc>
                  <a:txBody>
                    <a:bodyPr/>
                    <a:p>
                      <a:pPr algn="ctr">
                        <a:buNone/>
                      </a:pPr>
                      <a:r>
                        <a:rPr lang="zh-CN" altLang="en-US" sz="2400"/>
                        <a:t>星期二</a:t>
                      </a:r>
                      <a:endParaRPr lang="zh-CN" altLang="en-US" sz="2400"/>
                    </a:p>
                  </a:txBody>
                  <a:tcPr anchor="ctr" anchorCtr="0"/>
                </a:tc>
                <a:tc>
                  <a:txBody>
                    <a:bodyPr/>
                    <a:p>
                      <a:pPr algn="ctr">
                        <a:buNone/>
                      </a:pPr>
                      <a:r>
                        <a:rPr lang="zh-CN" altLang="en-US" sz="2400"/>
                        <a:t>星期三</a:t>
                      </a:r>
                      <a:endParaRPr lang="zh-CN" altLang="en-US" sz="2400"/>
                    </a:p>
                  </a:txBody>
                  <a:tcPr anchor="ctr" anchorCtr="0"/>
                </a:tc>
                <a:tc>
                  <a:txBody>
                    <a:bodyPr/>
                    <a:p>
                      <a:pPr algn="ctr">
                        <a:buNone/>
                      </a:pPr>
                      <a:r>
                        <a:rPr lang="zh-CN" altLang="en-US" sz="2400"/>
                        <a:t>星期四</a:t>
                      </a:r>
                      <a:endParaRPr lang="zh-CN" altLang="en-US" sz="2400"/>
                    </a:p>
                  </a:txBody>
                  <a:tcPr anchor="ctr" anchorCtr="0"/>
                </a:tc>
                <a:tc>
                  <a:txBody>
                    <a:bodyPr/>
                    <a:p>
                      <a:pPr algn="ctr">
                        <a:buNone/>
                      </a:pPr>
                      <a:r>
                        <a:rPr lang="zh-CN" altLang="en-US" sz="2400"/>
                        <a:t>星期五</a:t>
                      </a:r>
                      <a:endParaRPr lang="zh-CN" altLang="en-US" sz="2400"/>
                    </a:p>
                  </a:txBody>
                  <a:tcPr anchor="ctr" anchorCtr="0"/>
                </a:tc>
                <a:tc>
                  <a:txBody>
                    <a:bodyPr/>
                    <a:p>
                      <a:pPr algn="ctr">
                        <a:buNone/>
                      </a:pPr>
                      <a:r>
                        <a:rPr lang="zh-CN" altLang="en-US" sz="2400"/>
                        <a:t>星期六</a:t>
                      </a:r>
                      <a:endParaRPr lang="zh-CN" altLang="en-US" sz="2400"/>
                    </a:p>
                  </a:txBody>
                  <a:tcPr anchor="ctr" anchorCtr="0"/>
                </a:tc>
                <a:tc>
                  <a:txBody>
                    <a:bodyPr/>
                    <a:p>
                      <a:pPr algn="ctr">
                        <a:buNone/>
                      </a:pPr>
                      <a:r>
                        <a:rPr lang="zh-CN" altLang="en-US" sz="2400"/>
                        <a:t>星期天</a:t>
                      </a:r>
                      <a:endParaRPr lang="zh-CN" altLang="en-US" sz="2400"/>
                    </a:p>
                  </a:txBody>
                  <a:tcPr anchor="ctr" anchorCtr="0"/>
                </a:tc>
              </a:tr>
              <a:tr h="1463040">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rgbClr val="C00000"/>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VCG41615998458"/>
          <p:cNvPicPr>
            <a:picLocks noChangeAspect="1"/>
          </p:cNvPicPr>
          <p:nvPr/>
        </p:nvPicPr>
        <p:blipFill>
          <a:blip r:embed="rId1">
            <a:clrChange>
              <a:clrFrom>
                <a:srgbClr val="FFFFFF">
                  <a:alpha val="100000"/>
                </a:srgbClr>
              </a:clrFrom>
              <a:clrTo>
                <a:srgbClr val="FFFFFF">
                  <a:alpha val="100000"/>
                  <a:alpha val="0"/>
                </a:srgbClr>
              </a:clrTo>
            </a:clrChange>
          </a:blip>
          <a:srcRect b="4555"/>
          <a:stretch>
            <a:fillRect/>
          </a:stretch>
        </p:blipFill>
        <p:spPr>
          <a:xfrm>
            <a:off x="1669415" y="1057275"/>
            <a:ext cx="7411720" cy="5279390"/>
          </a:xfrm>
          <a:prstGeom prst="rect">
            <a:avLst/>
          </a:prstGeom>
        </p:spPr>
      </p:pic>
      <p:sp>
        <p:nvSpPr>
          <p:cNvPr id="141" name=" 141"/>
          <p:cNvSpPr/>
          <p:nvPr/>
        </p:nvSpPr>
        <p:spPr>
          <a:xfrm>
            <a:off x="7124065" y="1723390"/>
            <a:ext cx="2497455" cy="34417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7" name=" 167"/>
          <p:cNvSpPr/>
          <p:nvPr/>
        </p:nvSpPr>
        <p:spPr>
          <a:xfrm>
            <a:off x="9733280" y="1459865"/>
            <a:ext cx="149796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400">
                <a:latin typeface="楷体" panose="02010609060101010101" pitchFamily="49" charset="-122"/>
                <a:ea typeface="楷体" panose="02010609060101010101" pitchFamily="49" charset="-122"/>
                <a:sym typeface="+mn-ea"/>
              </a:rPr>
              <a:t>nián</a:t>
            </a:r>
            <a:endParaRPr lang="zh-CN" altLang="en-US" sz="2400">
              <a:solidFill>
                <a:srgbClr val="FFFFFF"/>
              </a:solidFill>
              <a:latin typeface="楷体" panose="02010609060101010101" pitchFamily="49" charset="-122"/>
              <a:ea typeface="楷体" panose="02010609060101010101" pitchFamily="49" charset="-122"/>
              <a:sym typeface="+mn-ea"/>
            </a:endParaRPr>
          </a:p>
        </p:txBody>
      </p:sp>
      <p:sp>
        <p:nvSpPr>
          <p:cNvPr id="2050" name=" 2050"/>
          <p:cNvSpPr/>
          <p:nvPr/>
        </p:nvSpPr>
        <p:spPr bwMode="auto">
          <a:xfrm rot="10800000" flipH="1">
            <a:off x="8963660" y="2734310"/>
            <a:ext cx="437515" cy="340106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2" name=" 167"/>
          <p:cNvSpPr/>
          <p:nvPr/>
        </p:nvSpPr>
        <p:spPr>
          <a:xfrm>
            <a:off x="9733280" y="3998595"/>
            <a:ext cx="149796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月</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lang="zh-CN" altLang="en-US" sz="2800" b="1" dirty="0" smtClean="0">
                <a:latin typeface="楷体" panose="02010609060101010101" pitchFamily="49" charset="-122"/>
                <a:ea typeface="楷体" panose="02010609060101010101" pitchFamily="49" charset="-122"/>
                <a:sym typeface="+mn-ea"/>
              </a:rPr>
              <a:t> </a:t>
            </a:r>
            <a:r>
              <a:rPr sz="2800">
                <a:latin typeface="楷体" panose="02010609060101010101" pitchFamily="49" charset="-122"/>
                <a:ea typeface="楷体" panose="02010609060101010101" pitchFamily="49" charset="-122"/>
                <a:sym typeface="+mn-ea"/>
              </a:rPr>
              <a:t>yuè</a:t>
            </a:r>
            <a:endParaRPr lang="zh-CN" altLang="en-US" sz="2400">
              <a:solidFill>
                <a:srgbClr val="FFFFFF"/>
              </a:solidFill>
              <a:latin typeface="楷体" panose="02010609060101010101" pitchFamily="49" charset="-122"/>
              <a:ea typeface="楷体" panose="02010609060101010101" pitchFamily="49" charset="-122"/>
              <a:sym typeface="+mn-ea"/>
            </a:endParaRPr>
          </a:p>
        </p:txBody>
      </p:sp>
      <p:sp>
        <p:nvSpPr>
          <p:cNvPr id="23" name="矩形 22"/>
          <p:cNvSpPr/>
          <p:nvPr/>
        </p:nvSpPr>
        <p:spPr>
          <a:xfrm>
            <a:off x="2381250" y="2576830"/>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5" name="矩形 24"/>
          <p:cNvSpPr/>
          <p:nvPr/>
        </p:nvSpPr>
        <p:spPr>
          <a:xfrm>
            <a:off x="4263390" y="2576830"/>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6" name="矩形 25"/>
          <p:cNvSpPr/>
          <p:nvPr/>
        </p:nvSpPr>
        <p:spPr>
          <a:xfrm>
            <a:off x="5983605" y="2576830"/>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3</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7" name="矩形 26"/>
          <p:cNvSpPr/>
          <p:nvPr/>
        </p:nvSpPr>
        <p:spPr>
          <a:xfrm>
            <a:off x="7664450" y="2576830"/>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4</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8" name="矩形 27"/>
          <p:cNvSpPr/>
          <p:nvPr/>
        </p:nvSpPr>
        <p:spPr>
          <a:xfrm>
            <a:off x="2381250" y="3998595"/>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5</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9" name="矩形 28"/>
          <p:cNvSpPr/>
          <p:nvPr/>
        </p:nvSpPr>
        <p:spPr>
          <a:xfrm>
            <a:off x="4263390" y="3998595"/>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6</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0" name="矩形 29"/>
          <p:cNvSpPr/>
          <p:nvPr/>
        </p:nvSpPr>
        <p:spPr>
          <a:xfrm>
            <a:off x="6068060" y="3998595"/>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7</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1" name="矩形 30"/>
          <p:cNvSpPr/>
          <p:nvPr/>
        </p:nvSpPr>
        <p:spPr>
          <a:xfrm>
            <a:off x="7664450" y="3998595"/>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8</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2" name="矩形 31"/>
          <p:cNvSpPr/>
          <p:nvPr/>
        </p:nvSpPr>
        <p:spPr>
          <a:xfrm>
            <a:off x="2381250" y="5294630"/>
            <a:ext cx="64643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9</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3" name="矩形 32"/>
          <p:cNvSpPr/>
          <p:nvPr/>
        </p:nvSpPr>
        <p:spPr>
          <a:xfrm>
            <a:off x="3995420" y="5306695"/>
            <a:ext cx="110998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10</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4" name="矩形 33"/>
          <p:cNvSpPr/>
          <p:nvPr/>
        </p:nvSpPr>
        <p:spPr>
          <a:xfrm>
            <a:off x="5751830" y="5306695"/>
            <a:ext cx="110998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11</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5" name="矩形 34"/>
          <p:cNvSpPr/>
          <p:nvPr/>
        </p:nvSpPr>
        <p:spPr>
          <a:xfrm>
            <a:off x="7456805" y="5300980"/>
            <a:ext cx="1109980" cy="1198245"/>
          </a:xfrm>
          <a:prstGeom prst="rect">
            <a:avLst/>
          </a:prstGeom>
          <a:noFill/>
          <a:ln>
            <a:noFill/>
          </a:ln>
        </p:spPr>
        <p:txBody>
          <a:bodyPr wrap="none" rtlCol="0" anchor="t">
            <a:spAutoFit/>
          </a:bodyPr>
          <a:p>
            <a:pPr algn="ctr"/>
            <a:r>
              <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12</a:t>
            </a:r>
            <a:endParaRPr lang="en-US" altLang="zh-CN"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linds(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linds(horizont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linds(horizontal)">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linds(horizontal)">
                                      <p:cBhvr>
                                        <p:cTn id="7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67" grpId="0" animBg="1"/>
      <p:bldP spid="2050" grpId="0" animBg="1"/>
      <p:bldP spid="22" grpId="0" animBg="1"/>
      <p:bldP spid="23" grpId="0"/>
      <p:bldP spid="25" grpId="0"/>
      <p:bldP spid="26" grpId="0"/>
      <p:bldP spid="27" grpId="0"/>
      <p:bldP spid="28" grpId="0"/>
      <p:bldP spid="29" grpId="0"/>
      <p:bldP spid="30" grpId="0"/>
      <p:bldP spid="31" grpId="0"/>
      <p:bldP spid="32" grpId="0"/>
      <p:bldP spid="33" grpId="0"/>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rgbClr val="C00000"/>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VCG41200143996-001"/>
          <p:cNvPicPr>
            <a:picLocks noChangeAspect="1"/>
          </p:cNvPicPr>
          <p:nvPr/>
        </p:nvPicPr>
        <p:blipFill>
          <a:blip r:embed="rId1">
            <a:clrChange>
              <a:clrFrom>
                <a:srgbClr val="FBFBF9">
                  <a:alpha val="100000"/>
                </a:srgbClr>
              </a:clrFrom>
              <a:clrTo>
                <a:srgbClr val="FBFBF9">
                  <a:alpha val="100000"/>
                  <a:alpha val="0"/>
                </a:srgbClr>
              </a:clrTo>
            </a:clrChange>
          </a:blip>
          <a:srcRect l="3549" t="12717" r="4121" b="5273"/>
          <a:stretch>
            <a:fillRect/>
          </a:stretch>
        </p:blipFill>
        <p:spPr>
          <a:xfrm>
            <a:off x="2699385" y="2357120"/>
            <a:ext cx="5683250" cy="4101465"/>
          </a:xfrm>
          <a:prstGeom prst="rect">
            <a:avLst/>
          </a:prstGeom>
        </p:spPr>
      </p:pic>
      <p:sp>
        <p:nvSpPr>
          <p:cNvPr id="2050" name=" 2050"/>
          <p:cNvSpPr/>
          <p:nvPr/>
        </p:nvSpPr>
        <p:spPr bwMode="auto">
          <a:xfrm rot="5400000" flipH="1">
            <a:off x="5368925" y="-288925"/>
            <a:ext cx="344170" cy="514477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2" name=" 167"/>
          <p:cNvSpPr/>
          <p:nvPr/>
        </p:nvSpPr>
        <p:spPr>
          <a:xfrm>
            <a:off x="4688205" y="1148080"/>
            <a:ext cx="1786890" cy="871855"/>
          </a:xfrm>
          <a:prstGeom prst="roundRect">
            <a:avLst/>
          </a:prstGeom>
          <a:effectLst>
            <a:outerShdw blurRad="76200" dir="18900000" sy="23000" kx="-1200000" algn="bl" rotWithShape="0">
              <a:prstClr val="black">
                <a:alpha val="20000"/>
              </a:prstClr>
            </a:outerShdw>
          </a:effectLst>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星 期  </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800">
                <a:latin typeface="楷体" panose="02010609060101010101" pitchFamily="49" charset="-122"/>
                <a:ea typeface="楷体" panose="02010609060101010101" pitchFamily="49" charset="-122"/>
                <a:sym typeface="+mn-ea"/>
              </a:rPr>
              <a:t>xīngqī</a:t>
            </a:r>
            <a:endParaRPr lang="zh-CN" altLang="en-US" sz="2400">
              <a:solidFill>
                <a:srgbClr val="FFFFFF"/>
              </a:solidFill>
              <a:latin typeface="楷体" panose="02010609060101010101" pitchFamily="49" charset="-122"/>
              <a:ea typeface="楷体" panose="02010609060101010101" pitchFamily="49" charset="-122"/>
              <a:sym typeface="+mn-ea"/>
            </a:endParaRPr>
          </a:p>
        </p:txBody>
      </p:sp>
      <p:sp>
        <p:nvSpPr>
          <p:cNvPr id="167" name=" 167"/>
          <p:cNvSpPr/>
          <p:nvPr/>
        </p:nvSpPr>
        <p:spPr>
          <a:xfrm>
            <a:off x="3708400"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一</a:t>
            </a:r>
            <a:endParaRPr lang="zh-CN" altLang="en-US" sz="2800" b="1">
              <a:solidFill>
                <a:srgbClr val="FFFFFF"/>
              </a:solidFill>
            </a:endParaRPr>
          </a:p>
        </p:txBody>
      </p:sp>
      <p:sp>
        <p:nvSpPr>
          <p:cNvPr id="26" name=" 167"/>
          <p:cNvSpPr/>
          <p:nvPr/>
        </p:nvSpPr>
        <p:spPr>
          <a:xfrm>
            <a:off x="4442460"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二</a:t>
            </a:r>
            <a:endParaRPr lang="zh-CN" altLang="en-US" sz="2800" b="1">
              <a:solidFill>
                <a:srgbClr val="FFFFFF"/>
              </a:solidFill>
            </a:endParaRPr>
          </a:p>
        </p:txBody>
      </p:sp>
      <p:sp>
        <p:nvSpPr>
          <p:cNvPr id="27" name=" 167"/>
          <p:cNvSpPr/>
          <p:nvPr/>
        </p:nvSpPr>
        <p:spPr>
          <a:xfrm>
            <a:off x="5213350"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三</a:t>
            </a:r>
            <a:endParaRPr lang="zh-CN" altLang="en-US" sz="2800" b="1">
              <a:solidFill>
                <a:srgbClr val="FFFFFF"/>
              </a:solidFill>
            </a:endParaRPr>
          </a:p>
        </p:txBody>
      </p:sp>
      <p:sp>
        <p:nvSpPr>
          <p:cNvPr id="28" name=" 167"/>
          <p:cNvSpPr/>
          <p:nvPr/>
        </p:nvSpPr>
        <p:spPr>
          <a:xfrm>
            <a:off x="5966460"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四</a:t>
            </a:r>
            <a:endParaRPr lang="zh-CN" altLang="en-US" sz="2800" b="1">
              <a:solidFill>
                <a:srgbClr val="FFFFFF"/>
              </a:solidFill>
            </a:endParaRPr>
          </a:p>
        </p:txBody>
      </p:sp>
      <p:sp>
        <p:nvSpPr>
          <p:cNvPr id="29" name=" 167"/>
          <p:cNvSpPr/>
          <p:nvPr/>
        </p:nvSpPr>
        <p:spPr>
          <a:xfrm>
            <a:off x="6702425"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五</a:t>
            </a:r>
            <a:endParaRPr lang="zh-CN" altLang="en-US" sz="2800" b="1">
              <a:solidFill>
                <a:srgbClr val="FFFFFF"/>
              </a:solidFill>
            </a:endParaRPr>
          </a:p>
        </p:txBody>
      </p:sp>
      <p:sp>
        <p:nvSpPr>
          <p:cNvPr id="30" name=" 167"/>
          <p:cNvSpPr/>
          <p:nvPr/>
        </p:nvSpPr>
        <p:spPr>
          <a:xfrm>
            <a:off x="7437755" y="2455545"/>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六</a:t>
            </a:r>
            <a:endParaRPr lang="zh-CN" altLang="en-US" sz="2800" b="1">
              <a:solidFill>
                <a:srgbClr val="FFFFFF"/>
              </a:solidFill>
            </a:endParaRPr>
          </a:p>
        </p:txBody>
      </p:sp>
      <p:sp>
        <p:nvSpPr>
          <p:cNvPr id="31" name=" 167"/>
          <p:cNvSpPr/>
          <p:nvPr/>
        </p:nvSpPr>
        <p:spPr>
          <a:xfrm>
            <a:off x="2992755" y="2453640"/>
            <a:ext cx="687705" cy="380365"/>
          </a:xfrm>
          <a:prstGeom prst="roundRect">
            <a:avLst/>
          </a:prstGeom>
        </p:spPr>
        <p:style>
          <a:lnRef idx="3">
            <a:schemeClr val="lt1"/>
          </a:lnRef>
          <a:fillRef idx="1">
            <a:schemeClr val="accent5"/>
          </a:fillRef>
          <a:effectRef idx="1">
            <a:schemeClr val="accent5"/>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800" b="1">
                <a:solidFill>
                  <a:srgbClr val="FFFFFF"/>
                </a:solidFill>
              </a:rPr>
              <a:t>日</a:t>
            </a:r>
            <a:endParaRPr lang="zh-CN" altLang="en-US" sz="2800" b="1">
              <a:solidFill>
                <a:srgbClr val="FFFFFF"/>
              </a:solidFill>
            </a:endParaRPr>
          </a:p>
        </p:txBody>
      </p:sp>
      <p:sp>
        <p:nvSpPr>
          <p:cNvPr id="32" name=" 2050"/>
          <p:cNvSpPr/>
          <p:nvPr/>
        </p:nvSpPr>
        <p:spPr bwMode="auto">
          <a:xfrm rot="10800000" flipH="1">
            <a:off x="8382635" y="2835910"/>
            <a:ext cx="344170" cy="3403600"/>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3" name=" 167"/>
          <p:cNvSpPr/>
          <p:nvPr/>
        </p:nvSpPr>
        <p:spPr>
          <a:xfrm>
            <a:off x="8928735" y="3841115"/>
            <a:ext cx="1786890" cy="871855"/>
          </a:xfrm>
          <a:prstGeom prst="roundRect">
            <a:avLst/>
          </a:prstGeom>
          <a:effectLst>
            <a:outerShdw blurRad="76200" dir="18900000" sy="23000" kx="-1200000" algn="bl" rotWithShape="0">
              <a:prstClr val="black">
                <a:alpha val="20000"/>
              </a:prstClr>
            </a:outerShdw>
          </a:effectLst>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日</a:t>
            </a:r>
            <a:r>
              <a:rPr lang="en-US" altLang="zh-CN" sz="2800" b="1" dirty="0" smtClean="0">
                <a:solidFill>
                  <a:srgbClr val="C00000"/>
                </a:solidFill>
                <a:latin typeface="楷体" panose="02010609060101010101" pitchFamily="49" charset="-122"/>
                <a:ea typeface="楷体" panose="02010609060101010101" pitchFamily="49" charset="-122"/>
                <a:sym typeface="+mn-ea"/>
              </a:rPr>
              <a:t>/</a:t>
            </a:r>
            <a:r>
              <a:rPr lang="zh-CN" altLang="en-US" sz="2800" b="1" dirty="0" smtClean="0">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号</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800">
                <a:latin typeface="楷体" panose="02010609060101010101" pitchFamily="49" charset="-122"/>
                <a:ea typeface="楷体" panose="02010609060101010101" pitchFamily="49" charset="-122"/>
                <a:sym typeface="+mn-ea"/>
              </a:rPr>
              <a:t>rì</a:t>
            </a:r>
            <a:r>
              <a:rPr lang="en-US" sz="2800">
                <a:latin typeface="楷体" panose="02010609060101010101" pitchFamily="49" charset="-122"/>
                <a:ea typeface="楷体" panose="02010609060101010101" pitchFamily="49" charset="-122"/>
                <a:sym typeface="+mn-ea"/>
              </a:rPr>
              <a:t>/hào</a:t>
            </a:r>
            <a:endParaRPr lang="en-US" sz="28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blinds(horizontal)">
                                      <p:cBhvr>
                                        <p:cTn id="15" dur="500"/>
                                        <p:tgtEl>
                                          <p:spTgt spid="16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linds(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linds(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linds(horizont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linds(horizontal)">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050" grpId="0" animBg="1"/>
      <p:bldP spid="167" grpId="0" animBg="1"/>
      <p:bldP spid="26" grpId="0" animBg="1"/>
      <p:bldP spid="27" grpId="0" animBg="1"/>
      <p:bldP spid="28" grpId="0" animBg="1"/>
      <p:bldP spid="29" grpId="0" animBg="1"/>
      <p:bldP spid="30" grpId="0" animBg="1"/>
      <p:bldP spid="31" grpId="0" animBg="1"/>
      <p:bldP spid="32" grpId="0" bldLvl="0" animBg="1"/>
      <p:bldP spid="3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20370"/>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VCG41532029094"/>
          <p:cNvPicPr>
            <a:picLocks noChangeAspect="1"/>
          </p:cNvPicPr>
          <p:nvPr/>
        </p:nvPicPr>
        <p:blipFill>
          <a:blip r:embed="rId1"/>
          <a:srcRect l="1413" t="1244" r="1353" b="1044"/>
          <a:stretch>
            <a:fillRect/>
          </a:stretch>
        </p:blipFill>
        <p:spPr>
          <a:xfrm>
            <a:off x="3027680" y="1236980"/>
            <a:ext cx="4949190" cy="5361305"/>
          </a:xfrm>
          <a:prstGeom prst="rect">
            <a:avLst/>
          </a:prstGeom>
        </p:spPr>
      </p:pic>
      <p:sp>
        <p:nvSpPr>
          <p:cNvPr id="141" name=" 141"/>
          <p:cNvSpPr/>
          <p:nvPr/>
        </p:nvSpPr>
        <p:spPr>
          <a:xfrm>
            <a:off x="7664450" y="1395730"/>
            <a:ext cx="1043940" cy="29464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 167"/>
          <p:cNvSpPr/>
          <p:nvPr/>
        </p:nvSpPr>
        <p:spPr>
          <a:xfrm>
            <a:off x="8848725" y="1236980"/>
            <a:ext cx="149796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今年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jīnnián</a:t>
            </a:r>
            <a:endParaRPr sz="2000">
              <a:latin typeface="楷体" panose="02010609060101010101" pitchFamily="49" charset="-122"/>
              <a:ea typeface="楷体" panose="02010609060101010101" pitchFamily="49" charset="-122"/>
              <a:sym typeface="+mn-ea"/>
            </a:endParaRPr>
          </a:p>
        </p:txBody>
      </p:sp>
      <p:sp>
        <p:nvSpPr>
          <p:cNvPr id="23" name=" 141"/>
          <p:cNvSpPr/>
          <p:nvPr/>
        </p:nvSpPr>
        <p:spPr>
          <a:xfrm rot="10800000">
            <a:off x="2240280" y="1395730"/>
            <a:ext cx="1043940" cy="29464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 167"/>
          <p:cNvSpPr/>
          <p:nvPr/>
        </p:nvSpPr>
        <p:spPr>
          <a:xfrm>
            <a:off x="623570" y="1107440"/>
            <a:ext cx="149796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去年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qùnián</a:t>
            </a:r>
            <a:endParaRPr sz="2000">
              <a:latin typeface="楷体" panose="02010609060101010101" pitchFamily="49" charset="-122"/>
              <a:ea typeface="楷体" panose="02010609060101010101" pitchFamily="49" charset="-122"/>
              <a:sym typeface="+mn-ea"/>
            </a:endParaRPr>
          </a:p>
        </p:txBody>
      </p:sp>
      <p:sp>
        <p:nvSpPr>
          <p:cNvPr id="25" name=" 141"/>
          <p:cNvSpPr/>
          <p:nvPr/>
        </p:nvSpPr>
        <p:spPr>
          <a:xfrm rot="10800000">
            <a:off x="2240280" y="4015105"/>
            <a:ext cx="1043940" cy="29464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 167"/>
          <p:cNvSpPr/>
          <p:nvPr/>
        </p:nvSpPr>
        <p:spPr>
          <a:xfrm>
            <a:off x="574675" y="3580130"/>
            <a:ext cx="158305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明年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míng</a:t>
            </a:r>
            <a:r>
              <a:rPr lang="en-US" sz="2000">
                <a:latin typeface="楷体" panose="02010609060101010101" pitchFamily="49" charset="-122"/>
                <a:ea typeface="楷体" panose="02010609060101010101" pitchFamily="49" charset="-122"/>
                <a:sym typeface="+mn-ea"/>
              </a:rPr>
              <a:t>n</a:t>
            </a:r>
            <a:r>
              <a:rPr sz="2000">
                <a:latin typeface="楷体" panose="02010609060101010101" pitchFamily="49" charset="-122"/>
                <a:ea typeface="楷体" panose="02010609060101010101" pitchFamily="49" charset="-122"/>
                <a:sym typeface="+mn-ea"/>
              </a:rPr>
              <a:t>ián</a:t>
            </a:r>
            <a:endParaRPr sz="2000">
              <a:latin typeface="楷体" panose="02010609060101010101" pitchFamily="49" charset="-122"/>
              <a:ea typeface="楷体" panose="02010609060101010101" pitchFamily="49" charset="-122"/>
              <a:sym typeface="+mn-ea"/>
            </a:endParaRPr>
          </a:p>
        </p:txBody>
      </p:sp>
      <p:sp>
        <p:nvSpPr>
          <p:cNvPr id="27" name=" 141"/>
          <p:cNvSpPr/>
          <p:nvPr/>
        </p:nvSpPr>
        <p:spPr>
          <a:xfrm>
            <a:off x="7664450" y="4015105"/>
            <a:ext cx="1043940" cy="294640"/>
          </a:xfrm>
          <a:custGeom>
            <a:avLst/>
            <a:gdLst>
              <a:gd name="connsiteX0" fmla="*/ 4710315 w 7544313"/>
              <a:gd name="connsiteY0" fmla="*/ 0 h 5784389"/>
              <a:gd name="connsiteX1" fmla="*/ 5164538 w 7544313"/>
              <a:gd name="connsiteY1" fmla="*/ 188144 h 5784389"/>
              <a:gd name="connsiteX2" fmla="*/ 7343753 w 7544313"/>
              <a:gd name="connsiteY2" fmla="*/ 2367358 h 5784389"/>
              <a:gd name="connsiteX3" fmla="*/ 7428050 w 7544313"/>
              <a:gd name="connsiteY3" fmla="*/ 2469120 h 5784389"/>
              <a:gd name="connsiteX4" fmla="*/ 7438311 w 7544313"/>
              <a:gd name="connsiteY4" fmla="*/ 2487626 h 5784389"/>
              <a:gd name="connsiteX5" fmla="*/ 7479289 w 7544313"/>
              <a:gd name="connsiteY5" fmla="*/ 2563973 h 5784389"/>
              <a:gd name="connsiteX6" fmla="*/ 7544313 w 7544313"/>
              <a:gd name="connsiteY6" fmla="*/ 2891210 h 5784389"/>
              <a:gd name="connsiteX7" fmla="*/ 7479289 w 7544313"/>
              <a:gd name="connsiteY7" fmla="*/ 3218447 h 5784389"/>
              <a:gd name="connsiteX8" fmla="*/ 7454433 w 7544313"/>
              <a:gd name="connsiteY8" fmla="*/ 3276193 h 5784389"/>
              <a:gd name="connsiteX9" fmla="*/ 7421357 w 7544313"/>
              <a:gd name="connsiteY9" fmla="*/ 3318247 h 5784389"/>
              <a:gd name="connsiteX10" fmla="*/ 7325947 w 7544313"/>
              <a:gd name="connsiteY10" fmla="*/ 3417030 h 5784389"/>
              <a:gd name="connsiteX11" fmla="*/ 5146732 w 7544313"/>
              <a:gd name="connsiteY11" fmla="*/ 5596244 h 5784389"/>
              <a:gd name="connsiteX12" fmla="*/ 4238287 w 7544313"/>
              <a:gd name="connsiteY12" fmla="*/ 5596244 h 5784389"/>
              <a:gd name="connsiteX13" fmla="*/ 4238287 w 7544313"/>
              <a:gd name="connsiteY13" fmla="*/ 4687801 h 5784389"/>
              <a:gd name="connsiteX14" fmla="*/ 5378425 w 7544313"/>
              <a:gd name="connsiteY14" fmla="*/ 3547663 h 5784389"/>
              <a:gd name="connsiteX15" fmla="*/ 642367 w 7544313"/>
              <a:gd name="connsiteY15" fmla="*/ 3547663 h 5784389"/>
              <a:gd name="connsiteX16" fmla="*/ 0 w 7544313"/>
              <a:gd name="connsiteY16" fmla="*/ 2905296 h 5784389"/>
              <a:gd name="connsiteX17" fmla="*/ 642367 w 7544313"/>
              <a:gd name="connsiteY17" fmla="*/ 2262930 h 5784389"/>
              <a:gd name="connsiteX18" fmla="*/ 5422435 w 7544313"/>
              <a:gd name="connsiteY18" fmla="*/ 2262930 h 5784389"/>
              <a:gd name="connsiteX19" fmla="*/ 4256093 w 7544313"/>
              <a:gd name="connsiteY19" fmla="*/ 1096587 h 5784389"/>
              <a:gd name="connsiteX20" fmla="*/ 4256093 w 7544313"/>
              <a:gd name="connsiteY20" fmla="*/ 188144 h 5784389"/>
              <a:gd name="connsiteX21" fmla="*/ 4710315 w 7544313"/>
              <a:gd name="connsiteY21" fmla="*/ 0 h 578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44313" h="5784389">
                <a:moveTo>
                  <a:pt x="4710315" y="0"/>
                </a:moveTo>
                <a:cubicBezTo>
                  <a:pt x="4874713" y="0"/>
                  <a:pt x="5039107" y="62713"/>
                  <a:pt x="5164538" y="188144"/>
                </a:cubicBezTo>
                <a:lnTo>
                  <a:pt x="7343753" y="2367358"/>
                </a:lnTo>
                <a:cubicBezTo>
                  <a:pt x="7375110" y="2398716"/>
                  <a:pt x="7403341" y="2432905"/>
                  <a:pt x="7428050" y="2469120"/>
                </a:cubicBezTo>
                <a:lnTo>
                  <a:pt x="7438311" y="2487626"/>
                </a:lnTo>
                <a:lnTo>
                  <a:pt x="7479289" y="2563973"/>
                </a:lnTo>
                <a:cubicBezTo>
                  <a:pt x="7520342" y="2657385"/>
                  <a:pt x="7544313" y="2769994"/>
                  <a:pt x="7544313" y="2891210"/>
                </a:cubicBezTo>
                <a:cubicBezTo>
                  <a:pt x="7544313" y="3012426"/>
                  <a:pt x="7520342" y="3125035"/>
                  <a:pt x="7479289" y="3218447"/>
                </a:cubicBezTo>
                <a:lnTo>
                  <a:pt x="7454433" y="3276193"/>
                </a:lnTo>
                <a:lnTo>
                  <a:pt x="7421357" y="3318247"/>
                </a:lnTo>
                <a:cubicBezTo>
                  <a:pt x="7391886" y="3351882"/>
                  <a:pt x="7357304" y="3385674"/>
                  <a:pt x="7325947" y="3417030"/>
                </a:cubicBezTo>
                <a:lnTo>
                  <a:pt x="5146732" y="5596244"/>
                </a:lnTo>
                <a:cubicBezTo>
                  <a:pt x="4895873" y="5847104"/>
                  <a:pt x="4489147" y="5847104"/>
                  <a:pt x="4238287" y="5596244"/>
                </a:cubicBezTo>
                <a:cubicBezTo>
                  <a:pt x="3987430" y="5345384"/>
                  <a:pt x="3987430" y="4938661"/>
                  <a:pt x="4238287" y="4687801"/>
                </a:cubicBezTo>
                <a:lnTo>
                  <a:pt x="5378425" y="3547663"/>
                </a:lnTo>
                <a:lnTo>
                  <a:pt x="642367" y="3547663"/>
                </a:lnTo>
                <a:cubicBezTo>
                  <a:pt x="287598" y="3547663"/>
                  <a:pt x="0" y="3260065"/>
                  <a:pt x="0" y="2905296"/>
                </a:cubicBezTo>
                <a:cubicBezTo>
                  <a:pt x="0" y="2550527"/>
                  <a:pt x="287598" y="2262930"/>
                  <a:pt x="642367" y="2262930"/>
                </a:cubicBezTo>
                <a:lnTo>
                  <a:pt x="5422435" y="2262930"/>
                </a:lnTo>
                <a:lnTo>
                  <a:pt x="4256093" y="1096587"/>
                </a:lnTo>
                <a:cubicBezTo>
                  <a:pt x="4005235" y="845727"/>
                  <a:pt x="4005235" y="439004"/>
                  <a:pt x="4256093" y="188144"/>
                </a:cubicBezTo>
                <a:cubicBezTo>
                  <a:pt x="4381524" y="62713"/>
                  <a:pt x="4545918" y="0"/>
                  <a:pt x="47103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 name=" 167"/>
          <p:cNvSpPr/>
          <p:nvPr/>
        </p:nvSpPr>
        <p:spPr>
          <a:xfrm>
            <a:off x="8836660" y="3726180"/>
            <a:ext cx="1497965" cy="871855"/>
          </a:xfrm>
          <a:prstGeom prst="roundRect">
            <a:avLst/>
          </a:prstGeom>
          <a:ln>
            <a:solidFill>
              <a:schemeClr val="accent1"/>
            </a:solidFill>
          </a:ln>
          <a:effectLst>
            <a:reflection blurRad="6350" stA="52000" endA="300" endPos="35000" dir="5400000" sy="-100000" algn="bl" rotWithShape="0"/>
          </a:effectLst>
          <a:scene3d>
            <a:camera prst="obliqueTopLeft"/>
            <a:lightRig rig="threePt" dir="t"/>
          </a:scene3d>
        </p:spPr>
        <p:style>
          <a:lnRef idx="1">
            <a:schemeClr val="accent1"/>
          </a:lnRef>
          <a:fillRef idx="2">
            <a:schemeClr val="accent1"/>
          </a:fillRef>
          <a:effectRef idx="1">
            <a:schemeClr val="accent1"/>
          </a:effectRef>
          <a:fontRef idx="minor">
            <a:schemeClr val="dk1"/>
          </a:fontRef>
        </p:style>
        <p:txBody>
          <a:bodyPr anchor="ctr">
            <a:scene3d>
              <a:camera prst="orthographicFront"/>
              <a:lightRig rig="threePt" dir="t"/>
            </a:scene3d>
            <a:sp3d>
              <a:contourClr>
                <a:srgbClr val="FFFFFF"/>
              </a:contourClr>
            </a:sp3d>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后年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hòunián</a:t>
            </a:r>
            <a:endParaRPr sz="20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41" grpId="0" bldLvl="0" animBg="1"/>
      <p:bldP spid="23" grpId="0" bldLvl="0" animBg="1"/>
      <p:bldP spid="24" grpId="0" bldLvl="0" animBg="1"/>
      <p:bldP spid="25" grpId="0" bldLvl="0" animBg="1"/>
      <p:bldP spid="26" grpId="0" bldLvl="0" animBg="1"/>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6" name="图片 55" descr="VCG41628935090"/>
          <p:cNvPicPr>
            <a:picLocks noChangeAspect="1"/>
          </p:cNvPicPr>
          <p:nvPr/>
        </p:nvPicPr>
        <p:blipFill>
          <a:blip r:embed="rId1"/>
          <a:srcRect r="45389"/>
          <a:stretch>
            <a:fillRect/>
          </a:stretch>
        </p:blipFill>
        <p:spPr>
          <a:xfrm>
            <a:off x="7781290" y="1304290"/>
            <a:ext cx="3002915" cy="5230495"/>
          </a:xfrm>
          <a:prstGeom prst="rect">
            <a:avLst/>
          </a:prstGeom>
        </p:spPr>
      </p:pic>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410972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汉语的日期   </a:t>
            </a:r>
            <a:r>
              <a:rPr lang="en-US" altLang="zh-CN" sz="2400" b="1">
                <a:latin typeface="Times New Roman" panose="02020603050405020304" charset="0"/>
                <a:ea typeface="黑体" panose="02010609060101010101" charset="-122"/>
              </a:rPr>
              <a:t>Dates in Chinese</a:t>
            </a:r>
            <a:endParaRPr lang="en-US" altLang="zh-CN" sz="2400" b="1">
              <a:latin typeface="Times New Roman" panose="02020603050405020304" charset="0"/>
              <a:ea typeface="黑体" panose="02010609060101010101" charset="-122"/>
            </a:endParaRPr>
          </a:p>
        </p:txBody>
      </p:sp>
      <p:sp>
        <p:nvSpPr>
          <p:cNvPr id="2050" name=" 2050"/>
          <p:cNvSpPr/>
          <p:nvPr/>
        </p:nvSpPr>
        <p:spPr bwMode="auto">
          <a:xfrm>
            <a:off x="8195310" y="494347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6" name="文本框 35"/>
          <p:cNvSpPr txBox="1"/>
          <p:nvPr/>
        </p:nvSpPr>
        <p:spPr>
          <a:xfrm>
            <a:off x="636270" y="2120265"/>
            <a:ext cx="1640840" cy="944880"/>
          </a:xfrm>
          <a:prstGeom prst="rect">
            <a:avLst/>
          </a:prstGeom>
          <a:noFill/>
        </p:spPr>
        <p:txBody>
          <a:bodyPr wrap="square" rtlCol="0">
            <a:spAutoFit/>
          </a:bodyPr>
          <a:p>
            <a:pPr algn="l">
              <a:buNone/>
            </a:pPr>
            <a:r>
              <a:rPr lang="en-US" altLang="zh-CN" sz="2800" b="1" dirty="0" smtClean="0">
                <a:solidFill>
                  <a:schemeClr val="tx1"/>
                </a:solidFill>
                <a:latin typeface="楷体" panose="02010609060101010101" pitchFamily="49" charset="-122"/>
                <a:ea typeface="楷体" panose="02010609060101010101" pitchFamily="49" charset="-122"/>
                <a:sym typeface="+mn-ea"/>
              </a:rPr>
              <a:t>2017</a:t>
            </a: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r>
              <a:rPr sz="2400">
                <a:latin typeface="楷体" panose="02010609060101010101" pitchFamily="49" charset="-122"/>
                <a:ea typeface="楷体" panose="02010609060101010101" pitchFamily="49" charset="-122"/>
                <a:sym typeface="+mn-ea"/>
              </a:rPr>
              <a:t>nián</a:t>
            </a:r>
            <a:endParaRPr sz="2400">
              <a:latin typeface="楷体" panose="02010609060101010101" pitchFamily="49" charset="-122"/>
              <a:ea typeface="楷体" panose="02010609060101010101" pitchFamily="49" charset="-122"/>
              <a:sym typeface="+mn-ea"/>
            </a:endParaRPr>
          </a:p>
        </p:txBody>
      </p:sp>
      <p:sp>
        <p:nvSpPr>
          <p:cNvPr id="19" name="文本框 18"/>
          <p:cNvSpPr txBox="1"/>
          <p:nvPr/>
        </p:nvSpPr>
        <p:spPr>
          <a:xfrm>
            <a:off x="2277110" y="2120265"/>
            <a:ext cx="1162685" cy="944880"/>
          </a:xfrm>
          <a:prstGeom prst="rect">
            <a:avLst/>
          </a:prstGeom>
          <a:noFill/>
        </p:spPr>
        <p:txBody>
          <a:bodyPr wrap="square" rtlCol="0">
            <a:spAutoFit/>
          </a:bodyPr>
          <a:p>
            <a:pPr algn="l">
              <a:buNone/>
            </a:pPr>
            <a:r>
              <a:rPr lang="en-US" altLang="zh-CN" sz="2800" b="1" dirty="0" smtClean="0">
                <a:solidFill>
                  <a:schemeClr val="tx1"/>
                </a:solidFill>
                <a:latin typeface="楷体" panose="02010609060101010101" pitchFamily="49" charset="-122"/>
                <a:ea typeface="楷体" panose="02010609060101010101" pitchFamily="49" charset="-122"/>
                <a:sym typeface="+mn-ea"/>
              </a:rPr>
              <a:t>1</a:t>
            </a: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月</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r>
              <a:rPr sz="2400">
                <a:latin typeface="楷体" panose="02010609060101010101" pitchFamily="49" charset="-122"/>
                <a:ea typeface="楷体" panose="02010609060101010101" pitchFamily="49" charset="-122"/>
                <a:sym typeface="+mn-ea"/>
              </a:rPr>
              <a:t>yuè</a:t>
            </a:r>
            <a:endParaRPr sz="2400">
              <a:latin typeface="楷体" panose="02010609060101010101" pitchFamily="49" charset="-122"/>
              <a:ea typeface="楷体" panose="02010609060101010101" pitchFamily="49" charset="-122"/>
              <a:sym typeface="+mn-ea"/>
            </a:endParaRPr>
          </a:p>
        </p:txBody>
      </p:sp>
      <p:sp>
        <p:nvSpPr>
          <p:cNvPr id="20" name="文本框 19"/>
          <p:cNvSpPr txBox="1"/>
          <p:nvPr/>
        </p:nvSpPr>
        <p:spPr>
          <a:xfrm>
            <a:off x="3498850" y="2120265"/>
            <a:ext cx="1162685" cy="944880"/>
          </a:xfrm>
          <a:prstGeom prst="rect">
            <a:avLst/>
          </a:prstGeom>
          <a:noFill/>
        </p:spPr>
        <p:txBody>
          <a:bodyPr wrap="square" rtlCol="0">
            <a:spAutoFit/>
          </a:bodyPr>
          <a:p>
            <a:pPr algn="l">
              <a:buNone/>
            </a:pPr>
            <a:r>
              <a:rPr lang="en-US" altLang="zh-CN" sz="2800" b="1" dirty="0" smtClean="0">
                <a:solidFill>
                  <a:schemeClr val="tx1"/>
                </a:solidFill>
                <a:latin typeface="楷体" panose="02010609060101010101" pitchFamily="49" charset="-122"/>
                <a:ea typeface="楷体" panose="02010609060101010101" pitchFamily="49" charset="-122"/>
                <a:sym typeface="+mn-ea"/>
              </a:rPr>
              <a:t>2</a:t>
            </a: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日</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r>
              <a:rPr sz="2400">
                <a:latin typeface="楷体" panose="02010609060101010101" pitchFamily="49" charset="-122"/>
                <a:ea typeface="楷体" panose="02010609060101010101" pitchFamily="49" charset="-122"/>
                <a:sym typeface="+mn-ea"/>
              </a:rPr>
              <a:t>rì</a:t>
            </a:r>
            <a:endParaRPr sz="2400">
              <a:latin typeface="楷体" panose="02010609060101010101" pitchFamily="49" charset="-122"/>
              <a:ea typeface="楷体" panose="02010609060101010101" pitchFamily="49" charset="-122"/>
              <a:sym typeface="+mn-ea"/>
            </a:endParaRPr>
          </a:p>
        </p:txBody>
      </p:sp>
      <p:sp>
        <p:nvSpPr>
          <p:cNvPr id="21" name="文本框 20"/>
          <p:cNvSpPr txBox="1"/>
          <p:nvPr/>
        </p:nvSpPr>
        <p:spPr>
          <a:xfrm>
            <a:off x="4661535" y="2120265"/>
            <a:ext cx="2052320" cy="88392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星 期 </a:t>
            </a:r>
            <a:r>
              <a:rPr lang="zh-CN" altLang="en-US" sz="2800" b="1" dirty="0" smtClean="0">
                <a:solidFill>
                  <a:schemeClr val="tx1"/>
                </a:solidFill>
                <a:latin typeface="楷体" panose="02010609060101010101" pitchFamily="49" charset="-122"/>
                <a:ea typeface="楷体" panose="02010609060101010101" pitchFamily="49" charset="-122"/>
                <a:sym typeface="+mn-ea"/>
              </a:rPr>
              <a:t>一</a:t>
            </a:r>
            <a:r>
              <a:rPr lang="zh-CN" altLang="en-US"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sz="2400">
                <a:latin typeface="楷体" panose="02010609060101010101" pitchFamily="49" charset="-122"/>
                <a:ea typeface="楷体" panose="02010609060101010101" pitchFamily="49" charset="-122"/>
                <a:sym typeface="+mn-ea"/>
              </a:rPr>
              <a:t>xīngqīyī</a:t>
            </a:r>
            <a:endParaRPr sz="2400">
              <a:latin typeface="楷体" panose="02010609060101010101" pitchFamily="49" charset="-122"/>
              <a:ea typeface="楷体" panose="02010609060101010101" pitchFamily="49" charset="-122"/>
              <a:sym typeface="+mn-ea"/>
            </a:endParaRPr>
          </a:p>
        </p:txBody>
      </p:sp>
      <p:sp>
        <p:nvSpPr>
          <p:cNvPr id="2" name=" 2050"/>
          <p:cNvSpPr/>
          <p:nvPr/>
        </p:nvSpPr>
        <p:spPr bwMode="auto">
          <a:xfrm>
            <a:off x="8848725" y="515683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3" name="文本框 2"/>
          <p:cNvSpPr txBox="1"/>
          <p:nvPr/>
        </p:nvSpPr>
        <p:spPr>
          <a:xfrm>
            <a:off x="710565" y="3500120"/>
            <a:ext cx="4296410" cy="518160"/>
          </a:xfrm>
          <a:prstGeom prst="rect">
            <a:avLst/>
          </a:prstGeom>
          <a:effectLst>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en-US" altLang="zh-CN" sz="2800" b="1" dirty="0" smtClean="0">
                <a:solidFill>
                  <a:schemeClr val="tx1"/>
                </a:solidFill>
                <a:latin typeface="楷体" panose="02010609060101010101" pitchFamily="49" charset="-122"/>
                <a:ea typeface="楷体" panose="02010609060101010101" pitchFamily="49" charset="-122"/>
                <a:sym typeface="+mn-ea"/>
              </a:rPr>
              <a:t>1 </a:t>
            </a:r>
            <a:r>
              <a:rPr lang="zh-CN" altLang="en-US" sz="2800" b="1" dirty="0" smtClean="0">
                <a:solidFill>
                  <a:schemeClr val="tx1"/>
                </a:solidFill>
                <a:latin typeface="楷体" panose="02010609060101010101" pitchFamily="49" charset="-122"/>
                <a:ea typeface="楷体" panose="02010609060101010101" pitchFamily="49" charset="-122"/>
                <a:sym typeface="+mn-ea"/>
              </a:rPr>
              <a:t>月 </a:t>
            </a:r>
            <a:r>
              <a:rPr lang="en-US" altLang="zh-CN" sz="2800" b="1" dirty="0" smtClean="0">
                <a:solidFill>
                  <a:schemeClr val="tx1"/>
                </a:solidFill>
                <a:latin typeface="楷体" panose="02010609060101010101" pitchFamily="49" charset="-122"/>
                <a:ea typeface="楷体" panose="02010609060101010101" pitchFamily="49" charset="-122"/>
                <a:sym typeface="+mn-ea"/>
              </a:rPr>
              <a:t>11 </a:t>
            </a:r>
            <a:r>
              <a:rPr lang="zh-CN" altLang="en-US" sz="2800" b="1" dirty="0" smtClean="0">
                <a:solidFill>
                  <a:schemeClr val="tx1"/>
                </a:solidFill>
                <a:latin typeface="楷体" panose="02010609060101010101" pitchFamily="49" charset="-122"/>
                <a:ea typeface="楷体" panose="02010609060101010101" pitchFamily="49" charset="-122"/>
                <a:sym typeface="+mn-ea"/>
              </a:rPr>
              <a:t>日 星 期 </a:t>
            </a:r>
            <a:r>
              <a:rPr lang="zh-CN" altLang="en-US" sz="2800" b="1" dirty="0" smtClean="0">
                <a:solidFill>
                  <a:srgbClr val="C00000"/>
                </a:solidFill>
                <a:latin typeface="楷体" panose="02010609060101010101" pitchFamily="49" charset="-122"/>
                <a:ea typeface="楷体" panose="02010609060101010101" pitchFamily="49" charset="-122"/>
                <a:sym typeface="+mn-ea"/>
              </a:rPr>
              <a:t>几？ </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
        <p:nvSpPr>
          <p:cNvPr id="26" name="文本框 25"/>
          <p:cNvSpPr txBox="1"/>
          <p:nvPr/>
        </p:nvSpPr>
        <p:spPr>
          <a:xfrm>
            <a:off x="710565" y="4192270"/>
            <a:ext cx="4296410" cy="518160"/>
          </a:xfrm>
          <a:prstGeom prst="rect">
            <a:avLst/>
          </a:prstGeom>
          <a:effectLst>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en-US" altLang="zh-CN" sz="2800" b="1" dirty="0" smtClean="0">
                <a:solidFill>
                  <a:schemeClr val="tx1"/>
                </a:solidFill>
                <a:latin typeface="楷体" panose="02010609060101010101" pitchFamily="49" charset="-122"/>
                <a:ea typeface="楷体" panose="02010609060101010101" pitchFamily="49" charset="-122"/>
                <a:sym typeface="+mn-ea"/>
              </a:rPr>
              <a:t>1 </a:t>
            </a:r>
            <a:r>
              <a:rPr lang="zh-CN" altLang="en-US" sz="2800" b="1" dirty="0" smtClean="0">
                <a:solidFill>
                  <a:schemeClr val="tx1"/>
                </a:solidFill>
                <a:latin typeface="楷体" panose="02010609060101010101" pitchFamily="49" charset="-122"/>
                <a:ea typeface="楷体" panose="02010609060101010101" pitchFamily="49" charset="-122"/>
                <a:sym typeface="+mn-ea"/>
              </a:rPr>
              <a:t>月 </a:t>
            </a:r>
            <a:r>
              <a:rPr lang="en-US" altLang="zh-CN" sz="2800" b="1" dirty="0" smtClean="0">
                <a:solidFill>
                  <a:schemeClr val="tx1"/>
                </a:solidFill>
                <a:latin typeface="楷体" panose="02010609060101010101" pitchFamily="49" charset="-122"/>
                <a:ea typeface="楷体" panose="02010609060101010101" pitchFamily="49" charset="-122"/>
                <a:sym typeface="+mn-ea"/>
              </a:rPr>
              <a:t>11 </a:t>
            </a:r>
            <a:r>
              <a:rPr lang="zh-CN" altLang="en-US" sz="2800" b="1" dirty="0" smtClean="0">
                <a:solidFill>
                  <a:schemeClr val="tx1"/>
                </a:solidFill>
                <a:latin typeface="楷体" panose="02010609060101010101" pitchFamily="49" charset="-122"/>
                <a:ea typeface="楷体" panose="02010609060101010101" pitchFamily="49" charset="-122"/>
                <a:sym typeface="+mn-ea"/>
              </a:rPr>
              <a:t>日 星 期 三。</a:t>
            </a:r>
            <a:r>
              <a:rPr lang="zh-CN" altLang="en-US"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
        <p:nvSpPr>
          <p:cNvPr id="22" name=" 2050"/>
          <p:cNvSpPr/>
          <p:nvPr/>
        </p:nvSpPr>
        <p:spPr bwMode="auto">
          <a:xfrm>
            <a:off x="9528175" y="540321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5" name=" 2050"/>
          <p:cNvSpPr/>
          <p:nvPr/>
        </p:nvSpPr>
        <p:spPr bwMode="auto">
          <a:xfrm>
            <a:off x="10166350" y="494347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7" name=" 2050"/>
          <p:cNvSpPr/>
          <p:nvPr/>
        </p:nvSpPr>
        <p:spPr bwMode="auto">
          <a:xfrm>
            <a:off x="8516620" y="588454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8" name=" 2050"/>
          <p:cNvSpPr/>
          <p:nvPr/>
        </p:nvSpPr>
        <p:spPr bwMode="auto">
          <a:xfrm>
            <a:off x="9217025" y="561530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29" name=" 2050"/>
          <p:cNvSpPr/>
          <p:nvPr/>
        </p:nvSpPr>
        <p:spPr bwMode="auto">
          <a:xfrm>
            <a:off x="9885045" y="5156835"/>
            <a:ext cx="380365" cy="318770"/>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1" nodeType="clickEffect">
                                  <p:stCondLst>
                                    <p:cond delay="0"/>
                                  </p:stCondLst>
                                  <p:childTnLst>
                                    <p:animEffect transition="out" filter="wipe(down)">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4" fill="hold" grpId="1" nodeType="clickEffect">
                                  <p:stCondLst>
                                    <p:cond delay="0"/>
                                  </p:stCondLst>
                                  <p:childTnLst>
                                    <p:animEffect transition="out" filter="wipe(down)">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20" grpId="0"/>
      <p:bldP spid="21" grpId="0"/>
      <p:bldP spid="2050" grpId="0" animBg="1"/>
      <p:bldP spid="2050" grpId="1" animBg="1"/>
      <p:bldP spid="2" grpId="0" bldLvl="0" animBg="1"/>
      <p:bldP spid="2" grpId="1" bldLvl="0" animBg="1"/>
      <p:bldP spid="3" grpId="0" bldLvl="0" animBg="1"/>
      <p:bldP spid="26" grpId="0" bldLvl="0" animBg="1"/>
      <p:bldP spid="22" grpId="0" bldLvl="0" animBg="1"/>
      <p:bldP spid="22" grpId="1" bldLvl="0" animBg="1"/>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410972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汉语的日期   </a:t>
            </a:r>
            <a:r>
              <a:rPr lang="en-US" altLang="zh-CN" sz="2400" b="1">
                <a:latin typeface="Times New Roman" panose="02020603050405020304" charset="0"/>
                <a:ea typeface="黑体" panose="02010609060101010101" charset="-122"/>
              </a:rPr>
              <a:t>Dates in Chinese</a:t>
            </a:r>
            <a:endParaRPr lang="en-US" altLang="zh-CN" sz="2400" b="1">
              <a:latin typeface="Times New Roman" panose="02020603050405020304" charset="0"/>
              <a:ea typeface="黑体" panose="02010609060101010101" charset="-122"/>
            </a:endParaRPr>
          </a:p>
        </p:txBody>
      </p:sp>
      <p:sp>
        <p:nvSpPr>
          <p:cNvPr id="36" name="文本框 35"/>
          <p:cNvSpPr txBox="1"/>
          <p:nvPr/>
        </p:nvSpPr>
        <p:spPr>
          <a:xfrm>
            <a:off x="636270" y="2120265"/>
            <a:ext cx="1640840"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今 天</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jīntiān</a:t>
            </a:r>
            <a:endParaRPr sz="2000">
              <a:latin typeface="楷体" panose="02010609060101010101" pitchFamily="49" charset="-122"/>
              <a:ea typeface="楷体" panose="02010609060101010101" pitchFamily="49" charset="-122"/>
              <a:sym typeface="+mn-ea"/>
            </a:endParaRPr>
          </a:p>
        </p:txBody>
      </p:sp>
      <p:sp>
        <p:nvSpPr>
          <p:cNvPr id="19" name="文本框 18"/>
          <p:cNvSpPr txBox="1"/>
          <p:nvPr/>
        </p:nvSpPr>
        <p:spPr>
          <a:xfrm>
            <a:off x="2277110" y="2120265"/>
            <a:ext cx="2034540" cy="953135"/>
          </a:xfrm>
          <a:prstGeom prst="rect">
            <a:avLst/>
          </a:prstGeom>
          <a:noFill/>
        </p:spPr>
        <p:txBody>
          <a:bodyPr wrap="square" rtlCol="0">
            <a:spAutoFit/>
          </a:bodyPr>
          <a:p>
            <a:pPr algn="l">
              <a:buNone/>
            </a:pPr>
            <a:r>
              <a:rPr lang="en-US" altLang="zh-CN" sz="2800" b="1" dirty="0" smtClean="0">
                <a:solidFill>
                  <a:schemeClr val="tx1"/>
                </a:solidFill>
                <a:latin typeface="楷体" panose="02010609060101010101" pitchFamily="49" charset="-122"/>
                <a:ea typeface="楷体" panose="02010609060101010101" pitchFamily="49" charset="-122"/>
                <a:sym typeface="+mn-ea"/>
              </a:rPr>
              <a:t>6</a:t>
            </a: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月</a:t>
            </a:r>
            <a:r>
              <a:rPr lang="zh-CN" altLang="en-US" sz="2800" b="1" dirty="0" smtClean="0">
                <a:solidFill>
                  <a:schemeClr val="tx1"/>
                </a:solidFill>
                <a:latin typeface="楷体" panose="02010609060101010101" pitchFamily="49" charset="-122"/>
                <a:ea typeface="楷体" panose="02010609060101010101" pitchFamily="49" charset="-122"/>
                <a:sym typeface="+mn-ea"/>
              </a:rPr>
              <a:t> </a:t>
            </a:r>
            <a:r>
              <a:rPr lang="en-US" altLang="zh-CN" sz="2800" b="1" dirty="0" smtClean="0">
                <a:solidFill>
                  <a:schemeClr val="tx1"/>
                </a:solidFill>
                <a:latin typeface="楷体" panose="02010609060101010101" pitchFamily="49" charset="-122"/>
                <a:ea typeface="楷体" panose="02010609060101010101" pitchFamily="49" charset="-122"/>
                <a:sym typeface="+mn-ea"/>
              </a:rPr>
              <a:t>8</a:t>
            </a: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日</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
        <p:nvSpPr>
          <p:cNvPr id="3" name="文本框 2"/>
          <p:cNvSpPr txBox="1"/>
          <p:nvPr/>
        </p:nvSpPr>
        <p:spPr>
          <a:xfrm>
            <a:off x="710565" y="4273550"/>
            <a:ext cx="4296410" cy="518160"/>
          </a:xfrm>
          <a:prstGeom prst="rect">
            <a:avLst/>
          </a:prstGeom>
          <a:effectLst>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今天 </a:t>
            </a:r>
            <a:r>
              <a:rPr lang="zh-CN" altLang="en-US" sz="2800" b="1" dirty="0" smtClean="0">
                <a:solidFill>
                  <a:srgbClr val="C00000"/>
                </a:solidFill>
                <a:latin typeface="楷体" panose="02010609060101010101" pitchFamily="49" charset="-122"/>
                <a:ea typeface="楷体" panose="02010609060101010101" pitchFamily="49" charset="-122"/>
                <a:sym typeface="+mn-ea"/>
              </a:rPr>
              <a:t>几 </a:t>
            </a:r>
            <a:r>
              <a:rPr lang="zh-CN" altLang="en-US" sz="2800" b="1" dirty="0" smtClean="0">
                <a:solidFill>
                  <a:schemeClr val="tx1"/>
                </a:solidFill>
                <a:latin typeface="楷体" panose="02010609060101010101" pitchFamily="49" charset="-122"/>
                <a:ea typeface="楷体" panose="02010609060101010101" pitchFamily="49" charset="-122"/>
                <a:sym typeface="+mn-ea"/>
              </a:rPr>
              <a:t>月</a:t>
            </a:r>
            <a:r>
              <a:rPr lang="zh-CN" altLang="en-US" sz="2800" b="1" dirty="0" smtClean="0">
                <a:solidFill>
                  <a:srgbClr val="C00000"/>
                </a:solidFill>
                <a:latin typeface="楷体" panose="02010609060101010101" pitchFamily="49" charset="-122"/>
                <a:ea typeface="楷体" panose="02010609060101010101" pitchFamily="49" charset="-122"/>
                <a:sym typeface="+mn-ea"/>
              </a:rPr>
              <a:t> 几 </a:t>
            </a:r>
            <a:r>
              <a:rPr lang="zh-CN" altLang="en-US" sz="2800" b="1" dirty="0" smtClean="0">
                <a:solidFill>
                  <a:schemeClr val="tx1"/>
                </a:solidFill>
                <a:latin typeface="楷体" panose="02010609060101010101" pitchFamily="49" charset="-122"/>
                <a:ea typeface="楷体" panose="02010609060101010101" pitchFamily="49" charset="-122"/>
                <a:sym typeface="+mn-ea"/>
              </a:rPr>
              <a:t>号</a:t>
            </a:r>
            <a:r>
              <a:rPr lang="zh-CN" altLang="en-US"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pic>
        <p:nvPicPr>
          <p:cNvPr id="30" name="图片 29" descr="VCG41615998458"/>
          <p:cNvPicPr>
            <a:picLocks noChangeAspect="1"/>
          </p:cNvPicPr>
          <p:nvPr/>
        </p:nvPicPr>
        <p:blipFill>
          <a:blip r:embed="rId1">
            <a:clrChange>
              <a:clrFrom>
                <a:srgbClr val="FFFFFF">
                  <a:alpha val="100000"/>
                </a:srgbClr>
              </a:clrFrom>
              <a:clrTo>
                <a:srgbClr val="FFFFFF">
                  <a:alpha val="100000"/>
                  <a:alpha val="0"/>
                </a:srgbClr>
              </a:clrTo>
            </a:clrChange>
          </a:blip>
          <a:srcRect b="4555"/>
          <a:stretch>
            <a:fillRect/>
          </a:stretch>
        </p:blipFill>
        <p:spPr>
          <a:xfrm>
            <a:off x="5095875" y="1230630"/>
            <a:ext cx="7056755" cy="5026660"/>
          </a:xfrm>
          <a:prstGeom prst="rect">
            <a:avLst/>
          </a:prstGeom>
        </p:spPr>
      </p:pic>
      <p:sp>
        <p:nvSpPr>
          <p:cNvPr id="290" name=" 290"/>
          <p:cNvSpPr/>
          <p:nvPr/>
        </p:nvSpPr>
        <p:spPr>
          <a:xfrm>
            <a:off x="7903845" y="4046220"/>
            <a:ext cx="159385" cy="38036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2" name="文本框 31"/>
          <p:cNvSpPr txBox="1"/>
          <p:nvPr/>
        </p:nvSpPr>
        <p:spPr>
          <a:xfrm>
            <a:off x="636270" y="3124835"/>
            <a:ext cx="1640840"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明 天</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míng tiān</a:t>
            </a:r>
            <a:endParaRPr sz="2000">
              <a:latin typeface="楷体" panose="02010609060101010101" pitchFamily="49" charset="-122"/>
              <a:ea typeface="楷体" panose="02010609060101010101" pitchFamily="49" charset="-122"/>
              <a:sym typeface="+mn-ea"/>
            </a:endParaRPr>
          </a:p>
        </p:txBody>
      </p:sp>
      <p:sp>
        <p:nvSpPr>
          <p:cNvPr id="33" name=" 290"/>
          <p:cNvSpPr/>
          <p:nvPr/>
        </p:nvSpPr>
        <p:spPr>
          <a:xfrm>
            <a:off x="7903845" y="4046220"/>
            <a:ext cx="159385" cy="38036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4" name=" 290"/>
          <p:cNvSpPr/>
          <p:nvPr/>
        </p:nvSpPr>
        <p:spPr>
          <a:xfrm>
            <a:off x="7903845" y="4046220"/>
            <a:ext cx="159385" cy="38036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文本框 34"/>
          <p:cNvSpPr txBox="1"/>
          <p:nvPr/>
        </p:nvSpPr>
        <p:spPr>
          <a:xfrm>
            <a:off x="2515870" y="3118485"/>
            <a:ext cx="1640840"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昨 天</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zuó tiān</a:t>
            </a:r>
            <a:endParaRPr sz="2000">
              <a:latin typeface="楷体" panose="02010609060101010101" pitchFamily="49" charset="-122"/>
              <a:ea typeface="楷体" panose="02010609060101010101" pitchFamily="49" charset="-122"/>
              <a:sym typeface="+mn-ea"/>
            </a:endParaRPr>
          </a:p>
        </p:txBody>
      </p:sp>
      <p:sp>
        <p:nvSpPr>
          <p:cNvPr id="37" name="文本框 36"/>
          <p:cNvSpPr txBox="1"/>
          <p:nvPr/>
        </p:nvSpPr>
        <p:spPr>
          <a:xfrm>
            <a:off x="710565" y="5163820"/>
            <a:ext cx="4296410" cy="518160"/>
          </a:xfrm>
          <a:prstGeom prst="rect">
            <a:avLst/>
          </a:prstGeom>
          <a:effectLst>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en-US" altLang="zh-CN" sz="2800" b="1" dirty="0" smtClean="0">
                <a:solidFill>
                  <a:schemeClr val="tx1"/>
                </a:solidFill>
                <a:latin typeface="楷体" panose="02010609060101010101" pitchFamily="49" charset="-122"/>
                <a:ea typeface="楷体" panose="02010609060101010101" pitchFamily="49" charset="-122"/>
                <a:sym typeface="+mn-ea"/>
              </a:rPr>
              <a:t>……</a:t>
            </a:r>
            <a:r>
              <a:rPr lang="zh-CN" altLang="en-US" sz="2800" b="1" dirty="0" smtClean="0">
                <a:solidFill>
                  <a:schemeClr val="tx1"/>
                </a:solidFill>
                <a:latin typeface="楷体" panose="02010609060101010101" pitchFamily="49" charset="-122"/>
                <a:ea typeface="楷体" panose="02010609060101010101" pitchFamily="49" charset="-122"/>
                <a:sym typeface="+mn-ea"/>
              </a:rPr>
              <a:t> </a:t>
            </a:r>
            <a:r>
              <a:rPr lang="zh-CN" altLang="en-US" sz="2800" b="1" dirty="0" smtClean="0">
                <a:solidFill>
                  <a:srgbClr val="C00000"/>
                </a:solidFill>
                <a:latin typeface="楷体" panose="02010609060101010101" pitchFamily="49" charset="-122"/>
                <a:ea typeface="楷体" panose="02010609060101010101" pitchFamily="49" charset="-122"/>
                <a:sym typeface="+mn-ea"/>
              </a:rPr>
              <a:t>几 </a:t>
            </a:r>
            <a:r>
              <a:rPr lang="zh-CN" altLang="en-US" sz="2800" b="1" dirty="0" smtClean="0">
                <a:solidFill>
                  <a:schemeClr val="tx1"/>
                </a:solidFill>
                <a:latin typeface="楷体" panose="02010609060101010101" pitchFamily="49" charset="-122"/>
                <a:ea typeface="楷体" panose="02010609060101010101" pitchFamily="49" charset="-122"/>
                <a:sym typeface="+mn-ea"/>
              </a:rPr>
              <a:t>月</a:t>
            </a:r>
            <a:r>
              <a:rPr lang="zh-CN" altLang="en-US" sz="2800" b="1" dirty="0" smtClean="0">
                <a:solidFill>
                  <a:srgbClr val="C00000"/>
                </a:solidFill>
                <a:latin typeface="楷体" panose="02010609060101010101" pitchFamily="49" charset="-122"/>
                <a:ea typeface="楷体" panose="02010609060101010101" pitchFamily="49" charset="-122"/>
                <a:sym typeface="+mn-ea"/>
              </a:rPr>
              <a:t> 几 </a:t>
            </a:r>
            <a:r>
              <a:rPr lang="zh-CN" altLang="en-US" sz="2800" b="1" dirty="0" smtClean="0">
                <a:solidFill>
                  <a:schemeClr val="tx1"/>
                </a:solidFill>
                <a:latin typeface="楷体" panose="02010609060101010101" pitchFamily="49" charset="-122"/>
                <a:ea typeface="楷体" panose="02010609060101010101" pitchFamily="49" charset="-122"/>
                <a:sym typeface="+mn-ea"/>
              </a:rPr>
              <a:t>号</a:t>
            </a:r>
            <a:r>
              <a:rPr lang="zh-CN" altLang="en-US"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63" presetClass="path" presetSubtype="0" accel="50000" decel="50000" fill="hold" grpId="1" nodeType="withEffect">
                                  <p:stCondLst>
                                    <p:cond delay="0"/>
                                  </p:stCondLst>
                                  <p:childTnLst>
                                    <p:animMotion origin="layout" path="M 0.000000 0.000000 L 0.015417 -0.000370 " pathEditMode="relative" rAng="0" ptsTypes="">
                                      <p:cBhvr>
                                        <p:cTn id="27" dur="500" fill="hold"/>
                                        <p:tgtEl>
                                          <p:spTgt spid="33"/>
                                        </p:tgtEl>
                                        <p:attrNameLst>
                                          <p:attrName>ppt_x</p:attrName>
                                          <p:attrName>ppt_y</p:attrName>
                                        </p:attrNameLst>
                                      </p:cBhvr>
                                      <p:rCtr x="125" y="0"/>
                                    </p:animMotion>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35" presetClass="path" presetSubtype="0" accel="50000" decel="50000" fill="hold" grpId="1" nodeType="withEffect">
                                  <p:stCondLst>
                                    <p:cond delay="0"/>
                                  </p:stCondLst>
                                  <p:childTnLst>
                                    <p:animMotion origin="layout" path="M 0.000000 0.000000 L -0.017812 -0.002130 " pathEditMode="relative" rAng="0" ptsTypes="">
                                      <p:cBhvr>
                                        <p:cTn id="38" dur="500" fill="hold"/>
                                        <p:tgtEl>
                                          <p:spTgt spid="34"/>
                                        </p:tgtEl>
                                        <p:attrNameLst>
                                          <p:attrName>ppt_x</p:attrName>
                                          <p:attrName>ppt_y</p:attrName>
                                        </p:attrNameLst>
                                      </p:cBhvr>
                                      <p:rCtr x="-125" y="0"/>
                                    </p:animMotion>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linds(horizontal)">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blinds(horizontal)">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3" grpId="0" bldLvl="0" animBg="1"/>
      <p:bldP spid="290" grpId="0" bldLvl="0" animBg="1"/>
      <p:bldP spid="32" grpId="0"/>
      <p:bldP spid="33" grpId="0" bldLvl="0" animBg="1"/>
      <p:bldP spid="33" grpId="1" bldLvl="0" animBg="1"/>
      <p:bldP spid="34" grpId="0" bldLvl="0" animBg="1"/>
      <p:bldP spid="34" grpId="1" bldLvl="0" animBg="1"/>
      <p:bldP spid="35" grpId="0"/>
      <p:bldP spid="3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410972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汉语的日期   </a:t>
            </a:r>
            <a:r>
              <a:rPr lang="en-US" altLang="zh-CN" sz="2400" b="1">
                <a:latin typeface="Times New Roman" panose="02020603050405020304" charset="0"/>
                <a:ea typeface="黑体" panose="02010609060101010101" charset="-122"/>
              </a:rPr>
              <a:t>Dates in Chinese</a:t>
            </a:r>
            <a:endParaRPr lang="en-US" altLang="zh-CN" sz="2400" b="1">
              <a:latin typeface="Times New Roman" panose="02020603050405020304" charset="0"/>
              <a:ea typeface="黑体" panose="02010609060101010101" charset="-122"/>
            </a:endParaRPr>
          </a:p>
        </p:txBody>
      </p:sp>
      <p:sp>
        <p:nvSpPr>
          <p:cNvPr id="36" name="文本框 35"/>
          <p:cNvSpPr txBox="1"/>
          <p:nvPr/>
        </p:nvSpPr>
        <p:spPr>
          <a:xfrm>
            <a:off x="636270" y="2120265"/>
            <a:ext cx="2390775" cy="521970"/>
          </a:xfrm>
          <a:prstGeom prst="rect">
            <a:avLst/>
          </a:prstGeom>
          <a:noFill/>
        </p:spPr>
        <p:txBody>
          <a:bodyPr wrap="square" rtlCol="0">
            <a:spAutoFit/>
          </a:bodyPr>
          <a:p>
            <a:pPr algn="ctr">
              <a:buNone/>
            </a:pPr>
            <a:r>
              <a:rPr lang="zh-CN" altLang="en-US" sz="2800" b="1" dirty="0" smtClean="0">
                <a:solidFill>
                  <a:schemeClr val="tx1"/>
                </a:solidFill>
                <a:latin typeface="楷体" panose="02010609060101010101" pitchFamily="49" charset="-122"/>
                <a:ea typeface="楷体" panose="02010609060101010101" pitchFamily="49" charset="-122"/>
                <a:sym typeface="+mn-ea"/>
              </a:rPr>
              <a:t>今天</a:t>
            </a:r>
            <a:r>
              <a:rPr lang="en-US" altLang="zh-CN" sz="2800" b="1" dirty="0" smtClean="0">
                <a:solidFill>
                  <a:schemeClr val="tx1"/>
                </a:solidFill>
                <a:latin typeface="楷体" panose="02010609060101010101" pitchFamily="49" charset="-122"/>
                <a:ea typeface="楷体" panose="02010609060101010101" pitchFamily="49" charset="-122"/>
                <a:sym typeface="+mn-ea"/>
              </a:rPr>
              <a:t>6</a:t>
            </a:r>
            <a:r>
              <a:rPr lang="zh-CN" altLang="en-US" sz="2800" b="1" dirty="0" smtClean="0">
                <a:solidFill>
                  <a:schemeClr val="tx1"/>
                </a:solidFill>
                <a:latin typeface="楷体" panose="02010609060101010101" pitchFamily="49" charset="-122"/>
                <a:ea typeface="楷体" panose="02010609060101010101" pitchFamily="49" charset="-122"/>
                <a:sym typeface="+mn-ea"/>
              </a:rPr>
              <a:t>月</a:t>
            </a:r>
            <a:r>
              <a:rPr lang="en-US" altLang="zh-CN" sz="2800" b="1" dirty="0" smtClean="0">
                <a:solidFill>
                  <a:schemeClr val="tx1"/>
                </a:solidFill>
                <a:latin typeface="楷体" panose="02010609060101010101" pitchFamily="49" charset="-122"/>
                <a:ea typeface="楷体" panose="02010609060101010101" pitchFamily="49" charset="-122"/>
                <a:sym typeface="+mn-ea"/>
              </a:rPr>
              <a:t>8</a:t>
            </a:r>
            <a:r>
              <a:rPr lang="zh-CN" altLang="en-US" sz="2800" b="1" dirty="0" smtClean="0">
                <a:solidFill>
                  <a:schemeClr val="tx1"/>
                </a:solidFill>
                <a:latin typeface="楷体" panose="02010609060101010101" pitchFamily="49" charset="-122"/>
                <a:ea typeface="楷体" panose="02010609060101010101" pitchFamily="49" charset="-122"/>
                <a:sym typeface="+mn-ea"/>
              </a:rPr>
              <a:t>号，</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pic>
        <p:nvPicPr>
          <p:cNvPr id="30" name="图片 29" descr="VCG41615998458"/>
          <p:cNvPicPr>
            <a:picLocks noChangeAspect="1"/>
          </p:cNvPicPr>
          <p:nvPr/>
        </p:nvPicPr>
        <p:blipFill>
          <a:blip r:embed="rId1">
            <a:clrChange>
              <a:clrFrom>
                <a:srgbClr val="FFFFFF">
                  <a:alpha val="100000"/>
                </a:srgbClr>
              </a:clrFrom>
              <a:clrTo>
                <a:srgbClr val="FFFFFF">
                  <a:alpha val="100000"/>
                  <a:alpha val="0"/>
                </a:srgbClr>
              </a:clrTo>
            </a:clrChange>
          </a:blip>
          <a:srcRect b="4555"/>
          <a:stretch>
            <a:fillRect/>
          </a:stretch>
        </p:blipFill>
        <p:spPr>
          <a:xfrm>
            <a:off x="5435600" y="1230630"/>
            <a:ext cx="6717030" cy="4784725"/>
          </a:xfrm>
          <a:prstGeom prst="rect">
            <a:avLst/>
          </a:prstGeom>
        </p:spPr>
      </p:pic>
      <p:sp>
        <p:nvSpPr>
          <p:cNvPr id="32" name="文本框 31"/>
          <p:cNvSpPr txBox="1"/>
          <p:nvPr/>
        </p:nvSpPr>
        <p:spPr>
          <a:xfrm>
            <a:off x="551815" y="2849245"/>
            <a:ext cx="2810510" cy="521970"/>
          </a:xfrm>
          <a:prstGeom prst="rect">
            <a:avLst/>
          </a:prstGeom>
          <a:noFill/>
        </p:spPr>
        <p:txBody>
          <a:bodyPr wrap="square" rtlCol="0">
            <a:spAutoFit/>
          </a:bodyPr>
          <a:p>
            <a:pPr algn="ctr">
              <a:buNone/>
            </a:pPr>
            <a:r>
              <a:rPr lang="zh-CN" altLang="en-US" sz="2800" b="1" dirty="0" smtClean="0">
                <a:latin typeface="楷体" panose="02010609060101010101" pitchFamily="49" charset="-122"/>
                <a:ea typeface="楷体" panose="02010609060101010101" pitchFamily="49" charset="-122"/>
                <a:sym typeface="+mn-ea"/>
              </a:rPr>
              <a:t>这个月是六月。      </a:t>
            </a:r>
            <a:endParaRPr sz="2000">
              <a:latin typeface="楷体" panose="02010609060101010101" pitchFamily="49" charset="-122"/>
              <a:ea typeface="楷体" panose="02010609060101010101" pitchFamily="49" charset="-122"/>
              <a:sym typeface="+mn-ea"/>
            </a:endParaRPr>
          </a:p>
        </p:txBody>
      </p:sp>
      <p:sp>
        <p:nvSpPr>
          <p:cNvPr id="2" name=" 2"/>
          <p:cNvSpPr/>
          <p:nvPr/>
        </p:nvSpPr>
        <p:spPr>
          <a:xfrm>
            <a:off x="8103870" y="3651885"/>
            <a:ext cx="242570" cy="53911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0" name="文本框 19"/>
          <p:cNvSpPr txBox="1"/>
          <p:nvPr/>
        </p:nvSpPr>
        <p:spPr>
          <a:xfrm>
            <a:off x="2900045" y="2136140"/>
            <a:ext cx="254635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这个月</a:t>
            </a:r>
            <a:r>
              <a:rPr lang="zh-CN" altLang="en-US" sz="2800" b="1" dirty="0" smtClean="0">
                <a:solidFill>
                  <a:schemeClr val="tx1"/>
                </a:solidFill>
                <a:latin typeface="楷体" panose="02010609060101010101" pitchFamily="49" charset="-122"/>
                <a:ea typeface="楷体" panose="02010609060101010101" pitchFamily="49" charset="-122"/>
                <a:sym typeface="+mn-ea"/>
              </a:rPr>
              <a:t>是几月？</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
        <p:nvSpPr>
          <p:cNvPr id="21" name=" 2"/>
          <p:cNvSpPr/>
          <p:nvPr/>
        </p:nvSpPr>
        <p:spPr>
          <a:xfrm>
            <a:off x="6151245" y="4029075"/>
            <a:ext cx="323850" cy="595630"/>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2" name="文本框 21"/>
          <p:cNvSpPr txBox="1"/>
          <p:nvPr/>
        </p:nvSpPr>
        <p:spPr>
          <a:xfrm>
            <a:off x="668020" y="3538855"/>
            <a:ext cx="254635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上个月</a:t>
            </a:r>
            <a:r>
              <a:rPr lang="zh-CN" altLang="en-US" sz="2800" b="1" dirty="0" smtClean="0">
                <a:solidFill>
                  <a:schemeClr val="tx1"/>
                </a:solidFill>
                <a:latin typeface="楷体" panose="02010609060101010101" pitchFamily="49" charset="-122"/>
                <a:ea typeface="楷体" panose="02010609060101010101" pitchFamily="49" charset="-122"/>
                <a:sym typeface="+mn-ea"/>
              </a:rPr>
              <a:t>是几月？</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
        <p:nvSpPr>
          <p:cNvPr id="25" name=" 2"/>
          <p:cNvSpPr/>
          <p:nvPr/>
        </p:nvSpPr>
        <p:spPr>
          <a:xfrm>
            <a:off x="9507855" y="4060825"/>
            <a:ext cx="323850" cy="595630"/>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6" name="文本框 25"/>
          <p:cNvSpPr txBox="1"/>
          <p:nvPr/>
        </p:nvSpPr>
        <p:spPr>
          <a:xfrm>
            <a:off x="668020" y="4150360"/>
            <a:ext cx="254635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下个月</a:t>
            </a:r>
            <a:r>
              <a:rPr lang="zh-CN" altLang="en-US" sz="2800" b="1" dirty="0" smtClean="0">
                <a:solidFill>
                  <a:schemeClr val="tx1"/>
                </a:solidFill>
                <a:latin typeface="楷体" panose="02010609060101010101" pitchFamily="49" charset="-122"/>
                <a:ea typeface="楷体" panose="02010609060101010101" pitchFamily="49" charset="-122"/>
                <a:sym typeface="+mn-ea"/>
              </a:rPr>
              <a:t>是几月？</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
        <p:nvSpPr>
          <p:cNvPr id="27" name="文本框 26"/>
          <p:cNvSpPr txBox="1"/>
          <p:nvPr/>
        </p:nvSpPr>
        <p:spPr>
          <a:xfrm>
            <a:off x="429895" y="4735830"/>
            <a:ext cx="377698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这个星期一</a:t>
            </a:r>
            <a:r>
              <a:rPr lang="zh-CN" altLang="en-US" sz="2800" b="1" dirty="0" smtClean="0">
                <a:solidFill>
                  <a:schemeClr val="tx1"/>
                </a:solidFill>
                <a:latin typeface="楷体" panose="02010609060101010101" pitchFamily="49" charset="-122"/>
                <a:ea typeface="楷体" panose="02010609060101010101" pitchFamily="49" charset="-122"/>
                <a:sym typeface="+mn-ea"/>
              </a:rPr>
              <a:t>是几号？</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
        <p:nvSpPr>
          <p:cNvPr id="28" name=" 2"/>
          <p:cNvSpPr/>
          <p:nvPr/>
        </p:nvSpPr>
        <p:spPr>
          <a:xfrm>
            <a:off x="7469505" y="3667760"/>
            <a:ext cx="242570" cy="53911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9" name="文本框 28"/>
          <p:cNvSpPr txBox="1"/>
          <p:nvPr/>
        </p:nvSpPr>
        <p:spPr>
          <a:xfrm>
            <a:off x="408940" y="5289550"/>
            <a:ext cx="377698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下个星期二</a:t>
            </a:r>
            <a:r>
              <a:rPr lang="zh-CN" altLang="en-US" sz="2800" b="1" dirty="0" smtClean="0">
                <a:solidFill>
                  <a:schemeClr val="tx1"/>
                </a:solidFill>
                <a:latin typeface="楷体" panose="02010609060101010101" pitchFamily="49" charset="-122"/>
                <a:ea typeface="楷体" panose="02010609060101010101" pitchFamily="49" charset="-122"/>
                <a:sym typeface="+mn-ea"/>
              </a:rPr>
              <a:t>是几号？</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
        <p:nvSpPr>
          <p:cNvPr id="31" name=" 2"/>
          <p:cNvSpPr/>
          <p:nvPr/>
        </p:nvSpPr>
        <p:spPr>
          <a:xfrm>
            <a:off x="7660005" y="3838575"/>
            <a:ext cx="242570" cy="53911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8" name=" 2"/>
          <p:cNvSpPr/>
          <p:nvPr/>
        </p:nvSpPr>
        <p:spPr>
          <a:xfrm>
            <a:off x="8489315" y="3533775"/>
            <a:ext cx="242570" cy="53911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9" name="文本框 38"/>
          <p:cNvSpPr txBox="1"/>
          <p:nvPr/>
        </p:nvSpPr>
        <p:spPr>
          <a:xfrm>
            <a:off x="429895" y="5811520"/>
            <a:ext cx="3776980" cy="52197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上个星期六</a:t>
            </a:r>
            <a:r>
              <a:rPr lang="zh-CN" altLang="en-US" sz="2800" b="1" dirty="0" smtClean="0">
                <a:solidFill>
                  <a:schemeClr val="tx1"/>
                </a:solidFill>
                <a:latin typeface="楷体" panose="02010609060101010101" pitchFamily="49" charset="-122"/>
                <a:ea typeface="楷体" panose="02010609060101010101" pitchFamily="49" charset="-122"/>
                <a:sym typeface="+mn-ea"/>
              </a:rPr>
              <a:t>是几号？</a:t>
            </a:r>
            <a:r>
              <a:rPr lang="zh-CN" altLang="en-US" sz="2800" b="1" dirty="0" smtClean="0">
                <a:latin typeface="楷体" panose="02010609060101010101" pitchFamily="49" charset="-122"/>
                <a:ea typeface="楷体" panose="02010609060101010101" pitchFamily="49" charset="-122"/>
                <a:sym typeface="+mn-ea"/>
              </a:rPr>
              <a:t>      </a:t>
            </a:r>
            <a:endParaRPr sz="20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linds(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linds(horizont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linds(horizont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2" grpId="0"/>
      <p:bldP spid="20" grpId="0"/>
      <p:bldP spid="2" grpId="0" bldLvl="0" animBg="1"/>
      <p:bldP spid="21" grpId="0" bldLvl="0" animBg="1"/>
      <p:bldP spid="22" grpId="0"/>
      <p:bldP spid="25" grpId="0" bldLvl="0" animBg="1"/>
      <p:bldP spid="26" grpId="0"/>
      <p:bldP spid="27" grpId="0"/>
      <p:bldP spid="28" grpId="0" bldLvl="0" animBg="1"/>
      <p:bldP spid="29" grpId="0"/>
      <p:bldP spid="31" grpId="0" bldLvl="0" animBg="1"/>
      <p:bldP spid="38" grpId="0" bldLvl="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p:sp>
        <p:nvSpPr>
          <p:cNvPr id="4" name="五边形 3"/>
          <p:cNvSpPr/>
          <p:nvPr/>
        </p:nvSpPr>
        <p:spPr>
          <a:xfrm>
            <a:off x="624205" y="419735"/>
            <a:ext cx="1549400" cy="636905"/>
          </a:xfrm>
          <a:prstGeom prst="homePlate">
            <a:avLst/>
          </a:prstGeom>
          <a:solidFill>
            <a:schemeClr val="tx1">
              <a:lumMod val="65000"/>
              <a:lumOff val="35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燕尾形 4"/>
          <p:cNvSpPr/>
          <p:nvPr/>
        </p:nvSpPr>
        <p:spPr>
          <a:xfrm>
            <a:off x="1867535" y="419735"/>
            <a:ext cx="1416685" cy="636905"/>
          </a:xfrm>
          <a:prstGeom prst="chevron">
            <a:avLst/>
          </a:prstGeom>
          <a:solidFill>
            <a:srgbClr val="C00000"/>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燕尾形 5"/>
          <p:cNvSpPr/>
          <p:nvPr/>
        </p:nvSpPr>
        <p:spPr>
          <a:xfrm>
            <a:off x="302768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燕尾形 6"/>
          <p:cNvSpPr/>
          <p:nvPr/>
        </p:nvSpPr>
        <p:spPr>
          <a:xfrm>
            <a:off x="415671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燕尾形 7"/>
          <p:cNvSpPr/>
          <p:nvPr/>
        </p:nvSpPr>
        <p:spPr>
          <a:xfrm>
            <a:off x="529780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燕尾形 8"/>
          <p:cNvSpPr/>
          <p:nvPr/>
        </p:nvSpPr>
        <p:spPr>
          <a:xfrm>
            <a:off x="6475095"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燕尾形 9"/>
          <p:cNvSpPr/>
          <p:nvPr/>
        </p:nvSpPr>
        <p:spPr>
          <a:xfrm>
            <a:off x="7664450" y="419735"/>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97536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热身</a:t>
            </a:r>
            <a:endParaRPr lang="zh-CN" altLang="en-US" sz="2400" b="1">
              <a:solidFill>
                <a:schemeClr val="bg1"/>
              </a:solidFill>
              <a:effectLst>
                <a:outerShdw blurRad="38100" dist="38100" dir="2700000" algn="tl">
                  <a:srgbClr val="000000">
                    <a:alpha val="43137"/>
                  </a:srgbClr>
                </a:outerShdw>
              </a:effectLst>
            </a:endParaRPr>
          </a:p>
        </p:txBody>
      </p:sp>
      <p:sp>
        <p:nvSpPr>
          <p:cNvPr id="12" name="文本框 11"/>
          <p:cNvSpPr txBox="1"/>
          <p:nvPr/>
        </p:nvSpPr>
        <p:spPr>
          <a:xfrm>
            <a:off x="2173605" y="47942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词汇</a:t>
            </a:r>
            <a:endParaRPr lang="zh-CN" altLang="en-US" sz="2400" b="1">
              <a:solidFill>
                <a:schemeClr val="bg1"/>
              </a:solidFill>
              <a:effectLst>
                <a:outerShdw blurRad="38100" dist="38100" dir="2700000" algn="tl">
                  <a:srgbClr val="000000">
                    <a:alpha val="43137"/>
                  </a:srgbClr>
                </a:outerShdw>
              </a:effectLst>
            </a:endParaRPr>
          </a:p>
        </p:txBody>
      </p:sp>
      <p:sp>
        <p:nvSpPr>
          <p:cNvPr id="13" name="文本框 12"/>
          <p:cNvSpPr txBox="1"/>
          <p:nvPr/>
        </p:nvSpPr>
        <p:spPr>
          <a:xfrm>
            <a:off x="3361690" y="49085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课文</a:t>
            </a:r>
            <a:endParaRPr lang="zh-CN" altLang="en-US" sz="2400" b="1">
              <a:solidFill>
                <a:schemeClr val="bg1"/>
              </a:solidFill>
              <a:effectLst>
                <a:outerShdw blurRad="38100" dist="38100" dir="2700000" algn="tl">
                  <a:srgbClr val="000000">
                    <a:alpha val="43137"/>
                  </a:srgbClr>
                </a:outerShdw>
              </a:effectLst>
            </a:endParaRPr>
          </a:p>
        </p:txBody>
      </p:sp>
      <p:sp>
        <p:nvSpPr>
          <p:cNvPr id="14" name="文本框 13"/>
          <p:cNvSpPr txBox="1"/>
          <p:nvPr/>
        </p:nvSpPr>
        <p:spPr>
          <a:xfrm>
            <a:off x="4502785"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语法</a:t>
            </a:r>
            <a:endParaRPr lang="zh-CN" altLang="en-US" sz="2400" b="1">
              <a:solidFill>
                <a:schemeClr val="bg1"/>
              </a:solidFill>
              <a:effectLst>
                <a:outerShdw blurRad="38100" dist="38100" dir="2700000" algn="tl">
                  <a:srgbClr val="000000">
                    <a:alpha val="43137"/>
                  </a:srgbClr>
                </a:outerShdw>
              </a:effectLst>
            </a:endParaRPr>
          </a:p>
        </p:txBody>
      </p:sp>
      <p:sp>
        <p:nvSpPr>
          <p:cNvPr id="15" name="文本框 14"/>
          <p:cNvSpPr txBox="1"/>
          <p:nvPr/>
        </p:nvSpPr>
        <p:spPr>
          <a:xfrm>
            <a:off x="5608955" y="50990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活动</a:t>
            </a:r>
            <a:endParaRPr lang="zh-CN" altLang="en-US" sz="2400" b="1">
              <a:solidFill>
                <a:schemeClr val="bg1"/>
              </a:solidFill>
              <a:effectLst>
                <a:outerShdw blurRad="38100" dist="38100" dir="2700000" algn="tl">
                  <a:srgbClr val="000000">
                    <a:alpha val="43137"/>
                  </a:srgbClr>
                </a:outerShdw>
              </a:effectLst>
            </a:endParaRPr>
          </a:p>
        </p:txBody>
      </p:sp>
      <p:sp>
        <p:nvSpPr>
          <p:cNvPr id="16" name="文本框 15"/>
          <p:cNvSpPr txBox="1"/>
          <p:nvPr/>
        </p:nvSpPr>
        <p:spPr>
          <a:xfrm>
            <a:off x="6785610" y="502285"/>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总结</a:t>
            </a:r>
            <a:endParaRPr lang="zh-CN" altLang="en-US" sz="2400" b="1">
              <a:solidFill>
                <a:schemeClr val="bg1"/>
              </a:solidFill>
              <a:effectLst>
                <a:outerShdw blurRad="38100" dist="38100" dir="2700000" algn="tl">
                  <a:srgbClr val="000000">
                    <a:alpha val="43137"/>
                  </a:srgbClr>
                </a:outerShdw>
              </a:effectLst>
            </a:endParaRPr>
          </a:p>
        </p:txBody>
      </p:sp>
      <p:sp>
        <p:nvSpPr>
          <p:cNvPr id="17" name="文本框 16"/>
          <p:cNvSpPr txBox="1"/>
          <p:nvPr/>
        </p:nvSpPr>
        <p:spPr>
          <a:xfrm>
            <a:off x="7975600" y="509270"/>
            <a:ext cx="795020" cy="457200"/>
          </a:xfrm>
          <a:prstGeom prst="rect">
            <a:avLst/>
          </a:prstGeom>
          <a:noFill/>
        </p:spPr>
        <p:txBody>
          <a:bodyPr wrap="none" rtlCol="0">
            <a:spAutoFit/>
          </a:bodyPr>
          <a:p>
            <a:r>
              <a:rPr lang="zh-CN" altLang="en-US" sz="2400" b="1">
                <a:solidFill>
                  <a:schemeClr val="bg1"/>
                </a:solidFill>
                <a:effectLst>
                  <a:outerShdw blurRad="38100" dist="38100" dir="2700000" algn="tl">
                    <a:srgbClr val="000000">
                      <a:alpha val="43137"/>
                    </a:srgbClr>
                  </a:outerShdw>
                </a:effectLst>
              </a:rPr>
              <a:t>作业</a:t>
            </a:r>
            <a:endParaRPr lang="zh-CN" altLang="en-US" sz="2400" b="1">
              <a:solidFill>
                <a:schemeClr val="bg1"/>
              </a:solidFill>
              <a:effectLst>
                <a:outerShdw blurRad="38100" dist="38100" dir="2700000" algn="tl">
                  <a:srgbClr val="000000">
                    <a:alpha val="43137"/>
                  </a:srgbClr>
                </a:outerShdw>
              </a:effectLst>
            </a:endParaRPr>
          </a:p>
        </p:txBody>
      </p:sp>
      <p:sp>
        <p:nvSpPr>
          <p:cNvPr id="18" name="燕尾形 17"/>
          <p:cNvSpPr/>
          <p:nvPr/>
        </p:nvSpPr>
        <p:spPr>
          <a:xfrm>
            <a:off x="8848725" y="420370"/>
            <a:ext cx="1416685" cy="636905"/>
          </a:xfrm>
          <a:prstGeom prst="chevron">
            <a:avLst/>
          </a:prstGeom>
          <a:solidFill>
            <a:schemeClr val="accent3">
              <a:lumMod val="50000"/>
            </a:schemeClr>
          </a:solid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636270" y="1761490"/>
            <a:ext cx="3879850"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4" name="文本框 23"/>
          <p:cNvSpPr txBox="1"/>
          <p:nvPr/>
        </p:nvSpPr>
        <p:spPr>
          <a:xfrm>
            <a:off x="551815" y="1304290"/>
            <a:ext cx="3858260" cy="457200"/>
          </a:xfrm>
          <a:prstGeom prst="rect">
            <a:avLst/>
          </a:prstGeom>
          <a:noFill/>
        </p:spPr>
        <p:txBody>
          <a:bodyPr wrap="none" rtlCol="0">
            <a:spAutoFit/>
          </a:bodyPr>
          <a:p>
            <a:r>
              <a:rPr lang="zh-CN" altLang="en-US" sz="2400" b="1">
                <a:latin typeface="Times New Roman" panose="02020603050405020304" charset="0"/>
                <a:ea typeface="黑体" panose="02010609060101010101" charset="-122"/>
              </a:rPr>
              <a:t>谈节日   </a:t>
            </a:r>
            <a:r>
              <a:rPr lang="en-US" altLang="zh-CN" sz="2400" b="1">
                <a:latin typeface="Times New Roman" panose="02020603050405020304" charset="0"/>
                <a:ea typeface="黑体" panose="02010609060101010101" charset="-122"/>
              </a:rPr>
              <a:t>Talk about festivals</a:t>
            </a:r>
            <a:endParaRPr lang="en-US" altLang="zh-CN" sz="2400" b="1">
              <a:latin typeface="Times New Roman" panose="02020603050405020304" charset="0"/>
              <a:ea typeface="黑体" panose="02010609060101010101" charset="-122"/>
            </a:endParaRPr>
          </a:p>
        </p:txBody>
      </p:sp>
      <p:sp>
        <p:nvSpPr>
          <p:cNvPr id="36" name="文本框 35"/>
          <p:cNvSpPr txBox="1"/>
          <p:nvPr/>
        </p:nvSpPr>
        <p:spPr>
          <a:xfrm>
            <a:off x="636270" y="2120265"/>
            <a:ext cx="2033270"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圣 诞 节</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shèngdànjié</a:t>
            </a:r>
            <a:endParaRPr sz="2000">
              <a:latin typeface="楷体" panose="02010609060101010101" pitchFamily="49" charset="-122"/>
              <a:ea typeface="楷体" panose="02010609060101010101" pitchFamily="49" charset="-122"/>
              <a:sym typeface="+mn-ea"/>
            </a:endParaRPr>
          </a:p>
        </p:txBody>
      </p:sp>
      <p:sp>
        <p:nvSpPr>
          <p:cNvPr id="19" name="文本框 18"/>
          <p:cNvSpPr txBox="1"/>
          <p:nvPr/>
        </p:nvSpPr>
        <p:spPr>
          <a:xfrm>
            <a:off x="2277110" y="2120265"/>
            <a:ext cx="3126105" cy="94488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l">
              <a:buNone/>
            </a:pP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pic>
        <p:nvPicPr>
          <p:cNvPr id="30" name="图片 29" descr="VCG41109721850"/>
          <p:cNvPicPr>
            <a:picLocks noChangeAspect="1"/>
          </p:cNvPicPr>
          <p:nvPr/>
        </p:nvPicPr>
        <p:blipFill>
          <a:blip r:embed="rId1"/>
          <a:stretch>
            <a:fillRect/>
          </a:stretch>
        </p:blipFill>
        <p:spPr>
          <a:xfrm>
            <a:off x="5608955" y="1761490"/>
            <a:ext cx="5970905" cy="3982720"/>
          </a:xfrm>
          <a:prstGeom prst="rect">
            <a:avLst/>
          </a:prstGeom>
          <a:ln w="28575" cmpd="sng">
            <a:solidFill>
              <a:schemeClr val="accent4">
                <a:lumMod val="50000"/>
              </a:schemeClr>
            </a:solidFill>
            <a:prstDash val="solid"/>
          </a:ln>
          <a:effectLst>
            <a:glow rad="101600">
              <a:schemeClr val="accent3">
                <a:satMod val="175000"/>
                <a:alpha val="40000"/>
              </a:schemeClr>
            </a:glow>
          </a:effectLst>
        </p:spPr>
      </p:pic>
      <p:pic>
        <p:nvPicPr>
          <p:cNvPr id="31" name="图片 30" descr="VCG41175589496"/>
          <p:cNvPicPr>
            <a:picLocks noChangeAspect="1"/>
          </p:cNvPicPr>
          <p:nvPr/>
        </p:nvPicPr>
        <p:blipFill>
          <a:blip r:embed="rId2"/>
          <a:stretch>
            <a:fillRect/>
          </a:stretch>
        </p:blipFill>
        <p:spPr>
          <a:xfrm>
            <a:off x="5608955" y="1761490"/>
            <a:ext cx="5970270" cy="4051300"/>
          </a:xfrm>
          <a:prstGeom prst="rect">
            <a:avLst/>
          </a:prstGeom>
          <a:ln w="19050">
            <a:solidFill>
              <a:schemeClr val="accent3">
                <a:lumMod val="50000"/>
              </a:schemeClr>
            </a:solidFill>
          </a:ln>
          <a:effectLst>
            <a:glow rad="139700">
              <a:schemeClr val="accent3">
                <a:satMod val="175000"/>
                <a:alpha val="40000"/>
              </a:schemeClr>
            </a:glow>
          </a:effectLst>
        </p:spPr>
      </p:pic>
      <p:sp>
        <p:nvSpPr>
          <p:cNvPr id="32" name=" 32"/>
          <p:cNvSpPr/>
          <p:nvPr/>
        </p:nvSpPr>
        <p:spPr bwMode="auto">
          <a:xfrm>
            <a:off x="9166225" y="3484245"/>
            <a:ext cx="619760" cy="864870"/>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BA8F72"/>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p>
            <a:pPr algn="ctr">
              <a:defRPr/>
            </a:pPr>
            <a:endParaRPr lang="zh-CN" altLang="en-US">
              <a:solidFill>
                <a:srgbClr val="FFFFFF"/>
              </a:solidFill>
            </a:endParaRPr>
          </a:p>
        </p:txBody>
      </p:sp>
      <p:sp>
        <p:nvSpPr>
          <p:cNvPr id="33" name="文本框 32"/>
          <p:cNvSpPr txBox="1"/>
          <p:nvPr/>
        </p:nvSpPr>
        <p:spPr>
          <a:xfrm>
            <a:off x="850265" y="3256280"/>
            <a:ext cx="3437255" cy="518160"/>
          </a:xfrm>
          <a:prstGeom prst="rect">
            <a:avLst/>
          </a:prstGeom>
          <a:noFill/>
        </p:spPr>
        <p:txBody>
          <a:bodyPr wrap="square" rtlCol="0">
            <a:spAutoFit/>
          </a:bodyPr>
          <a:p>
            <a:pPr algn="l">
              <a:buNone/>
            </a:pPr>
            <a:r>
              <a:rPr lang="zh-CN" altLang="en-US" sz="2800" b="1" dirty="0" smtClean="0">
                <a:latin typeface="楷体" panose="02010609060101010101" pitchFamily="49" charset="-122"/>
                <a:ea typeface="楷体" panose="02010609060101010101" pitchFamily="49" charset="-122"/>
                <a:sym typeface="+mn-ea"/>
              </a:rPr>
              <a:t>圣诞节 </a:t>
            </a:r>
            <a:r>
              <a:rPr lang="en-US" altLang="zh-CN" sz="2800" b="1" dirty="0" smtClean="0">
                <a:solidFill>
                  <a:schemeClr val="accent2">
                    <a:lumMod val="50000"/>
                  </a:schemeClr>
                </a:solidFill>
                <a:latin typeface="楷体" panose="02010609060101010101" pitchFamily="49" charset="-122"/>
                <a:ea typeface="楷体" panose="02010609060101010101" pitchFamily="49" charset="-122"/>
                <a:sym typeface="+mn-ea"/>
              </a:rPr>
              <a:t>12</a:t>
            </a:r>
            <a:r>
              <a:rPr lang="en-US" altLang="zh-CN" sz="2800" b="1" dirty="0" smtClean="0">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月 </a:t>
            </a:r>
            <a:r>
              <a:rPr lang="en-US" altLang="zh-CN" sz="2800" b="1" dirty="0" smtClean="0">
                <a:solidFill>
                  <a:schemeClr val="accent2">
                    <a:lumMod val="50000"/>
                  </a:schemeClr>
                </a:solidFill>
                <a:latin typeface="楷体" panose="02010609060101010101" pitchFamily="49" charset="-122"/>
                <a:ea typeface="楷体" panose="02010609060101010101" pitchFamily="49" charset="-122"/>
                <a:sym typeface="+mn-ea"/>
              </a:rPr>
              <a:t>25</a:t>
            </a:r>
            <a:r>
              <a:rPr lang="en-US" altLang="zh-CN" sz="2800" b="1" dirty="0" smtClean="0">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号。      </a:t>
            </a:r>
            <a:endParaRPr sz="2400">
              <a:latin typeface="楷体" panose="02010609060101010101" pitchFamily="49" charset="-122"/>
              <a:ea typeface="楷体" panose="02010609060101010101" pitchFamily="49" charset="-122"/>
              <a:sym typeface="+mn-ea"/>
            </a:endParaRPr>
          </a:p>
        </p:txBody>
      </p:sp>
      <p:pic>
        <p:nvPicPr>
          <p:cNvPr id="34" name="图片 33" descr="VCG21gic13897820"/>
          <p:cNvPicPr>
            <a:picLocks noChangeAspect="1"/>
          </p:cNvPicPr>
          <p:nvPr/>
        </p:nvPicPr>
        <p:blipFill>
          <a:blip r:embed="rId3"/>
          <a:stretch>
            <a:fillRect/>
          </a:stretch>
        </p:blipFill>
        <p:spPr>
          <a:xfrm>
            <a:off x="5598795" y="1761490"/>
            <a:ext cx="5969635" cy="4050665"/>
          </a:xfrm>
          <a:prstGeom prst="rect">
            <a:avLst/>
          </a:prstGeom>
          <a:ln>
            <a:solidFill>
              <a:schemeClr val="accent2">
                <a:lumMod val="75000"/>
              </a:schemeClr>
            </a:solidFill>
          </a:ln>
          <a:effectLst>
            <a:glow rad="101600">
              <a:schemeClr val="accent2">
                <a:satMod val="175000"/>
                <a:alpha val="40000"/>
              </a:schemeClr>
            </a:glow>
          </a:effectLst>
        </p:spPr>
      </p:pic>
      <p:sp>
        <p:nvSpPr>
          <p:cNvPr id="35" name="文本框 34"/>
          <p:cNvSpPr txBox="1"/>
          <p:nvPr/>
        </p:nvSpPr>
        <p:spPr>
          <a:xfrm>
            <a:off x="693420" y="3966210"/>
            <a:ext cx="1725930" cy="822960"/>
          </a:xfrm>
          <a:prstGeom prst="rect">
            <a:avLst/>
          </a:prstGeom>
          <a:noFill/>
        </p:spPr>
        <p:txBody>
          <a:bodyPr wrap="square" rtlCol="0">
            <a:spAutoFit/>
          </a:bodyPr>
          <a:p>
            <a:pPr algn="ctr">
              <a:buNone/>
            </a:pPr>
            <a:r>
              <a:rPr lang="zh-CN" altLang="en-US" sz="2800" b="1" dirty="0" smtClean="0">
                <a:solidFill>
                  <a:srgbClr val="C00000"/>
                </a:solidFill>
                <a:latin typeface="楷体" panose="02010609060101010101" pitchFamily="49" charset="-122"/>
                <a:ea typeface="楷体" panose="02010609060101010101" pitchFamily="49" charset="-122"/>
                <a:sym typeface="+mn-ea"/>
              </a:rPr>
              <a:t>新 年</a:t>
            </a:r>
            <a:r>
              <a:rPr lang="zh-CN" altLang="en-US" sz="2800" b="1" dirty="0" smtClean="0">
                <a:latin typeface="楷体" panose="02010609060101010101" pitchFamily="49" charset="-122"/>
                <a:ea typeface="楷体" panose="02010609060101010101" pitchFamily="49" charset="-122"/>
                <a:sym typeface="+mn-ea"/>
              </a:rPr>
              <a:t>      </a:t>
            </a:r>
            <a:endParaRPr lang="zh-CN" altLang="en-US" sz="2800" b="1" dirty="0" smtClean="0">
              <a:latin typeface="楷体" panose="02010609060101010101" pitchFamily="49" charset="-122"/>
              <a:ea typeface="楷体" panose="02010609060101010101" pitchFamily="49" charset="-122"/>
              <a:sym typeface="+mn-ea"/>
            </a:endParaRPr>
          </a:p>
          <a:p>
            <a:pPr algn="ctr">
              <a:buNone/>
            </a:pPr>
            <a:r>
              <a:rPr sz="2000">
                <a:latin typeface="楷体" panose="02010609060101010101" pitchFamily="49" charset="-122"/>
                <a:ea typeface="楷体" panose="02010609060101010101" pitchFamily="49" charset="-122"/>
                <a:sym typeface="+mn-ea"/>
              </a:rPr>
              <a:t>xīn nián</a:t>
            </a:r>
            <a:endParaRPr sz="2000">
              <a:latin typeface="楷体" panose="02010609060101010101" pitchFamily="49" charset="-122"/>
              <a:ea typeface="楷体" panose="02010609060101010101" pitchFamily="49" charset="-122"/>
              <a:sym typeface="+mn-ea"/>
            </a:endParaRPr>
          </a:p>
        </p:txBody>
      </p:sp>
      <p:sp>
        <p:nvSpPr>
          <p:cNvPr id="37" name="文本框 36"/>
          <p:cNvSpPr txBox="1"/>
          <p:nvPr/>
        </p:nvSpPr>
        <p:spPr>
          <a:xfrm>
            <a:off x="2061845" y="3990340"/>
            <a:ext cx="3126105" cy="518160"/>
          </a:xfrm>
          <a:prstGeom prst="rect">
            <a:avLst/>
          </a:prstGeom>
          <a:noFill/>
        </p:spPr>
        <p:txBody>
          <a:bodyPr wrap="square" rtlCol="0">
            <a:spAutoFit/>
          </a:bodyPr>
          <a:p>
            <a:pPr algn="l">
              <a:buNone/>
            </a:pPr>
            <a:r>
              <a:rPr lang="en-US" altLang="zh-CN" sz="2800" b="1" dirty="0" smtClean="0">
                <a:solidFill>
                  <a:srgbClr val="C00000"/>
                </a:solidFill>
                <a:latin typeface="楷体" panose="02010609060101010101" pitchFamily="49" charset="-122"/>
                <a:ea typeface="楷体" panose="02010609060101010101" pitchFamily="49" charset="-122"/>
                <a:sym typeface="+mn-ea"/>
              </a:rPr>
              <a:t>  </a:t>
            </a:r>
            <a:r>
              <a:rPr lang="zh-CN" altLang="en-US" sz="2800" b="1" dirty="0" smtClean="0">
                <a:solidFill>
                  <a:schemeClr val="tx1"/>
                </a:solidFill>
                <a:latin typeface="楷体" panose="02010609060101010101" pitchFamily="49" charset="-122"/>
                <a:ea typeface="楷体" panose="02010609060101010101" pitchFamily="49" charset="-122"/>
                <a:sym typeface="+mn-ea"/>
              </a:rPr>
              <a:t>几月几号？</a:t>
            </a:r>
            <a:r>
              <a:rPr lang="zh-CN" altLang="en-US" sz="2800" b="1" dirty="0" smtClean="0">
                <a:latin typeface="楷体" panose="02010609060101010101" pitchFamily="49" charset="-122"/>
                <a:ea typeface="楷体" panose="02010609060101010101" pitchFamily="49" charset="-122"/>
                <a:sym typeface="+mn-ea"/>
              </a:rPr>
              <a:t>      </a:t>
            </a:r>
            <a:endParaRPr sz="2400">
              <a:latin typeface="楷体" panose="02010609060101010101" pitchFamily="49" charset="-122"/>
              <a:ea typeface="楷体" panose="02010609060101010101" pitchFamily="49" charset="-122"/>
              <a:sym typeface="+mn-ea"/>
            </a:endParaRPr>
          </a:p>
        </p:txBody>
      </p:sp>
      <p:pic>
        <p:nvPicPr>
          <p:cNvPr id="38" name="图片 37" descr="VCG4195468254"/>
          <p:cNvPicPr>
            <a:picLocks noChangeAspect="1"/>
          </p:cNvPicPr>
          <p:nvPr/>
        </p:nvPicPr>
        <p:blipFill>
          <a:blip r:embed="rId4"/>
          <a:stretch>
            <a:fillRect/>
          </a:stretch>
        </p:blipFill>
        <p:spPr>
          <a:xfrm>
            <a:off x="7063740" y="1532255"/>
            <a:ext cx="3061970" cy="4441190"/>
          </a:xfrm>
          <a:prstGeom prst="rect">
            <a:avLst/>
          </a:prstGeom>
          <a:ln w="22225">
            <a:solidFill>
              <a:schemeClr val="tx1">
                <a:lumMod val="65000"/>
                <a:lumOff val="35000"/>
              </a:schemeClr>
            </a:solidFill>
          </a:ln>
          <a:effectLst>
            <a:glow rad="101600">
              <a:schemeClr val="accent3">
                <a:satMod val="175000"/>
                <a:alpha val="40000"/>
              </a:schemeClr>
            </a:glow>
          </a:effectLst>
        </p:spPr>
      </p:pic>
      <p:sp>
        <p:nvSpPr>
          <p:cNvPr id="39" name="文本框 38"/>
          <p:cNvSpPr txBox="1"/>
          <p:nvPr/>
        </p:nvSpPr>
        <p:spPr>
          <a:xfrm>
            <a:off x="898525" y="4954270"/>
            <a:ext cx="3437255" cy="518160"/>
          </a:xfrm>
          <a:prstGeom prst="rect">
            <a:avLst/>
          </a:prstGeom>
          <a:noFill/>
        </p:spPr>
        <p:txBody>
          <a:bodyPr wrap="square" rtlCol="0">
            <a:spAutoFit/>
          </a:bodyPr>
          <a:p>
            <a:pPr algn="l">
              <a:buNone/>
            </a:pPr>
            <a:r>
              <a:rPr lang="zh-CN" altLang="en-US" sz="2800" b="1" dirty="0" smtClean="0">
                <a:latin typeface="楷体" panose="02010609060101010101" pitchFamily="49" charset="-122"/>
                <a:ea typeface="楷体" panose="02010609060101010101" pitchFamily="49" charset="-122"/>
                <a:sym typeface="+mn-ea"/>
              </a:rPr>
              <a:t>新年 </a:t>
            </a:r>
            <a:r>
              <a:rPr lang="en-US" altLang="zh-CN" sz="2800" b="1" dirty="0" smtClean="0">
                <a:solidFill>
                  <a:schemeClr val="accent2">
                    <a:lumMod val="50000"/>
                  </a:schemeClr>
                </a:solidFill>
                <a:latin typeface="楷体" panose="02010609060101010101" pitchFamily="49" charset="-122"/>
                <a:ea typeface="楷体" panose="02010609060101010101" pitchFamily="49" charset="-122"/>
                <a:sym typeface="+mn-ea"/>
              </a:rPr>
              <a:t>1</a:t>
            </a:r>
            <a:r>
              <a:rPr lang="en-US" altLang="zh-CN" sz="2800" b="1" dirty="0" smtClean="0">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月 </a:t>
            </a:r>
            <a:r>
              <a:rPr lang="en-US" altLang="zh-CN" sz="2800" b="1" dirty="0" smtClean="0">
                <a:solidFill>
                  <a:schemeClr val="accent2">
                    <a:lumMod val="50000"/>
                  </a:schemeClr>
                </a:solidFill>
                <a:latin typeface="楷体" panose="02010609060101010101" pitchFamily="49" charset="-122"/>
                <a:ea typeface="楷体" panose="02010609060101010101" pitchFamily="49" charset="-122"/>
                <a:sym typeface="+mn-ea"/>
              </a:rPr>
              <a:t>1</a:t>
            </a:r>
            <a:r>
              <a:rPr lang="en-US" altLang="zh-CN" sz="2800" b="1" dirty="0" smtClean="0">
                <a:latin typeface="楷体" panose="02010609060101010101" pitchFamily="49" charset="-122"/>
                <a:ea typeface="楷体" panose="02010609060101010101" pitchFamily="49" charset="-122"/>
                <a:sym typeface="+mn-ea"/>
              </a:rPr>
              <a:t> </a:t>
            </a:r>
            <a:r>
              <a:rPr lang="zh-CN" altLang="en-US" sz="2800" b="1" dirty="0" smtClean="0">
                <a:latin typeface="楷体" panose="02010609060101010101" pitchFamily="49" charset="-122"/>
                <a:ea typeface="楷体" panose="02010609060101010101" pitchFamily="49" charset="-122"/>
                <a:sym typeface="+mn-ea"/>
              </a:rPr>
              <a:t>号。      </a:t>
            </a:r>
            <a:endParaRPr sz="2400">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par>
                                <p:cTn id="18" presetID="4"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ox(i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linds(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ox(i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linds(horizont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linds(horizont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ox(in)">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linds(horizontal)">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P spid="32" grpId="0" animBg="1"/>
      <p:bldP spid="33" grpId="0"/>
      <p:bldP spid="35" grpId="0"/>
      <p:bldP spid="37" grpId="0"/>
      <p:bldP spid="39" grpId="0"/>
    </p:bldLst>
  </p:timing>
</p:sld>
</file>

<file path=ppt/tags/tag1.xml><?xml version="1.0" encoding="utf-8"?>
<p:tagLst xmlns:p="http://schemas.openxmlformats.org/presentationml/2006/main">
  <p:tag name="KSO_WM_TAG_VERSION" val="1.0"/>
  <p:tag name="KSO_WM_BEAUTIFY_FLAG" val="#wm#"/>
  <p:tag name="KSO_WM_TEMPLATE_CATEGORY" val="custom"/>
  <p:tag name="KSO_WM_TEMPLATE_INDEX" val="160041"/>
  <p:tag name="KSO_WM_UNIT_TYPE" val="a"/>
  <p:tag name="KSO_WM_UNIT_INDEX" val="1"/>
  <p:tag name="KSO_WM_UNIT_ID" val="custom160041_1*a*1"/>
  <p:tag name="KSO_WM_UNIT_CLEAR" val="1"/>
  <p:tag name="KSO_WM_UNIT_LAYERLEVEL" val="1"/>
  <p:tag name="KSO_WM_UNIT_VALUE" val="6"/>
  <p:tag name="KSO_WM_UNIT_ISCONTENTSTITLE" val="0"/>
  <p:tag name="KSO_WM_UNIT_HIGHLIGHT" val="0"/>
  <p:tag name="KSO_WM_UNIT_COMPATIBLE" val="0"/>
  <p:tag name="KSO_WM_UNIT_PRESET_TEXT" val="家有萌宠"/>
</p:tagLst>
</file>

<file path=ppt/tags/tag2.xml><?xml version="1.0" encoding="utf-8"?>
<p:tagLst xmlns:p="http://schemas.openxmlformats.org/presentationml/2006/main">
  <p:tag name="KSO_WM_TAG_VERSION" val="1.0"/>
  <p:tag name="KSO_WM_BEAUTIFY_FLAG" val="#wm#"/>
  <p:tag name="KSO_WM_TEMPLATE_CATEGORY" val="custom"/>
  <p:tag name="KSO_WM_TEMPLATE_INDEX" val="160041"/>
  <p:tag name="KSO_WM_UNIT_TYPE" val="b"/>
  <p:tag name="KSO_WM_UNIT_INDEX" val="1"/>
  <p:tag name="KSO_WM_UNIT_ID" val="custom160041_1*b*1"/>
  <p:tag name="KSO_WM_UNIT_CLEAR" val="1"/>
  <p:tag name="KSO_WM_UNIT_LAYERLEVEL" val="1"/>
  <p:tag name="KSO_WM_UNIT_VALUE" val="19"/>
  <p:tag name="KSO_WM_UNIT_ISCONTENTSTITLE" val="0"/>
  <p:tag name="KSO_WM_UNIT_HIGHLIGHT" val="0"/>
  <p:tag name="KSO_WM_UNIT_COMPATIBLE" val="0"/>
  <p:tag name="KSO_WM_UNIT_PRESET_TEXT_INDEX" val="1"/>
  <p:tag name="KSO_WM_UNIT_PRESET_TEXT_LEN" val="10"/>
</p:tagLst>
</file>

<file path=ppt/tags/tag3.xml><?xml version="1.0" encoding="utf-8"?>
<p:tagLst xmlns:p="http://schemas.openxmlformats.org/presentationml/2006/main">
  <p:tag name="KSO_WM_TEMPLATE_THUMBS_INDEX" val="1、7、11、16、17、21、24、28、33、34"/>
  <p:tag name="KSO_WM_TEMPLATE_CATEGORY" val="custom"/>
  <p:tag name="KSO_WM_TEMPLATE_INDEX" val="160041"/>
  <p:tag name="KSO_WM_TAG_VERSION" val="1.0"/>
  <p:tag name="KSO_WM_SLIDE_ID" val="custom160041_1"/>
  <p:tag name="KSO_WM_SLIDE_INDEX" val="1"/>
  <p:tag name="KSO_WM_SLIDE_ITEM_CNT" val="2"/>
  <p:tag name="KSO_WM_SLIDE_LAYOUT" val="a_b"/>
  <p:tag name="KSO_WM_SLIDE_LAYOUT_CNT" val="1_1"/>
  <p:tag name="KSO_WM_SLIDE_TYPE" val="title"/>
  <p:tag name="KSO_WM_BEAUTIFY_FLAG" val="#wm#"/>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041"/>
  <p:tag name="KSO_WM_UNIT_TYPE" val="a"/>
  <p:tag name="KSO_WM_UNIT_INDEX" val="1"/>
  <p:tag name="KSO_WM_UNIT_ID" val="custom160041_2*a*1"/>
  <p:tag name="KSO_WM_UNIT_CLEAR" val="1"/>
  <p:tag name="KSO_WM_UNIT_LAYERLEVEL" val="1"/>
  <p:tag name="KSO_WM_UNIT_VALUE" val="40"/>
  <p:tag name="KSO_WM_UNIT_ISCONTENTSTITLE" val="0"/>
  <p:tag name="KSO_WM_UNIT_HIGHLIGHT" val="0"/>
  <p:tag name="KSO_WM_UNIT_COMPATIBLE" val="0"/>
  <p:tag name="KSO_WM_UNIT_PRESET_TEXT_INDEX" val="0"/>
  <p:tag name="KSO_WM_UNIT_PRESET_TEXT_LEN" val="9"/>
</p:tagLst>
</file>

<file path=ppt/tags/tag5.xml><?xml version="1.0" encoding="utf-8"?>
<p:tagLst xmlns:p="http://schemas.openxmlformats.org/presentationml/2006/main">
  <p:tag name="KSO_WM_BEAUTIFY_FLAG" val="#wm#"/>
  <p:tag name="KSO_WM_TEMPLATE_CATEGORY" val="custom"/>
  <p:tag name="KSO_WM_TEMPLATE_INDEX" val="16004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4150</Words>
  <Application>WPS 演示</Application>
  <PresentationFormat>宽屏</PresentationFormat>
  <Paragraphs>980</Paragraphs>
  <Slides>23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23</vt:i4>
      </vt:variant>
    </vt:vector>
  </HeadingPairs>
  <TitlesOfParts>
    <vt:vector size="35" baseType="lpstr">
      <vt:lpstr>Arial</vt:lpstr>
      <vt:lpstr>宋体</vt:lpstr>
      <vt:lpstr>Wingdings</vt:lpstr>
      <vt:lpstr>黑体</vt:lpstr>
      <vt:lpstr>Times New Roman</vt:lpstr>
      <vt:lpstr>楷体</vt:lpstr>
      <vt:lpstr>Calibri</vt:lpstr>
      <vt:lpstr>Calibri Light</vt:lpstr>
      <vt:lpstr>微软雅黑</vt:lpstr>
      <vt:lpstr>BatangChe</vt:lpstr>
      <vt:lpstr>华文楷体</vt:lpstr>
      <vt:lpstr>Office 主题</vt:lpstr>
      <vt:lpstr>新目标汉语 口语课本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55</cp:revision>
  <dcterms:created xsi:type="dcterms:W3CDTF">2015-05-05T08:02:00Z</dcterms:created>
  <dcterms:modified xsi:type="dcterms:W3CDTF">2017-06-06T03:13:48Z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