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1"/>
  </p:notesMasterIdLst>
  <p:sldIdLst>
    <p:sldId id="256" r:id="rId4"/>
    <p:sldId id="367" r:id="rId5"/>
    <p:sldId id="258" r:id="rId6"/>
    <p:sldId id="259" r:id="rId7"/>
    <p:sldId id="277" r:id="rId8"/>
    <p:sldId id="279" r:id="rId9"/>
    <p:sldId id="412" r:id="rId10"/>
    <p:sldId id="278" r:id="rId11"/>
    <p:sldId id="280" r:id="rId12"/>
    <p:sldId id="281" r:id="rId13"/>
    <p:sldId id="304" r:id="rId14"/>
    <p:sldId id="303" r:id="rId15"/>
    <p:sldId id="306" r:id="rId16"/>
    <p:sldId id="310" r:id="rId17"/>
    <p:sldId id="307" r:id="rId18"/>
    <p:sldId id="308" r:id="rId19"/>
    <p:sldId id="290" r:id="rId20"/>
    <p:sldId id="292" r:id="rId21"/>
    <p:sldId id="291" r:id="rId22"/>
    <p:sldId id="294" r:id="rId23"/>
    <p:sldId id="327" r:id="rId24"/>
    <p:sldId id="295" r:id="rId25"/>
    <p:sldId id="328" r:id="rId26"/>
    <p:sldId id="289" r:id="rId27"/>
    <p:sldId id="309" r:id="rId28"/>
    <p:sldId id="329" r:id="rId29"/>
    <p:sldId id="311" r:id="rId30"/>
    <p:sldId id="331" r:id="rId31"/>
    <p:sldId id="330" r:id="rId32"/>
    <p:sldId id="332" r:id="rId33"/>
    <p:sldId id="333" r:id="rId34"/>
    <p:sldId id="334" r:id="rId35"/>
    <p:sldId id="335" r:id="rId36"/>
    <p:sldId id="336" r:id="rId37"/>
    <p:sldId id="337" r:id="rId38"/>
    <p:sldId id="338" r:id="rId39"/>
    <p:sldId id="339" r:id="rId40"/>
    <p:sldId id="354" r:id="rId41"/>
    <p:sldId id="355" r:id="rId42"/>
    <p:sldId id="357" r:id="rId43"/>
    <p:sldId id="358" r:id="rId44"/>
    <p:sldId id="362" r:id="rId45"/>
    <p:sldId id="359" r:id="rId46"/>
    <p:sldId id="360" r:id="rId47"/>
    <p:sldId id="361" r:id="rId48"/>
    <p:sldId id="413" r:id="rId49"/>
    <p:sldId id="266"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O8A4x15fec5z8JoiZJYbww==" hashData="XpIsgGM/iu03RT9cXGpuPFS6BM4="/>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notesMaster" Target="notesMasters/notesMaster1.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
        <p:nvSpPr>
          <p:cNvPr id="2" name="标题 1"/>
          <p:cNvSpPr>
            <a:spLocks noGrp="1"/>
          </p:cNvSpPr>
          <p:nvPr>
            <p:ph type="ctrTitle"/>
          </p:nvPr>
        </p:nvSpPr>
        <p:spPr>
          <a:xfrm>
            <a:off x="838800" y="2757600"/>
            <a:ext cx="10515600" cy="1339200"/>
          </a:xfrm>
        </p:spPr>
        <p:txBody>
          <a:bodyPr anchor="ctr" anchorCtr="0">
            <a:normAutofit/>
          </a:bodyPr>
          <a:lstStyle>
            <a:lvl1pPr algn="ctr">
              <a:defRPr sz="4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962000" y="5538158"/>
            <a:ext cx="8298000" cy="571042"/>
          </a:xfrm>
        </p:spPr>
        <p:txBody>
          <a:bodyPr>
            <a:normAutofit/>
          </a:bodyPr>
          <a:lstStyle>
            <a:lvl1pPr marL="0" indent="0" algn="ctr">
              <a:buNone/>
              <a:defRPr sz="180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4563FF4-1E94-4709-B08A-850CDF661BAA}" type="slidenum">
              <a:rPr lang="zh-CN" altLang="en-US" smtClean="0"/>
            </a:fld>
            <a:endParaRPr lang="zh-CN" altLang="en-US"/>
          </a:p>
        </p:txBody>
      </p:sp>
      <p:sp>
        <p:nvSpPr>
          <p:cNvPr id="7" name="内容占位符 6"/>
          <p:cNvSpPr>
            <a:spLocks noGrp="1"/>
          </p:cNvSpPr>
          <p:nvPr>
            <p:ph sz="quarter" idx="13"/>
          </p:nvPr>
        </p:nvSpPr>
        <p:spPr>
          <a:xfrm>
            <a:off x="715963" y="766508"/>
            <a:ext cx="10760075" cy="5540922"/>
          </a:xfrm>
        </p:spPr>
        <p:txBody>
          <a:bodyPr/>
          <a:lstStyle>
            <a:lvl1pPr>
              <a:spcBef>
                <a:spcPts val="300"/>
              </a:spcBef>
              <a:spcAft>
                <a:spcPts val="300"/>
              </a:spcAft>
              <a:defRPr/>
            </a:lvl1pPr>
            <a:lvl3pPr>
              <a:spcBef>
                <a:spcPts val="300"/>
              </a:spcBef>
              <a:spcAft>
                <a:spcPts val="300"/>
              </a:spcAft>
              <a:defRPr sz="2000"/>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
        <p:nvSpPr>
          <p:cNvPr id="2" name="标题 1"/>
          <p:cNvSpPr>
            <a:spLocks noGrp="1"/>
          </p:cNvSpPr>
          <p:nvPr>
            <p:ph type="ctrTitle"/>
          </p:nvPr>
        </p:nvSpPr>
        <p:spPr>
          <a:xfrm>
            <a:off x="838800" y="2757600"/>
            <a:ext cx="10515600" cy="1339200"/>
          </a:xfrm>
        </p:spPr>
        <p:txBody>
          <a:bodyPr anchor="ctr" anchorCtr="0">
            <a:normAutofit/>
          </a:bodyPr>
          <a:lstStyle>
            <a:lvl1pPr algn="ctr">
              <a:defRPr sz="4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962000" y="5538158"/>
            <a:ext cx="8298000" cy="571042"/>
          </a:xfrm>
        </p:spPr>
        <p:txBody>
          <a:bodyPr>
            <a:normAutofit/>
          </a:bodyPr>
          <a:lstStyle>
            <a:lvl1pPr marL="0" indent="0" algn="ctr">
              <a:buNone/>
              <a:defRPr sz="180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dirty="0" smtClean="0"/>
              <a:t>单击此处编辑母版标题样式</a:t>
            </a:r>
            <a:endParaRPr lang="en-US" dirty="0"/>
          </a:p>
        </p:txBody>
      </p:sp>
      <p:sp>
        <p:nvSpPr>
          <p:cNvPr id="3" name="KSO_BC1"/>
          <p:cNvSpPr>
            <a:spLocks noGrp="1"/>
          </p:cNvSpPr>
          <p:nvPr>
            <p:ph idx="1"/>
          </p:nvPr>
        </p:nvSpPr>
        <p:spPr>
          <a:xfrm>
            <a:off x="558801" y="1744326"/>
            <a:ext cx="11056060" cy="4508992"/>
          </a:xfrm>
        </p:spPr>
        <p:txBody>
          <a:bodyPr>
            <a:normAutofit/>
          </a:bodyPr>
          <a:lstStyle>
            <a:lvl1pPr marL="285750" indent="-285750">
              <a:spcBef>
                <a:spcPts val="300"/>
              </a:spcBef>
              <a:spcAft>
                <a:spcPts val="300"/>
              </a:spcAft>
              <a:buClrTx/>
              <a:buSzPct val="100000"/>
              <a:buFont typeface="Arial" panose="020B0604020202020204" pitchFamily="34" charset="0"/>
              <a:buChar char="•"/>
              <a:defRPr sz="2400">
                <a:solidFill>
                  <a:schemeClr val="bg2"/>
                </a:solidFill>
              </a:defRPr>
            </a:lvl1pPr>
            <a:lvl2pPr marL="0" indent="0">
              <a:lnSpc>
                <a:spcPct val="150000"/>
              </a:lnSpc>
              <a:spcBef>
                <a:spcPts val="600"/>
              </a:spcBef>
              <a:spcAft>
                <a:spcPts val="600"/>
              </a:spcAft>
              <a:buNone/>
              <a:defRPr sz="1800">
                <a:solidFill>
                  <a:schemeClr val="bg2"/>
                </a:solidFill>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vl6pPr>
              <a:spcBef>
                <a:spcPts val="300"/>
              </a:spcBef>
              <a:spcAft>
                <a:spcPts val="300"/>
              </a:spcAft>
              <a:defRPr/>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2" name="组合 11"/>
          <p:cNvGrpSpPr/>
          <p:nvPr/>
        </p:nvGrpSpPr>
        <p:grpSpPr>
          <a:xfrm>
            <a:off x="0" y="0"/>
            <a:ext cx="12193434" cy="6858000"/>
            <a:chOff x="0" y="0"/>
            <a:chExt cx="12193434" cy="685800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pSp>
          <p:nvGrpSpPr>
            <p:cNvPr id="8" name="组合 7"/>
            <p:cNvGrpSpPr/>
            <p:nvPr userDrawn="1"/>
          </p:nvGrpSpPr>
          <p:grpSpPr>
            <a:xfrm>
              <a:off x="2302205" y="1703388"/>
              <a:ext cx="7597118" cy="3306762"/>
              <a:chOff x="2302205" y="1703388"/>
              <a:chExt cx="7597118" cy="3306762"/>
            </a:xfrm>
          </p:grpSpPr>
          <p:sp>
            <p:nvSpPr>
              <p:cNvPr id="9" name="任意多边形 8"/>
              <p:cNvSpPr/>
              <p:nvPr userDrawn="1">
                <p:custDataLst>
                  <p:tags r:id="rId3"/>
                </p:custDataLst>
              </p:nvPr>
            </p:nvSpPr>
            <p:spPr>
              <a:xfrm>
                <a:off x="2954503" y="2176665"/>
                <a:ext cx="6352197" cy="2335516"/>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anchor="ctr"/>
              <a:lstStyle/>
              <a:p>
                <a:pPr algn="ctr">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0" name="直接连接符 9"/>
              <p:cNvCxnSpPr/>
              <p:nvPr userDrawn="1">
                <p:custDataLst>
                  <p:tags r:id="rId4"/>
                </p:custDataLst>
              </p:nvPr>
            </p:nvCxnSpPr>
            <p:spPr>
              <a:xfrm flipH="1">
                <a:off x="2302205" y="1703388"/>
                <a:ext cx="2726484" cy="1967184"/>
              </a:xfrm>
              <a:prstGeom prst="line">
                <a:avLst/>
              </a:prstGeom>
              <a:noFill/>
              <a:ln w="12700" cap="flat" cmpd="sng" algn="ctr">
                <a:solidFill>
                  <a:schemeClr val="accent1">
                    <a:lumMod val="75000"/>
                  </a:schemeClr>
                </a:solidFill>
                <a:prstDash val="solid"/>
                <a:miter lim="800000"/>
              </a:ln>
              <a:effectLst/>
            </p:spPr>
          </p:cxnSp>
          <p:cxnSp>
            <p:nvCxnSpPr>
              <p:cNvPr id="11" name="直接连接符 10"/>
              <p:cNvCxnSpPr/>
              <p:nvPr userDrawn="1">
                <p:custDataLst>
                  <p:tags r:id="rId5"/>
                </p:custDataLst>
              </p:nvPr>
            </p:nvCxnSpPr>
            <p:spPr>
              <a:xfrm flipH="1">
                <a:off x="7172837" y="3042966"/>
                <a:ext cx="2726486" cy="1967184"/>
              </a:xfrm>
              <a:prstGeom prst="line">
                <a:avLst/>
              </a:prstGeom>
              <a:noFill/>
              <a:ln w="12700" cap="flat" cmpd="sng" algn="ctr">
                <a:solidFill>
                  <a:schemeClr val="accent1">
                    <a:lumMod val="75000"/>
                  </a:schemeClr>
                </a:solidFill>
                <a:prstDash val="solid"/>
                <a:miter lim="800000"/>
              </a:ln>
              <a:effectLst/>
            </p:spPr>
          </p:cxnSp>
        </p:grpSp>
      </p:grpSp>
      <p:sp>
        <p:nvSpPr>
          <p:cNvPr id="2" name="标题 1"/>
          <p:cNvSpPr>
            <a:spLocks noGrp="1"/>
          </p:cNvSpPr>
          <p:nvPr>
            <p:ph type="title" hasCustomPrompt="1"/>
          </p:nvPr>
        </p:nvSpPr>
        <p:spPr>
          <a:xfrm>
            <a:off x="3380400" y="3290400"/>
            <a:ext cx="5536800" cy="1224000"/>
          </a:xfrm>
        </p:spPr>
        <p:txBody>
          <a:bodyPr anchor="ctr" anchorCtr="0">
            <a:normAutofit/>
          </a:bodyPr>
          <a:lstStyle>
            <a:lvl1pPr algn="l">
              <a:defRPr sz="3200" b="0">
                <a:solidFill>
                  <a:schemeClr val="bg1"/>
                </a:solidFill>
              </a:defRPr>
            </a:lvl1pPr>
          </a:lstStyle>
          <a:p>
            <a:r>
              <a:rPr lang="zh-CN" altLang="en-US" dirty="0" smtClean="0"/>
              <a:t>单击此处编辑标题</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dirty="0" smtClean="0"/>
              <a:t>单击此处编辑母版标题样式</a:t>
            </a:r>
            <a:endParaRPr lang="en-US" dirty="0"/>
          </a:p>
        </p:txBody>
      </p:sp>
      <p:sp>
        <p:nvSpPr>
          <p:cNvPr id="3" name="KSO_BC1"/>
          <p:cNvSpPr>
            <a:spLocks noGrp="1"/>
          </p:cNvSpPr>
          <p:nvPr>
            <p:ph sz="half" idx="1"/>
          </p:nvPr>
        </p:nvSpPr>
        <p:spPr>
          <a:xfrm>
            <a:off x="558801" y="1783775"/>
            <a:ext cx="5413906" cy="4462478"/>
          </a:xfrm>
        </p:spPr>
        <p:txBody>
          <a:bodyPr>
            <a:normAutofit/>
          </a:bodyPr>
          <a:lstStyle>
            <a:lvl1pPr marL="342900" indent="-342900" algn="l">
              <a:spcBef>
                <a:spcPts val="300"/>
              </a:spcBef>
              <a:spcAft>
                <a:spcPts val="300"/>
              </a:spcAft>
              <a:buClrTx/>
              <a:buSzPct val="100000"/>
              <a:buFont typeface="Arial" panose="020B0604020202020204" pitchFamily="34" charset="0"/>
              <a:buChar char="•"/>
              <a:defRPr sz="2400">
                <a:solidFill>
                  <a:schemeClr val="bg2"/>
                </a:solidFill>
              </a:defRPr>
            </a:lvl1pPr>
            <a:lvl2pPr marL="0" indent="0" algn="l">
              <a:buNone/>
              <a:defRPr sz="1800">
                <a:solidFill>
                  <a:schemeClr val="bg2"/>
                </a:solidFill>
              </a:defRPr>
            </a:lvl2pPr>
            <a:lvl3pPr>
              <a:spcBef>
                <a:spcPts val="300"/>
              </a:spcBef>
              <a:spcAft>
                <a:spcPts val="300"/>
              </a:spcAft>
              <a:defRPr/>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KSO_BC2"/>
          <p:cNvSpPr>
            <a:spLocks noGrp="1"/>
          </p:cNvSpPr>
          <p:nvPr>
            <p:ph sz="half" idx="2"/>
          </p:nvPr>
        </p:nvSpPr>
        <p:spPr>
          <a:xfrm>
            <a:off x="6200955" y="1783775"/>
            <a:ext cx="5413906" cy="4462478"/>
          </a:xfrm>
        </p:spPr>
        <p:txBody>
          <a:bodyPr>
            <a:normAutofit/>
          </a:bodyPr>
          <a:lstStyle>
            <a:lvl1pPr marL="342900" indent="-342900" algn="l">
              <a:spcBef>
                <a:spcPts val="300"/>
              </a:spcBef>
              <a:spcAft>
                <a:spcPts val="300"/>
              </a:spcAft>
              <a:buSzPct val="100000"/>
              <a:buFont typeface="Arial" panose="020B0604020202020204" pitchFamily="34" charset="0"/>
              <a:buChar char="•"/>
              <a:defRPr sz="2400">
                <a:solidFill>
                  <a:schemeClr val="bg2"/>
                </a:solidFill>
              </a:defRPr>
            </a:lvl1pPr>
            <a:lvl2pPr marL="0" indent="0" algn="l">
              <a:buNone/>
              <a:defRPr sz="1800">
                <a:solidFill>
                  <a:schemeClr val="bg2"/>
                </a:solidFill>
              </a:defRPr>
            </a:lvl2pPr>
            <a:lvl3pPr>
              <a:spcBef>
                <a:spcPts val="300"/>
              </a:spcBef>
              <a:spcAft>
                <a:spcPts val="300"/>
              </a:spcAft>
              <a:defRPr sz="2000"/>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838198" y="934458"/>
            <a:ext cx="10515602" cy="71702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198" y="1768720"/>
            <a:ext cx="5157787"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单击此处编辑母版文本样式</a:t>
            </a:r>
            <a:endParaRPr lang="zh-CN" altLang="en-US" dirty="0" smtClean="0"/>
          </a:p>
        </p:txBody>
      </p:sp>
      <p:sp>
        <p:nvSpPr>
          <p:cNvPr id="4" name="KSO_BC1"/>
          <p:cNvSpPr>
            <a:spLocks noGrp="1"/>
          </p:cNvSpPr>
          <p:nvPr>
            <p:ph sz="half" idx="2"/>
          </p:nvPr>
        </p:nvSpPr>
        <p:spPr>
          <a:xfrm>
            <a:off x="838198" y="2592632"/>
            <a:ext cx="5157787" cy="3684588"/>
          </a:xfrm>
        </p:spPr>
        <p:txBody>
          <a:bodyPr>
            <a:normAutofit/>
          </a:bodyPr>
          <a:lstStyle>
            <a:lvl1pPr>
              <a:defRPr sz="2400"/>
            </a:lvl1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5" name="Text Placeholder 4"/>
          <p:cNvSpPr>
            <a:spLocks noGrp="1"/>
          </p:cNvSpPr>
          <p:nvPr>
            <p:ph type="body" sz="quarter" idx="3"/>
          </p:nvPr>
        </p:nvSpPr>
        <p:spPr>
          <a:xfrm>
            <a:off x="6170612" y="1768720"/>
            <a:ext cx="5183188"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单击此处编辑母版文本样式</a:t>
            </a:r>
            <a:endParaRPr lang="zh-CN" altLang="en-US" dirty="0" smtClean="0"/>
          </a:p>
        </p:txBody>
      </p:sp>
      <p:sp>
        <p:nvSpPr>
          <p:cNvPr id="6" name="KSO_BC2"/>
          <p:cNvSpPr>
            <a:spLocks noGrp="1"/>
          </p:cNvSpPr>
          <p:nvPr>
            <p:ph sz="quarter" idx="4"/>
          </p:nvPr>
        </p:nvSpPr>
        <p:spPr>
          <a:xfrm>
            <a:off x="6170612" y="2592632"/>
            <a:ext cx="5183188" cy="3684588"/>
          </a:xfrm>
        </p:spPr>
        <p:txBody>
          <a:bodyPr>
            <a:normAutofit/>
          </a:bodyPr>
          <a:lstStyle>
            <a:lvl1pPr>
              <a:defRPr sz="2400"/>
            </a:lvl1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pSp>
        <p:nvGrpSpPr>
          <p:cNvPr id="3" name="组合 2"/>
          <p:cNvGrpSpPr/>
          <p:nvPr/>
        </p:nvGrpSpPr>
        <p:grpSpPr>
          <a:xfrm>
            <a:off x="3086100" y="396876"/>
            <a:ext cx="6249988" cy="5422900"/>
            <a:chOff x="3086100" y="396876"/>
            <a:chExt cx="6249988" cy="5422900"/>
          </a:xfrm>
        </p:grpSpPr>
        <p:sp>
          <p:nvSpPr>
            <p:cNvPr id="4" name="任意多边形 65"/>
            <p:cNvSpPr/>
            <p:nvPr userDrawn="1">
              <p:custDataLst>
                <p:tags r:id="rId3"/>
              </p:custDataLst>
            </p:nvPr>
          </p:nvSpPr>
          <p:spPr bwMode="auto">
            <a:xfrm>
              <a:off x="4579938" y="396876"/>
              <a:ext cx="4756150" cy="5167313"/>
            </a:xfrm>
            <a:custGeom>
              <a:avLst/>
              <a:gdLst/>
              <a:ahLst/>
              <a:cxnLst/>
              <a:rect l="0" t="0" r="r" b="b"/>
              <a:pathLst>
                <a:path w="4757024" h="5166475">
                  <a:moveTo>
                    <a:pt x="3800615" y="3920919"/>
                  </a:moveTo>
                  <a:cubicBezTo>
                    <a:pt x="3978552" y="3927407"/>
                    <a:pt x="3978552" y="3927407"/>
                    <a:pt x="3978552" y="3927407"/>
                  </a:cubicBezTo>
                  <a:cubicBezTo>
                    <a:pt x="3978552" y="3927407"/>
                    <a:pt x="3866518" y="3959843"/>
                    <a:pt x="3800615" y="3920919"/>
                  </a:cubicBezTo>
                  <a:close/>
                  <a:moveTo>
                    <a:pt x="3505907" y="3901458"/>
                  </a:moveTo>
                  <a:cubicBezTo>
                    <a:pt x="3505907" y="3901458"/>
                    <a:pt x="3578340" y="3908033"/>
                    <a:pt x="3598095" y="3914607"/>
                  </a:cubicBezTo>
                  <a:cubicBezTo>
                    <a:pt x="3598095" y="3914607"/>
                    <a:pt x="3598095" y="3914607"/>
                    <a:pt x="3644189" y="3927756"/>
                  </a:cubicBezTo>
                  <a:cubicBezTo>
                    <a:pt x="3644189" y="3927756"/>
                    <a:pt x="3644189" y="3927756"/>
                    <a:pt x="3683698" y="3947480"/>
                  </a:cubicBezTo>
                  <a:cubicBezTo>
                    <a:pt x="3683698" y="3947480"/>
                    <a:pt x="3683698" y="3947480"/>
                    <a:pt x="3716622" y="3973778"/>
                  </a:cubicBezTo>
                  <a:cubicBezTo>
                    <a:pt x="3716622" y="3973778"/>
                    <a:pt x="3716622" y="3973778"/>
                    <a:pt x="3756131" y="3986927"/>
                  </a:cubicBezTo>
                  <a:cubicBezTo>
                    <a:pt x="3756131" y="3986927"/>
                    <a:pt x="3756131" y="3986927"/>
                    <a:pt x="3828564" y="4006650"/>
                  </a:cubicBezTo>
                  <a:cubicBezTo>
                    <a:pt x="3828564" y="4006650"/>
                    <a:pt x="3828564" y="4006650"/>
                    <a:pt x="3933921" y="4052672"/>
                  </a:cubicBezTo>
                  <a:cubicBezTo>
                    <a:pt x="3933921" y="4052672"/>
                    <a:pt x="3933921" y="4052672"/>
                    <a:pt x="3980015" y="4065821"/>
                  </a:cubicBezTo>
                  <a:cubicBezTo>
                    <a:pt x="3980015" y="4065821"/>
                    <a:pt x="4105126" y="4131566"/>
                    <a:pt x="4124881" y="4138140"/>
                  </a:cubicBezTo>
                  <a:cubicBezTo>
                    <a:pt x="4151220" y="4144715"/>
                    <a:pt x="4157805" y="4164438"/>
                    <a:pt x="4157805" y="4164438"/>
                  </a:cubicBezTo>
                  <a:cubicBezTo>
                    <a:pt x="4157805" y="4164438"/>
                    <a:pt x="4190729" y="4184162"/>
                    <a:pt x="4203899" y="4190736"/>
                  </a:cubicBezTo>
                  <a:cubicBezTo>
                    <a:pt x="4217068" y="4197311"/>
                    <a:pt x="4236823" y="4203886"/>
                    <a:pt x="4256577" y="4210460"/>
                  </a:cubicBezTo>
                  <a:cubicBezTo>
                    <a:pt x="4276332" y="4223609"/>
                    <a:pt x="4296086" y="4236758"/>
                    <a:pt x="4315841" y="4243333"/>
                  </a:cubicBezTo>
                  <a:cubicBezTo>
                    <a:pt x="4342180" y="4249907"/>
                    <a:pt x="4401444" y="4276205"/>
                    <a:pt x="4401444" y="4276205"/>
                  </a:cubicBezTo>
                  <a:cubicBezTo>
                    <a:pt x="4401444" y="4276205"/>
                    <a:pt x="4401444" y="4276205"/>
                    <a:pt x="4467292" y="4309078"/>
                  </a:cubicBezTo>
                  <a:cubicBezTo>
                    <a:pt x="4467292" y="4309078"/>
                    <a:pt x="4658252" y="4394546"/>
                    <a:pt x="4671421" y="4394546"/>
                  </a:cubicBezTo>
                  <a:cubicBezTo>
                    <a:pt x="4684591" y="4394546"/>
                    <a:pt x="4704346" y="4414270"/>
                    <a:pt x="4704346" y="4414270"/>
                  </a:cubicBezTo>
                  <a:cubicBezTo>
                    <a:pt x="4704346" y="4414270"/>
                    <a:pt x="4717515" y="4420844"/>
                    <a:pt x="4737270" y="4433993"/>
                  </a:cubicBezTo>
                  <a:cubicBezTo>
                    <a:pt x="4737270" y="4433993"/>
                    <a:pt x="4737270" y="4433993"/>
                    <a:pt x="4757024" y="4453717"/>
                  </a:cubicBezTo>
                  <a:cubicBezTo>
                    <a:pt x="4757024" y="4453717"/>
                    <a:pt x="4757024" y="4453717"/>
                    <a:pt x="4717515" y="4453717"/>
                  </a:cubicBezTo>
                  <a:cubicBezTo>
                    <a:pt x="4691176" y="4460291"/>
                    <a:pt x="4664837" y="4414270"/>
                    <a:pt x="4664837" y="4414270"/>
                  </a:cubicBezTo>
                  <a:cubicBezTo>
                    <a:pt x="4664837" y="4414270"/>
                    <a:pt x="4664837" y="4414270"/>
                    <a:pt x="4467292" y="4328801"/>
                  </a:cubicBezTo>
                  <a:cubicBezTo>
                    <a:pt x="4467292" y="4328801"/>
                    <a:pt x="4467292" y="4328801"/>
                    <a:pt x="4151220" y="4190736"/>
                  </a:cubicBezTo>
                  <a:cubicBezTo>
                    <a:pt x="4151220" y="4190736"/>
                    <a:pt x="4151220" y="4190736"/>
                    <a:pt x="4032693" y="4105268"/>
                  </a:cubicBezTo>
                  <a:cubicBezTo>
                    <a:pt x="4032693" y="4105268"/>
                    <a:pt x="4032693" y="4105268"/>
                    <a:pt x="3953675" y="4072395"/>
                  </a:cubicBezTo>
                  <a:cubicBezTo>
                    <a:pt x="3953675" y="4072395"/>
                    <a:pt x="3953675" y="4072395"/>
                    <a:pt x="3828564" y="4046097"/>
                  </a:cubicBezTo>
                  <a:cubicBezTo>
                    <a:pt x="3828564" y="4046097"/>
                    <a:pt x="3828564" y="4046097"/>
                    <a:pt x="3742961" y="4026374"/>
                  </a:cubicBezTo>
                  <a:cubicBezTo>
                    <a:pt x="3742961" y="4026374"/>
                    <a:pt x="3742961" y="4026374"/>
                    <a:pt x="3657358" y="3980352"/>
                  </a:cubicBezTo>
                  <a:cubicBezTo>
                    <a:pt x="3657358" y="3980352"/>
                    <a:pt x="3657358" y="3980352"/>
                    <a:pt x="3505907" y="3901458"/>
                  </a:cubicBezTo>
                  <a:close/>
                  <a:moveTo>
                    <a:pt x="3795055" y="3815269"/>
                  </a:moveTo>
                  <a:lnTo>
                    <a:pt x="3920167" y="3840292"/>
                  </a:lnTo>
                  <a:lnTo>
                    <a:pt x="3697746" y="3829170"/>
                  </a:lnTo>
                  <a:lnTo>
                    <a:pt x="3795055" y="3815269"/>
                  </a:lnTo>
                  <a:close/>
                  <a:moveTo>
                    <a:pt x="4425720" y="1620817"/>
                  </a:moveTo>
                  <a:cubicBezTo>
                    <a:pt x="4481777" y="1618505"/>
                    <a:pt x="4548787" y="1627756"/>
                    <a:pt x="4507550" y="1693542"/>
                  </a:cubicBezTo>
                  <a:cubicBezTo>
                    <a:pt x="4349199" y="1746171"/>
                    <a:pt x="4349199" y="1746171"/>
                    <a:pt x="4349199" y="1746171"/>
                  </a:cubicBezTo>
                  <a:cubicBezTo>
                    <a:pt x="4250230" y="1746171"/>
                    <a:pt x="4250230" y="1746171"/>
                    <a:pt x="4250230" y="1746171"/>
                  </a:cubicBezTo>
                  <a:cubicBezTo>
                    <a:pt x="3973117" y="1864587"/>
                    <a:pt x="3973117" y="1864587"/>
                    <a:pt x="3973117" y="1864587"/>
                  </a:cubicBezTo>
                  <a:lnTo>
                    <a:pt x="3247344" y="2055367"/>
                  </a:lnTo>
                  <a:cubicBezTo>
                    <a:pt x="3379303" y="2015895"/>
                    <a:pt x="3379303" y="2015895"/>
                    <a:pt x="3379303" y="2015895"/>
                  </a:cubicBezTo>
                  <a:cubicBezTo>
                    <a:pt x="3913736" y="1838272"/>
                    <a:pt x="3913736" y="1838272"/>
                    <a:pt x="3913736" y="1838272"/>
                  </a:cubicBezTo>
                  <a:cubicBezTo>
                    <a:pt x="4091880" y="1759329"/>
                    <a:pt x="4091880" y="1759329"/>
                    <a:pt x="4091880" y="1759329"/>
                  </a:cubicBezTo>
                  <a:cubicBezTo>
                    <a:pt x="4091880" y="1759329"/>
                    <a:pt x="4303014" y="1634335"/>
                    <a:pt x="4362395" y="1627756"/>
                  </a:cubicBezTo>
                  <a:cubicBezTo>
                    <a:pt x="4362395" y="1627756"/>
                    <a:pt x="4392086" y="1622205"/>
                    <a:pt x="4425720" y="1620817"/>
                  </a:cubicBezTo>
                  <a:close/>
                  <a:moveTo>
                    <a:pt x="2833481" y="1554921"/>
                  </a:moveTo>
                  <a:cubicBezTo>
                    <a:pt x="2833481" y="1554921"/>
                    <a:pt x="2846986" y="1568425"/>
                    <a:pt x="2840234" y="1581930"/>
                  </a:cubicBezTo>
                  <a:cubicBezTo>
                    <a:pt x="2826729" y="1595434"/>
                    <a:pt x="2799721" y="1602186"/>
                    <a:pt x="2799721" y="1602186"/>
                  </a:cubicBezTo>
                  <a:lnTo>
                    <a:pt x="2813225" y="1568425"/>
                  </a:lnTo>
                  <a:cubicBezTo>
                    <a:pt x="2813225" y="1568425"/>
                    <a:pt x="2813225" y="1568425"/>
                    <a:pt x="2833481" y="1554921"/>
                  </a:cubicBezTo>
                  <a:close/>
                  <a:moveTo>
                    <a:pt x="1461755" y="1526595"/>
                  </a:moveTo>
                  <a:lnTo>
                    <a:pt x="1461715" y="1526922"/>
                  </a:lnTo>
                  <a:lnTo>
                    <a:pt x="1461549" y="1527110"/>
                  </a:lnTo>
                  <a:cubicBezTo>
                    <a:pt x="1453516" y="1537303"/>
                    <a:pt x="1446924" y="1547187"/>
                    <a:pt x="1443628" y="1555424"/>
                  </a:cubicBezTo>
                  <a:cubicBezTo>
                    <a:pt x="1437036" y="1568603"/>
                    <a:pt x="1443628" y="1555424"/>
                    <a:pt x="1450219" y="1542245"/>
                  </a:cubicBezTo>
                  <a:cubicBezTo>
                    <a:pt x="1453515" y="1532361"/>
                    <a:pt x="1460107" y="1522477"/>
                    <a:pt x="1461755" y="1526595"/>
                  </a:cubicBezTo>
                  <a:close/>
                  <a:moveTo>
                    <a:pt x="1522730" y="1463171"/>
                  </a:moveTo>
                  <a:cubicBezTo>
                    <a:pt x="1522730" y="1463171"/>
                    <a:pt x="1588649" y="1463171"/>
                    <a:pt x="1582058" y="1496119"/>
                  </a:cubicBezTo>
                  <a:cubicBezTo>
                    <a:pt x="1575466" y="1529066"/>
                    <a:pt x="1562282" y="1614730"/>
                    <a:pt x="1562282" y="1614730"/>
                  </a:cubicBezTo>
                  <a:cubicBezTo>
                    <a:pt x="1582058" y="1674035"/>
                    <a:pt x="1582058" y="1674035"/>
                    <a:pt x="1582058" y="1674035"/>
                  </a:cubicBezTo>
                  <a:cubicBezTo>
                    <a:pt x="1601833" y="1739931"/>
                    <a:pt x="1601833" y="1739931"/>
                    <a:pt x="1601833" y="1739931"/>
                  </a:cubicBezTo>
                  <a:cubicBezTo>
                    <a:pt x="1568874" y="1779468"/>
                    <a:pt x="1568874" y="1779468"/>
                    <a:pt x="1568874" y="1779468"/>
                  </a:cubicBezTo>
                  <a:cubicBezTo>
                    <a:pt x="1549098" y="1851952"/>
                    <a:pt x="1549098" y="1851952"/>
                    <a:pt x="1549098" y="1851952"/>
                  </a:cubicBezTo>
                  <a:cubicBezTo>
                    <a:pt x="1549098" y="1851952"/>
                    <a:pt x="1601833" y="1917847"/>
                    <a:pt x="1661160" y="1891489"/>
                  </a:cubicBezTo>
                  <a:cubicBezTo>
                    <a:pt x="1661160" y="1891489"/>
                    <a:pt x="1740263" y="1983742"/>
                    <a:pt x="1812774" y="1911258"/>
                  </a:cubicBezTo>
                  <a:cubicBezTo>
                    <a:pt x="1812774" y="1911258"/>
                    <a:pt x="1891877" y="1812415"/>
                    <a:pt x="1924837" y="1891489"/>
                  </a:cubicBezTo>
                  <a:cubicBezTo>
                    <a:pt x="2010532" y="1838773"/>
                    <a:pt x="2010532" y="1838773"/>
                    <a:pt x="2010532" y="1838773"/>
                  </a:cubicBezTo>
                  <a:cubicBezTo>
                    <a:pt x="2135778" y="1799236"/>
                    <a:pt x="2135778" y="1799236"/>
                    <a:pt x="2135778" y="1799236"/>
                  </a:cubicBezTo>
                  <a:cubicBezTo>
                    <a:pt x="2135778" y="1799236"/>
                    <a:pt x="2181921" y="1812415"/>
                    <a:pt x="2188513" y="1772878"/>
                  </a:cubicBezTo>
                  <a:cubicBezTo>
                    <a:pt x="2188513" y="1772878"/>
                    <a:pt x="2155554" y="1700393"/>
                    <a:pt x="2228065" y="1687214"/>
                  </a:cubicBezTo>
                  <a:cubicBezTo>
                    <a:pt x="2261024" y="1634498"/>
                    <a:pt x="2261024" y="1634498"/>
                    <a:pt x="2261024" y="1634498"/>
                  </a:cubicBezTo>
                  <a:cubicBezTo>
                    <a:pt x="2261024" y="1634498"/>
                    <a:pt x="2392862" y="1555424"/>
                    <a:pt x="2465373" y="1634498"/>
                  </a:cubicBezTo>
                  <a:cubicBezTo>
                    <a:pt x="2498333" y="1746520"/>
                    <a:pt x="2498333" y="1746520"/>
                    <a:pt x="2498333" y="1746520"/>
                  </a:cubicBezTo>
                  <a:cubicBezTo>
                    <a:pt x="2498333" y="1746520"/>
                    <a:pt x="2584028" y="1792647"/>
                    <a:pt x="2518109" y="1838773"/>
                  </a:cubicBezTo>
                  <a:cubicBezTo>
                    <a:pt x="2491741" y="1898079"/>
                    <a:pt x="2491741" y="1898079"/>
                    <a:pt x="2491741" y="1898079"/>
                  </a:cubicBezTo>
                  <a:cubicBezTo>
                    <a:pt x="2491741" y="1898079"/>
                    <a:pt x="2544476" y="1957384"/>
                    <a:pt x="2478557" y="2010100"/>
                  </a:cubicBezTo>
                  <a:cubicBezTo>
                    <a:pt x="2478557" y="2010100"/>
                    <a:pt x="2419230" y="2082585"/>
                    <a:pt x="2491741" y="2082585"/>
                  </a:cubicBezTo>
                  <a:cubicBezTo>
                    <a:pt x="2524701" y="2148480"/>
                    <a:pt x="2524701" y="2148480"/>
                    <a:pt x="2524701" y="2148480"/>
                  </a:cubicBezTo>
                  <a:cubicBezTo>
                    <a:pt x="2524701" y="2148480"/>
                    <a:pt x="2577436" y="2188017"/>
                    <a:pt x="2570844" y="2260502"/>
                  </a:cubicBezTo>
                  <a:cubicBezTo>
                    <a:pt x="2696090" y="2339576"/>
                    <a:pt x="2696090" y="2339576"/>
                    <a:pt x="2696090" y="2339576"/>
                  </a:cubicBezTo>
                  <a:cubicBezTo>
                    <a:pt x="2788377" y="2379113"/>
                    <a:pt x="2788377" y="2379113"/>
                    <a:pt x="2788377" y="2379113"/>
                  </a:cubicBezTo>
                  <a:cubicBezTo>
                    <a:pt x="2887256" y="2425239"/>
                    <a:pt x="2887256" y="2425239"/>
                    <a:pt x="2887256" y="2425239"/>
                  </a:cubicBezTo>
                  <a:cubicBezTo>
                    <a:pt x="2979542" y="2359344"/>
                    <a:pt x="2979542" y="2359344"/>
                    <a:pt x="2979542" y="2359344"/>
                  </a:cubicBezTo>
                  <a:cubicBezTo>
                    <a:pt x="3085013" y="2326397"/>
                    <a:pt x="3085013" y="2326397"/>
                    <a:pt x="3085013" y="2326397"/>
                  </a:cubicBezTo>
                  <a:cubicBezTo>
                    <a:pt x="3085013" y="2372523"/>
                    <a:pt x="3085013" y="2372523"/>
                    <a:pt x="3085013" y="2372523"/>
                  </a:cubicBezTo>
                  <a:cubicBezTo>
                    <a:pt x="3019094" y="2405471"/>
                    <a:pt x="3019094" y="2405471"/>
                    <a:pt x="3019094" y="2405471"/>
                  </a:cubicBezTo>
                  <a:cubicBezTo>
                    <a:pt x="2966358" y="2471366"/>
                    <a:pt x="2966358" y="2471366"/>
                    <a:pt x="2966358" y="2471366"/>
                  </a:cubicBezTo>
                  <a:cubicBezTo>
                    <a:pt x="2900439" y="2517493"/>
                    <a:pt x="2900439" y="2517493"/>
                    <a:pt x="2900439" y="2517493"/>
                  </a:cubicBezTo>
                  <a:cubicBezTo>
                    <a:pt x="2893847" y="2596567"/>
                    <a:pt x="2893847" y="2596567"/>
                    <a:pt x="2893847" y="2596567"/>
                  </a:cubicBezTo>
                  <a:cubicBezTo>
                    <a:pt x="2900439" y="2616335"/>
                    <a:pt x="2920215" y="2609746"/>
                    <a:pt x="2926807" y="2603156"/>
                  </a:cubicBezTo>
                  <a:cubicBezTo>
                    <a:pt x="2939991" y="2596567"/>
                    <a:pt x="2939991" y="2589977"/>
                    <a:pt x="2913623" y="2636104"/>
                  </a:cubicBezTo>
                  <a:cubicBezTo>
                    <a:pt x="2860888" y="2721767"/>
                    <a:pt x="2887256" y="2754715"/>
                    <a:pt x="2887256" y="2754715"/>
                  </a:cubicBezTo>
                  <a:cubicBezTo>
                    <a:pt x="2880664" y="2807431"/>
                    <a:pt x="2880664" y="2807431"/>
                    <a:pt x="2880664" y="2807431"/>
                  </a:cubicBezTo>
                  <a:cubicBezTo>
                    <a:pt x="2966358" y="2820610"/>
                    <a:pt x="2966358" y="2820610"/>
                    <a:pt x="2966358" y="2820610"/>
                  </a:cubicBezTo>
                  <a:cubicBezTo>
                    <a:pt x="2966358" y="2820610"/>
                    <a:pt x="3019094" y="2820610"/>
                    <a:pt x="3005910" y="2886505"/>
                  </a:cubicBezTo>
                  <a:cubicBezTo>
                    <a:pt x="3012502" y="2965579"/>
                    <a:pt x="3012502" y="2965579"/>
                    <a:pt x="3012502" y="2965579"/>
                  </a:cubicBezTo>
                  <a:cubicBezTo>
                    <a:pt x="3065237" y="2945811"/>
                    <a:pt x="3065237" y="2945811"/>
                    <a:pt x="3065237" y="2945811"/>
                  </a:cubicBezTo>
                  <a:cubicBezTo>
                    <a:pt x="3078421" y="3044653"/>
                    <a:pt x="3078421" y="3044653"/>
                    <a:pt x="3078421" y="3044653"/>
                  </a:cubicBezTo>
                  <a:cubicBezTo>
                    <a:pt x="3078421" y="3044653"/>
                    <a:pt x="3078421" y="3084190"/>
                    <a:pt x="3058645" y="3110548"/>
                  </a:cubicBezTo>
                  <a:cubicBezTo>
                    <a:pt x="3032277" y="3130317"/>
                    <a:pt x="3032277" y="3130317"/>
                    <a:pt x="3032277" y="3130317"/>
                  </a:cubicBezTo>
                  <a:cubicBezTo>
                    <a:pt x="3111380" y="3189623"/>
                    <a:pt x="3111380" y="3189623"/>
                    <a:pt x="3111380" y="3189623"/>
                  </a:cubicBezTo>
                  <a:cubicBezTo>
                    <a:pt x="3157524" y="3262107"/>
                    <a:pt x="3157524" y="3262107"/>
                    <a:pt x="3157524" y="3262107"/>
                  </a:cubicBezTo>
                  <a:cubicBezTo>
                    <a:pt x="3150932" y="3301644"/>
                    <a:pt x="3131156" y="3341181"/>
                    <a:pt x="3131156" y="3341181"/>
                  </a:cubicBezTo>
                  <a:cubicBezTo>
                    <a:pt x="3170708" y="3387308"/>
                    <a:pt x="3170708" y="3387308"/>
                    <a:pt x="3170708" y="3387308"/>
                  </a:cubicBezTo>
                  <a:cubicBezTo>
                    <a:pt x="3164116" y="3492740"/>
                    <a:pt x="3164116" y="3492740"/>
                    <a:pt x="3164116" y="3492740"/>
                  </a:cubicBezTo>
                  <a:cubicBezTo>
                    <a:pt x="3269586" y="3604762"/>
                    <a:pt x="3269586" y="3604762"/>
                    <a:pt x="3269586" y="3604762"/>
                  </a:cubicBezTo>
                  <a:cubicBezTo>
                    <a:pt x="3144340" y="3677246"/>
                    <a:pt x="3144340" y="3677246"/>
                    <a:pt x="3144340" y="3677246"/>
                  </a:cubicBezTo>
                  <a:cubicBezTo>
                    <a:pt x="3104788" y="3716783"/>
                    <a:pt x="3104788" y="3716783"/>
                    <a:pt x="3104788" y="3716783"/>
                  </a:cubicBezTo>
                  <a:cubicBezTo>
                    <a:pt x="3078421" y="3789268"/>
                    <a:pt x="3078421" y="3789268"/>
                    <a:pt x="3078421" y="3789268"/>
                  </a:cubicBezTo>
                  <a:cubicBezTo>
                    <a:pt x="3065237" y="3868342"/>
                    <a:pt x="3065237" y="3868342"/>
                    <a:pt x="3065237" y="3868342"/>
                  </a:cubicBezTo>
                  <a:cubicBezTo>
                    <a:pt x="2986134" y="3901289"/>
                    <a:pt x="2986134" y="3901289"/>
                    <a:pt x="2986134" y="3901289"/>
                  </a:cubicBezTo>
                  <a:cubicBezTo>
                    <a:pt x="2939991" y="3901289"/>
                    <a:pt x="2939991" y="3901289"/>
                    <a:pt x="2939991" y="3901289"/>
                  </a:cubicBezTo>
                  <a:cubicBezTo>
                    <a:pt x="2939991" y="3901289"/>
                    <a:pt x="2933399" y="3934237"/>
                    <a:pt x="2926807" y="3960595"/>
                  </a:cubicBezTo>
                  <a:cubicBezTo>
                    <a:pt x="2920215" y="3986953"/>
                    <a:pt x="2913623" y="4033080"/>
                    <a:pt x="2913623" y="4033080"/>
                  </a:cubicBezTo>
                  <a:cubicBezTo>
                    <a:pt x="2847704" y="4079206"/>
                    <a:pt x="2847704" y="4079206"/>
                    <a:pt x="2847704" y="4079206"/>
                  </a:cubicBezTo>
                  <a:cubicBezTo>
                    <a:pt x="2748825" y="4085796"/>
                    <a:pt x="2748825" y="4085796"/>
                    <a:pt x="2748825" y="4085796"/>
                  </a:cubicBezTo>
                  <a:cubicBezTo>
                    <a:pt x="2748825" y="4085796"/>
                    <a:pt x="2729050" y="4098975"/>
                    <a:pt x="2702682" y="4098975"/>
                  </a:cubicBezTo>
                  <a:cubicBezTo>
                    <a:pt x="2676314" y="4105564"/>
                    <a:pt x="2656539" y="4164870"/>
                    <a:pt x="2656539" y="4164870"/>
                  </a:cubicBezTo>
                  <a:cubicBezTo>
                    <a:pt x="2597212" y="4197817"/>
                    <a:pt x="2597212" y="4230765"/>
                    <a:pt x="2610395" y="4257123"/>
                  </a:cubicBezTo>
                  <a:cubicBezTo>
                    <a:pt x="2623579" y="4283481"/>
                    <a:pt x="2623579" y="4309839"/>
                    <a:pt x="2610395" y="4336197"/>
                  </a:cubicBezTo>
                  <a:cubicBezTo>
                    <a:pt x="2597212" y="4355966"/>
                    <a:pt x="2630171" y="4388913"/>
                    <a:pt x="2584028" y="4395503"/>
                  </a:cubicBezTo>
                  <a:cubicBezTo>
                    <a:pt x="2537884" y="4402092"/>
                    <a:pt x="2524701" y="4408682"/>
                    <a:pt x="2498333" y="4415271"/>
                  </a:cubicBezTo>
                  <a:cubicBezTo>
                    <a:pt x="2471965" y="4415271"/>
                    <a:pt x="2471965" y="4415271"/>
                    <a:pt x="2471965" y="4415271"/>
                  </a:cubicBezTo>
                  <a:cubicBezTo>
                    <a:pt x="2386271" y="4448219"/>
                    <a:pt x="2386271" y="4448219"/>
                    <a:pt x="2386271" y="4448219"/>
                  </a:cubicBezTo>
                  <a:cubicBezTo>
                    <a:pt x="2386271" y="4448219"/>
                    <a:pt x="2359903" y="4514114"/>
                    <a:pt x="2412638" y="4566830"/>
                  </a:cubicBezTo>
                  <a:cubicBezTo>
                    <a:pt x="2478557" y="4639314"/>
                    <a:pt x="2478557" y="4639314"/>
                    <a:pt x="2478557" y="4639314"/>
                  </a:cubicBezTo>
                  <a:cubicBezTo>
                    <a:pt x="2478557" y="4639314"/>
                    <a:pt x="2544476" y="4678851"/>
                    <a:pt x="2518109" y="4678851"/>
                  </a:cubicBezTo>
                  <a:cubicBezTo>
                    <a:pt x="2485149" y="4678851"/>
                    <a:pt x="2419230" y="4685441"/>
                    <a:pt x="2419230" y="4685441"/>
                  </a:cubicBezTo>
                  <a:cubicBezTo>
                    <a:pt x="2392862" y="4626135"/>
                    <a:pt x="2392862" y="4626135"/>
                    <a:pt x="2392862" y="4626135"/>
                  </a:cubicBezTo>
                  <a:cubicBezTo>
                    <a:pt x="2346719" y="4560240"/>
                    <a:pt x="2346719" y="4560240"/>
                    <a:pt x="2346719" y="4560240"/>
                  </a:cubicBezTo>
                  <a:cubicBezTo>
                    <a:pt x="2346719" y="4507524"/>
                    <a:pt x="2346719" y="4507524"/>
                    <a:pt x="2346719" y="4507524"/>
                  </a:cubicBezTo>
                  <a:cubicBezTo>
                    <a:pt x="2300576" y="4454808"/>
                    <a:pt x="2300576" y="4454808"/>
                    <a:pt x="2300576" y="4454808"/>
                  </a:cubicBezTo>
                  <a:cubicBezTo>
                    <a:pt x="2267616" y="4415271"/>
                    <a:pt x="2267616" y="4415271"/>
                    <a:pt x="2267616" y="4415271"/>
                  </a:cubicBezTo>
                  <a:cubicBezTo>
                    <a:pt x="2267616" y="4415271"/>
                    <a:pt x="2188513" y="4369145"/>
                    <a:pt x="2181921" y="4402092"/>
                  </a:cubicBezTo>
                  <a:cubicBezTo>
                    <a:pt x="2168737" y="4421861"/>
                    <a:pt x="2168737" y="4421861"/>
                    <a:pt x="2162145" y="4421861"/>
                  </a:cubicBezTo>
                  <a:cubicBezTo>
                    <a:pt x="2162145" y="4421861"/>
                    <a:pt x="2162145" y="4421861"/>
                    <a:pt x="2162145" y="4448219"/>
                  </a:cubicBezTo>
                  <a:cubicBezTo>
                    <a:pt x="2162145" y="4494345"/>
                    <a:pt x="2195105" y="4487756"/>
                    <a:pt x="2162145" y="4494345"/>
                  </a:cubicBezTo>
                  <a:cubicBezTo>
                    <a:pt x="2122594" y="4507524"/>
                    <a:pt x="2122594" y="4507524"/>
                    <a:pt x="2122594" y="4507524"/>
                  </a:cubicBezTo>
                  <a:cubicBezTo>
                    <a:pt x="2056675" y="4435040"/>
                    <a:pt x="2056675" y="4435040"/>
                    <a:pt x="2056675" y="4435040"/>
                  </a:cubicBezTo>
                  <a:cubicBezTo>
                    <a:pt x="2030307" y="4435040"/>
                    <a:pt x="2003940" y="4474577"/>
                    <a:pt x="2003940" y="4474577"/>
                  </a:cubicBezTo>
                  <a:cubicBezTo>
                    <a:pt x="2003940" y="4474577"/>
                    <a:pt x="1957796" y="4481166"/>
                    <a:pt x="1938021" y="4500935"/>
                  </a:cubicBezTo>
                  <a:cubicBezTo>
                    <a:pt x="1918245" y="4520703"/>
                    <a:pt x="1918245" y="4520703"/>
                    <a:pt x="1918245" y="4520703"/>
                  </a:cubicBezTo>
                  <a:cubicBezTo>
                    <a:pt x="1918245" y="4520703"/>
                    <a:pt x="1852326" y="4553651"/>
                    <a:pt x="1839142" y="4573419"/>
                  </a:cubicBezTo>
                  <a:cubicBezTo>
                    <a:pt x="1825958" y="4599777"/>
                    <a:pt x="1819366" y="4632725"/>
                    <a:pt x="1819366" y="4632725"/>
                  </a:cubicBezTo>
                  <a:cubicBezTo>
                    <a:pt x="1839142" y="5159886"/>
                    <a:pt x="1839142" y="5159886"/>
                    <a:pt x="1839142" y="5159886"/>
                  </a:cubicBezTo>
                  <a:cubicBezTo>
                    <a:pt x="1792999" y="5166475"/>
                    <a:pt x="1792999" y="5166475"/>
                    <a:pt x="1792999" y="5166475"/>
                  </a:cubicBezTo>
                  <a:cubicBezTo>
                    <a:pt x="1792999" y="5074222"/>
                    <a:pt x="1792999" y="5074222"/>
                    <a:pt x="1792999" y="5074222"/>
                  </a:cubicBezTo>
                  <a:cubicBezTo>
                    <a:pt x="1792999" y="5074222"/>
                    <a:pt x="1766631" y="4988558"/>
                    <a:pt x="1773223" y="4968790"/>
                  </a:cubicBezTo>
                  <a:cubicBezTo>
                    <a:pt x="1773223" y="4942432"/>
                    <a:pt x="1753447" y="4843589"/>
                    <a:pt x="1753447" y="4843589"/>
                  </a:cubicBezTo>
                  <a:cubicBezTo>
                    <a:pt x="1773223" y="4738157"/>
                    <a:pt x="1773223" y="4738157"/>
                    <a:pt x="1773223" y="4738157"/>
                  </a:cubicBezTo>
                  <a:cubicBezTo>
                    <a:pt x="1766631" y="4678851"/>
                    <a:pt x="1766631" y="4678851"/>
                    <a:pt x="1766631" y="4678851"/>
                  </a:cubicBezTo>
                  <a:cubicBezTo>
                    <a:pt x="1694120" y="4639314"/>
                    <a:pt x="1694120" y="4639314"/>
                    <a:pt x="1694120" y="4639314"/>
                  </a:cubicBezTo>
                  <a:cubicBezTo>
                    <a:pt x="1694120" y="4639314"/>
                    <a:pt x="1634793" y="4599777"/>
                    <a:pt x="1641385" y="4652493"/>
                  </a:cubicBezTo>
                  <a:cubicBezTo>
                    <a:pt x="1647977" y="4705210"/>
                    <a:pt x="1628201" y="4738157"/>
                    <a:pt x="1628201" y="4738157"/>
                  </a:cubicBezTo>
                  <a:cubicBezTo>
                    <a:pt x="1582058" y="4757926"/>
                    <a:pt x="1549098" y="4738157"/>
                    <a:pt x="1562282" y="4711799"/>
                  </a:cubicBezTo>
                  <a:cubicBezTo>
                    <a:pt x="1575466" y="4692030"/>
                    <a:pt x="1575466" y="4692030"/>
                    <a:pt x="1575466" y="4692030"/>
                  </a:cubicBezTo>
                  <a:cubicBezTo>
                    <a:pt x="1582058" y="4612956"/>
                    <a:pt x="1582058" y="4612956"/>
                    <a:pt x="1582058" y="4612956"/>
                  </a:cubicBezTo>
                  <a:cubicBezTo>
                    <a:pt x="1535914" y="4580009"/>
                    <a:pt x="1535914" y="4580009"/>
                    <a:pt x="1535914" y="4580009"/>
                  </a:cubicBezTo>
                  <a:cubicBezTo>
                    <a:pt x="1535914" y="4580009"/>
                    <a:pt x="1529322" y="4553651"/>
                    <a:pt x="1502955" y="4533882"/>
                  </a:cubicBezTo>
                  <a:cubicBezTo>
                    <a:pt x="1483179" y="4507524"/>
                    <a:pt x="1483179" y="4507524"/>
                    <a:pt x="1483179" y="4507524"/>
                  </a:cubicBezTo>
                  <a:cubicBezTo>
                    <a:pt x="1390892" y="4461398"/>
                    <a:pt x="1390892" y="4461398"/>
                    <a:pt x="1390892" y="4461398"/>
                  </a:cubicBezTo>
                  <a:cubicBezTo>
                    <a:pt x="1390892" y="4461398"/>
                    <a:pt x="1357933" y="4494345"/>
                    <a:pt x="1344749" y="4514114"/>
                  </a:cubicBezTo>
                  <a:cubicBezTo>
                    <a:pt x="1331565" y="4540472"/>
                    <a:pt x="1285422" y="4553651"/>
                    <a:pt x="1285422" y="4553651"/>
                  </a:cubicBezTo>
                  <a:cubicBezTo>
                    <a:pt x="1206319" y="4553651"/>
                    <a:pt x="1206319" y="4553651"/>
                    <a:pt x="1206319" y="4553651"/>
                  </a:cubicBezTo>
                  <a:cubicBezTo>
                    <a:pt x="1160175" y="4527293"/>
                    <a:pt x="1160175" y="4527293"/>
                    <a:pt x="1160175" y="4527293"/>
                  </a:cubicBezTo>
                  <a:cubicBezTo>
                    <a:pt x="1140400" y="4448219"/>
                    <a:pt x="1140400" y="4448219"/>
                    <a:pt x="1140400" y="4448219"/>
                  </a:cubicBezTo>
                  <a:cubicBezTo>
                    <a:pt x="1140400" y="4448219"/>
                    <a:pt x="1127216" y="4421861"/>
                    <a:pt x="1100848" y="4402092"/>
                  </a:cubicBezTo>
                  <a:cubicBezTo>
                    <a:pt x="1081073" y="4375734"/>
                    <a:pt x="988786" y="4316428"/>
                    <a:pt x="988786" y="4316428"/>
                  </a:cubicBezTo>
                  <a:cubicBezTo>
                    <a:pt x="942643" y="4283481"/>
                    <a:pt x="942643" y="4283481"/>
                    <a:pt x="942643" y="4283481"/>
                  </a:cubicBezTo>
                  <a:cubicBezTo>
                    <a:pt x="942643" y="4283481"/>
                    <a:pt x="949234" y="4224175"/>
                    <a:pt x="949234" y="4197817"/>
                  </a:cubicBezTo>
                  <a:cubicBezTo>
                    <a:pt x="949234" y="4184638"/>
                    <a:pt x="955826" y="4184638"/>
                    <a:pt x="962418" y="4184638"/>
                  </a:cubicBezTo>
                  <a:cubicBezTo>
                    <a:pt x="969010" y="4184638"/>
                    <a:pt x="969010" y="4184638"/>
                    <a:pt x="942643" y="4171459"/>
                  </a:cubicBezTo>
                  <a:cubicBezTo>
                    <a:pt x="896499" y="4145101"/>
                    <a:pt x="955826" y="4164870"/>
                    <a:pt x="896499" y="4145101"/>
                  </a:cubicBezTo>
                  <a:cubicBezTo>
                    <a:pt x="837172" y="4125333"/>
                    <a:pt x="771253" y="4118743"/>
                    <a:pt x="804213" y="4079206"/>
                  </a:cubicBezTo>
                  <a:cubicBezTo>
                    <a:pt x="837172" y="4033080"/>
                    <a:pt x="837172" y="4033080"/>
                    <a:pt x="837172" y="4033080"/>
                  </a:cubicBezTo>
                  <a:cubicBezTo>
                    <a:pt x="837172" y="4033080"/>
                    <a:pt x="817396" y="3960595"/>
                    <a:pt x="791029" y="3973774"/>
                  </a:cubicBezTo>
                  <a:cubicBezTo>
                    <a:pt x="777845" y="3973774"/>
                    <a:pt x="771253" y="3973774"/>
                    <a:pt x="764661" y="3967185"/>
                  </a:cubicBezTo>
                  <a:cubicBezTo>
                    <a:pt x="758069" y="3960595"/>
                    <a:pt x="744885" y="3960595"/>
                    <a:pt x="725110" y="3986953"/>
                  </a:cubicBezTo>
                  <a:cubicBezTo>
                    <a:pt x="692150" y="4026490"/>
                    <a:pt x="731702" y="4000132"/>
                    <a:pt x="692150" y="4026490"/>
                  </a:cubicBezTo>
                  <a:cubicBezTo>
                    <a:pt x="646007" y="4052848"/>
                    <a:pt x="619639" y="4039669"/>
                    <a:pt x="619639" y="4039669"/>
                  </a:cubicBezTo>
                  <a:cubicBezTo>
                    <a:pt x="573496" y="3986953"/>
                    <a:pt x="573496" y="3986953"/>
                    <a:pt x="573496" y="3986953"/>
                  </a:cubicBezTo>
                  <a:cubicBezTo>
                    <a:pt x="593271" y="3934237"/>
                    <a:pt x="593271" y="3934237"/>
                    <a:pt x="593271" y="3934237"/>
                  </a:cubicBezTo>
                  <a:cubicBezTo>
                    <a:pt x="553720" y="3881521"/>
                    <a:pt x="566904" y="3848573"/>
                    <a:pt x="533944" y="3841984"/>
                  </a:cubicBezTo>
                  <a:cubicBezTo>
                    <a:pt x="494393" y="3835394"/>
                    <a:pt x="461433" y="3802447"/>
                    <a:pt x="461433" y="3802447"/>
                  </a:cubicBezTo>
                  <a:cubicBezTo>
                    <a:pt x="441658" y="3756320"/>
                    <a:pt x="441658" y="3756320"/>
                    <a:pt x="441658" y="3756320"/>
                  </a:cubicBezTo>
                  <a:cubicBezTo>
                    <a:pt x="441658" y="3756320"/>
                    <a:pt x="408698" y="3631120"/>
                    <a:pt x="375739" y="3637709"/>
                  </a:cubicBezTo>
                  <a:cubicBezTo>
                    <a:pt x="362555" y="3637709"/>
                    <a:pt x="355963" y="3631120"/>
                    <a:pt x="342779" y="3624530"/>
                  </a:cubicBezTo>
                  <a:cubicBezTo>
                    <a:pt x="336187" y="3617941"/>
                    <a:pt x="323003" y="3611351"/>
                    <a:pt x="309820" y="3611351"/>
                  </a:cubicBezTo>
                  <a:cubicBezTo>
                    <a:pt x="283452" y="3617941"/>
                    <a:pt x="204349" y="3611351"/>
                    <a:pt x="204349" y="3611351"/>
                  </a:cubicBezTo>
                  <a:cubicBezTo>
                    <a:pt x="138430" y="3558635"/>
                    <a:pt x="138430" y="3558635"/>
                    <a:pt x="138430" y="3558635"/>
                  </a:cubicBezTo>
                  <a:cubicBezTo>
                    <a:pt x="138430" y="3558635"/>
                    <a:pt x="138430" y="3538866"/>
                    <a:pt x="151614" y="3512508"/>
                  </a:cubicBezTo>
                  <a:cubicBezTo>
                    <a:pt x="164798" y="3492740"/>
                    <a:pt x="164798" y="3492740"/>
                    <a:pt x="164798" y="3492740"/>
                  </a:cubicBezTo>
                  <a:cubicBezTo>
                    <a:pt x="164798" y="3492740"/>
                    <a:pt x="158206" y="3505919"/>
                    <a:pt x="105470" y="3492740"/>
                  </a:cubicBezTo>
                  <a:cubicBezTo>
                    <a:pt x="52735" y="3486150"/>
                    <a:pt x="39551" y="3433434"/>
                    <a:pt x="39551" y="3433434"/>
                  </a:cubicBezTo>
                  <a:cubicBezTo>
                    <a:pt x="39551" y="3433434"/>
                    <a:pt x="59327" y="3400487"/>
                    <a:pt x="39551" y="3360950"/>
                  </a:cubicBezTo>
                  <a:cubicBezTo>
                    <a:pt x="26368" y="3328002"/>
                    <a:pt x="0" y="3229160"/>
                    <a:pt x="0" y="3229160"/>
                  </a:cubicBezTo>
                  <a:cubicBezTo>
                    <a:pt x="32959" y="3176444"/>
                    <a:pt x="32959" y="3176444"/>
                    <a:pt x="32959" y="3176444"/>
                  </a:cubicBezTo>
                  <a:cubicBezTo>
                    <a:pt x="112062" y="3117138"/>
                    <a:pt x="112062" y="3117138"/>
                    <a:pt x="112062" y="3117138"/>
                  </a:cubicBezTo>
                  <a:cubicBezTo>
                    <a:pt x="145022" y="3071011"/>
                    <a:pt x="158206" y="2978758"/>
                    <a:pt x="158206" y="2978758"/>
                  </a:cubicBezTo>
                  <a:cubicBezTo>
                    <a:pt x="210941" y="2965579"/>
                    <a:pt x="224125" y="2952400"/>
                    <a:pt x="257084" y="2952400"/>
                  </a:cubicBezTo>
                  <a:cubicBezTo>
                    <a:pt x="296636" y="2952400"/>
                    <a:pt x="296636" y="2932632"/>
                    <a:pt x="336187" y="2939221"/>
                  </a:cubicBezTo>
                  <a:cubicBezTo>
                    <a:pt x="369147" y="2945811"/>
                    <a:pt x="382330" y="2919453"/>
                    <a:pt x="382330" y="2919453"/>
                  </a:cubicBezTo>
                  <a:cubicBezTo>
                    <a:pt x="355963" y="2879916"/>
                    <a:pt x="342779" y="2853558"/>
                    <a:pt x="316411" y="2840379"/>
                  </a:cubicBezTo>
                  <a:cubicBezTo>
                    <a:pt x="296636" y="2827200"/>
                    <a:pt x="276860" y="2787662"/>
                    <a:pt x="276860" y="2787662"/>
                  </a:cubicBezTo>
                  <a:cubicBezTo>
                    <a:pt x="276860" y="2701999"/>
                    <a:pt x="276860" y="2701999"/>
                    <a:pt x="276860" y="2701999"/>
                  </a:cubicBezTo>
                  <a:cubicBezTo>
                    <a:pt x="276860" y="2701999"/>
                    <a:pt x="250492" y="2649283"/>
                    <a:pt x="263676" y="2622925"/>
                  </a:cubicBezTo>
                  <a:cubicBezTo>
                    <a:pt x="276860" y="2603156"/>
                    <a:pt x="210941" y="2622925"/>
                    <a:pt x="276860" y="2603156"/>
                  </a:cubicBezTo>
                  <a:cubicBezTo>
                    <a:pt x="342779" y="2583388"/>
                    <a:pt x="342779" y="2583388"/>
                    <a:pt x="342779" y="2583388"/>
                  </a:cubicBezTo>
                  <a:cubicBezTo>
                    <a:pt x="355963" y="2517493"/>
                    <a:pt x="355963" y="2517493"/>
                    <a:pt x="355963" y="2517493"/>
                  </a:cubicBezTo>
                  <a:cubicBezTo>
                    <a:pt x="355963" y="2431829"/>
                    <a:pt x="355963" y="2431829"/>
                    <a:pt x="355963" y="2431829"/>
                  </a:cubicBezTo>
                  <a:cubicBezTo>
                    <a:pt x="408698" y="2398881"/>
                    <a:pt x="408698" y="2398881"/>
                    <a:pt x="408698" y="2398881"/>
                  </a:cubicBezTo>
                  <a:cubicBezTo>
                    <a:pt x="474617" y="2372523"/>
                    <a:pt x="474617" y="2372523"/>
                    <a:pt x="474617" y="2372523"/>
                  </a:cubicBezTo>
                  <a:cubicBezTo>
                    <a:pt x="547128" y="2332986"/>
                    <a:pt x="547128" y="2332986"/>
                    <a:pt x="547128" y="2332986"/>
                  </a:cubicBezTo>
                  <a:cubicBezTo>
                    <a:pt x="553720" y="2240733"/>
                    <a:pt x="553720" y="2240733"/>
                    <a:pt x="553720" y="2240733"/>
                  </a:cubicBezTo>
                  <a:cubicBezTo>
                    <a:pt x="487801" y="2214375"/>
                    <a:pt x="487801" y="2214375"/>
                    <a:pt x="487801" y="2214375"/>
                  </a:cubicBezTo>
                  <a:cubicBezTo>
                    <a:pt x="487801" y="2214375"/>
                    <a:pt x="481209" y="2122122"/>
                    <a:pt x="507577" y="2115533"/>
                  </a:cubicBezTo>
                  <a:cubicBezTo>
                    <a:pt x="540536" y="2115533"/>
                    <a:pt x="586680" y="2082585"/>
                    <a:pt x="586680" y="2082585"/>
                  </a:cubicBezTo>
                  <a:cubicBezTo>
                    <a:pt x="586680" y="2082585"/>
                    <a:pt x="652599" y="2108943"/>
                    <a:pt x="659191" y="2075995"/>
                  </a:cubicBezTo>
                  <a:cubicBezTo>
                    <a:pt x="665782" y="2049637"/>
                    <a:pt x="672374" y="2023279"/>
                    <a:pt x="678966" y="1990332"/>
                  </a:cubicBezTo>
                  <a:cubicBezTo>
                    <a:pt x="685558" y="1957384"/>
                    <a:pt x="725110" y="1884900"/>
                    <a:pt x="725110" y="1884900"/>
                  </a:cubicBezTo>
                  <a:cubicBezTo>
                    <a:pt x="725110" y="1884900"/>
                    <a:pt x="777845" y="1851952"/>
                    <a:pt x="804213" y="1865131"/>
                  </a:cubicBezTo>
                  <a:cubicBezTo>
                    <a:pt x="823988" y="1878310"/>
                    <a:pt x="856948" y="1884900"/>
                    <a:pt x="896499" y="1891489"/>
                  </a:cubicBezTo>
                  <a:cubicBezTo>
                    <a:pt x="929459" y="1898079"/>
                    <a:pt x="922867" y="1911258"/>
                    <a:pt x="969010" y="1911258"/>
                  </a:cubicBezTo>
                  <a:cubicBezTo>
                    <a:pt x="1015154" y="1917847"/>
                    <a:pt x="1074481" y="1937616"/>
                    <a:pt x="1074481" y="1911258"/>
                  </a:cubicBezTo>
                  <a:cubicBezTo>
                    <a:pt x="1081073" y="1884900"/>
                    <a:pt x="1114032" y="1851952"/>
                    <a:pt x="1114032" y="1825594"/>
                  </a:cubicBezTo>
                  <a:cubicBezTo>
                    <a:pt x="1107440" y="1799236"/>
                    <a:pt x="1146992" y="1733341"/>
                    <a:pt x="1146992" y="1733341"/>
                  </a:cubicBezTo>
                  <a:cubicBezTo>
                    <a:pt x="1239278" y="1739931"/>
                    <a:pt x="1239278" y="1739931"/>
                    <a:pt x="1239278" y="1739931"/>
                  </a:cubicBezTo>
                  <a:cubicBezTo>
                    <a:pt x="1245870" y="1786057"/>
                    <a:pt x="1245870" y="1786057"/>
                    <a:pt x="1245870" y="1786057"/>
                  </a:cubicBezTo>
                  <a:cubicBezTo>
                    <a:pt x="1245870" y="1786057"/>
                    <a:pt x="1259054" y="1845363"/>
                    <a:pt x="1239278" y="1865131"/>
                  </a:cubicBezTo>
                  <a:cubicBezTo>
                    <a:pt x="1212911" y="1884900"/>
                    <a:pt x="1206319" y="1931026"/>
                    <a:pt x="1232686" y="1931026"/>
                  </a:cubicBezTo>
                  <a:cubicBezTo>
                    <a:pt x="1259054" y="1937616"/>
                    <a:pt x="1456811" y="1937616"/>
                    <a:pt x="1437036" y="1924437"/>
                  </a:cubicBezTo>
                  <a:cubicBezTo>
                    <a:pt x="1423852" y="1911258"/>
                    <a:pt x="1423852" y="1911258"/>
                    <a:pt x="1423852" y="1911258"/>
                  </a:cubicBezTo>
                  <a:cubicBezTo>
                    <a:pt x="1509547" y="1759699"/>
                    <a:pt x="1509547" y="1759699"/>
                    <a:pt x="1509547" y="1759699"/>
                  </a:cubicBezTo>
                  <a:cubicBezTo>
                    <a:pt x="1509547" y="1759699"/>
                    <a:pt x="1397484" y="1746520"/>
                    <a:pt x="1443628" y="1594961"/>
                  </a:cubicBezTo>
                  <a:cubicBezTo>
                    <a:pt x="1451868" y="1571898"/>
                    <a:pt x="1456811" y="1555836"/>
                    <a:pt x="1459489" y="1545025"/>
                  </a:cubicBezTo>
                  <a:lnTo>
                    <a:pt x="1461715" y="1526922"/>
                  </a:lnTo>
                  <a:lnTo>
                    <a:pt x="1488123" y="1496942"/>
                  </a:lnTo>
                  <a:cubicBezTo>
                    <a:pt x="1506251" y="1477998"/>
                    <a:pt x="1522730" y="1463171"/>
                    <a:pt x="1522730" y="1463171"/>
                  </a:cubicBezTo>
                  <a:close/>
                  <a:moveTo>
                    <a:pt x="2832694" y="1433993"/>
                  </a:moveTo>
                  <a:cubicBezTo>
                    <a:pt x="2837256" y="1432473"/>
                    <a:pt x="2842121" y="1433283"/>
                    <a:pt x="2846987" y="1438149"/>
                  </a:cubicBezTo>
                  <a:cubicBezTo>
                    <a:pt x="2834012" y="1470586"/>
                    <a:pt x="2834012" y="1470586"/>
                    <a:pt x="2834012" y="1470586"/>
                  </a:cubicBezTo>
                  <a:cubicBezTo>
                    <a:pt x="2821037" y="1477073"/>
                    <a:pt x="2808063" y="1464098"/>
                    <a:pt x="2808063" y="1464098"/>
                  </a:cubicBezTo>
                  <a:cubicBezTo>
                    <a:pt x="2808063" y="1464098"/>
                    <a:pt x="2819010" y="1438554"/>
                    <a:pt x="2832694" y="1433993"/>
                  </a:cubicBezTo>
                  <a:close/>
                  <a:moveTo>
                    <a:pt x="3278763" y="1399123"/>
                  </a:moveTo>
                  <a:cubicBezTo>
                    <a:pt x="3284934" y="1398814"/>
                    <a:pt x="3289047" y="1401697"/>
                    <a:pt x="3289047" y="1409935"/>
                  </a:cubicBezTo>
                  <a:cubicBezTo>
                    <a:pt x="3289047" y="1409935"/>
                    <a:pt x="3282465" y="1449477"/>
                    <a:pt x="3242974" y="1436296"/>
                  </a:cubicBezTo>
                  <a:cubicBezTo>
                    <a:pt x="3190319" y="1469248"/>
                    <a:pt x="3190319" y="1469248"/>
                    <a:pt x="3190319" y="1469248"/>
                  </a:cubicBezTo>
                  <a:cubicBezTo>
                    <a:pt x="3104755" y="1495609"/>
                    <a:pt x="3104755" y="1495609"/>
                    <a:pt x="3104755" y="1495609"/>
                  </a:cubicBezTo>
                  <a:cubicBezTo>
                    <a:pt x="3038937" y="1508789"/>
                    <a:pt x="3038937" y="1508789"/>
                    <a:pt x="3038937" y="1508789"/>
                  </a:cubicBezTo>
                  <a:lnTo>
                    <a:pt x="2966537" y="1554921"/>
                  </a:lnTo>
                  <a:cubicBezTo>
                    <a:pt x="2966537" y="1554921"/>
                    <a:pt x="2992864" y="1508789"/>
                    <a:pt x="3025773" y="1502199"/>
                  </a:cubicBezTo>
                  <a:cubicBezTo>
                    <a:pt x="3078428" y="1489018"/>
                    <a:pt x="3078428" y="1489018"/>
                    <a:pt x="3078428" y="1489018"/>
                  </a:cubicBezTo>
                  <a:cubicBezTo>
                    <a:pt x="3157410" y="1462657"/>
                    <a:pt x="3157410" y="1462657"/>
                    <a:pt x="3157410" y="1462657"/>
                  </a:cubicBezTo>
                  <a:cubicBezTo>
                    <a:pt x="3223228" y="1429706"/>
                    <a:pt x="3223228" y="1429706"/>
                    <a:pt x="3223228" y="1429706"/>
                  </a:cubicBezTo>
                  <a:cubicBezTo>
                    <a:pt x="3223228" y="1429706"/>
                    <a:pt x="3260252" y="1400050"/>
                    <a:pt x="3278763" y="1399123"/>
                  </a:cubicBezTo>
                  <a:close/>
                  <a:moveTo>
                    <a:pt x="3040257" y="1218887"/>
                  </a:moveTo>
                  <a:cubicBezTo>
                    <a:pt x="3042733" y="1219819"/>
                    <a:pt x="3044384" y="1222305"/>
                    <a:pt x="3044384" y="1227278"/>
                  </a:cubicBezTo>
                  <a:lnTo>
                    <a:pt x="2938734" y="1293577"/>
                  </a:lnTo>
                  <a:cubicBezTo>
                    <a:pt x="2938734" y="1293577"/>
                    <a:pt x="2938734" y="1293577"/>
                    <a:pt x="2984956" y="1253797"/>
                  </a:cubicBezTo>
                  <a:cubicBezTo>
                    <a:pt x="2984956" y="1253797"/>
                    <a:pt x="2984956" y="1253797"/>
                    <a:pt x="3017971" y="1227278"/>
                  </a:cubicBezTo>
                  <a:cubicBezTo>
                    <a:pt x="3017971" y="1227278"/>
                    <a:pt x="3032828" y="1216090"/>
                    <a:pt x="3040257" y="1218887"/>
                  </a:cubicBezTo>
                  <a:close/>
                  <a:moveTo>
                    <a:pt x="3577972" y="974958"/>
                  </a:moveTo>
                  <a:cubicBezTo>
                    <a:pt x="3577972" y="974958"/>
                    <a:pt x="3597656" y="1001648"/>
                    <a:pt x="3571410" y="1008321"/>
                  </a:cubicBezTo>
                  <a:cubicBezTo>
                    <a:pt x="3532042" y="1035011"/>
                    <a:pt x="3532042" y="1035011"/>
                    <a:pt x="3532042" y="1035011"/>
                  </a:cubicBezTo>
                  <a:cubicBezTo>
                    <a:pt x="3532042" y="1035011"/>
                    <a:pt x="3453305" y="1101737"/>
                    <a:pt x="3433620" y="1081719"/>
                  </a:cubicBezTo>
                  <a:cubicBezTo>
                    <a:pt x="3538603" y="1008321"/>
                    <a:pt x="3538603" y="1008321"/>
                    <a:pt x="3538603" y="1008321"/>
                  </a:cubicBezTo>
                  <a:cubicBezTo>
                    <a:pt x="3538603" y="1008321"/>
                    <a:pt x="3564849" y="968285"/>
                    <a:pt x="3577972" y="974958"/>
                  </a:cubicBezTo>
                  <a:close/>
                  <a:moveTo>
                    <a:pt x="3116672" y="937703"/>
                  </a:moveTo>
                  <a:cubicBezTo>
                    <a:pt x="3116672" y="937703"/>
                    <a:pt x="3077351" y="1016345"/>
                    <a:pt x="3024923" y="1029452"/>
                  </a:cubicBezTo>
                  <a:cubicBezTo>
                    <a:pt x="3116672" y="937703"/>
                    <a:pt x="3116672" y="937703"/>
                    <a:pt x="3116672" y="937703"/>
                  </a:cubicBezTo>
                  <a:close/>
                  <a:moveTo>
                    <a:pt x="3049945" y="929362"/>
                  </a:moveTo>
                  <a:lnTo>
                    <a:pt x="2944295" y="1040572"/>
                  </a:lnTo>
                  <a:lnTo>
                    <a:pt x="2985999" y="990527"/>
                  </a:lnTo>
                  <a:lnTo>
                    <a:pt x="3049945" y="929362"/>
                  </a:lnTo>
                  <a:close/>
                  <a:moveTo>
                    <a:pt x="3873636" y="467839"/>
                  </a:moveTo>
                  <a:cubicBezTo>
                    <a:pt x="3873636" y="467839"/>
                    <a:pt x="3873636" y="467839"/>
                    <a:pt x="3886803" y="467839"/>
                  </a:cubicBezTo>
                  <a:cubicBezTo>
                    <a:pt x="3886803" y="467839"/>
                    <a:pt x="3886803" y="467839"/>
                    <a:pt x="3873636" y="494178"/>
                  </a:cubicBezTo>
                  <a:cubicBezTo>
                    <a:pt x="3867053" y="507348"/>
                    <a:pt x="3840719" y="513933"/>
                    <a:pt x="3840719" y="513933"/>
                  </a:cubicBezTo>
                  <a:cubicBezTo>
                    <a:pt x="3840719" y="513933"/>
                    <a:pt x="3840719" y="513933"/>
                    <a:pt x="3728800" y="612705"/>
                  </a:cubicBezTo>
                  <a:cubicBezTo>
                    <a:pt x="3728800" y="612705"/>
                    <a:pt x="3728800" y="612705"/>
                    <a:pt x="3551047" y="770741"/>
                  </a:cubicBezTo>
                  <a:cubicBezTo>
                    <a:pt x="3551047" y="770741"/>
                    <a:pt x="3551047" y="770741"/>
                    <a:pt x="3472046" y="816835"/>
                  </a:cubicBezTo>
                  <a:cubicBezTo>
                    <a:pt x="3472046" y="816835"/>
                    <a:pt x="3472046" y="816835"/>
                    <a:pt x="3425962" y="862929"/>
                  </a:cubicBezTo>
                  <a:cubicBezTo>
                    <a:pt x="3425962" y="862929"/>
                    <a:pt x="3425962" y="862929"/>
                    <a:pt x="3366710" y="935362"/>
                  </a:cubicBezTo>
                  <a:cubicBezTo>
                    <a:pt x="3366710" y="935362"/>
                    <a:pt x="3366710" y="935362"/>
                    <a:pt x="3327210" y="981456"/>
                  </a:cubicBezTo>
                  <a:cubicBezTo>
                    <a:pt x="3327210" y="981456"/>
                    <a:pt x="3327210" y="981456"/>
                    <a:pt x="3281126" y="1020965"/>
                  </a:cubicBezTo>
                  <a:cubicBezTo>
                    <a:pt x="3281126" y="1020965"/>
                    <a:pt x="3281126" y="1020965"/>
                    <a:pt x="3188957" y="1093398"/>
                  </a:cubicBezTo>
                  <a:cubicBezTo>
                    <a:pt x="3188957" y="1093398"/>
                    <a:pt x="3215291" y="1047304"/>
                    <a:pt x="3221874" y="1040719"/>
                  </a:cubicBezTo>
                  <a:cubicBezTo>
                    <a:pt x="3221874" y="1040719"/>
                    <a:pt x="3221874" y="1040719"/>
                    <a:pt x="3248208" y="1014380"/>
                  </a:cubicBezTo>
                  <a:cubicBezTo>
                    <a:pt x="3248208" y="1014380"/>
                    <a:pt x="3248208" y="1014380"/>
                    <a:pt x="3267959" y="994625"/>
                  </a:cubicBezTo>
                  <a:cubicBezTo>
                    <a:pt x="3267959" y="994625"/>
                    <a:pt x="3267959" y="994625"/>
                    <a:pt x="3294292" y="974871"/>
                  </a:cubicBezTo>
                  <a:cubicBezTo>
                    <a:pt x="3294292" y="974871"/>
                    <a:pt x="3294292" y="974871"/>
                    <a:pt x="3314043" y="961701"/>
                  </a:cubicBezTo>
                  <a:cubicBezTo>
                    <a:pt x="3314043" y="961701"/>
                    <a:pt x="3314043" y="961701"/>
                    <a:pt x="3346960" y="922192"/>
                  </a:cubicBezTo>
                  <a:cubicBezTo>
                    <a:pt x="3346960" y="922192"/>
                    <a:pt x="3346960" y="922192"/>
                    <a:pt x="3406211" y="862929"/>
                  </a:cubicBezTo>
                  <a:cubicBezTo>
                    <a:pt x="3406211" y="862929"/>
                    <a:pt x="3406211" y="862929"/>
                    <a:pt x="3432545" y="843174"/>
                  </a:cubicBezTo>
                  <a:cubicBezTo>
                    <a:pt x="3432545" y="843174"/>
                    <a:pt x="3504963" y="783911"/>
                    <a:pt x="3518130" y="770741"/>
                  </a:cubicBezTo>
                  <a:cubicBezTo>
                    <a:pt x="3531297" y="757572"/>
                    <a:pt x="3537880" y="757572"/>
                    <a:pt x="3537880" y="757572"/>
                  </a:cubicBezTo>
                  <a:cubicBezTo>
                    <a:pt x="3537880" y="757572"/>
                    <a:pt x="3564214" y="744402"/>
                    <a:pt x="3570797" y="737817"/>
                  </a:cubicBezTo>
                  <a:cubicBezTo>
                    <a:pt x="3577381" y="731232"/>
                    <a:pt x="3583964" y="724647"/>
                    <a:pt x="3597131" y="711478"/>
                  </a:cubicBezTo>
                  <a:cubicBezTo>
                    <a:pt x="3610298" y="698308"/>
                    <a:pt x="3623465" y="691723"/>
                    <a:pt x="3636632" y="678554"/>
                  </a:cubicBezTo>
                  <a:cubicBezTo>
                    <a:pt x="3643215" y="665384"/>
                    <a:pt x="3682716" y="639045"/>
                    <a:pt x="3682716" y="639045"/>
                  </a:cubicBezTo>
                  <a:cubicBezTo>
                    <a:pt x="3682716" y="639045"/>
                    <a:pt x="3682716" y="639045"/>
                    <a:pt x="3722217" y="606120"/>
                  </a:cubicBezTo>
                  <a:cubicBezTo>
                    <a:pt x="3722217" y="606120"/>
                    <a:pt x="3827552" y="507348"/>
                    <a:pt x="3834136" y="500763"/>
                  </a:cubicBezTo>
                  <a:cubicBezTo>
                    <a:pt x="3834136" y="494178"/>
                    <a:pt x="3853886" y="487593"/>
                    <a:pt x="3853886" y="487593"/>
                  </a:cubicBezTo>
                  <a:cubicBezTo>
                    <a:pt x="3853886" y="487593"/>
                    <a:pt x="3860469" y="481009"/>
                    <a:pt x="3873636" y="467839"/>
                  </a:cubicBezTo>
                  <a:close/>
                  <a:moveTo>
                    <a:pt x="2746897" y="423355"/>
                  </a:moveTo>
                  <a:lnTo>
                    <a:pt x="2760799" y="437257"/>
                  </a:lnTo>
                  <a:lnTo>
                    <a:pt x="2741336" y="448378"/>
                  </a:lnTo>
                  <a:lnTo>
                    <a:pt x="2741336" y="428916"/>
                  </a:lnTo>
                  <a:lnTo>
                    <a:pt x="2746897" y="423355"/>
                  </a:lnTo>
                  <a:close/>
                  <a:moveTo>
                    <a:pt x="2272464" y="95"/>
                  </a:moveTo>
                  <a:cubicBezTo>
                    <a:pt x="2284975" y="1034"/>
                    <a:pt x="2299274" y="8540"/>
                    <a:pt x="2299274" y="8540"/>
                  </a:cubicBezTo>
                  <a:lnTo>
                    <a:pt x="2273854" y="28558"/>
                  </a:lnTo>
                  <a:cubicBezTo>
                    <a:pt x="2273854" y="28558"/>
                    <a:pt x="2273854" y="28558"/>
                    <a:pt x="2254790" y="28558"/>
                  </a:cubicBezTo>
                  <a:cubicBezTo>
                    <a:pt x="2254790" y="28558"/>
                    <a:pt x="2254790" y="8540"/>
                    <a:pt x="2261145" y="1868"/>
                  </a:cubicBezTo>
                  <a:cubicBezTo>
                    <a:pt x="2264322" y="200"/>
                    <a:pt x="2268294" y="-217"/>
                    <a:pt x="2272464" y="9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5"/>
            <p:cNvSpPr>
              <a:spLocks noEditPoints="1"/>
            </p:cNvSpPr>
            <p:nvPr userDrawn="1">
              <p:custDataLst>
                <p:tags r:id="rId4"/>
              </p:custDataLst>
            </p:nvPr>
          </p:nvSpPr>
          <p:spPr bwMode="auto">
            <a:xfrm>
              <a:off x="5238750" y="5378451"/>
              <a:ext cx="533400" cy="441325"/>
            </a:xfrm>
            <a:custGeom>
              <a:avLst/>
              <a:gdLst>
                <a:gd name="T0" fmla="*/ 520630 w 81"/>
                <a:gd name="T1" fmla="*/ 191340 h 67"/>
                <a:gd name="T2" fmla="*/ 243839 w 81"/>
                <a:gd name="T3" fmla="*/ 6598 h 67"/>
                <a:gd name="T4" fmla="*/ 224068 w 81"/>
                <a:gd name="T5" fmla="*/ 26392 h 67"/>
                <a:gd name="T6" fmla="*/ 210888 w 81"/>
                <a:gd name="T7" fmla="*/ 52784 h 67"/>
                <a:gd name="T8" fmla="*/ 171346 w 81"/>
                <a:gd name="T9" fmla="*/ 85773 h 67"/>
                <a:gd name="T10" fmla="*/ 158166 w 81"/>
                <a:gd name="T11" fmla="*/ 98969 h 67"/>
                <a:gd name="T12" fmla="*/ 164756 w 81"/>
                <a:gd name="T13" fmla="*/ 112165 h 67"/>
                <a:gd name="T14" fmla="*/ 138395 w 81"/>
                <a:gd name="T15" fmla="*/ 125361 h 67"/>
                <a:gd name="T16" fmla="*/ 138395 w 81"/>
                <a:gd name="T17" fmla="*/ 131959 h 67"/>
                <a:gd name="T18" fmla="*/ 131805 w 81"/>
                <a:gd name="T19" fmla="*/ 131959 h 67"/>
                <a:gd name="T20" fmla="*/ 105444 w 81"/>
                <a:gd name="T21" fmla="*/ 151753 h 67"/>
                <a:gd name="T22" fmla="*/ 85673 w 81"/>
                <a:gd name="T23" fmla="*/ 178144 h 67"/>
                <a:gd name="T24" fmla="*/ 85673 w 81"/>
                <a:gd name="T25" fmla="*/ 204536 h 67"/>
                <a:gd name="T26" fmla="*/ 65902 w 81"/>
                <a:gd name="T27" fmla="*/ 217732 h 67"/>
                <a:gd name="T28" fmla="*/ 72493 w 81"/>
                <a:gd name="T29" fmla="*/ 224330 h 67"/>
                <a:gd name="T30" fmla="*/ 59312 w 81"/>
                <a:gd name="T31" fmla="*/ 244124 h 67"/>
                <a:gd name="T32" fmla="*/ 26361 w 81"/>
                <a:gd name="T33" fmla="*/ 244124 h 67"/>
                <a:gd name="T34" fmla="*/ 79083 w 81"/>
                <a:gd name="T35" fmla="*/ 250722 h 67"/>
                <a:gd name="T36" fmla="*/ 98854 w 81"/>
                <a:gd name="T37" fmla="*/ 270516 h 67"/>
                <a:gd name="T38" fmla="*/ 98854 w 81"/>
                <a:gd name="T39" fmla="*/ 296907 h 67"/>
                <a:gd name="T40" fmla="*/ 105444 w 81"/>
                <a:gd name="T41" fmla="*/ 310103 h 67"/>
                <a:gd name="T42" fmla="*/ 72493 w 81"/>
                <a:gd name="T43" fmla="*/ 329897 h 67"/>
                <a:gd name="T44" fmla="*/ 92263 w 81"/>
                <a:gd name="T45" fmla="*/ 329897 h 67"/>
                <a:gd name="T46" fmla="*/ 112034 w 81"/>
                <a:gd name="T47" fmla="*/ 336495 h 67"/>
                <a:gd name="T48" fmla="*/ 125215 w 81"/>
                <a:gd name="T49" fmla="*/ 356289 h 67"/>
                <a:gd name="T50" fmla="*/ 138395 w 81"/>
                <a:gd name="T51" fmla="*/ 349691 h 67"/>
                <a:gd name="T52" fmla="*/ 164756 w 81"/>
                <a:gd name="T53" fmla="*/ 382681 h 67"/>
                <a:gd name="T54" fmla="*/ 191117 w 81"/>
                <a:gd name="T55" fmla="*/ 402474 h 67"/>
                <a:gd name="T56" fmla="*/ 224068 w 81"/>
                <a:gd name="T57" fmla="*/ 422268 h 67"/>
                <a:gd name="T58" fmla="*/ 270200 w 81"/>
                <a:gd name="T59" fmla="*/ 422268 h 67"/>
                <a:gd name="T60" fmla="*/ 303151 w 81"/>
                <a:gd name="T61" fmla="*/ 409072 h 67"/>
                <a:gd name="T62" fmla="*/ 322922 w 81"/>
                <a:gd name="T63" fmla="*/ 402474 h 67"/>
                <a:gd name="T64" fmla="*/ 342693 w 81"/>
                <a:gd name="T65" fmla="*/ 382681 h 67"/>
                <a:gd name="T66" fmla="*/ 375644 w 81"/>
                <a:gd name="T67" fmla="*/ 395876 h 67"/>
                <a:gd name="T68" fmla="*/ 402005 w 81"/>
                <a:gd name="T69" fmla="*/ 402474 h 67"/>
                <a:gd name="T70" fmla="*/ 402005 w 81"/>
                <a:gd name="T71" fmla="*/ 382681 h 67"/>
                <a:gd name="T72" fmla="*/ 421776 w 81"/>
                <a:gd name="T73" fmla="*/ 343093 h 67"/>
                <a:gd name="T74" fmla="*/ 461317 w 81"/>
                <a:gd name="T75" fmla="*/ 329897 h 67"/>
                <a:gd name="T76" fmla="*/ 487678 w 81"/>
                <a:gd name="T77" fmla="*/ 336495 h 67"/>
                <a:gd name="T78" fmla="*/ 500859 w 81"/>
                <a:gd name="T79" fmla="*/ 296907 h 67"/>
                <a:gd name="T80" fmla="*/ 481088 w 81"/>
                <a:gd name="T81" fmla="*/ 263918 h 67"/>
                <a:gd name="T82" fmla="*/ 474498 w 81"/>
                <a:gd name="T83" fmla="*/ 204536 h 67"/>
                <a:gd name="T84" fmla="*/ 507449 w 81"/>
                <a:gd name="T85" fmla="*/ 204536 h 67"/>
                <a:gd name="T86" fmla="*/ 520630 w 81"/>
                <a:gd name="T87" fmla="*/ 191340 h 67"/>
                <a:gd name="T88" fmla="*/ 487678 w 81"/>
                <a:gd name="T89" fmla="*/ 197938 h 67"/>
                <a:gd name="T90" fmla="*/ 461317 w 81"/>
                <a:gd name="T91" fmla="*/ 164949 h 67"/>
                <a:gd name="T92" fmla="*/ 481088 w 81"/>
                <a:gd name="T93" fmla="*/ 164949 h 67"/>
                <a:gd name="T94" fmla="*/ 474498 w 81"/>
                <a:gd name="T95" fmla="*/ 145155 h 67"/>
                <a:gd name="T96" fmla="*/ 467908 w 81"/>
                <a:gd name="T97" fmla="*/ 118763 h 67"/>
                <a:gd name="T98" fmla="*/ 434956 w 81"/>
                <a:gd name="T99" fmla="*/ 85773 h 67"/>
                <a:gd name="T100" fmla="*/ 415186 w 81"/>
                <a:gd name="T101" fmla="*/ 65979 h 67"/>
                <a:gd name="T102" fmla="*/ 388825 w 81"/>
                <a:gd name="T103" fmla="*/ 52784 h 67"/>
                <a:gd name="T104" fmla="*/ 355873 w 81"/>
                <a:gd name="T105" fmla="*/ 39588 h 67"/>
                <a:gd name="T106" fmla="*/ 355873 w 81"/>
                <a:gd name="T107" fmla="*/ 39588 h 67"/>
                <a:gd name="T108" fmla="*/ 322922 w 81"/>
                <a:gd name="T109" fmla="*/ 46186 h 67"/>
                <a:gd name="T110" fmla="*/ 303151 w 81"/>
                <a:gd name="T111" fmla="*/ 19794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 h="67">
                  <a:moveTo>
                    <a:pt x="78" y="29"/>
                  </a:moveTo>
                  <a:cubicBezTo>
                    <a:pt x="78" y="29"/>
                    <a:pt x="78" y="29"/>
                    <a:pt x="78" y="29"/>
                  </a:cubicBezTo>
                  <a:cubicBezTo>
                    <a:pt x="79" y="29"/>
                    <a:pt x="79" y="29"/>
                    <a:pt x="79" y="29"/>
                  </a:cubicBezTo>
                  <a:cubicBezTo>
                    <a:pt x="79" y="29"/>
                    <a:pt x="79" y="29"/>
                    <a:pt x="79" y="29"/>
                  </a:cubicBezTo>
                  <a:cubicBezTo>
                    <a:pt x="79" y="29"/>
                    <a:pt x="78" y="29"/>
                    <a:pt x="78" y="29"/>
                  </a:cubicBezTo>
                  <a:moveTo>
                    <a:pt x="40" y="0"/>
                  </a:moveTo>
                  <a:cubicBezTo>
                    <a:pt x="40" y="0"/>
                    <a:pt x="38" y="1"/>
                    <a:pt x="37" y="1"/>
                  </a:cubicBezTo>
                  <a:cubicBezTo>
                    <a:pt x="37" y="1"/>
                    <a:pt x="37" y="1"/>
                    <a:pt x="37" y="1"/>
                  </a:cubicBezTo>
                  <a:cubicBezTo>
                    <a:pt x="36" y="1"/>
                    <a:pt x="36" y="1"/>
                    <a:pt x="36" y="1"/>
                  </a:cubicBezTo>
                  <a:cubicBezTo>
                    <a:pt x="36" y="1"/>
                    <a:pt x="35" y="2"/>
                    <a:pt x="35" y="3"/>
                  </a:cubicBezTo>
                  <a:cubicBezTo>
                    <a:pt x="35" y="4"/>
                    <a:pt x="35" y="4"/>
                    <a:pt x="35" y="4"/>
                  </a:cubicBezTo>
                  <a:cubicBezTo>
                    <a:pt x="35" y="4"/>
                    <a:pt x="35" y="4"/>
                    <a:pt x="34" y="4"/>
                  </a:cubicBezTo>
                  <a:cubicBezTo>
                    <a:pt x="34" y="3"/>
                    <a:pt x="33" y="3"/>
                    <a:pt x="33" y="3"/>
                  </a:cubicBezTo>
                  <a:cubicBezTo>
                    <a:pt x="32" y="5"/>
                    <a:pt x="32" y="5"/>
                    <a:pt x="32" y="5"/>
                  </a:cubicBezTo>
                  <a:cubicBezTo>
                    <a:pt x="32" y="5"/>
                    <a:pt x="32" y="6"/>
                    <a:pt x="32" y="7"/>
                  </a:cubicBezTo>
                  <a:cubicBezTo>
                    <a:pt x="32" y="7"/>
                    <a:pt x="32" y="8"/>
                    <a:pt x="32" y="8"/>
                  </a:cubicBezTo>
                  <a:cubicBezTo>
                    <a:pt x="32" y="9"/>
                    <a:pt x="29" y="10"/>
                    <a:pt x="29" y="10"/>
                  </a:cubicBezTo>
                  <a:cubicBezTo>
                    <a:pt x="28" y="10"/>
                    <a:pt x="28" y="10"/>
                    <a:pt x="28" y="10"/>
                  </a:cubicBezTo>
                  <a:cubicBezTo>
                    <a:pt x="28" y="10"/>
                    <a:pt x="28" y="11"/>
                    <a:pt x="27" y="11"/>
                  </a:cubicBezTo>
                  <a:cubicBezTo>
                    <a:pt x="27" y="12"/>
                    <a:pt x="27" y="12"/>
                    <a:pt x="26" y="13"/>
                  </a:cubicBezTo>
                  <a:cubicBezTo>
                    <a:pt x="24" y="12"/>
                    <a:pt x="24" y="12"/>
                    <a:pt x="24" y="12"/>
                  </a:cubicBezTo>
                  <a:cubicBezTo>
                    <a:pt x="23" y="13"/>
                    <a:pt x="23" y="13"/>
                    <a:pt x="23" y="13"/>
                  </a:cubicBezTo>
                  <a:cubicBezTo>
                    <a:pt x="23" y="13"/>
                    <a:pt x="23" y="14"/>
                    <a:pt x="24" y="15"/>
                  </a:cubicBezTo>
                  <a:cubicBezTo>
                    <a:pt x="24" y="15"/>
                    <a:pt x="24" y="15"/>
                    <a:pt x="24" y="15"/>
                  </a:cubicBezTo>
                  <a:cubicBezTo>
                    <a:pt x="24" y="15"/>
                    <a:pt x="24" y="15"/>
                    <a:pt x="24" y="15"/>
                  </a:cubicBezTo>
                  <a:cubicBezTo>
                    <a:pt x="24" y="15"/>
                    <a:pt x="24" y="15"/>
                    <a:pt x="24" y="15"/>
                  </a:cubicBezTo>
                  <a:cubicBezTo>
                    <a:pt x="24" y="15"/>
                    <a:pt x="24" y="15"/>
                    <a:pt x="25" y="15"/>
                  </a:cubicBezTo>
                  <a:cubicBezTo>
                    <a:pt x="26" y="16"/>
                    <a:pt x="25" y="16"/>
                    <a:pt x="25" y="17"/>
                  </a:cubicBezTo>
                  <a:cubicBezTo>
                    <a:pt x="25" y="17"/>
                    <a:pt x="24" y="18"/>
                    <a:pt x="24" y="18"/>
                  </a:cubicBezTo>
                  <a:cubicBezTo>
                    <a:pt x="24" y="18"/>
                    <a:pt x="24" y="18"/>
                    <a:pt x="23" y="17"/>
                  </a:cubicBezTo>
                  <a:cubicBezTo>
                    <a:pt x="23" y="17"/>
                    <a:pt x="22" y="17"/>
                    <a:pt x="22" y="17"/>
                  </a:cubicBezTo>
                  <a:cubicBezTo>
                    <a:pt x="22" y="17"/>
                    <a:pt x="22" y="18"/>
                    <a:pt x="21" y="19"/>
                  </a:cubicBezTo>
                  <a:cubicBezTo>
                    <a:pt x="21" y="19"/>
                    <a:pt x="21" y="19"/>
                    <a:pt x="21" y="19"/>
                  </a:cubicBezTo>
                  <a:cubicBezTo>
                    <a:pt x="21" y="19"/>
                    <a:pt x="21" y="19"/>
                    <a:pt x="21" y="19"/>
                  </a:cubicBezTo>
                  <a:cubicBezTo>
                    <a:pt x="21" y="19"/>
                    <a:pt x="21" y="19"/>
                    <a:pt x="21" y="19"/>
                  </a:cubicBezTo>
                  <a:cubicBezTo>
                    <a:pt x="21" y="19"/>
                    <a:pt x="21" y="20"/>
                    <a:pt x="21" y="20"/>
                  </a:cubicBezTo>
                  <a:cubicBezTo>
                    <a:pt x="21" y="20"/>
                    <a:pt x="20" y="20"/>
                    <a:pt x="20" y="20"/>
                  </a:cubicBezTo>
                  <a:cubicBezTo>
                    <a:pt x="20" y="20"/>
                    <a:pt x="20" y="20"/>
                    <a:pt x="20" y="20"/>
                  </a:cubicBezTo>
                  <a:cubicBezTo>
                    <a:pt x="20" y="20"/>
                    <a:pt x="20" y="20"/>
                    <a:pt x="20" y="20"/>
                  </a:cubicBezTo>
                  <a:cubicBezTo>
                    <a:pt x="20" y="20"/>
                    <a:pt x="20" y="20"/>
                    <a:pt x="20" y="20"/>
                  </a:cubicBezTo>
                  <a:cubicBezTo>
                    <a:pt x="20" y="20"/>
                    <a:pt x="20" y="20"/>
                    <a:pt x="20" y="20"/>
                  </a:cubicBezTo>
                  <a:cubicBezTo>
                    <a:pt x="19" y="20"/>
                    <a:pt x="18" y="20"/>
                    <a:pt x="18" y="20"/>
                  </a:cubicBezTo>
                  <a:cubicBezTo>
                    <a:pt x="18" y="21"/>
                    <a:pt x="18" y="21"/>
                    <a:pt x="18" y="21"/>
                  </a:cubicBezTo>
                  <a:cubicBezTo>
                    <a:pt x="18" y="21"/>
                    <a:pt x="16" y="23"/>
                    <a:pt x="16" y="23"/>
                  </a:cubicBezTo>
                  <a:cubicBezTo>
                    <a:pt x="15" y="24"/>
                    <a:pt x="15" y="24"/>
                    <a:pt x="15" y="24"/>
                  </a:cubicBezTo>
                  <a:cubicBezTo>
                    <a:pt x="13" y="24"/>
                    <a:pt x="13" y="24"/>
                    <a:pt x="13" y="24"/>
                  </a:cubicBezTo>
                  <a:cubicBezTo>
                    <a:pt x="13" y="25"/>
                    <a:pt x="13" y="25"/>
                    <a:pt x="13" y="25"/>
                  </a:cubicBezTo>
                  <a:cubicBezTo>
                    <a:pt x="13" y="27"/>
                    <a:pt x="13" y="27"/>
                    <a:pt x="13" y="27"/>
                  </a:cubicBezTo>
                  <a:cubicBezTo>
                    <a:pt x="13" y="27"/>
                    <a:pt x="13" y="28"/>
                    <a:pt x="14" y="28"/>
                  </a:cubicBezTo>
                  <a:cubicBezTo>
                    <a:pt x="14" y="28"/>
                    <a:pt x="15" y="29"/>
                    <a:pt x="15" y="29"/>
                  </a:cubicBezTo>
                  <a:cubicBezTo>
                    <a:pt x="14" y="31"/>
                    <a:pt x="14" y="31"/>
                    <a:pt x="14" y="31"/>
                  </a:cubicBezTo>
                  <a:cubicBezTo>
                    <a:pt x="14" y="31"/>
                    <a:pt x="14" y="31"/>
                    <a:pt x="13" y="31"/>
                  </a:cubicBezTo>
                  <a:cubicBezTo>
                    <a:pt x="13" y="32"/>
                    <a:pt x="12" y="32"/>
                    <a:pt x="12" y="32"/>
                  </a:cubicBezTo>
                  <a:cubicBezTo>
                    <a:pt x="12" y="33"/>
                    <a:pt x="12" y="33"/>
                    <a:pt x="12" y="33"/>
                  </a:cubicBezTo>
                  <a:cubicBezTo>
                    <a:pt x="10" y="33"/>
                    <a:pt x="10" y="33"/>
                    <a:pt x="10" y="33"/>
                  </a:cubicBezTo>
                  <a:cubicBezTo>
                    <a:pt x="10" y="33"/>
                    <a:pt x="10" y="33"/>
                    <a:pt x="10" y="33"/>
                  </a:cubicBezTo>
                  <a:cubicBezTo>
                    <a:pt x="9" y="33"/>
                    <a:pt x="9" y="33"/>
                    <a:pt x="9" y="33"/>
                  </a:cubicBezTo>
                  <a:cubicBezTo>
                    <a:pt x="9" y="33"/>
                    <a:pt x="9" y="33"/>
                    <a:pt x="9" y="34"/>
                  </a:cubicBezTo>
                  <a:cubicBezTo>
                    <a:pt x="9" y="34"/>
                    <a:pt x="10" y="34"/>
                    <a:pt x="10" y="34"/>
                  </a:cubicBezTo>
                  <a:cubicBezTo>
                    <a:pt x="10" y="34"/>
                    <a:pt x="11" y="34"/>
                    <a:pt x="11" y="34"/>
                  </a:cubicBezTo>
                  <a:cubicBezTo>
                    <a:pt x="11" y="34"/>
                    <a:pt x="11" y="34"/>
                    <a:pt x="11" y="34"/>
                  </a:cubicBezTo>
                  <a:cubicBezTo>
                    <a:pt x="12" y="34"/>
                    <a:pt x="11" y="35"/>
                    <a:pt x="11" y="35"/>
                  </a:cubicBezTo>
                  <a:cubicBezTo>
                    <a:pt x="11" y="37"/>
                    <a:pt x="11" y="37"/>
                    <a:pt x="11" y="37"/>
                  </a:cubicBezTo>
                  <a:cubicBezTo>
                    <a:pt x="9" y="37"/>
                    <a:pt x="9" y="37"/>
                    <a:pt x="9" y="37"/>
                  </a:cubicBezTo>
                  <a:cubicBezTo>
                    <a:pt x="7" y="36"/>
                    <a:pt x="7" y="36"/>
                    <a:pt x="7" y="36"/>
                  </a:cubicBezTo>
                  <a:cubicBezTo>
                    <a:pt x="7" y="36"/>
                    <a:pt x="5" y="37"/>
                    <a:pt x="4" y="37"/>
                  </a:cubicBezTo>
                  <a:cubicBezTo>
                    <a:pt x="4" y="37"/>
                    <a:pt x="4" y="37"/>
                    <a:pt x="4" y="37"/>
                  </a:cubicBezTo>
                  <a:cubicBezTo>
                    <a:pt x="4" y="37"/>
                    <a:pt x="4" y="37"/>
                    <a:pt x="4" y="37"/>
                  </a:cubicBezTo>
                  <a:cubicBezTo>
                    <a:pt x="3" y="37"/>
                    <a:pt x="2" y="37"/>
                    <a:pt x="2" y="37"/>
                  </a:cubicBezTo>
                  <a:cubicBezTo>
                    <a:pt x="0" y="37"/>
                    <a:pt x="0" y="37"/>
                    <a:pt x="0" y="37"/>
                  </a:cubicBezTo>
                  <a:cubicBezTo>
                    <a:pt x="0" y="38"/>
                    <a:pt x="0" y="38"/>
                    <a:pt x="0" y="38"/>
                  </a:cubicBezTo>
                  <a:cubicBezTo>
                    <a:pt x="12" y="38"/>
                    <a:pt x="12" y="38"/>
                    <a:pt x="12" y="38"/>
                  </a:cubicBezTo>
                  <a:cubicBezTo>
                    <a:pt x="12" y="38"/>
                    <a:pt x="12" y="38"/>
                    <a:pt x="13" y="38"/>
                  </a:cubicBezTo>
                  <a:cubicBezTo>
                    <a:pt x="13" y="38"/>
                    <a:pt x="14" y="40"/>
                    <a:pt x="14" y="40"/>
                  </a:cubicBezTo>
                  <a:cubicBezTo>
                    <a:pt x="14" y="40"/>
                    <a:pt x="14" y="40"/>
                    <a:pt x="15" y="40"/>
                  </a:cubicBezTo>
                  <a:cubicBezTo>
                    <a:pt x="15" y="41"/>
                    <a:pt x="15" y="41"/>
                    <a:pt x="15" y="41"/>
                  </a:cubicBezTo>
                  <a:cubicBezTo>
                    <a:pt x="15" y="41"/>
                    <a:pt x="16" y="42"/>
                    <a:pt x="16" y="42"/>
                  </a:cubicBezTo>
                  <a:cubicBezTo>
                    <a:pt x="15" y="44"/>
                    <a:pt x="15" y="44"/>
                    <a:pt x="15" y="44"/>
                  </a:cubicBezTo>
                  <a:cubicBezTo>
                    <a:pt x="15" y="44"/>
                    <a:pt x="15" y="44"/>
                    <a:pt x="15" y="45"/>
                  </a:cubicBezTo>
                  <a:cubicBezTo>
                    <a:pt x="15" y="45"/>
                    <a:pt x="15" y="45"/>
                    <a:pt x="15" y="45"/>
                  </a:cubicBezTo>
                  <a:cubicBezTo>
                    <a:pt x="15" y="45"/>
                    <a:pt x="15" y="45"/>
                    <a:pt x="16" y="45"/>
                  </a:cubicBezTo>
                  <a:cubicBezTo>
                    <a:pt x="17" y="45"/>
                    <a:pt x="16" y="45"/>
                    <a:pt x="17" y="45"/>
                  </a:cubicBezTo>
                  <a:cubicBezTo>
                    <a:pt x="18" y="45"/>
                    <a:pt x="17" y="47"/>
                    <a:pt x="17" y="47"/>
                  </a:cubicBezTo>
                  <a:cubicBezTo>
                    <a:pt x="17" y="47"/>
                    <a:pt x="17" y="47"/>
                    <a:pt x="16" y="47"/>
                  </a:cubicBezTo>
                  <a:cubicBezTo>
                    <a:pt x="15" y="48"/>
                    <a:pt x="15" y="48"/>
                    <a:pt x="15" y="48"/>
                  </a:cubicBezTo>
                  <a:cubicBezTo>
                    <a:pt x="14" y="48"/>
                    <a:pt x="14" y="48"/>
                    <a:pt x="14" y="48"/>
                  </a:cubicBezTo>
                  <a:cubicBezTo>
                    <a:pt x="12" y="49"/>
                    <a:pt x="12" y="49"/>
                    <a:pt x="12" y="49"/>
                  </a:cubicBezTo>
                  <a:cubicBezTo>
                    <a:pt x="12" y="49"/>
                    <a:pt x="12" y="49"/>
                    <a:pt x="11" y="50"/>
                  </a:cubicBezTo>
                  <a:cubicBezTo>
                    <a:pt x="11" y="50"/>
                    <a:pt x="11" y="51"/>
                    <a:pt x="11" y="52"/>
                  </a:cubicBezTo>
                  <a:cubicBezTo>
                    <a:pt x="11" y="52"/>
                    <a:pt x="11" y="52"/>
                    <a:pt x="11" y="52"/>
                  </a:cubicBezTo>
                  <a:cubicBezTo>
                    <a:pt x="12" y="52"/>
                    <a:pt x="12" y="51"/>
                    <a:pt x="12" y="51"/>
                  </a:cubicBezTo>
                  <a:cubicBezTo>
                    <a:pt x="14" y="50"/>
                    <a:pt x="14" y="50"/>
                    <a:pt x="14" y="50"/>
                  </a:cubicBezTo>
                  <a:cubicBezTo>
                    <a:pt x="14" y="49"/>
                    <a:pt x="15" y="49"/>
                    <a:pt x="15" y="49"/>
                  </a:cubicBezTo>
                  <a:cubicBezTo>
                    <a:pt x="16" y="49"/>
                    <a:pt x="16" y="49"/>
                    <a:pt x="16" y="49"/>
                  </a:cubicBezTo>
                  <a:cubicBezTo>
                    <a:pt x="17" y="51"/>
                    <a:pt x="17" y="51"/>
                    <a:pt x="17" y="51"/>
                  </a:cubicBezTo>
                  <a:cubicBezTo>
                    <a:pt x="17" y="51"/>
                    <a:pt x="17" y="51"/>
                    <a:pt x="17" y="51"/>
                  </a:cubicBezTo>
                  <a:cubicBezTo>
                    <a:pt x="17" y="52"/>
                    <a:pt x="17" y="52"/>
                    <a:pt x="18" y="53"/>
                  </a:cubicBezTo>
                  <a:cubicBezTo>
                    <a:pt x="18" y="54"/>
                    <a:pt x="18" y="54"/>
                    <a:pt x="18" y="54"/>
                  </a:cubicBezTo>
                  <a:cubicBezTo>
                    <a:pt x="18" y="54"/>
                    <a:pt x="18" y="54"/>
                    <a:pt x="18" y="54"/>
                  </a:cubicBezTo>
                  <a:cubicBezTo>
                    <a:pt x="18" y="54"/>
                    <a:pt x="18" y="54"/>
                    <a:pt x="19" y="54"/>
                  </a:cubicBezTo>
                  <a:cubicBezTo>
                    <a:pt x="19" y="54"/>
                    <a:pt x="19" y="54"/>
                    <a:pt x="19" y="54"/>
                  </a:cubicBezTo>
                  <a:cubicBezTo>
                    <a:pt x="19" y="54"/>
                    <a:pt x="19" y="54"/>
                    <a:pt x="20" y="54"/>
                  </a:cubicBezTo>
                  <a:cubicBezTo>
                    <a:pt x="20" y="54"/>
                    <a:pt x="20" y="54"/>
                    <a:pt x="21" y="54"/>
                  </a:cubicBezTo>
                  <a:cubicBezTo>
                    <a:pt x="21" y="53"/>
                    <a:pt x="21" y="53"/>
                    <a:pt x="21" y="53"/>
                  </a:cubicBezTo>
                  <a:cubicBezTo>
                    <a:pt x="22" y="53"/>
                    <a:pt x="22" y="54"/>
                    <a:pt x="23" y="54"/>
                  </a:cubicBezTo>
                  <a:cubicBezTo>
                    <a:pt x="23" y="54"/>
                    <a:pt x="24" y="55"/>
                    <a:pt x="24" y="55"/>
                  </a:cubicBezTo>
                  <a:cubicBezTo>
                    <a:pt x="24" y="56"/>
                    <a:pt x="24" y="56"/>
                    <a:pt x="24" y="56"/>
                  </a:cubicBezTo>
                  <a:cubicBezTo>
                    <a:pt x="25" y="58"/>
                    <a:pt x="25" y="58"/>
                    <a:pt x="25" y="58"/>
                  </a:cubicBezTo>
                  <a:cubicBezTo>
                    <a:pt x="26" y="60"/>
                    <a:pt x="26" y="60"/>
                    <a:pt x="26" y="60"/>
                  </a:cubicBezTo>
                  <a:cubicBezTo>
                    <a:pt x="26" y="60"/>
                    <a:pt x="27" y="60"/>
                    <a:pt x="27" y="60"/>
                  </a:cubicBezTo>
                  <a:cubicBezTo>
                    <a:pt x="28" y="60"/>
                    <a:pt x="29" y="60"/>
                    <a:pt x="29" y="60"/>
                  </a:cubicBezTo>
                  <a:cubicBezTo>
                    <a:pt x="29" y="61"/>
                    <a:pt x="29" y="61"/>
                    <a:pt x="29" y="61"/>
                  </a:cubicBezTo>
                  <a:cubicBezTo>
                    <a:pt x="30" y="63"/>
                    <a:pt x="30" y="63"/>
                    <a:pt x="30" y="63"/>
                  </a:cubicBezTo>
                  <a:cubicBezTo>
                    <a:pt x="31" y="63"/>
                    <a:pt x="31" y="63"/>
                    <a:pt x="31" y="63"/>
                  </a:cubicBezTo>
                  <a:cubicBezTo>
                    <a:pt x="33" y="63"/>
                    <a:pt x="33" y="63"/>
                    <a:pt x="33" y="63"/>
                  </a:cubicBezTo>
                  <a:cubicBezTo>
                    <a:pt x="34" y="64"/>
                    <a:pt x="34" y="64"/>
                    <a:pt x="34" y="64"/>
                  </a:cubicBezTo>
                  <a:cubicBezTo>
                    <a:pt x="35" y="67"/>
                    <a:pt x="35" y="67"/>
                    <a:pt x="35" y="67"/>
                  </a:cubicBezTo>
                  <a:cubicBezTo>
                    <a:pt x="38" y="65"/>
                    <a:pt x="38" y="65"/>
                    <a:pt x="38" y="65"/>
                  </a:cubicBezTo>
                  <a:cubicBezTo>
                    <a:pt x="40" y="65"/>
                    <a:pt x="40" y="65"/>
                    <a:pt x="40" y="65"/>
                  </a:cubicBezTo>
                  <a:cubicBezTo>
                    <a:pt x="41" y="64"/>
                    <a:pt x="41" y="64"/>
                    <a:pt x="41" y="64"/>
                  </a:cubicBezTo>
                  <a:cubicBezTo>
                    <a:pt x="41" y="64"/>
                    <a:pt x="42" y="64"/>
                    <a:pt x="43" y="64"/>
                  </a:cubicBezTo>
                  <a:cubicBezTo>
                    <a:pt x="44" y="63"/>
                    <a:pt x="44" y="63"/>
                    <a:pt x="44" y="63"/>
                  </a:cubicBezTo>
                  <a:cubicBezTo>
                    <a:pt x="46" y="62"/>
                    <a:pt x="46" y="62"/>
                    <a:pt x="46" y="62"/>
                  </a:cubicBezTo>
                  <a:cubicBezTo>
                    <a:pt x="46" y="62"/>
                    <a:pt x="46" y="62"/>
                    <a:pt x="46" y="62"/>
                  </a:cubicBezTo>
                  <a:cubicBezTo>
                    <a:pt x="47" y="63"/>
                    <a:pt x="47" y="63"/>
                    <a:pt x="48" y="63"/>
                  </a:cubicBezTo>
                  <a:cubicBezTo>
                    <a:pt x="48" y="63"/>
                    <a:pt x="48" y="63"/>
                    <a:pt x="48" y="63"/>
                  </a:cubicBezTo>
                  <a:cubicBezTo>
                    <a:pt x="50" y="62"/>
                    <a:pt x="50" y="62"/>
                    <a:pt x="50" y="62"/>
                  </a:cubicBezTo>
                  <a:cubicBezTo>
                    <a:pt x="49" y="61"/>
                    <a:pt x="49" y="61"/>
                    <a:pt x="49" y="61"/>
                  </a:cubicBezTo>
                  <a:cubicBezTo>
                    <a:pt x="51" y="61"/>
                    <a:pt x="51" y="61"/>
                    <a:pt x="51" y="61"/>
                  </a:cubicBezTo>
                  <a:cubicBezTo>
                    <a:pt x="51" y="61"/>
                    <a:pt x="51" y="61"/>
                    <a:pt x="51" y="61"/>
                  </a:cubicBezTo>
                  <a:cubicBezTo>
                    <a:pt x="52" y="61"/>
                    <a:pt x="52" y="60"/>
                    <a:pt x="52" y="60"/>
                  </a:cubicBezTo>
                  <a:cubicBezTo>
                    <a:pt x="52" y="58"/>
                    <a:pt x="52" y="58"/>
                    <a:pt x="52" y="58"/>
                  </a:cubicBezTo>
                  <a:cubicBezTo>
                    <a:pt x="54" y="59"/>
                    <a:pt x="54" y="59"/>
                    <a:pt x="54" y="59"/>
                  </a:cubicBezTo>
                  <a:cubicBezTo>
                    <a:pt x="54" y="59"/>
                    <a:pt x="54" y="58"/>
                    <a:pt x="54" y="58"/>
                  </a:cubicBezTo>
                  <a:cubicBezTo>
                    <a:pt x="55" y="58"/>
                    <a:pt x="55" y="59"/>
                    <a:pt x="56" y="59"/>
                  </a:cubicBezTo>
                  <a:cubicBezTo>
                    <a:pt x="57" y="59"/>
                    <a:pt x="57" y="60"/>
                    <a:pt x="57" y="60"/>
                  </a:cubicBezTo>
                  <a:cubicBezTo>
                    <a:pt x="57" y="60"/>
                    <a:pt x="57" y="59"/>
                    <a:pt x="57" y="59"/>
                  </a:cubicBezTo>
                  <a:cubicBezTo>
                    <a:pt x="59" y="59"/>
                    <a:pt x="59" y="59"/>
                    <a:pt x="59" y="59"/>
                  </a:cubicBezTo>
                  <a:cubicBezTo>
                    <a:pt x="60" y="60"/>
                    <a:pt x="60" y="60"/>
                    <a:pt x="60" y="60"/>
                  </a:cubicBezTo>
                  <a:cubicBezTo>
                    <a:pt x="61" y="61"/>
                    <a:pt x="61" y="61"/>
                    <a:pt x="61" y="61"/>
                  </a:cubicBezTo>
                  <a:cubicBezTo>
                    <a:pt x="62" y="62"/>
                    <a:pt x="62" y="62"/>
                    <a:pt x="62" y="62"/>
                  </a:cubicBezTo>
                  <a:cubicBezTo>
                    <a:pt x="63" y="62"/>
                    <a:pt x="63" y="62"/>
                    <a:pt x="63" y="62"/>
                  </a:cubicBezTo>
                  <a:cubicBezTo>
                    <a:pt x="62" y="60"/>
                    <a:pt x="62" y="60"/>
                    <a:pt x="62" y="60"/>
                  </a:cubicBezTo>
                  <a:cubicBezTo>
                    <a:pt x="61" y="58"/>
                    <a:pt x="61" y="58"/>
                    <a:pt x="61" y="58"/>
                  </a:cubicBezTo>
                  <a:cubicBezTo>
                    <a:pt x="62" y="56"/>
                    <a:pt x="62" y="56"/>
                    <a:pt x="62" y="56"/>
                  </a:cubicBezTo>
                  <a:cubicBezTo>
                    <a:pt x="63" y="55"/>
                    <a:pt x="63" y="55"/>
                    <a:pt x="63" y="55"/>
                  </a:cubicBezTo>
                  <a:cubicBezTo>
                    <a:pt x="64" y="52"/>
                    <a:pt x="64" y="52"/>
                    <a:pt x="64" y="52"/>
                  </a:cubicBezTo>
                  <a:cubicBezTo>
                    <a:pt x="64" y="52"/>
                    <a:pt x="64" y="52"/>
                    <a:pt x="64" y="52"/>
                  </a:cubicBezTo>
                  <a:cubicBezTo>
                    <a:pt x="66" y="52"/>
                    <a:pt x="67" y="51"/>
                    <a:pt x="67" y="51"/>
                  </a:cubicBezTo>
                  <a:cubicBezTo>
                    <a:pt x="68" y="50"/>
                    <a:pt x="68" y="50"/>
                    <a:pt x="68" y="50"/>
                  </a:cubicBezTo>
                  <a:cubicBezTo>
                    <a:pt x="68" y="50"/>
                    <a:pt x="68" y="50"/>
                    <a:pt x="68" y="50"/>
                  </a:cubicBezTo>
                  <a:cubicBezTo>
                    <a:pt x="69" y="50"/>
                    <a:pt x="70" y="50"/>
                    <a:pt x="70" y="50"/>
                  </a:cubicBezTo>
                  <a:cubicBezTo>
                    <a:pt x="70" y="51"/>
                    <a:pt x="71" y="51"/>
                    <a:pt x="71" y="51"/>
                  </a:cubicBezTo>
                  <a:cubicBezTo>
                    <a:pt x="72" y="51"/>
                    <a:pt x="72" y="50"/>
                    <a:pt x="72" y="50"/>
                  </a:cubicBezTo>
                  <a:cubicBezTo>
                    <a:pt x="73" y="51"/>
                    <a:pt x="73" y="51"/>
                    <a:pt x="73" y="51"/>
                  </a:cubicBezTo>
                  <a:cubicBezTo>
                    <a:pt x="74" y="51"/>
                    <a:pt x="74" y="51"/>
                    <a:pt x="74" y="51"/>
                  </a:cubicBezTo>
                  <a:cubicBezTo>
                    <a:pt x="75" y="51"/>
                    <a:pt x="75" y="50"/>
                    <a:pt x="75" y="50"/>
                  </a:cubicBezTo>
                  <a:cubicBezTo>
                    <a:pt x="78" y="50"/>
                    <a:pt x="78" y="50"/>
                    <a:pt x="78" y="50"/>
                  </a:cubicBezTo>
                  <a:cubicBezTo>
                    <a:pt x="79" y="48"/>
                    <a:pt x="77" y="46"/>
                    <a:pt x="77" y="46"/>
                  </a:cubicBezTo>
                  <a:cubicBezTo>
                    <a:pt x="76" y="45"/>
                    <a:pt x="76" y="45"/>
                    <a:pt x="76" y="45"/>
                  </a:cubicBezTo>
                  <a:cubicBezTo>
                    <a:pt x="76" y="44"/>
                    <a:pt x="76" y="44"/>
                    <a:pt x="75" y="44"/>
                  </a:cubicBezTo>
                  <a:cubicBezTo>
                    <a:pt x="75" y="44"/>
                    <a:pt x="74" y="44"/>
                    <a:pt x="74" y="44"/>
                  </a:cubicBezTo>
                  <a:cubicBezTo>
                    <a:pt x="74" y="44"/>
                    <a:pt x="74" y="43"/>
                    <a:pt x="74" y="43"/>
                  </a:cubicBezTo>
                  <a:cubicBezTo>
                    <a:pt x="73" y="40"/>
                    <a:pt x="73" y="40"/>
                    <a:pt x="73" y="40"/>
                  </a:cubicBezTo>
                  <a:cubicBezTo>
                    <a:pt x="72" y="39"/>
                    <a:pt x="72" y="39"/>
                    <a:pt x="72" y="39"/>
                  </a:cubicBezTo>
                  <a:cubicBezTo>
                    <a:pt x="73" y="38"/>
                    <a:pt x="71" y="37"/>
                    <a:pt x="71" y="37"/>
                  </a:cubicBezTo>
                  <a:cubicBezTo>
                    <a:pt x="69" y="35"/>
                    <a:pt x="71" y="33"/>
                    <a:pt x="71" y="33"/>
                  </a:cubicBezTo>
                  <a:cubicBezTo>
                    <a:pt x="71" y="32"/>
                    <a:pt x="72" y="31"/>
                    <a:pt x="72" y="31"/>
                  </a:cubicBezTo>
                  <a:cubicBezTo>
                    <a:pt x="74" y="32"/>
                    <a:pt x="74" y="32"/>
                    <a:pt x="74" y="32"/>
                  </a:cubicBezTo>
                  <a:cubicBezTo>
                    <a:pt x="75" y="32"/>
                    <a:pt x="75" y="32"/>
                    <a:pt x="75" y="32"/>
                  </a:cubicBezTo>
                  <a:cubicBezTo>
                    <a:pt x="76" y="32"/>
                    <a:pt x="76" y="32"/>
                    <a:pt x="76" y="32"/>
                  </a:cubicBezTo>
                  <a:cubicBezTo>
                    <a:pt x="77" y="31"/>
                    <a:pt x="77" y="31"/>
                    <a:pt x="77" y="31"/>
                  </a:cubicBezTo>
                  <a:cubicBezTo>
                    <a:pt x="77" y="31"/>
                    <a:pt x="79" y="32"/>
                    <a:pt x="80" y="32"/>
                  </a:cubicBezTo>
                  <a:cubicBezTo>
                    <a:pt x="80" y="32"/>
                    <a:pt x="80" y="32"/>
                    <a:pt x="80" y="32"/>
                  </a:cubicBezTo>
                  <a:cubicBezTo>
                    <a:pt x="81" y="32"/>
                    <a:pt x="81" y="31"/>
                    <a:pt x="81" y="31"/>
                  </a:cubicBezTo>
                  <a:cubicBezTo>
                    <a:pt x="81" y="31"/>
                    <a:pt x="80" y="30"/>
                    <a:pt x="79" y="29"/>
                  </a:cubicBezTo>
                  <a:cubicBezTo>
                    <a:pt x="79" y="29"/>
                    <a:pt x="79" y="29"/>
                    <a:pt x="79" y="29"/>
                  </a:cubicBezTo>
                  <a:cubicBezTo>
                    <a:pt x="79" y="29"/>
                    <a:pt x="78" y="29"/>
                    <a:pt x="78" y="29"/>
                  </a:cubicBezTo>
                  <a:cubicBezTo>
                    <a:pt x="77" y="29"/>
                    <a:pt x="77" y="29"/>
                    <a:pt x="76" y="29"/>
                  </a:cubicBezTo>
                  <a:cubicBezTo>
                    <a:pt x="74" y="29"/>
                    <a:pt x="74" y="30"/>
                    <a:pt x="74" y="30"/>
                  </a:cubicBezTo>
                  <a:cubicBezTo>
                    <a:pt x="71" y="29"/>
                    <a:pt x="71" y="29"/>
                    <a:pt x="71" y="29"/>
                  </a:cubicBezTo>
                  <a:cubicBezTo>
                    <a:pt x="70" y="29"/>
                    <a:pt x="70" y="29"/>
                    <a:pt x="70" y="29"/>
                  </a:cubicBezTo>
                  <a:cubicBezTo>
                    <a:pt x="70" y="29"/>
                    <a:pt x="70" y="29"/>
                    <a:pt x="70" y="29"/>
                  </a:cubicBezTo>
                  <a:cubicBezTo>
                    <a:pt x="70" y="29"/>
                    <a:pt x="70" y="25"/>
                    <a:pt x="70" y="25"/>
                  </a:cubicBezTo>
                  <a:cubicBezTo>
                    <a:pt x="70" y="25"/>
                    <a:pt x="70" y="25"/>
                    <a:pt x="70" y="25"/>
                  </a:cubicBezTo>
                  <a:cubicBezTo>
                    <a:pt x="71" y="25"/>
                    <a:pt x="71" y="25"/>
                    <a:pt x="71" y="25"/>
                  </a:cubicBezTo>
                  <a:cubicBezTo>
                    <a:pt x="72" y="25"/>
                    <a:pt x="72" y="25"/>
                    <a:pt x="72" y="25"/>
                  </a:cubicBezTo>
                  <a:cubicBezTo>
                    <a:pt x="73" y="25"/>
                    <a:pt x="73" y="25"/>
                    <a:pt x="73" y="25"/>
                  </a:cubicBezTo>
                  <a:cubicBezTo>
                    <a:pt x="74" y="25"/>
                    <a:pt x="74" y="25"/>
                    <a:pt x="74" y="25"/>
                  </a:cubicBezTo>
                  <a:cubicBezTo>
                    <a:pt x="74" y="23"/>
                    <a:pt x="74" y="23"/>
                    <a:pt x="74" y="23"/>
                  </a:cubicBezTo>
                  <a:cubicBezTo>
                    <a:pt x="74" y="23"/>
                    <a:pt x="73" y="22"/>
                    <a:pt x="72" y="22"/>
                  </a:cubicBezTo>
                  <a:cubicBezTo>
                    <a:pt x="72" y="22"/>
                    <a:pt x="72" y="22"/>
                    <a:pt x="72" y="22"/>
                  </a:cubicBezTo>
                  <a:cubicBezTo>
                    <a:pt x="72" y="22"/>
                    <a:pt x="72" y="22"/>
                    <a:pt x="72" y="22"/>
                  </a:cubicBezTo>
                  <a:cubicBezTo>
                    <a:pt x="72" y="22"/>
                    <a:pt x="71" y="22"/>
                    <a:pt x="70" y="22"/>
                  </a:cubicBezTo>
                  <a:cubicBezTo>
                    <a:pt x="70" y="22"/>
                    <a:pt x="70" y="20"/>
                    <a:pt x="70" y="20"/>
                  </a:cubicBezTo>
                  <a:cubicBezTo>
                    <a:pt x="70" y="19"/>
                    <a:pt x="70" y="19"/>
                    <a:pt x="71" y="18"/>
                  </a:cubicBezTo>
                  <a:cubicBezTo>
                    <a:pt x="71" y="17"/>
                    <a:pt x="71" y="17"/>
                    <a:pt x="71" y="16"/>
                  </a:cubicBezTo>
                  <a:cubicBezTo>
                    <a:pt x="71" y="16"/>
                    <a:pt x="71" y="15"/>
                    <a:pt x="71" y="15"/>
                  </a:cubicBezTo>
                  <a:cubicBezTo>
                    <a:pt x="71" y="15"/>
                    <a:pt x="69" y="14"/>
                    <a:pt x="68" y="14"/>
                  </a:cubicBezTo>
                  <a:cubicBezTo>
                    <a:pt x="67" y="14"/>
                    <a:pt x="67" y="13"/>
                    <a:pt x="66" y="13"/>
                  </a:cubicBezTo>
                  <a:cubicBezTo>
                    <a:pt x="65" y="13"/>
                    <a:pt x="66" y="12"/>
                    <a:pt x="66" y="12"/>
                  </a:cubicBezTo>
                  <a:cubicBezTo>
                    <a:pt x="66" y="12"/>
                    <a:pt x="65" y="11"/>
                    <a:pt x="65" y="10"/>
                  </a:cubicBezTo>
                  <a:cubicBezTo>
                    <a:pt x="65" y="10"/>
                    <a:pt x="64" y="10"/>
                    <a:pt x="64" y="10"/>
                  </a:cubicBezTo>
                  <a:cubicBezTo>
                    <a:pt x="63" y="10"/>
                    <a:pt x="63" y="10"/>
                    <a:pt x="63" y="10"/>
                  </a:cubicBezTo>
                  <a:cubicBezTo>
                    <a:pt x="62" y="11"/>
                    <a:pt x="62" y="11"/>
                    <a:pt x="62" y="11"/>
                  </a:cubicBezTo>
                  <a:cubicBezTo>
                    <a:pt x="60" y="11"/>
                    <a:pt x="60" y="11"/>
                    <a:pt x="60" y="11"/>
                  </a:cubicBezTo>
                  <a:cubicBezTo>
                    <a:pt x="60" y="10"/>
                    <a:pt x="60" y="10"/>
                    <a:pt x="60" y="10"/>
                  </a:cubicBezTo>
                  <a:cubicBezTo>
                    <a:pt x="59" y="8"/>
                    <a:pt x="59" y="8"/>
                    <a:pt x="59" y="8"/>
                  </a:cubicBezTo>
                  <a:cubicBezTo>
                    <a:pt x="58" y="7"/>
                    <a:pt x="58" y="7"/>
                    <a:pt x="58" y="7"/>
                  </a:cubicBezTo>
                  <a:cubicBezTo>
                    <a:pt x="56" y="7"/>
                    <a:pt x="56" y="7"/>
                    <a:pt x="56" y="7"/>
                  </a:cubicBezTo>
                  <a:cubicBezTo>
                    <a:pt x="55" y="7"/>
                    <a:pt x="55" y="7"/>
                    <a:pt x="55" y="7"/>
                  </a:cubicBezTo>
                  <a:cubicBezTo>
                    <a:pt x="55" y="7"/>
                    <a:pt x="55" y="7"/>
                    <a:pt x="54" y="6"/>
                  </a:cubicBezTo>
                  <a:cubicBezTo>
                    <a:pt x="54" y="5"/>
                    <a:pt x="54" y="5"/>
                    <a:pt x="54" y="5"/>
                  </a:cubicBezTo>
                  <a:cubicBezTo>
                    <a:pt x="54" y="5"/>
                    <a:pt x="54" y="5"/>
                    <a:pt x="54" y="5"/>
                  </a:cubicBezTo>
                  <a:cubicBezTo>
                    <a:pt x="54" y="5"/>
                    <a:pt x="54" y="6"/>
                    <a:pt x="54" y="6"/>
                  </a:cubicBezTo>
                  <a:cubicBezTo>
                    <a:pt x="54" y="6"/>
                    <a:pt x="54" y="6"/>
                    <a:pt x="54" y="6"/>
                  </a:cubicBezTo>
                  <a:cubicBezTo>
                    <a:pt x="54" y="5"/>
                    <a:pt x="54" y="5"/>
                    <a:pt x="54" y="5"/>
                  </a:cubicBezTo>
                  <a:cubicBezTo>
                    <a:pt x="53" y="5"/>
                    <a:pt x="52" y="6"/>
                    <a:pt x="52" y="6"/>
                  </a:cubicBezTo>
                  <a:cubicBezTo>
                    <a:pt x="50" y="6"/>
                    <a:pt x="50" y="6"/>
                    <a:pt x="50" y="6"/>
                  </a:cubicBezTo>
                  <a:cubicBezTo>
                    <a:pt x="50" y="6"/>
                    <a:pt x="50" y="6"/>
                    <a:pt x="49" y="7"/>
                  </a:cubicBezTo>
                  <a:cubicBezTo>
                    <a:pt x="49" y="7"/>
                    <a:pt x="48" y="7"/>
                    <a:pt x="48" y="8"/>
                  </a:cubicBezTo>
                  <a:cubicBezTo>
                    <a:pt x="48" y="8"/>
                    <a:pt x="47" y="8"/>
                    <a:pt x="47" y="7"/>
                  </a:cubicBezTo>
                  <a:cubicBezTo>
                    <a:pt x="47" y="6"/>
                    <a:pt x="47" y="6"/>
                    <a:pt x="47" y="6"/>
                  </a:cubicBezTo>
                  <a:cubicBezTo>
                    <a:pt x="47" y="5"/>
                    <a:pt x="46" y="5"/>
                    <a:pt x="46" y="3"/>
                  </a:cubicBezTo>
                  <a:cubicBezTo>
                    <a:pt x="46" y="3"/>
                    <a:pt x="44" y="3"/>
                    <a:pt x="43" y="3"/>
                  </a:cubicBezTo>
                  <a:cubicBezTo>
                    <a:pt x="42" y="1"/>
                    <a:pt x="42" y="1"/>
                    <a:pt x="42" y="1"/>
                  </a:cubicBezTo>
                  <a:cubicBezTo>
                    <a:pt x="40" y="0"/>
                    <a:pt x="40" y="0"/>
                    <a:pt x="40"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351"/>
            <p:cNvSpPr/>
            <p:nvPr userDrawn="1">
              <p:custDataLst>
                <p:tags r:id="rId5"/>
              </p:custDataLst>
            </p:nvPr>
          </p:nvSpPr>
          <p:spPr bwMode="auto">
            <a:xfrm>
              <a:off x="4613275" y="3521075"/>
              <a:ext cx="7938" cy="0"/>
            </a:xfrm>
            <a:custGeom>
              <a:avLst/>
              <a:gdLst>
                <a:gd name="T0" fmla="*/ 8342 w 1"/>
                <a:gd name="T1" fmla="*/ 8342 w 1"/>
                <a:gd name="T2" fmla="*/ 8342 w 1"/>
                <a:gd name="T3" fmla="*/ 8342 w 1"/>
                <a:gd name="T4" fmla="*/ 0 w 1"/>
                <a:gd name="T5" fmla="*/ 0 w 1"/>
                <a:gd name="T6" fmla="*/ 8342 w 1"/>
                <a:gd name="T7" fmla="*/ 8342 w 1"/>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1" y="0"/>
                    <a:pt x="1" y="0"/>
                    <a:pt x="1" y="0"/>
                  </a:cubicBezTo>
                  <a:cubicBezTo>
                    <a:pt x="1" y="0"/>
                    <a:pt x="1" y="0"/>
                    <a:pt x="1"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082"/>
            <p:cNvSpPr>
              <a:spLocks noEditPoints="1"/>
            </p:cNvSpPr>
            <p:nvPr userDrawn="1">
              <p:custDataLst>
                <p:tags r:id="rId6"/>
              </p:custDataLst>
            </p:nvPr>
          </p:nvSpPr>
          <p:spPr bwMode="auto">
            <a:xfrm>
              <a:off x="4078288" y="2447925"/>
              <a:ext cx="692150" cy="585788"/>
            </a:xfrm>
            <a:custGeom>
              <a:avLst/>
              <a:gdLst>
                <a:gd name="T0" fmla="*/ 639540 w 105"/>
                <a:gd name="T1" fmla="*/ 454807 h 89"/>
                <a:gd name="T2" fmla="*/ 646134 w 105"/>
                <a:gd name="T3" fmla="*/ 514130 h 89"/>
                <a:gd name="T4" fmla="*/ 685693 w 105"/>
                <a:gd name="T5" fmla="*/ 520721 h 89"/>
                <a:gd name="T6" fmla="*/ 685693 w 105"/>
                <a:gd name="T7" fmla="*/ 507538 h 89"/>
                <a:gd name="T8" fmla="*/ 692286 w 105"/>
                <a:gd name="T9" fmla="*/ 494355 h 89"/>
                <a:gd name="T10" fmla="*/ 639540 w 105"/>
                <a:gd name="T11" fmla="*/ 454807 h 89"/>
                <a:gd name="T12" fmla="*/ 316474 w 105"/>
                <a:gd name="T13" fmla="*/ 0 h 89"/>
                <a:gd name="T14" fmla="*/ 164830 w 105"/>
                <a:gd name="T15" fmla="*/ 336162 h 89"/>
                <a:gd name="T16" fmla="*/ 606574 w 105"/>
                <a:gd name="T17" fmla="*/ 573452 h 89"/>
                <a:gd name="T18" fmla="*/ 652727 w 105"/>
                <a:gd name="T19" fmla="*/ 586635 h 89"/>
                <a:gd name="T20" fmla="*/ 652727 w 105"/>
                <a:gd name="T21" fmla="*/ 586635 h 89"/>
                <a:gd name="T22" fmla="*/ 659320 w 105"/>
                <a:gd name="T23" fmla="*/ 573452 h 89"/>
                <a:gd name="T24" fmla="*/ 659320 w 105"/>
                <a:gd name="T25" fmla="*/ 573452 h 89"/>
                <a:gd name="T26" fmla="*/ 659320 w 105"/>
                <a:gd name="T27" fmla="*/ 573452 h 89"/>
                <a:gd name="T28" fmla="*/ 659320 w 105"/>
                <a:gd name="T29" fmla="*/ 547087 h 89"/>
                <a:gd name="T30" fmla="*/ 646134 w 105"/>
                <a:gd name="T31" fmla="*/ 540495 h 89"/>
                <a:gd name="T32" fmla="*/ 659320 w 105"/>
                <a:gd name="T33" fmla="*/ 547087 h 89"/>
                <a:gd name="T34" fmla="*/ 659320 w 105"/>
                <a:gd name="T35" fmla="*/ 547087 h 89"/>
                <a:gd name="T36" fmla="*/ 665913 w 105"/>
                <a:gd name="T37" fmla="*/ 520721 h 89"/>
                <a:gd name="T38" fmla="*/ 665913 w 105"/>
                <a:gd name="T39" fmla="*/ 520721 h 89"/>
                <a:gd name="T40" fmla="*/ 652727 w 105"/>
                <a:gd name="T41" fmla="*/ 520721 h 89"/>
                <a:gd name="T42" fmla="*/ 665913 w 105"/>
                <a:gd name="T43" fmla="*/ 520721 h 89"/>
                <a:gd name="T44" fmla="*/ 665913 w 105"/>
                <a:gd name="T45" fmla="*/ 520721 h 89"/>
                <a:gd name="T46" fmla="*/ 665913 w 105"/>
                <a:gd name="T47" fmla="*/ 514130 h 89"/>
                <a:gd name="T48" fmla="*/ 665913 w 105"/>
                <a:gd name="T49" fmla="*/ 514130 h 89"/>
                <a:gd name="T50" fmla="*/ 646134 w 105"/>
                <a:gd name="T51" fmla="*/ 514130 h 89"/>
                <a:gd name="T52" fmla="*/ 646134 w 105"/>
                <a:gd name="T53" fmla="*/ 520721 h 89"/>
                <a:gd name="T54" fmla="*/ 547236 w 105"/>
                <a:gd name="T55" fmla="*/ 461398 h 89"/>
                <a:gd name="T56" fmla="*/ 553829 w 105"/>
                <a:gd name="T57" fmla="*/ 481173 h 89"/>
                <a:gd name="T58" fmla="*/ 501083 w 105"/>
                <a:gd name="T59" fmla="*/ 454807 h 89"/>
                <a:gd name="T60" fmla="*/ 501083 w 105"/>
                <a:gd name="T61" fmla="*/ 487764 h 89"/>
                <a:gd name="T62" fmla="*/ 138457 w 105"/>
                <a:gd name="T63" fmla="*/ 230699 h 89"/>
                <a:gd name="T64" fmla="*/ 316474 w 105"/>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5" h="89">
                  <a:moveTo>
                    <a:pt x="97" y="69"/>
                  </a:moveTo>
                  <a:cubicBezTo>
                    <a:pt x="97" y="72"/>
                    <a:pt x="97" y="75"/>
                    <a:pt x="98" y="78"/>
                  </a:cubicBezTo>
                  <a:cubicBezTo>
                    <a:pt x="99" y="78"/>
                    <a:pt x="101" y="78"/>
                    <a:pt x="104" y="79"/>
                  </a:cubicBezTo>
                  <a:cubicBezTo>
                    <a:pt x="104" y="78"/>
                    <a:pt x="104" y="78"/>
                    <a:pt x="104" y="77"/>
                  </a:cubicBezTo>
                  <a:cubicBezTo>
                    <a:pt x="105" y="77"/>
                    <a:pt x="105" y="76"/>
                    <a:pt x="105" y="75"/>
                  </a:cubicBezTo>
                  <a:cubicBezTo>
                    <a:pt x="103" y="73"/>
                    <a:pt x="100" y="71"/>
                    <a:pt x="97" y="69"/>
                  </a:cubicBezTo>
                  <a:moveTo>
                    <a:pt x="48" y="0"/>
                  </a:moveTo>
                  <a:cubicBezTo>
                    <a:pt x="29" y="8"/>
                    <a:pt x="0" y="23"/>
                    <a:pt x="25" y="51"/>
                  </a:cubicBezTo>
                  <a:cubicBezTo>
                    <a:pt x="41" y="69"/>
                    <a:pt x="70" y="79"/>
                    <a:pt x="92" y="87"/>
                  </a:cubicBezTo>
                  <a:cubicBezTo>
                    <a:pt x="95" y="88"/>
                    <a:pt x="97" y="88"/>
                    <a:pt x="99" y="89"/>
                  </a:cubicBezTo>
                  <a:cubicBezTo>
                    <a:pt x="99" y="89"/>
                    <a:pt x="99" y="89"/>
                    <a:pt x="99" y="89"/>
                  </a:cubicBezTo>
                  <a:cubicBezTo>
                    <a:pt x="100" y="87"/>
                    <a:pt x="100" y="87"/>
                    <a:pt x="100" y="87"/>
                  </a:cubicBezTo>
                  <a:cubicBezTo>
                    <a:pt x="100" y="87"/>
                    <a:pt x="100" y="87"/>
                    <a:pt x="100" y="87"/>
                  </a:cubicBezTo>
                  <a:cubicBezTo>
                    <a:pt x="100" y="87"/>
                    <a:pt x="100" y="87"/>
                    <a:pt x="100" y="87"/>
                  </a:cubicBezTo>
                  <a:cubicBezTo>
                    <a:pt x="100" y="83"/>
                    <a:pt x="100" y="83"/>
                    <a:pt x="100" y="83"/>
                  </a:cubicBezTo>
                  <a:cubicBezTo>
                    <a:pt x="99" y="83"/>
                    <a:pt x="98" y="82"/>
                    <a:pt x="98" y="82"/>
                  </a:cubicBezTo>
                  <a:cubicBezTo>
                    <a:pt x="98" y="82"/>
                    <a:pt x="99" y="83"/>
                    <a:pt x="100" y="83"/>
                  </a:cubicBezTo>
                  <a:cubicBezTo>
                    <a:pt x="100" y="83"/>
                    <a:pt x="100" y="83"/>
                    <a:pt x="100" y="83"/>
                  </a:cubicBezTo>
                  <a:cubicBezTo>
                    <a:pt x="101" y="79"/>
                    <a:pt x="101" y="79"/>
                    <a:pt x="101" y="79"/>
                  </a:cubicBezTo>
                  <a:cubicBezTo>
                    <a:pt x="101" y="79"/>
                    <a:pt x="101" y="79"/>
                    <a:pt x="101" y="79"/>
                  </a:cubicBezTo>
                  <a:cubicBezTo>
                    <a:pt x="100" y="79"/>
                    <a:pt x="99" y="79"/>
                    <a:pt x="99" y="79"/>
                  </a:cubicBezTo>
                  <a:cubicBezTo>
                    <a:pt x="99" y="79"/>
                    <a:pt x="100" y="79"/>
                    <a:pt x="101" y="79"/>
                  </a:cubicBezTo>
                  <a:cubicBezTo>
                    <a:pt x="101" y="79"/>
                    <a:pt x="101" y="79"/>
                    <a:pt x="101" y="79"/>
                  </a:cubicBezTo>
                  <a:cubicBezTo>
                    <a:pt x="101" y="78"/>
                    <a:pt x="101" y="78"/>
                    <a:pt x="101" y="78"/>
                  </a:cubicBezTo>
                  <a:cubicBezTo>
                    <a:pt x="101" y="78"/>
                    <a:pt x="101" y="78"/>
                    <a:pt x="101" y="78"/>
                  </a:cubicBezTo>
                  <a:cubicBezTo>
                    <a:pt x="99" y="78"/>
                    <a:pt x="98" y="78"/>
                    <a:pt x="98" y="78"/>
                  </a:cubicBezTo>
                  <a:cubicBezTo>
                    <a:pt x="98" y="78"/>
                    <a:pt x="98" y="78"/>
                    <a:pt x="98" y="79"/>
                  </a:cubicBezTo>
                  <a:cubicBezTo>
                    <a:pt x="93" y="77"/>
                    <a:pt x="87" y="73"/>
                    <a:pt x="83" y="70"/>
                  </a:cubicBezTo>
                  <a:cubicBezTo>
                    <a:pt x="83" y="71"/>
                    <a:pt x="84" y="72"/>
                    <a:pt x="84" y="73"/>
                  </a:cubicBezTo>
                  <a:cubicBezTo>
                    <a:pt x="82" y="72"/>
                    <a:pt x="78" y="70"/>
                    <a:pt x="76" y="69"/>
                  </a:cubicBezTo>
                  <a:cubicBezTo>
                    <a:pt x="77" y="71"/>
                    <a:pt x="76" y="72"/>
                    <a:pt x="76" y="74"/>
                  </a:cubicBezTo>
                  <a:cubicBezTo>
                    <a:pt x="58" y="68"/>
                    <a:pt x="27" y="51"/>
                    <a:pt x="21" y="35"/>
                  </a:cubicBezTo>
                  <a:cubicBezTo>
                    <a:pt x="13" y="13"/>
                    <a:pt x="41" y="13"/>
                    <a:pt x="48"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120"/>
            <p:cNvSpPr/>
            <p:nvPr userDrawn="1">
              <p:custDataLst>
                <p:tags r:id="rId7"/>
              </p:custDataLst>
            </p:nvPr>
          </p:nvSpPr>
          <p:spPr bwMode="auto">
            <a:xfrm>
              <a:off x="4587875" y="4035425"/>
              <a:ext cx="25400" cy="19050"/>
            </a:xfrm>
            <a:custGeom>
              <a:avLst/>
              <a:gdLst>
                <a:gd name="T0" fmla="*/ 25023 w 4"/>
                <a:gd name="T1" fmla="*/ 12975 h 3"/>
                <a:gd name="T2" fmla="*/ 6256 w 4"/>
                <a:gd name="T3" fmla="*/ 0 h 3"/>
                <a:gd name="T4" fmla="*/ 0 w 4"/>
                <a:gd name="T5" fmla="*/ 12975 h 3"/>
                <a:gd name="T6" fmla="*/ 25023 w 4"/>
                <a:gd name="T7" fmla="*/ 1297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2"/>
                  </a:moveTo>
                  <a:cubicBezTo>
                    <a:pt x="1" y="0"/>
                    <a:pt x="1" y="0"/>
                    <a:pt x="1" y="0"/>
                  </a:cubicBezTo>
                  <a:cubicBezTo>
                    <a:pt x="0" y="2"/>
                    <a:pt x="0" y="2"/>
                    <a:pt x="0" y="2"/>
                  </a:cubicBezTo>
                  <a:cubicBezTo>
                    <a:pt x="2" y="3"/>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任意多边形 29"/>
            <p:cNvSpPr/>
            <p:nvPr userDrawn="1">
              <p:custDataLst>
                <p:tags r:id="rId8"/>
              </p:custDataLst>
            </p:nvPr>
          </p:nvSpPr>
          <p:spPr bwMode="auto">
            <a:xfrm>
              <a:off x="3086100" y="3898900"/>
              <a:ext cx="1416050" cy="814388"/>
            </a:xfrm>
            <a:custGeom>
              <a:avLst/>
              <a:gdLst/>
              <a:ahLst/>
              <a:cxnLst/>
              <a:rect l="0" t="0" r="r" b="b"/>
              <a:pathLst>
                <a:path w="808038" h="465148">
                  <a:moveTo>
                    <a:pt x="472836" y="449620"/>
                  </a:moveTo>
                  <a:lnTo>
                    <a:pt x="473086" y="450141"/>
                  </a:lnTo>
                  <a:cubicBezTo>
                    <a:pt x="475733" y="455968"/>
                    <a:pt x="478321" y="461382"/>
                    <a:pt x="481144" y="465148"/>
                  </a:cubicBezTo>
                  <a:cubicBezTo>
                    <a:pt x="473616" y="461382"/>
                    <a:pt x="473616" y="457615"/>
                    <a:pt x="469852" y="450083"/>
                  </a:cubicBezTo>
                  <a:lnTo>
                    <a:pt x="472836" y="449620"/>
                  </a:lnTo>
                  <a:close/>
                  <a:moveTo>
                    <a:pt x="623888" y="300047"/>
                  </a:moveTo>
                  <a:lnTo>
                    <a:pt x="590551" y="314335"/>
                  </a:lnTo>
                  <a:lnTo>
                    <a:pt x="544513" y="322272"/>
                  </a:lnTo>
                  <a:lnTo>
                    <a:pt x="623888" y="300047"/>
                  </a:lnTo>
                  <a:close/>
                  <a:moveTo>
                    <a:pt x="554931" y="279658"/>
                  </a:moveTo>
                  <a:cubicBezTo>
                    <a:pt x="562570" y="278617"/>
                    <a:pt x="570442" y="278617"/>
                    <a:pt x="577850" y="280469"/>
                  </a:cubicBezTo>
                  <a:cubicBezTo>
                    <a:pt x="511175" y="295285"/>
                    <a:pt x="511175" y="295285"/>
                    <a:pt x="511175" y="295285"/>
                  </a:cubicBezTo>
                  <a:cubicBezTo>
                    <a:pt x="511175" y="295285"/>
                    <a:pt x="532011" y="282784"/>
                    <a:pt x="554931" y="279658"/>
                  </a:cubicBezTo>
                  <a:close/>
                  <a:moveTo>
                    <a:pt x="804863" y="273060"/>
                  </a:moveTo>
                  <a:cubicBezTo>
                    <a:pt x="748401" y="310725"/>
                    <a:pt x="684410" y="333323"/>
                    <a:pt x="627947" y="370987"/>
                  </a:cubicBezTo>
                  <a:cubicBezTo>
                    <a:pt x="594069" y="393586"/>
                    <a:pt x="553840" y="428896"/>
                    <a:pt x="512022" y="443550"/>
                  </a:cubicBezTo>
                  <a:lnTo>
                    <a:pt x="472836" y="449620"/>
                  </a:lnTo>
                  <a:lnTo>
                    <a:pt x="464676" y="432663"/>
                  </a:lnTo>
                  <a:cubicBezTo>
                    <a:pt x="458559" y="421834"/>
                    <a:pt x="451031" y="414302"/>
                    <a:pt x="439738" y="419951"/>
                  </a:cubicBezTo>
                  <a:cubicBezTo>
                    <a:pt x="443502" y="416185"/>
                    <a:pt x="447266" y="416185"/>
                    <a:pt x="454795" y="416185"/>
                  </a:cubicBezTo>
                  <a:lnTo>
                    <a:pt x="503729" y="401119"/>
                  </a:lnTo>
                  <a:cubicBezTo>
                    <a:pt x="601598" y="355922"/>
                    <a:pt x="703230" y="310725"/>
                    <a:pt x="804863" y="273060"/>
                  </a:cubicBezTo>
                  <a:close/>
                  <a:moveTo>
                    <a:pt x="500063" y="198447"/>
                  </a:moveTo>
                  <a:cubicBezTo>
                    <a:pt x="500063" y="198447"/>
                    <a:pt x="477504" y="209758"/>
                    <a:pt x="469984" y="213528"/>
                  </a:cubicBezTo>
                  <a:cubicBezTo>
                    <a:pt x="469984" y="213528"/>
                    <a:pt x="469984" y="213528"/>
                    <a:pt x="454945" y="217299"/>
                  </a:cubicBezTo>
                  <a:cubicBezTo>
                    <a:pt x="454945" y="217299"/>
                    <a:pt x="454945" y="217299"/>
                    <a:pt x="436145" y="221069"/>
                  </a:cubicBezTo>
                  <a:cubicBezTo>
                    <a:pt x="436145" y="221069"/>
                    <a:pt x="436145" y="221069"/>
                    <a:pt x="421106" y="221069"/>
                  </a:cubicBezTo>
                  <a:cubicBezTo>
                    <a:pt x="421106" y="221069"/>
                    <a:pt x="421106" y="221069"/>
                    <a:pt x="406066" y="224839"/>
                  </a:cubicBezTo>
                  <a:cubicBezTo>
                    <a:pt x="406066" y="224839"/>
                    <a:pt x="406066" y="224839"/>
                    <a:pt x="379747" y="232380"/>
                  </a:cubicBezTo>
                  <a:cubicBezTo>
                    <a:pt x="379747" y="232380"/>
                    <a:pt x="379747" y="232380"/>
                    <a:pt x="338388" y="239921"/>
                  </a:cubicBezTo>
                  <a:cubicBezTo>
                    <a:pt x="338388" y="239921"/>
                    <a:pt x="338388" y="239921"/>
                    <a:pt x="319589" y="243691"/>
                  </a:cubicBezTo>
                  <a:cubicBezTo>
                    <a:pt x="319589" y="243691"/>
                    <a:pt x="270711" y="251231"/>
                    <a:pt x="259431" y="255002"/>
                  </a:cubicBezTo>
                  <a:cubicBezTo>
                    <a:pt x="251911" y="258772"/>
                    <a:pt x="244392" y="255002"/>
                    <a:pt x="244392" y="255002"/>
                  </a:cubicBezTo>
                  <a:cubicBezTo>
                    <a:pt x="244392" y="255002"/>
                    <a:pt x="229352" y="251231"/>
                    <a:pt x="225592" y="255002"/>
                  </a:cubicBezTo>
                  <a:cubicBezTo>
                    <a:pt x="221832" y="255002"/>
                    <a:pt x="214313" y="255002"/>
                    <a:pt x="206793" y="258772"/>
                  </a:cubicBezTo>
                  <a:cubicBezTo>
                    <a:pt x="199273" y="258772"/>
                    <a:pt x="187993" y="258772"/>
                    <a:pt x="180474" y="262542"/>
                  </a:cubicBezTo>
                  <a:cubicBezTo>
                    <a:pt x="169194" y="266313"/>
                    <a:pt x="146635" y="266313"/>
                    <a:pt x="146635" y="266313"/>
                  </a:cubicBezTo>
                  <a:cubicBezTo>
                    <a:pt x="146635" y="266313"/>
                    <a:pt x="146635" y="266313"/>
                    <a:pt x="120316" y="270083"/>
                  </a:cubicBezTo>
                  <a:cubicBezTo>
                    <a:pt x="120316" y="270083"/>
                    <a:pt x="45118" y="285165"/>
                    <a:pt x="41358" y="285165"/>
                  </a:cubicBezTo>
                  <a:cubicBezTo>
                    <a:pt x="33839" y="288935"/>
                    <a:pt x="26319" y="288935"/>
                    <a:pt x="26319" y="288935"/>
                  </a:cubicBezTo>
                  <a:cubicBezTo>
                    <a:pt x="26319" y="288935"/>
                    <a:pt x="18799" y="288935"/>
                    <a:pt x="11279" y="288935"/>
                  </a:cubicBezTo>
                  <a:cubicBezTo>
                    <a:pt x="11279" y="288935"/>
                    <a:pt x="11279" y="288935"/>
                    <a:pt x="0" y="288935"/>
                  </a:cubicBezTo>
                  <a:cubicBezTo>
                    <a:pt x="0" y="288935"/>
                    <a:pt x="0" y="288935"/>
                    <a:pt x="15039" y="277624"/>
                  </a:cubicBezTo>
                  <a:cubicBezTo>
                    <a:pt x="18799" y="270083"/>
                    <a:pt x="37599" y="281395"/>
                    <a:pt x="37599" y="281395"/>
                  </a:cubicBezTo>
                  <a:cubicBezTo>
                    <a:pt x="37599" y="281395"/>
                    <a:pt x="37599" y="281395"/>
                    <a:pt x="116556" y="266313"/>
                  </a:cubicBezTo>
                  <a:cubicBezTo>
                    <a:pt x="116556" y="266313"/>
                    <a:pt x="116556" y="266313"/>
                    <a:pt x="244392" y="243691"/>
                  </a:cubicBezTo>
                  <a:cubicBezTo>
                    <a:pt x="244392" y="243691"/>
                    <a:pt x="244392" y="243691"/>
                    <a:pt x="297030" y="243691"/>
                  </a:cubicBezTo>
                  <a:cubicBezTo>
                    <a:pt x="297030" y="243691"/>
                    <a:pt x="297030" y="243691"/>
                    <a:pt x="327109" y="239921"/>
                  </a:cubicBezTo>
                  <a:cubicBezTo>
                    <a:pt x="327109" y="239921"/>
                    <a:pt x="327109" y="239921"/>
                    <a:pt x="372227" y="221069"/>
                  </a:cubicBezTo>
                  <a:cubicBezTo>
                    <a:pt x="372227" y="221069"/>
                    <a:pt x="372227" y="221069"/>
                    <a:pt x="402306" y="209758"/>
                  </a:cubicBezTo>
                  <a:cubicBezTo>
                    <a:pt x="402306" y="209758"/>
                    <a:pt x="402306" y="209758"/>
                    <a:pt x="436145" y="205988"/>
                  </a:cubicBezTo>
                  <a:cubicBezTo>
                    <a:pt x="436145" y="205988"/>
                    <a:pt x="436145" y="205988"/>
                    <a:pt x="500063" y="198447"/>
                  </a:cubicBezTo>
                  <a:close/>
                  <a:moveTo>
                    <a:pt x="673100" y="176222"/>
                  </a:moveTo>
                  <a:cubicBezTo>
                    <a:pt x="673100" y="176222"/>
                    <a:pt x="673100" y="176222"/>
                    <a:pt x="638810" y="183631"/>
                  </a:cubicBezTo>
                  <a:cubicBezTo>
                    <a:pt x="638810" y="183631"/>
                    <a:pt x="638810" y="183631"/>
                    <a:pt x="619760" y="187335"/>
                  </a:cubicBezTo>
                  <a:cubicBezTo>
                    <a:pt x="619760" y="187335"/>
                    <a:pt x="596900" y="187335"/>
                    <a:pt x="600710" y="179926"/>
                  </a:cubicBezTo>
                  <a:lnTo>
                    <a:pt x="673100" y="176222"/>
                  </a:lnTo>
                  <a:close/>
                  <a:moveTo>
                    <a:pt x="762454" y="127010"/>
                  </a:moveTo>
                  <a:cubicBezTo>
                    <a:pt x="770165" y="127010"/>
                    <a:pt x="777876" y="134418"/>
                    <a:pt x="777876" y="134418"/>
                  </a:cubicBezTo>
                  <a:cubicBezTo>
                    <a:pt x="777876" y="134418"/>
                    <a:pt x="754744" y="149235"/>
                    <a:pt x="750888" y="134418"/>
                  </a:cubicBezTo>
                  <a:cubicBezTo>
                    <a:pt x="762454" y="127010"/>
                    <a:pt x="762454" y="127010"/>
                    <a:pt x="762454" y="127010"/>
                  </a:cubicBezTo>
                  <a:close/>
                  <a:moveTo>
                    <a:pt x="327437" y="113979"/>
                  </a:moveTo>
                  <a:cubicBezTo>
                    <a:pt x="341548" y="114442"/>
                    <a:pt x="356600" y="117220"/>
                    <a:pt x="360363" y="126481"/>
                  </a:cubicBezTo>
                  <a:cubicBezTo>
                    <a:pt x="288867" y="130185"/>
                    <a:pt x="288867" y="130185"/>
                    <a:pt x="288867" y="130185"/>
                  </a:cubicBezTo>
                  <a:cubicBezTo>
                    <a:pt x="288867" y="130185"/>
                    <a:pt x="270052" y="141298"/>
                    <a:pt x="262526" y="130185"/>
                  </a:cubicBezTo>
                  <a:cubicBezTo>
                    <a:pt x="262526" y="130185"/>
                    <a:pt x="258763" y="115368"/>
                    <a:pt x="273815" y="119073"/>
                  </a:cubicBezTo>
                  <a:cubicBezTo>
                    <a:pt x="300155" y="115368"/>
                    <a:pt x="300155" y="115368"/>
                    <a:pt x="300155" y="115368"/>
                  </a:cubicBezTo>
                  <a:cubicBezTo>
                    <a:pt x="300155" y="115368"/>
                    <a:pt x="313326" y="113516"/>
                    <a:pt x="327437" y="113979"/>
                  </a:cubicBezTo>
                  <a:close/>
                  <a:moveTo>
                    <a:pt x="782109" y="65732"/>
                  </a:moveTo>
                  <a:cubicBezTo>
                    <a:pt x="785813" y="61922"/>
                    <a:pt x="808038" y="69542"/>
                    <a:pt x="808038" y="69542"/>
                  </a:cubicBezTo>
                  <a:lnTo>
                    <a:pt x="789517" y="80972"/>
                  </a:lnTo>
                  <a:cubicBezTo>
                    <a:pt x="789517" y="80972"/>
                    <a:pt x="789517" y="80972"/>
                    <a:pt x="778404" y="80972"/>
                  </a:cubicBezTo>
                  <a:cubicBezTo>
                    <a:pt x="778404" y="80972"/>
                    <a:pt x="774700" y="69542"/>
                    <a:pt x="782109" y="65732"/>
                  </a:cubicBezTo>
                  <a:close/>
                  <a:moveTo>
                    <a:pt x="508496" y="535"/>
                  </a:moveTo>
                  <a:cubicBezTo>
                    <a:pt x="514152" y="-901"/>
                    <a:pt x="521692" y="57"/>
                    <a:pt x="529233" y="9628"/>
                  </a:cubicBezTo>
                  <a:cubicBezTo>
                    <a:pt x="566936" y="13457"/>
                    <a:pt x="566936" y="13457"/>
                    <a:pt x="566936" y="13457"/>
                  </a:cubicBezTo>
                  <a:cubicBezTo>
                    <a:pt x="619721" y="24943"/>
                    <a:pt x="619721" y="24943"/>
                    <a:pt x="619721" y="24943"/>
                  </a:cubicBezTo>
                  <a:cubicBezTo>
                    <a:pt x="661194" y="40258"/>
                    <a:pt x="661194" y="40258"/>
                    <a:pt x="661194" y="40258"/>
                  </a:cubicBezTo>
                  <a:lnTo>
                    <a:pt x="706438" y="40258"/>
                  </a:lnTo>
                  <a:cubicBezTo>
                    <a:pt x="706438" y="40258"/>
                    <a:pt x="683816" y="55573"/>
                    <a:pt x="661194" y="47915"/>
                  </a:cubicBezTo>
                  <a:cubicBezTo>
                    <a:pt x="631032" y="36429"/>
                    <a:pt x="631032" y="36429"/>
                    <a:pt x="631032" y="36429"/>
                  </a:cubicBezTo>
                  <a:cubicBezTo>
                    <a:pt x="585788" y="24943"/>
                    <a:pt x="585788" y="24943"/>
                    <a:pt x="585788" y="24943"/>
                  </a:cubicBezTo>
                  <a:cubicBezTo>
                    <a:pt x="540544" y="21115"/>
                    <a:pt x="540544" y="21115"/>
                    <a:pt x="540544" y="21115"/>
                  </a:cubicBezTo>
                  <a:cubicBezTo>
                    <a:pt x="540544" y="21115"/>
                    <a:pt x="495300" y="24943"/>
                    <a:pt x="499070" y="5800"/>
                  </a:cubicBezTo>
                  <a:cubicBezTo>
                    <a:pt x="499070" y="5800"/>
                    <a:pt x="502841" y="1971"/>
                    <a:pt x="508496" y="53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 name="标题 1"/>
          <p:cNvSpPr>
            <a:spLocks noGrp="1"/>
          </p:cNvSpPr>
          <p:nvPr>
            <p:ph type="title" hasCustomPrompt="1"/>
          </p:nvPr>
        </p:nvSpPr>
        <p:spPr>
          <a:xfrm>
            <a:off x="4691063" y="2039311"/>
            <a:ext cx="3073042" cy="2779378"/>
          </a:xfrm>
        </p:spPr>
        <p:txBody>
          <a:bodyPr anchor="ctr" anchorCtr="0">
            <a:normAutofit/>
          </a:bodyPr>
          <a:lstStyle>
            <a:lvl1pPr>
              <a:defRPr sz="8000" b="0">
                <a:solidFill>
                  <a:schemeClr val="bg1"/>
                </a:solidFill>
              </a:defRPr>
            </a:lvl1pPr>
          </a:lstStyle>
          <a:p>
            <a:r>
              <a:rPr lang="zh-CN" altLang="en-US" dirty="0" smtClean="0"/>
              <a:t>编辑标题</a:t>
            </a:r>
            <a:endParaRPr lang="zh-CN" altLang="en-US" dirty="0"/>
          </a:p>
        </p:txBody>
      </p:sp>
      <p:sp>
        <p:nvSpPr>
          <p:cNvPr id="10" name="日期占位符 9"/>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11" name="页脚占位符 10"/>
          <p:cNvSpPr>
            <a:spLocks noGrp="1"/>
          </p:cNvSpPr>
          <p:nvPr>
            <p:ph type="ftr" sz="quarter" idx="11"/>
          </p:nvPr>
        </p:nvSpPr>
        <p:spPr/>
        <p:txBody>
          <a:bodyPr/>
          <a:lstStyle/>
          <a:p>
            <a:endParaRPr lang="zh-CN" altLang="en-US"/>
          </a:p>
        </p:txBody>
      </p:sp>
      <p:sp>
        <p:nvSpPr>
          <p:cNvPr id="12" name="灯片编号占位符 11"/>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2" name="日期占位符 1"/>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558000" y="680400"/>
            <a:ext cx="11055600" cy="698400"/>
          </a:xfrm>
        </p:spPr>
        <p:txBody>
          <a:bodyPr anchor="b">
            <a:normAutofit/>
          </a:bodyPr>
          <a:lstStyle>
            <a:lvl1pPr>
              <a:defRPr sz="3200"/>
            </a:lvl1pPr>
          </a:lstStyle>
          <a:p>
            <a:r>
              <a:rPr lang="zh-CN" altLang="en-US" dirty="0" smtClean="0"/>
              <a:t>单击此处编辑母版标题样式</a:t>
            </a:r>
            <a:endParaRPr lang="en-US" dirty="0"/>
          </a:p>
        </p:txBody>
      </p:sp>
      <p:sp>
        <p:nvSpPr>
          <p:cNvPr id="3" name="KSO_BC1"/>
          <p:cNvSpPr>
            <a:spLocks noGrp="1" noChangeAspect="1"/>
          </p:cNvSpPr>
          <p:nvPr>
            <p:ph type="pic" idx="1"/>
          </p:nvPr>
        </p:nvSpPr>
        <p:spPr>
          <a:xfrm>
            <a:off x="1818000" y="2484000"/>
            <a:ext cx="4197600" cy="3314463"/>
          </a:xfrm>
        </p:spPr>
        <p:txBody>
          <a:bodyPr anchor="ctr" anchorCtr="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KSO_BC2"/>
          <p:cNvSpPr>
            <a:spLocks noGrp="1"/>
          </p:cNvSpPr>
          <p:nvPr>
            <p:ph type="body" sz="half" idx="2"/>
          </p:nvPr>
        </p:nvSpPr>
        <p:spPr>
          <a:xfrm>
            <a:off x="6951600" y="1756800"/>
            <a:ext cx="4492800" cy="4237200"/>
          </a:xfrm>
        </p:spPr>
        <p:txBody>
          <a:bodyPr anchor="ctr" anchorCtr="0">
            <a:normAutofit/>
          </a:bodyPr>
          <a:lstStyle>
            <a:lvl1pPr marL="0" indent="0" algn="l">
              <a:buNone/>
              <a:defRPr sz="180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
        <p:nvSpPr>
          <p:cNvPr id="2" name="KSO_BT1"/>
          <p:cNvSpPr>
            <a:spLocks noGrp="1"/>
          </p:cNvSpPr>
          <p:nvPr>
            <p:ph type="title" orient="vert"/>
          </p:nvPr>
        </p:nvSpPr>
        <p:spPr>
          <a:xfrm>
            <a:off x="9829800" y="1041009"/>
            <a:ext cx="1524001" cy="5135957"/>
          </a:xfrm>
        </p:spPr>
        <p:txBody>
          <a:bodyPr vert="eaVert" anchor="ctr" anchorCtr="0"/>
          <a:lstStyle>
            <a:lvl1pPr algn="l">
              <a:defRPr/>
            </a:lvl1pPr>
          </a:lstStyle>
          <a:p>
            <a:r>
              <a:rPr lang="zh-CN" altLang="en-US" dirty="0" smtClean="0"/>
              <a:t>单击此处编辑母版标题样式</a:t>
            </a:r>
            <a:endParaRPr lang="en-US" dirty="0"/>
          </a:p>
        </p:txBody>
      </p:sp>
      <p:sp>
        <p:nvSpPr>
          <p:cNvPr id="3" name="KSO_BC1"/>
          <p:cNvSpPr>
            <a:spLocks noGrp="1"/>
          </p:cNvSpPr>
          <p:nvPr>
            <p:ph type="body" orient="vert" idx="1"/>
          </p:nvPr>
        </p:nvSpPr>
        <p:spPr>
          <a:xfrm>
            <a:off x="633047" y="1041009"/>
            <a:ext cx="9073662" cy="5135957"/>
          </a:xfrm>
        </p:spPr>
        <p:txBody>
          <a:bodyPr vert="eaVert"/>
          <a:lstStyle>
            <a:lvl3pPr>
              <a:defRPr sz="2000"/>
            </a:lvl3pPr>
            <a:lvl4pPr>
              <a:defRPr sz="1800"/>
            </a:lvl4pPr>
            <a:lvl5pPr>
              <a:defRPr sz="1800"/>
            </a:lvl5pPr>
            <a:lvl6pPr>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dirty="0" smtClean="0"/>
              <a:t>单击此处编辑母版标题样式</a:t>
            </a:r>
            <a:endParaRPr lang="en-US" dirty="0"/>
          </a:p>
        </p:txBody>
      </p:sp>
      <p:sp>
        <p:nvSpPr>
          <p:cNvPr id="3" name="KSO_BC1"/>
          <p:cNvSpPr>
            <a:spLocks noGrp="1"/>
          </p:cNvSpPr>
          <p:nvPr>
            <p:ph idx="1"/>
          </p:nvPr>
        </p:nvSpPr>
        <p:spPr>
          <a:xfrm>
            <a:off x="558801" y="1744326"/>
            <a:ext cx="11056060" cy="4508992"/>
          </a:xfrm>
        </p:spPr>
        <p:txBody>
          <a:bodyPr>
            <a:normAutofit/>
          </a:bodyPr>
          <a:lstStyle>
            <a:lvl1pPr marL="285750" indent="-285750">
              <a:spcBef>
                <a:spcPts val="300"/>
              </a:spcBef>
              <a:spcAft>
                <a:spcPts val="300"/>
              </a:spcAft>
              <a:buClrTx/>
              <a:buSzPct val="100000"/>
              <a:buFont typeface="Arial" panose="020B0604020202020204" pitchFamily="34" charset="0"/>
              <a:buChar char="•"/>
              <a:defRPr sz="2400">
                <a:solidFill>
                  <a:schemeClr val="bg2"/>
                </a:solidFill>
              </a:defRPr>
            </a:lvl1pPr>
            <a:lvl2pPr marL="0" indent="0">
              <a:lnSpc>
                <a:spcPct val="150000"/>
              </a:lnSpc>
              <a:spcBef>
                <a:spcPts val="600"/>
              </a:spcBef>
              <a:spcAft>
                <a:spcPts val="600"/>
              </a:spcAft>
              <a:buNone/>
              <a:defRPr sz="1800">
                <a:solidFill>
                  <a:schemeClr val="bg2"/>
                </a:solidFill>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vl6pPr>
              <a:spcBef>
                <a:spcPts val="300"/>
              </a:spcBef>
              <a:spcAft>
                <a:spcPts val="300"/>
              </a:spcAft>
              <a:defRPr/>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4563FF4-1E94-4709-B08A-850CDF661BAA}" type="slidenum">
              <a:rPr lang="zh-CN" altLang="en-US" smtClean="0"/>
            </a:fld>
            <a:endParaRPr lang="zh-CN" altLang="en-US"/>
          </a:p>
        </p:txBody>
      </p:sp>
      <p:sp>
        <p:nvSpPr>
          <p:cNvPr id="7" name="内容占位符 6"/>
          <p:cNvSpPr>
            <a:spLocks noGrp="1"/>
          </p:cNvSpPr>
          <p:nvPr>
            <p:ph sz="quarter" idx="13"/>
          </p:nvPr>
        </p:nvSpPr>
        <p:spPr>
          <a:xfrm>
            <a:off x="715963" y="766508"/>
            <a:ext cx="10760075" cy="5540922"/>
          </a:xfrm>
        </p:spPr>
        <p:txBody>
          <a:bodyPr/>
          <a:lstStyle>
            <a:lvl1pPr>
              <a:spcBef>
                <a:spcPts val="300"/>
              </a:spcBef>
              <a:spcAft>
                <a:spcPts val="300"/>
              </a:spcAft>
              <a:defRPr/>
            </a:lvl1pPr>
            <a:lvl3pPr>
              <a:spcBef>
                <a:spcPts val="300"/>
              </a:spcBef>
              <a:spcAft>
                <a:spcPts val="300"/>
              </a:spcAft>
              <a:defRPr sz="2000"/>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2" name="组合 11"/>
          <p:cNvGrpSpPr/>
          <p:nvPr/>
        </p:nvGrpSpPr>
        <p:grpSpPr>
          <a:xfrm>
            <a:off x="0" y="0"/>
            <a:ext cx="12193434" cy="6858000"/>
            <a:chOff x="0" y="0"/>
            <a:chExt cx="12193434" cy="685800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pSp>
          <p:nvGrpSpPr>
            <p:cNvPr id="8" name="组合 7"/>
            <p:cNvGrpSpPr/>
            <p:nvPr userDrawn="1"/>
          </p:nvGrpSpPr>
          <p:grpSpPr>
            <a:xfrm>
              <a:off x="2302205" y="1703388"/>
              <a:ext cx="7597118" cy="3306762"/>
              <a:chOff x="2302205" y="1703388"/>
              <a:chExt cx="7597118" cy="3306762"/>
            </a:xfrm>
          </p:grpSpPr>
          <p:sp>
            <p:nvSpPr>
              <p:cNvPr id="9" name="任意多边形 8"/>
              <p:cNvSpPr/>
              <p:nvPr userDrawn="1">
                <p:custDataLst>
                  <p:tags r:id="rId3"/>
                </p:custDataLst>
              </p:nvPr>
            </p:nvSpPr>
            <p:spPr>
              <a:xfrm>
                <a:off x="2954503" y="2176665"/>
                <a:ext cx="6352197" cy="2335516"/>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anchor="ctr"/>
              <a:lstStyle/>
              <a:p>
                <a:pPr algn="ctr">
                  <a:defRPr/>
                </a:pPr>
                <a:endParaRPr lang="zh-CN" altLang="en-US" kern="0">
                  <a:solidFill>
                    <a:prstClr val="white"/>
                  </a:solidFill>
                  <a:latin typeface="Arial" panose="020B0604020202020204" pitchFamily="34" charset="0"/>
                  <a:ea typeface="黑体" panose="02010609060101010101" pitchFamily="49" charset="-122"/>
                </a:endParaRPr>
              </a:p>
            </p:txBody>
          </p:sp>
          <p:cxnSp>
            <p:nvCxnSpPr>
              <p:cNvPr id="10" name="直接连接符 9"/>
              <p:cNvCxnSpPr/>
              <p:nvPr userDrawn="1">
                <p:custDataLst>
                  <p:tags r:id="rId4"/>
                </p:custDataLst>
              </p:nvPr>
            </p:nvCxnSpPr>
            <p:spPr>
              <a:xfrm flipH="1">
                <a:off x="2302205" y="1703388"/>
                <a:ext cx="2726484" cy="1967184"/>
              </a:xfrm>
              <a:prstGeom prst="line">
                <a:avLst/>
              </a:prstGeom>
              <a:noFill/>
              <a:ln w="12700" cap="flat" cmpd="sng" algn="ctr">
                <a:solidFill>
                  <a:schemeClr val="accent1">
                    <a:lumMod val="75000"/>
                  </a:schemeClr>
                </a:solidFill>
                <a:prstDash val="solid"/>
                <a:miter lim="800000"/>
              </a:ln>
              <a:effectLst/>
            </p:spPr>
          </p:cxnSp>
          <p:cxnSp>
            <p:nvCxnSpPr>
              <p:cNvPr id="11" name="直接连接符 10"/>
              <p:cNvCxnSpPr/>
              <p:nvPr userDrawn="1">
                <p:custDataLst>
                  <p:tags r:id="rId5"/>
                </p:custDataLst>
              </p:nvPr>
            </p:nvCxnSpPr>
            <p:spPr>
              <a:xfrm flipH="1">
                <a:off x="7172837" y="3042966"/>
                <a:ext cx="2726486" cy="1967184"/>
              </a:xfrm>
              <a:prstGeom prst="line">
                <a:avLst/>
              </a:prstGeom>
              <a:noFill/>
              <a:ln w="12700" cap="flat" cmpd="sng" algn="ctr">
                <a:solidFill>
                  <a:schemeClr val="accent1">
                    <a:lumMod val="75000"/>
                  </a:schemeClr>
                </a:solidFill>
                <a:prstDash val="solid"/>
                <a:miter lim="800000"/>
              </a:ln>
              <a:effectLst/>
            </p:spPr>
          </p:cxnSp>
        </p:grpSp>
      </p:grpSp>
      <p:sp>
        <p:nvSpPr>
          <p:cNvPr id="2" name="标题 1"/>
          <p:cNvSpPr>
            <a:spLocks noGrp="1"/>
          </p:cNvSpPr>
          <p:nvPr>
            <p:ph type="title" hasCustomPrompt="1"/>
          </p:nvPr>
        </p:nvSpPr>
        <p:spPr>
          <a:xfrm>
            <a:off x="3380400" y="3290400"/>
            <a:ext cx="5536800" cy="1224000"/>
          </a:xfrm>
        </p:spPr>
        <p:txBody>
          <a:bodyPr anchor="ctr" anchorCtr="0">
            <a:normAutofit/>
          </a:bodyPr>
          <a:lstStyle>
            <a:lvl1pPr algn="l">
              <a:defRPr sz="3200" b="0">
                <a:solidFill>
                  <a:schemeClr val="bg1"/>
                </a:solidFill>
              </a:defRPr>
            </a:lvl1pPr>
          </a:lstStyle>
          <a:p>
            <a:r>
              <a:rPr lang="zh-CN" altLang="en-US" dirty="0" smtClean="0"/>
              <a:t>单击此处编辑标题</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dirty="0" smtClean="0"/>
              <a:t>单击此处编辑母版标题样式</a:t>
            </a:r>
            <a:endParaRPr lang="en-US" dirty="0"/>
          </a:p>
        </p:txBody>
      </p:sp>
      <p:sp>
        <p:nvSpPr>
          <p:cNvPr id="3" name="KSO_BC1"/>
          <p:cNvSpPr>
            <a:spLocks noGrp="1"/>
          </p:cNvSpPr>
          <p:nvPr>
            <p:ph sz="half" idx="1"/>
          </p:nvPr>
        </p:nvSpPr>
        <p:spPr>
          <a:xfrm>
            <a:off x="558801" y="1783775"/>
            <a:ext cx="5413906" cy="4462478"/>
          </a:xfrm>
        </p:spPr>
        <p:txBody>
          <a:bodyPr>
            <a:normAutofit/>
          </a:bodyPr>
          <a:lstStyle>
            <a:lvl1pPr marL="342900" indent="-342900" algn="l">
              <a:spcBef>
                <a:spcPts val="300"/>
              </a:spcBef>
              <a:spcAft>
                <a:spcPts val="300"/>
              </a:spcAft>
              <a:buClrTx/>
              <a:buSzPct val="100000"/>
              <a:buFont typeface="Arial" panose="020B0604020202020204" pitchFamily="34" charset="0"/>
              <a:buChar char="•"/>
              <a:defRPr sz="2400">
                <a:solidFill>
                  <a:schemeClr val="bg2"/>
                </a:solidFill>
              </a:defRPr>
            </a:lvl1pPr>
            <a:lvl2pPr marL="0" indent="0" algn="l">
              <a:buNone/>
              <a:defRPr sz="1800">
                <a:solidFill>
                  <a:schemeClr val="bg2"/>
                </a:solidFill>
              </a:defRPr>
            </a:lvl2pPr>
            <a:lvl3pPr>
              <a:spcBef>
                <a:spcPts val="300"/>
              </a:spcBef>
              <a:spcAft>
                <a:spcPts val="300"/>
              </a:spcAft>
              <a:defRPr/>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KSO_BC2"/>
          <p:cNvSpPr>
            <a:spLocks noGrp="1"/>
          </p:cNvSpPr>
          <p:nvPr>
            <p:ph sz="half" idx="2"/>
          </p:nvPr>
        </p:nvSpPr>
        <p:spPr>
          <a:xfrm>
            <a:off x="6200955" y="1783775"/>
            <a:ext cx="5413906" cy="4462478"/>
          </a:xfrm>
        </p:spPr>
        <p:txBody>
          <a:bodyPr>
            <a:normAutofit/>
          </a:bodyPr>
          <a:lstStyle>
            <a:lvl1pPr marL="342900" indent="-342900" algn="l">
              <a:spcBef>
                <a:spcPts val="300"/>
              </a:spcBef>
              <a:spcAft>
                <a:spcPts val="300"/>
              </a:spcAft>
              <a:buSzPct val="100000"/>
              <a:buFont typeface="Arial" panose="020B0604020202020204" pitchFamily="34" charset="0"/>
              <a:buChar char="•"/>
              <a:defRPr sz="2400">
                <a:solidFill>
                  <a:schemeClr val="bg2"/>
                </a:solidFill>
              </a:defRPr>
            </a:lvl1pPr>
            <a:lvl2pPr marL="0" indent="0" algn="l">
              <a:buNone/>
              <a:defRPr sz="1800">
                <a:solidFill>
                  <a:schemeClr val="bg2"/>
                </a:solidFill>
              </a:defRPr>
            </a:lvl2pPr>
            <a:lvl3pPr>
              <a:spcBef>
                <a:spcPts val="300"/>
              </a:spcBef>
              <a:spcAft>
                <a:spcPts val="300"/>
              </a:spcAft>
              <a:defRPr sz="2000"/>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838198" y="934458"/>
            <a:ext cx="10515602" cy="71702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198" y="1768720"/>
            <a:ext cx="5157787"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单击此处编辑母版文本样式</a:t>
            </a:r>
            <a:endParaRPr lang="zh-CN" altLang="en-US" dirty="0" smtClean="0"/>
          </a:p>
        </p:txBody>
      </p:sp>
      <p:sp>
        <p:nvSpPr>
          <p:cNvPr id="4" name="KSO_BC1"/>
          <p:cNvSpPr>
            <a:spLocks noGrp="1"/>
          </p:cNvSpPr>
          <p:nvPr>
            <p:ph sz="half" idx="2"/>
          </p:nvPr>
        </p:nvSpPr>
        <p:spPr>
          <a:xfrm>
            <a:off x="838198" y="2592632"/>
            <a:ext cx="5157787" cy="3684588"/>
          </a:xfrm>
        </p:spPr>
        <p:txBody>
          <a:bodyPr>
            <a:normAutofit/>
          </a:bodyPr>
          <a:lstStyle>
            <a:lvl1pPr>
              <a:defRPr sz="2400"/>
            </a:lvl1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5" name="Text Placeholder 4"/>
          <p:cNvSpPr>
            <a:spLocks noGrp="1"/>
          </p:cNvSpPr>
          <p:nvPr>
            <p:ph type="body" sz="quarter" idx="3"/>
          </p:nvPr>
        </p:nvSpPr>
        <p:spPr>
          <a:xfrm>
            <a:off x="6170612" y="1768720"/>
            <a:ext cx="5183188"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单击此处编辑母版文本样式</a:t>
            </a:r>
            <a:endParaRPr lang="zh-CN" altLang="en-US" dirty="0" smtClean="0"/>
          </a:p>
        </p:txBody>
      </p:sp>
      <p:sp>
        <p:nvSpPr>
          <p:cNvPr id="6" name="KSO_BC2"/>
          <p:cNvSpPr>
            <a:spLocks noGrp="1"/>
          </p:cNvSpPr>
          <p:nvPr>
            <p:ph sz="quarter" idx="4"/>
          </p:nvPr>
        </p:nvSpPr>
        <p:spPr>
          <a:xfrm>
            <a:off x="6170612" y="2592632"/>
            <a:ext cx="5183188" cy="3684588"/>
          </a:xfrm>
        </p:spPr>
        <p:txBody>
          <a:bodyPr>
            <a:normAutofit/>
          </a:bodyPr>
          <a:lstStyle>
            <a:lvl1pPr>
              <a:defRPr sz="2400"/>
            </a:lvl1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pSp>
        <p:nvGrpSpPr>
          <p:cNvPr id="3" name="组合 2"/>
          <p:cNvGrpSpPr/>
          <p:nvPr/>
        </p:nvGrpSpPr>
        <p:grpSpPr>
          <a:xfrm>
            <a:off x="3086100" y="396876"/>
            <a:ext cx="6249988" cy="5422900"/>
            <a:chOff x="3086100" y="396876"/>
            <a:chExt cx="6249988" cy="5422900"/>
          </a:xfrm>
        </p:grpSpPr>
        <p:sp>
          <p:nvSpPr>
            <p:cNvPr id="4" name="任意多边形 65"/>
            <p:cNvSpPr/>
            <p:nvPr userDrawn="1">
              <p:custDataLst>
                <p:tags r:id="rId3"/>
              </p:custDataLst>
            </p:nvPr>
          </p:nvSpPr>
          <p:spPr bwMode="auto">
            <a:xfrm>
              <a:off x="4579938" y="396876"/>
              <a:ext cx="4756150" cy="5167313"/>
            </a:xfrm>
            <a:custGeom>
              <a:avLst/>
              <a:gdLst/>
              <a:ahLst/>
              <a:cxnLst/>
              <a:rect l="0" t="0" r="r" b="b"/>
              <a:pathLst>
                <a:path w="4757024" h="5166475">
                  <a:moveTo>
                    <a:pt x="3800615" y="3920919"/>
                  </a:moveTo>
                  <a:cubicBezTo>
                    <a:pt x="3978552" y="3927407"/>
                    <a:pt x="3978552" y="3927407"/>
                    <a:pt x="3978552" y="3927407"/>
                  </a:cubicBezTo>
                  <a:cubicBezTo>
                    <a:pt x="3978552" y="3927407"/>
                    <a:pt x="3866518" y="3959843"/>
                    <a:pt x="3800615" y="3920919"/>
                  </a:cubicBezTo>
                  <a:close/>
                  <a:moveTo>
                    <a:pt x="3505907" y="3901458"/>
                  </a:moveTo>
                  <a:cubicBezTo>
                    <a:pt x="3505907" y="3901458"/>
                    <a:pt x="3578340" y="3908033"/>
                    <a:pt x="3598095" y="3914607"/>
                  </a:cubicBezTo>
                  <a:cubicBezTo>
                    <a:pt x="3598095" y="3914607"/>
                    <a:pt x="3598095" y="3914607"/>
                    <a:pt x="3644189" y="3927756"/>
                  </a:cubicBezTo>
                  <a:cubicBezTo>
                    <a:pt x="3644189" y="3927756"/>
                    <a:pt x="3644189" y="3927756"/>
                    <a:pt x="3683698" y="3947480"/>
                  </a:cubicBezTo>
                  <a:cubicBezTo>
                    <a:pt x="3683698" y="3947480"/>
                    <a:pt x="3683698" y="3947480"/>
                    <a:pt x="3716622" y="3973778"/>
                  </a:cubicBezTo>
                  <a:cubicBezTo>
                    <a:pt x="3716622" y="3973778"/>
                    <a:pt x="3716622" y="3973778"/>
                    <a:pt x="3756131" y="3986927"/>
                  </a:cubicBezTo>
                  <a:cubicBezTo>
                    <a:pt x="3756131" y="3986927"/>
                    <a:pt x="3756131" y="3986927"/>
                    <a:pt x="3828564" y="4006650"/>
                  </a:cubicBezTo>
                  <a:cubicBezTo>
                    <a:pt x="3828564" y="4006650"/>
                    <a:pt x="3828564" y="4006650"/>
                    <a:pt x="3933921" y="4052672"/>
                  </a:cubicBezTo>
                  <a:cubicBezTo>
                    <a:pt x="3933921" y="4052672"/>
                    <a:pt x="3933921" y="4052672"/>
                    <a:pt x="3980015" y="4065821"/>
                  </a:cubicBezTo>
                  <a:cubicBezTo>
                    <a:pt x="3980015" y="4065821"/>
                    <a:pt x="4105126" y="4131566"/>
                    <a:pt x="4124881" y="4138140"/>
                  </a:cubicBezTo>
                  <a:cubicBezTo>
                    <a:pt x="4151220" y="4144715"/>
                    <a:pt x="4157805" y="4164438"/>
                    <a:pt x="4157805" y="4164438"/>
                  </a:cubicBezTo>
                  <a:cubicBezTo>
                    <a:pt x="4157805" y="4164438"/>
                    <a:pt x="4190729" y="4184162"/>
                    <a:pt x="4203899" y="4190736"/>
                  </a:cubicBezTo>
                  <a:cubicBezTo>
                    <a:pt x="4217068" y="4197311"/>
                    <a:pt x="4236823" y="4203886"/>
                    <a:pt x="4256577" y="4210460"/>
                  </a:cubicBezTo>
                  <a:cubicBezTo>
                    <a:pt x="4276332" y="4223609"/>
                    <a:pt x="4296086" y="4236758"/>
                    <a:pt x="4315841" y="4243333"/>
                  </a:cubicBezTo>
                  <a:cubicBezTo>
                    <a:pt x="4342180" y="4249907"/>
                    <a:pt x="4401444" y="4276205"/>
                    <a:pt x="4401444" y="4276205"/>
                  </a:cubicBezTo>
                  <a:cubicBezTo>
                    <a:pt x="4401444" y="4276205"/>
                    <a:pt x="4401444" y="4276205"/>
                    <a:pt x="4467292" y="4309078"/>
                  </a:cubicBezTo>
                  <a:cubicBezTo>
                    <a:pt x="4467292" y="4309078"/>
                    <a:pt x="4658252" y="4394546"/>
                    <a:pt x="4671421" y="4394546"/>
                  </a:cubicBezTo>
                  <a:cubicBezTo>
                    <a:pt x="4684591" y="4394546"/>
                    <a:pt x="4704346" y="4414270"/>
                    <a:pt x="4704346" y="4414270"/>
                  </a:cubicBezTo>
                  <a:cubicBezTo>
                    <a:pt x="4704346" y="4414270"/>
                    <a:pt x="4717515" y="4420844"/>
                    <a:pt x="4737270" y="4433993"/>
                  </a:cubicBezTo>
                  <a:cubicBezTo>
                    <a:pt x="4737270" y="4433993"/>
                    <a:pt x="4737270" y="4433993"/>
                    <a:pt x="4757024" y="4453717"/>
                  </a:cubicBezTo>
                  <a:cubicBezTo>
                    <a:pt x="4757024" y="4453717"/>
                    <a:pt x="4757024" y="4453717"/>
                    <a:pt x="4717515" y="4453717"/>
                  </a:cubicBezTo>
                  <a:cubicBezTo>
                    <a:pt x="4691176" y="4460291"/>
                    <a:pt x="4664837" y="4414270"/>
                    <a:pt x="4664837" y="4414270"/>
                  </a:cubicBezTo>
                  <a:cubicBezTo>
                    <a:pt x="4664837" y="4414270"/>
                    <a:pt x="4664837" y="4414270"/>
                    <a:pt x="4467292" y="4328801"/>
                  </a:cubicBezTo>
                  <a:cubicBezTo>
                    <a:pt x="4467292" y="4328801"/>
                    <a:pt x="4467292" y="4328801"/>
                    <a:pt x="4151220" y="4190736"/>
                  </a:cubicBezTo>
                  <a:cubicBezTo>
                    <a:pt x="4151220" y="4190736"/>
                    <a:pt x="4151220" y="4190736"/>
                    <a:pt x="4032693" y="4105268"/>
                  </a:cubicBezTo>
                  <a:cubicBezTo>
                    <a:pt x="4032693" y="4105268"/>
                    <a:pt x="4032693" y="4105268"/>
                    <a:pt x="3953675" y="4072395"/>
                  </a:cubicBezTo>
                  <a:cubicBezTo>
                    <a:pt x="3953675" y="4072395"/>
                    <a:pt x="3953675" y="4072395"/>
                    <a:pt x="3828564" y="4046097"/>
                  </a:cubicBezTo>
                  <a:cubicBezTo>
                    <a:pt x="3828564" y="4046097"/>
                    <a:pt x="3828564" y="4046097"/>
                    <a:pt x="3742961" y="4026374"/>
                  </a:cubicBezTo>
                  <a:cubicBezTo>
                    <a:pt x="3742961" y="4026374"/>
                    <a:pt x="3742961" y="4026374"/>
                    <a:pt x="3657358" y="3980352"/>
                  </a:cubicBezTo>
                  <a:cubicBezTo>
                    <a:pt x="3657358" y="3980352"/>
                    <a:pt x="3657358" y="3980352"/>
                    <a:pt x="3505907" y="3901458"/>
                  </a:cubicBezTo>
                  <a:close/>
                  <a:moveTo>
                    <a:pt x="3795055" y="3815269"/>
                  </a:moveTo>
                  <a:lnTo>
                    <a:pt x="3920167" y="3840292"/>
                  </a:lnTo>
                  <a:lnTo>
                    <a:pt x="3697746" y="3829170"/>
                  </a:lnTo>
                  <a:lnTo>
                    <a:pt x="3795055" y="3815269"/>
                  </a:lnTo>
                  <a:close/>
                  <a:moveTo>
                    <a:pt x="4425720" y="1620817"/>
                  </a:moveTo>
                  <a:cubicBezTo>
                    <a:pt x="4481777" y="1618505"/>
                    <a:pt x="4548787" y="1627756"/>
                    <a:pt x="4507550" y="1693542"/>
                  </a:cubicBezTo>
                  <a:cubicBezTo>
                    <a:pt x="4349199" y="1746171"/>
                    <a:pt x="4349199" y="1746171"/>
                    <a:pt x="4349199" y="1746171"/>
                  </a:cubicBezTo>
                  <a:cubicBezTo>
                    <a:pt x="4250230" y="1746171"/>
                    <a:pt x="4250230" y="1746171"/>
                    <a:pt x="4250230" y="1746171"/>
                  </a:cubicBezTo>
                  <a:cubicBezTo>
                    <a:pt x="3973117" y="1864587"/>
                    <a:pt x="3973117" y="1864587"/>
                    <a:pt x="3973117" y="1864587"/>
                  </a:cubicBezTo>
                  <a:lnTo>
                    <a:pt x="3247344" y="2055367"/>
                  </a:lnTo>
                  <a:cubicBezTo>
                    <a:pt x="3379303" y="2015895"/>
                    <a:pt x="3379303" y="2015895"/>
                    <a:pt x="3379303" y="2015895"/>
                  </a:cubicBezTo>
                  <a:cubicBezTo>
                    <a:pt x="3913736" y="1838272"/>
                    <a:pt x="3913736" y="1838272"/>
                    <a:pt x="3913736" y="1838272"/>
                  </a:cubicBezTo>
                  <a:cubicBezTo>
                    <a:pt x="4091880" y="1759329"/>
                    <a:pt x="4091880" y="1759329"/>
                    <a:pt x="4091880" y="1759329"/>
                  </a:cubicBezTo>
                  <a:cubicBezTo>
                    <a:pt x="4091880" y="1759329"/>
                    <a:pt x="4303014" y="1634335"/>
                    <a:pt x="4362395" y="1627756"/>
                  </a:cubicBezTo>
                  <a:cubicBezTo>
                    <a:pt x="4362395" y="1627756"/>
                    <a:pt x="4392086" y="1622205"/>
                    <a:pt x="4425720" y="1620817"/>
                  </a:cubicBezTo>
                  <a:close/>
                  <a:moveTo>
                    <a:pt x="2833481" y="1554921"/>
                  </a:moveTo>
                  <a:cubicBezTo>
                    <a:pt x="2833481" y="1554921"/>
                    <a:pt x="2846986" y="1568425"/>
                    <a:pt x="2840234" y="1581930"/>
                  </a:cubicBezTo>
                  <a:cubicBezTo>
                    <a:pt x="2826729" y="1595434"/>
                    <a:pt x="2799721" y="1602186"/>
                    <a:pt x="2799721" y="1602186"/>
                  </a:cubicBezTo>
                  <a:lnTo>
                    <a:pt x="2813225" y="1568425"/>
                  </a:lnTo>
                  <a:cubicBezTo>
                    <a:pt x="2813225" y="1568425"/>
                    <a:pt x="2813225" y="1568425"/>
                    <a:pt x="2833481" y="1554921"/>
                  </a:cubicBezTo>
                  <a:close/>
                  <a:moveTo>
                    <a:pt x="1461755" y="1526595"/>
                  </a:moveTo>
                  <a:lnTo>
                    <a:pt x="1461715" y="1526922"/>
                  </a:lnTo>
                  <a:lnTo>
                    <a:pt x="1461549" y="1527110"/>
                  </a:lnTo>
                  <a:cubicBezTo>
                    <a:pt x="1453516" y="1537303"/>
                    <a:pt x="1446924" y="1547187"/>
                    <a:pt x="1443628" y="1555424"/>
                  </a:cubicBezTo>
                  <a:cubicBezTo>
                    <a:pt x="1437036" y="1568603"/>
                    <a:pt x="1443628" y="1555424"/>
                    <a:pt x="1450219" y="1542245"/>
                  </a:cubicBezTo>
                  <a:cubicBezTo>
                    <a:pt x="1453515" y="1532361"/>
                    <a:pt x="1460107" y="1522477"/>
                    <a:pt x="1461755" y="1526595"/>
                  </a:cubicBezTo>
                  <a:close/>
                  <a:moveTo>
                    <a:pt x="1522730" y="1463171"/>
                  </a:moveTo>
                  <a:cubicBezTo>
                    <a:pt x="1522730" y="1463171"/>
                    <a:pt x="1588649" y="1463171"/>
                    <a:pt x="1582058" y="1496119"/>
                  </a:cubicBezTo>
                  <a:cubicBezTo>
                    <a:pt x="1575466" y="1529066"/>
                    <a:pt x="1562282" y="1614730"/>
                    <a:pt x="1562282" y="1614730"/>
                  </a:cubicBezTo>
                  <a:cubicBezTo>
                    <a:pt x="1582058" y="1674035"/>
                    <a:pt x="1582058" y="1674035"/>
                    <a:pt x="1582058" y="1674035"/>
                  </a:cubicBezTo>
                  <a:cubicBezTo>
                    <a:pt x="1601833" y="1739931"/>
                    <a:pt x="1601833" y="1739931"/>
                    <a:pt x="1601833" y="1739931"/>
                  </a:cubicBezTo>
                  <a:cubicBezTo>
                    <a:pt x="1568874" y="1779468"/>
                    <a:pt x="1568874" y="1779468"/>
                    <a:pt x="1568874" y="1779468"/>
                  </a:cubicBezTo>
                  <a:cubicBezTo>
                    <a:pt x="1549098" y="1851952"/>
                    <a:pt x="1549098" y="1851952"/>
                    <a:pt x="1549098" y="1851952"/>
                  </a:cubicBezTo>
                  <a:cubicBezTo>
                    <a:pt x="1549098" y="1851952"/>
                    <a:pt x="1601833" y="1917847"/>
                    <a:pt x="1661160" y="1891489"/>
                  </a:cubicBezTo>
                  <a:cubicBezTo>
                    <a:pt x="1661160" y="1891489"/>
                    <a:pt x="1740263" y="1983742"/>
                    <a:pt x="1812774" y="1911258"/>
                  </a:cubicBezTo>
                  <a:cubicBezTo>
                    <a:pt x="1812774" y="1911258"/>
                    <a:pt x="1891877" y="1812415"/>
                    <a:pt x="1924837" y="1891489"/>
                  </a:cubicBezTo>
                  <a:cubicBezTo>
                    <a:pt x="2010532" y="1838773"/>
                    <a:pt x="2010532" y="1838773"/>
                    <a:pt x="2010532" y="1838773"/>
                  </a:cubicBezTo>
                  <a:cubicBezTo>
                    <a:pt x="2135778" y="1799236"/>
                    <a:pt x="2135778" y="1799236"/>
                    <a:pt x="2135778" y="1799236"/>
                  </a:cubicBezTo>
                  <a:cubicBezTo>
                    <a:pt x="2135778" y="1799236"/>
                    <a:pt x="2181921" y="1812415"/>
                    <a:pt x="2188513" y="1772878"/>
                  </a:cubicBezTo>
                  <a:cubicBezTo>
                    <a:pt x="2188513" y="1772878"/>
                    <a:pt x="2155554" y="1700393"/>
                    <a:pt x="2228065" y="1687214"/>
                  </a:cubicBezTo>
                  <a:cubicBezTo>
                    <a:pt x="2261024" y="1634498"/>
                    <a:pt x="2261024" y="1634498"/>
                    <a:pt x="2261024" y="1634498"/>
                  </a:cubicBezTo>
                  <a:cubicBezTo>
                    <a:pt x="2261024" y="1634498"/>
                    <a:pt x="2392862" y="1555424"/>
                    <a:pt x="2465373" y="1634498"/>
                  </a:cubicBezTo>
                  <a:cubicBezTo>
                    <a:pt x="2498333" y="1746520"/>
                    <a:pt x="2498333" y="1746520"/>
                    <a:pt x="2498333" y="1746520"/>
                  </a:cubicBezTo>
                  <a:cubicBezTo>
                    <a:pt x="2498333" y="1746520"/>
                    <a:pt x="2584028" y="1792647"/>
                    <a:pt x="2518109" y="1838773"/>
                  </a:cubicBezTo>
                  <a:cubicBezTo>
                    <a:pt x="2491741" y="1898079"/>
                    <a:pt x="2491741" y="1898079"/>
                    <a:pt x="2491741" y="1898079"/>
                  </a:cubicBezTo>
                  <a:cubicBezTo>
                    <a:pt x="2491741" y="1898079"/>
                    <a:pt x="2544476" y="1957384"/>
                    <a:pt x="2478557" y="2010100"/>
                  </a:cubicBezTo>
                  <a:cubicBezTo>
                    <a:pt x="2478557" y="2010100"/>
                    <a:pt x="2419230" y="2082585"/>
                    <a:pt x="2491741" y="2082585"/>
                  </a:cubicBezTo>
                  <a:cubicBezTo>
                    <a:pt x="2524701" y="2148480"/>
                    <a:pt x="2524701" y="2148480"/>
                    <a:pt x="2524701" y="2148480"/>
                  </a:cubicBezTo>
                  <a:cubicBezTo>
                    <a:pt x="2524701" y="2148480"/>
                    <a:pt x="2577436" y="2188017"/>
                    <a:pt x="2570844" y="2260502"/>
                  </a:cubicBezTo>
                  <a:cubicBezTo>
                    <a:pt x="2696090" y="2339576"/>
                    <a:pt x="2696090" y="2339576"/>
                    <a:pt x="2696090" y="2339576"/>
                  </a:cubicBezTo>
                  <a:cubicBezTo>
                    <a:pt x="2788377" y="2379113"/>
                    <a:pt x="2788377" y="2379113"/>
                    <a:pt x="2788377" y="2379113"/>
                  </a:cubicBezTo>
                  <a:cubicBezTo>
                    <a:pt x="2887256" y="2425239"/>
                    <a:pt x="2887256" y="2425239"/>
                    <a:pt x="2887256" y="2425239"/>
                  </a:cubicBezTo>
                  <a:cubicBezTo>
                    <a:pt x="2979542" y="2359344"/>
                    <a:pt x="2979542" y="2359344"/>
                    <a:pt x="2979542" y="2359344"/>
                  </a:cubicBezTo>
                  <a:cubicBezTo>
                    <a:pt x="3085013" y="2326397"/>
                    <a:pt x="3085013" y="2326397"/>
                    <a:pt x="3085013" y="2326397"/>
                  </a:cubicBezTo>
                  <a:cubicBezTo>
                    <a:pt x="3085013" y="2372523"/>
                    <a:pt x="3085013" y="2372523"/>
                    <a:pt x="3085013" y="2372523"/>
                  </a:cubicBezTo>
                  <a:cubicBezTo>
                    <a:pt x="3019094" y="2405471"/>
                    <a:pt x="3019094" y="2405471"/>
                    <a:pt x="3019094" y="2405471"/>
                  </a:cubicBezTo>
                  <a:cubicBezTo>
                    <a:pt x="2966358" y="2471366"/>
                    <a:pt x="2966358" y="2471366"/>
                    <a:pt x="2966358" y="2471366"/>
                  </a:cubicBezTo>
                  <a:cubicBezTo>
                    <a:pt x="2900439" y="2517493"/>
                    <a:pt x="2900439" y="2517493"/>
                    <a:pt x="2900439" y="2517493"/>
                  </a:cubicBezTo>
                  <a:cubicBezTo>
                    <a:pt x="2893847" y="2596567"/>
                    <a:pt x="2893847" y="2596567"/>
                    <a:pt x="2893847" y="2596567"/>
                  </a:cubicBezTo>
                  <a:cubicBezTo>
                    <a:pt x="2900439" y="2616335"/>
                    <a:pt x="2920215" y="2609746"/>
                    <a:pt x="2926807" y="2603156"/>
                  </a:cubicBezTo>
                  <a:cubicBezTo>
                    <a:pt x="2939991" y="2596567"/>
                    <a:pt x="2939991" y="2589977"/>
                    <a:pt x="2913623" y="2636104"/>
                  </a:cubicBezTo>
                  <a:cubicBezTo>
                    <a:pt x="2860888" y="2721767"/>
                    <a:pt x="2887256" y="2754715"/>
                    <a:pt x="2887256" y="2754715"/>
                  </a:cubicBezTo>
                  <a:cubicBezTo>
                    <a:pt x="2880664" y="2807431"/>
                    <a:pt x="2880664" y="2807431"/>
                    <a:pt x="2880664" y="2807431"/>
                  </a:cubicBezTo>
                  <a:cubicBezTo>
                    <a:pt x="2966358" y="2820610"/>
                    <a:pt x="2966358" y="2820610"/>
                    <a:pt x="2966358" y="2820610"/>
                  </a:cubicBezTo>
                  <a:cubicBezTo>
                    <a:pt x="2966358" y="2820610"/>
                    <a:pt x="3019094" y="2820610"/>
                    <a:pt x="3005910" y="2886505"/>
                  </a:cubicBezTo>
                  <a:cubicBezTo>
                    <a:pt x="3012502" y="2965579"/>
                    <a:pt x="3012502" y="2965579"/>
                    <a:pt x="3012502" y="2965579"/>
                  </a:cubicBezTo>
                  <a:cubicBezTo>
                    <a:pt x="3065237" y="2945811"/>
                    <a:pt x="3065237" y="2945811"/>
                    <a:pt x="3065237" y="2945811"/>
                  </a:cubicBezTo>
                  <a:cubicBezTo>
                    <a:pt x="3078421" y="3044653"/>
                    <a:pt x="3078421" y="3044653"/>
                    <a:pt x="3078421" y="3044653"/>
                  </a:cubicBezTo>
                  <a:cubicBezTo>
                    <a:pt x="3078421" y="3044653"/>
                    <a:pt x="3078421" y="3084190"/>
                    <a:pt x="3058645" y="3110548"/>
                  </a:cubicBezTo>
                  <a:cubicBezTo>
                    <a:pt x="3032277" y="3130317"/>
                    <a:pt x="3032277" y="3130317"/>
                    <a:pt x="3032277" y="3130317"/>
                  </a:cubicBezTo>
                  <a:cubicBezTo>
                    <a:pt x="3111380" y="3189623"/>
                    <a:pt x="3111380" y="3189623"/>
                    <a:pt x="3111380" y="3189623"/>
                  </a:cubicBezTo>
                  <a:cubicBezTo>
                    <a:pt x="3157524" y="3262107"/>
                    <a:pt x="3157524" y="3262107"/>
                    <a:pt x="3157524" y="3262107"/>
                  </a:cubicBezTo>
                  <a:cubicBezTo>
                    <a:pt x="3150932" y="3301644"/>
                    <a:pt x="3131156" y="3341181"/>
                    <a:pt x="3131156" y="3341181"/>
                  </a:cubicBezTo>
                  <a:cubicBezTo>
                    <a:pt x="3170708" y="3387308"/>
                    <a:pt x="3170708" y="3387308"/>
                    <a:pt x="3170708" y="3387308"/>
                  </a:cubicBezTo>
                  <a:cubicBezTo>
                    <a:pt x="3164116" y="3492740"/>
                    <a:pt x="3164116" y="3492740"/>
                    <a:pt x="3164116" y="3492740"/>
                  </a:cubicBezTo>
                  <a:cubicBezTo>
                    <a:pt x="3269586" y="3604762"/>
                    <a:pt x="3269586" y="3604762"/>
                    <a:pt x="3269586" y="3604762"/>
                  </a:cubicBezTo>
                  <a:cubicBezTo>
                    <a:pt x="3144340" y="3677246"/>
                    <a:pt x="3144340" y="3677246"/>
                    <a:pt x="3144340" y="3677246"/>
                  </a:cubicBezTo>
                  <a:cubicBezTo>
                    <a:pt x="3104788" y="3716783"/>
                    <a:pt x="3104788" y="3716783"/>
                    <a:pt x="3104788" y="3716783"/>
                  </a:cubicBezTo>
                  <a:cubicBezTo>
                    <a:pt x="3078421" y="3789268"/>
                    <a:pt x="3078421" y="3789268"/>
                    <a:pt x="3078421" y="3789268"/>
                  </a:cubicBezTo>
                  <a:cubicBezTo>
                    <a:pt x="3065237" y="3868342"/>
                    <a:pt x="3065237" y="3868342"/>
                    <a:pt x="3065237" y="3868342"/>
                  </a:cubicBezTo>
                  <a:cubicBezTo>
                    <a:pt x="2986134" y="3901289"/>
                    <a:pt x="2986134" y="3901289"/>
                    <a:pt x="2986134" y="3901289"/>
                  </a:cubicBezTo>
                  <a:cubicBezTo>
                    <a:pt x="2939991" y="3901289"/>
                    <a:pt x="2939991" y="3901289"/>
                    <a:pt x="2939991" y="3901289"/>
                  </a:cubicBezTo>
                  <a:cubicBezTo>
                    <a:pt x="2939991" y="3901289"/>
                    <a:pt x="2933399" y="3934237"/>
                    <a:pt x="2926807" y="3960595"/>
                  </a:cubicBezTo>
                  <a:cubicBezTo>
                    <a:pt x="2920215" y="3986953"/>
                    <a:pt x="2913623" y="4033080"/>
                    <a:pt x="2913623" y="4033080"/>
                  </a:cubicBezTo>
                  <a:cubicBezTo>
                    <a:pt x="2847704" y="4079206"/>
                    <a:pt x="2847704" y="4079206"/>
                    <a:pt x="2847704" y="4079206"/>
                  </a:cubicBezTo>
                  <a:cubicBezTo>
                    <a:pt x="2748825" y="4085796"/>
                    <a:pt x="2748825" y="4085796"/>
                    <a:pt x="2748825" y="4085796"/>
                  </a:cubicBezTo>
                  <a:cubicBezTo>
                    <a:pt x="2748825" y="4085796"/>
                    <a:pt x="2729050" y="4098975"/>
                    <a:pt x="2702682" y="4098975"/>
                  </a:cubicBezTo>
                  <a:cubicBezTo>
                    <a:pt x="2676314" y="4105564"/>
                    <a:pt x="2656539" y="4164870"/>
                    <a:pt x="2656539" y="4164870"/>
                  </a:cubicBezTo>
                  <a:cubicBezTo>
                    <a:pt x="2597212" y="4197817"/>
                    <a:pt x="2597212" y="4230765"/>
                    <a:pt x="2610395" y="4257123"/>
                  </a:cubicBezTo>
                  <a:cubicBezTo>
                    <a:pt x="2623579" y="4283481"/>
                    <a:pt x="2623579" y="4309839"/>
                    <a:pt x="2610395" y="4336197"/>
                  </a:cubicBezTo>
                  <a:cubicBezTo>
                    <a:pt x="2597212" y="4355966"/>
                    <a:pt x="2630171" y="4388913"/>
                    <a:pt x="2584028" y="4395503"/>
                  </a:cubicBezTo>
                  <a:cubicBezTo>
                    <a:pt x="2537884" y="4402092"/>
                    <a:pt x="2524701" y="4408682"/>
                    <a:pt x="2498333" y="4415271"/>
                  </a:cubicBezTo>
                  <a:cubicBezTo>
                    <a:pt x="2471965" y="4415271"/>
                    <a:pt x="2471965" y="4415271"/>
                    <a:pt x="2471965" y="4415271"/>
                  </a:cubicBezTo>
                  <a:cubicBezTo>
                    <a:pt x="2386271" y="4448219"/>
                    <a:pt x="2386271" y="4448219"/>
                    <a:pt x="2386271" y="4448219"/>
                  </a:cubicBezTo>
                  <a:cubicBezTo>
                    <a:pt x="2386271" y="4448219"/>
                    <a:pt x="2359903" y="4514114"/>
                    <a:pt x="2412638" y="4566830"/>
                  </a:cubicBezTo>
                  <a:cubicBezTo>
                    <a:pt x="2478557" y="4639314"/>
                    <a:pt x="2478557" y="4639314"/>
                    <a:pt x="2478557" y="4639314"/>
                  </a:cubicBezTo>
                  <a:cubicBezTo>
                    <a:pt x="2478557" y="4639314"/>
                    <a:pt x="2544476" y="4678851"/>
                    <a:pt x="2518109" y="4678851"/>
                  </a:cubicBezTo>
                  <a:cubicBezTo>
                    <a:pt x="2485149" y="4678851"/>
                    <a:pt x="2419230" y="4685441"/>
                    <a:pt x="2419230" y="4685441"/>
                  </a:cubicBezTo>
                  <a:cubicBezTo>
                    <a:pt x="2392862" y="4626135"/>
                    <a:pt x="2392862" y="4626135"/>
                    <a:pt x="2392862" y="4626135"/>
                  </a:cubicBezTo>
                  <a:cubicBezTo>
                    <a:pt x="2346719" y="4560240"/>
                    <a:pt x="2346719" y="4560240"/>
                    <a:pt x="2346719" y="4560240"/>
                  </a:cubicBezTo>
                  <a:cubicBezTo>
                    <a:pt x="2346719" y="4507524"/>
                    <a:pt x="2346719" y="4507524"/>
                    <a:pt x="2346719" y="4507524"/>
                  </a:cubicBezTo>
                  <a:cubicBezTo>
                    <a:pt x="2300576" y="4454808"/>
                    <a:pt x="2300576" y="4454808"/>
                    <a:pt x="2300576" y="4454808"/>
                  </a:cubicBezTo>
                  <a:cubicBezTo>
                    <a:pt x="2267616" y="4415271"/>
                    <a:pt x="2267616" y="4415271"/>
                    <a:pt x="2267616" y="4415271"/>
                  </a:cubicBezTo>
                  <a:cubicBezTo>
                    <a:pt x="2267616" y="4415271"/>
                    <a:pt x="2188513" y="4369145"/>
                    <a:pt x="2181921" y="4402092"/>
                  </a:cubicBezTo>
                  <a:cubicBezTo>
                    <a:pt x="2168737" y="4421861"/>
                    <a:pt x="2168737" y="4421861"/>
                    <a:pt x="2162145" y="4421861"/>
                  </a:cubicBezTo>
                  <a:cubicBezTo>
                    <a:pt x="2162145" y="4421861"/>
                    <a:pt x="2162145" y="4421861"/>
                    <a:pt x="2162145" y="4448219"/>
                  </a:cubicBezTo>
                  <a:cubicBezTo>
                    <a:pt x="2162145" y="4494345"/>
                    <a:pt x="2195105" y="4487756"/>
                    <a:pt x="2162145" y="4494345"/>
                  </a:cubicBezTo>
                  <a:cubicBezTo>
                    <a:pt x="2122594" y="4507524"/>
                    <a:pt x="2122594" y="4507524"/>
                    <a:pt x="2122594" y="4507524"/>
                  </a:cubicBezTo>
                  <a:cubicBezTo>
                    <a:pt x="2056675" y="4435040"/>
                    <a:pt x="2056675" y="4435040"/>
                    <a:pt x="2056675" y="4435040"/>
                  </a:cubicBezTo>
                  <a:cubicBezTo>
                    <a:pt x="2030307" y="4435040"/>
                    <a:pt x="2003940" y="4474577"/>
                    <a:pt x="2003940" y="4474577"/>
                  </a:cubicBezTo>
                  <a:cubicBezTo>
                    <a:pt x="2003940" y="4474577"/>
                    <a:pt x="1957796" y="4481166"/>
                    <a:pt x="1938021" y="4500935"/>
                  </a:cubicBezTo>
                  <a:cubicBezTo>
                    <a:pt x="1918245" y="4520703"/>
                    <a:pt x="1918245" y="4520703"/>
                    <a:pt x="1918245" y="4520703"/>
                  </a:cubicBezTo>
                  <a:cubicBezTo>
                    <a:pt x="1918245" y="4520703"/>
                    <a:pt x="1852326" y="4553651"/>
                    <a:pt x="1839142" y="4573419"/>
                  </a:cubicBezTo>
                  <a:cubicBezTo>
                    <a:pt x="1825958" y="4599777"/>
                    <a:pt x="1819366" y="4632725"/>
                    <a:pt x="1819366" y="4632725"/>
                  </a:cubicBezTo>
                  <a:cubicBezTo>
                    <a:pt x="1839142" y="5159886"/>
                    <a:pt x="1839142" y="5159886"/>
                    <a:pt x="1839142" y="5159886"/>
                  </a:cubicBezTo>
                  <a:cubicBezTo>
                    <a:pt x="1792999" y="5166475"/>
                    <a:pt x="1792999" y="5166475"/>
                    <a:pt x="1792999" y="5166475"/>
                  </a:cubicBezTo>
                  <a:cubicBezTo>
                    <a:pt x="1792999" y="5074222"/>
                    <a:pt x="1792999" y="5074222"/>
                    <a:pt x="1792999" y="5074222"/>
                  </a:cubicBezTo>
                  <a:cubicBezTo>
                    <a:pt x="1792999" y="5074222"/>
                    <a:pt x="1766631" y="4988558"/>
                    <a:pt x="1773223" y="4968790"/>
                  </a:cubicBezTo>
                  <a:cubicBezTo>
                    <a:pt x="1773223" y="4942432"/>
                    <a:pt x="1753447" y="4843589"/>
                    <a:pt x="1753447" y="4843589"/>
                  </a:cubicBezTo>
                  <a:cubicBezTo>
                    <a:pt x="1773223" y="4738157"/>
                    <a:pt x="1773223" y="4738157"/>
                    <a:pt x="1773223" y="4738157"/>
                  </a:cubicBezTo>
                  <a:cubicBezTo>
                    <a:pt x="1766631" y="4678851"/>
                    <a:pt x="1766631" y="4678851"/>
                    <a:pt x="1766631" y="4678851"/>
                  </a:cubicBezTo>
                  <a:cubicBezTo>
                    <a:pt x="1694120" y="4639314"/>
                    <a:pt x="1694120" y="4639314"/>
                    <a:pt x="1694120" y="4639314"/>
                  </a:cubicBezTo>
                  <a:cubicBezTo>
                    <a:pt x="1694120" y="4639314"/>
                    <a:pt x="1634793" y="4599777"/>
                    <a:pt x="1641385" y="4652493"/>
                  </a:cubicBezTo>
                  <a:cubicBezTo>
                    <a:pt x="1647977" y="4705210"/>
                    <a:pt x="1628201" y="4738157"/>
                    <a:pt x="1628201" y="4738157"/>
                  </a:cubicBezTo>
                  <a:cubicBezTo>
                    <a:pt x="1582058" y="4757926"/>
                    <a:pt x="1549098" y="4738157"/>
                    <a:pt x="1562282" y="4711799"/>
                  </a:cubicBezTo>
                  <a:cubicBezTo>
                    <a:pt x="1575466" y="4692030"/>
                    <a:pt x="1575466" y="4692030"/>
                    <a:pt x="1575466" y="4692030"/>
                  </a:cubicBezTo>
                  <a:cubicBezTo>
                    <a:pt x="1582058" y="4612956"/>
                    <a:pt x="1582058" y="4612956"/>
                    <a:pt x="1582058" y="4612956"/>
                  </a:cubicBezTo>
                  <a:cubicBezTo>
                    <a:pt x="1535914" y="4580009"/>
                    <a:pt x="1535914" y="4580009"/>
                    <a:pt x="1535914" y="4580009"/>
                  </a:cubicBezTo>
                  <a:cubicBezTo>
                    <a:pt x="1535914" y="4580009"/>
                    <a:pt x="1529322" y="4553651"/>
                    <a:pt x="1502955" y="4533882"/>
                  </a:cubicBezTo>
                  <a:cubicBezTo>
                    <a:pt x="1483179" y="4507524"/>
                    <a:pt x="1483179" y="4507524"/>
                    <a:pt x="1483179" y="4507524"/>
                  </a:cubicBezTo>
                  <a:cubicBezTo>
                    <a:pt x="1390892" y="4461398"/>
                    <a:pt x="1390892" y="4461398"/>
                    <a:pt x="1390892" y="4461398"/>
                  </a:cubicBezTo>
                  <a:cubicBezTo>
                    <a:pt x="1390892" y="4461398"/>
                    <a:pt x="1357933" y="4494345"/>
                    <a:pt x="1344749" y="4514114"/>
                  </a:cubicBezTo>
                  <a:cubicBezTo>
                    <a:pt x="1331565" y="4540472"/>
                    <a:pt x="1285422" y="4553651"/>
                    <a:pt x="1285422" y="4553651"/>
                  </a:cubicBezTo>
                  <a:cubicBezTo>
                    <a:pt x="1206319" y="4553651"/>
                    <a:pt x="1206319" y="4553651"/>
                    <a:pt x="1206319" y="4553651"/>
                  </a:cubicBezTo>
                  <a:cubicBezTo>
                    <a:pt x="1160175" y="4527293"/>
                    <a:pt x="1160175" y="4527293"/>
                    <a:pt x="1160175" y="4527293"/>
                  </a:cubicBezTo>
                  <a:cubicBezTo>
                    <a:pt x="1140400" y="4448219"/>
                    <a:pt x="1140400" y="4448219"/>
                    <a:pt x="1140400" y="4448219"/>
                  </a:cubicBezTo>
                  <a:cubicBezTo>
                    <a:pt x="1140400" y="4448219"/>
                    <a:pt x="1127216" y="4421861"/>
                    <a:pt x="1100848" y="4402092"/>
                  </a:cubicBezTo>
                  <a:cubicBezTo>
                    <a:pt x="1081073" y="4375734"/>
                    <a:pt x="988786" y="4316428"/>
                    <a:pt x="988786" y="4316428"/>
                  </a:cubicBezTo>
                  <a:cubicBezTo>
                    <a:pt x="942643" y="4283481"/>
                    <a:pt x="942643" y="4283481"/>
                    <a:pt x="942643" y="4283481"/>
                  </a:cubicBezTo>
                  <a:cubicBezTo>
                    <a:pt x="942643" y="4283481"/>
                    <a:pt x="949234" y="4224175"/>
                    <a:pt x="949234" y="4197817"/>
                  </a:cubicBezTo>
                  <a:cubicBezTo>
                    <a:pt x="949234" y="4184638"/>
                    <a:pt x="955826" y="4184638"/>
                    <a:pt x="962418" y="4184638"/>
                  </a:cubicBezTo>
                  <a:cubicBezTo>
                    <a:pt x="969010" y="4184638"/>
                    <a:pt x="969010" y="4184638"/>
                    <a:pt x="942643" y="4171459"/>
                  </a:cubicBezTo>
                  <a:cubicBezTo>
                    <a:pt x="896499" y="4145101"/>
                    <a:pt x="955826" y="4164870"/>
                    <a:pt x="896499" y="4145101"/>
                  </a:cubicBezTo>
                  <a:cubicBezTo>
                    <a:pt x="837172" y="4125333"/>
                    <a:pt x="771253" y="4118743"/>
                    <a:pt x="804213" y="4079206"/>
                  </a:cubicBezTo>
                  <a:cubicBezTo>
                    <a:pt x="837172" y="4033080"/>
                    <a:pt x="837172" y="4033080"/>
                    <a:pt x="837172" y="4033080"/>
                  </a:cubicBezTo>
                  <a:cubicBezTo>
                    <a:pt x="837172" y="4033080"/>
                    <a:pt x="817396" y="3960595"/>
                    <a:pt x="791029" y="3973774"/>
                  </a:cubicBezTo>
                  <a:cubicBezTo>
                    <a:pt x="777845" y="3973774"/>
                    <a:pt x="771253" y="3973774"/>
                    <a:pt x="764661" y="3967185"/>
                  </a:cubicBezTo>
                  <a:cubicBezTo>
                    <a:pt x="758069" y="3960595"/>
                    <a:pt x="744885" y="3960595"/>
                    <a:pt x="725110" y="3986953"/>
                  </a:cubicBezTo>
                  <a:cubicBezTo>
                    <a:pt x="692150" y="4026490"/>
                    <a:pt x="731702" y="4000132"/>
                    <a:pt x="692150" y="4026490"/>
                  </a:cubicBezTo>
                  <a:cubicBezTo>
                    <a:pt x="646007" y="4052848"/>
                    <a:pt x="619639" y="4039669"/>
                    <a:pt x="619639" y="4039669"/>
                  </a:cubicBezTo>
                  <a:cubicBezTo>
                    <a:pt x="573496" y="3986953"/>
                    <a:pt x="573496" y="3986953"/>
                    <a:pt x="573496" y="3986953"/>
                  </a:cubicBezTo>
                  <a:cubicBezTo>
                    <a:pt x="593271" y="3934237"/>
                    <a:pt x="593271" y="3934237"/>
                    <a:pt x="593271" y="3934237"/>
                  </a:cubicBezTo>
                  <a:cubicBezTo>
                    <a:pt x="553720" y="3881521"/>
                    <a:pt x="566904" y="3848573"/>
                    <a:pt x="533944" y="3841984"/>
                  </a:cubicBezTo>
                  <a:cubicBezTo>
                    <a:pt x="494393" y="3835394"/>
                    <a:pt x="461433" y="3802447"/>
                    <a:pt x="461433" y="3802447"/>
                  </a:cubicBezTo>
                  <a:cubicBezTo>
                    <a:pt x="441658" y="3756320"/>
                    <a:pt x="441658" y="3756320"/>
                    <a:pt x="441658" y="3756320"/>
                  </a:cubicBezTo>
                  <a:cubicBezTo>
                    <a:pt x="441658" y="3756320"/>
                    <a:pt x="408698" y="3631120"/>
                    <a:pt x="375739" y="3637709"/>
                  </a:cubicBezTo>
                  <a:cubicBezTo>
                    <a:pt x="362555" y="3637709"/>
                    <a:pt x="355963" y="3631120"/>
                    <a:pt x="342779" y="3624530"/>
                  </a:cubicBezTo>
                  <a:cubicBezTo>
                    <a:pt x="336187" y="3617941"/>
                    <a:pt x="323003" y="3611351"/>
                    <a:pt x="309820" y="3611351"/>
                  </a:cubicBezTo>
                  <a:cubicBezTo>
                    <a:pt x="283452" y="3617941"/>
                    <a:pt x="204349" y="3611351"/>
                    <a:pt x="204349" y="3611351"/>
                  </a:cubicBezTo>
                  <a:cubicBezTo>
                    <a:pt x="138430" y="3558635"/>
                    <a:pt x="138430" y="3558635"/>
                    <a:pt x="138430" y="3558635"/>
                  </a:cubicBezTo>
                  <a:cubicBezTo>
                    <a:pt x="138430" y="3558635"/>
                    <a:pt x="138430" y="3538866"/>
                    <a:pt x="151614" y="3512508"/>
                  </a:cubicBezTo>
                  <a:cubicBezTo>
                    <a:pt x="164798" y="3492740"/>
                    <a:pt x="164798" y="3492740"/>
                    <a:pt x="164798" y="3492740"/>
                  </a:cubicBezTo>
                  <a:cubicBezTo>
                    <a:pt x="164798" y="3492740"/>
                    <a:pt x="158206" y="3505919"/>
                    <a:pt x="105470" y="3492740"/>
                  </a:cubicBezTo>
                  <a:cubicBezTo>
                    <a:pt x="52735" y="3486150"/>
                    <a:pt x="39551" y="3433434"/>
                    <a:pt x="39551" y="3433434"/>
                  </a:cubicBezTo>
                  <a:cubicBezTo>
                    <a:pt x="39551" y="3433434"/>
                    <a:pt x="59327" y="3400487"/>
                    <a:pt x="39551" y="3360950"/>
                  </a:cubicBezTo>
                  <a:cubicBezTo>
                    <a:pt x="26368" y="3328002"/>
                    <a:pt x="0" y="3229160"/>
                    <a:pt x="0" y="3229160"/>
                  </a:cubicBezTo>
                  <a:cubicBezTo>
                    <a:pt x="32959" y="3176444"/>
                    <a:pt x="32959" y="3176444"/>
                    <a:pt x="32959" y="3176444"/>
                  </a:cubicBezTo>
                  <a:cubicBezTo>
                    <a:pt x="112062" y="3117138"/>
                    <a:pt x="112062" y="3117138"/>
                    <a:pt x="112062" y="3117138"/>
                  </a:cubicBezTo>
                  <a:cubicBezTo>
                    <a:pt x="145022" y="3071011"/>
                    <a:pt x="158206" y="2978758"/>
                    <a:pt x="158206" y="2978758"/>
                  </a:cubicBezTo>
                  <a:cubicBezTo>
                    <a:pt x="210941" y="2965579"/>
                    <a:pt x="224125" y="2952400"/>
                    <a:pt x="257084" y="2952400"/>
                  </a:cubicBezTo>
                  <a:cubicBezTo>
                    <a:pt x="296636" y="2952400"/>
                    <a:pt x="296636" y="2932632"/>
                    <a:pt x="336187" y="2939221"/>
                  </a:cubicBezTo>
                  <a:cubicBezTo>
                    <a:pt x="369147" y="2945811"/>
                    <a:pt x="382330" y="2919453"/>
                    <a:pt x="382330" y="2919453"/>
                  </a:cubicBezTo>
                  <a:cubicBezTo>
                    <a:pt x="355963" y="2879916"/>
                    <a:pt x="342779" y="2853558"/>
                    <a:pt x="316411" y="2840379"/>
                  </a:cubicBezTo>
                  <a:cubicBezTo>
                    <a:pt x="296636" y="2827200"/>
                    <a:pt x="276860" y="2787662"/>
                    <a:pt x="276860" y="2787662"/>
                  </a:cubicBezTo>
                  <a:cubicBezTo>
                    <a:pt x="276860" y="2701999"/>
                    <a:pt x="276860" y="2701999"/>
                    <a:pt x="276860" y="2701999"/>
                  </a:cubicBezTo>
                  <a:cubicBezTo>
                    <a:pt x="276860" y="2701999"/>
                    <a:pt x="250492" y="2649283"/>
                    <a:pt x="263676" y="2622925"/>
                  </a:cubicBezTo>
                  <a:cubicBezTo>
                    <a:pt x="276860" y="2603156"/>
                    <a:pt x="210941" y="2622925"/>
                    <a:pt x="276860" y="2603156"/>
                  </a:cubicBezTo>
                  <a:cubicBezTo>
                    <a:pt x="342779" y="2583388"/>
                    <a:pt x="342779" y="2583388"/>
                    <a:pt x="342779" y="2583388"/>
                  </a:cubicBezTo>
                  <a:cubicBezTo>
                    <a:pt x="355963" y="2517493"/>
                    <a:pt x="355963" y="2517493"/>
                    <a:pt x="355963" y="2517493"/>
                  </a:cubicBezTo>
                  <a:cubicBezTo>
                    <a:pt x="355963" y="2431829"/>
                    <a:pt x="355963" y="2431829"/>
                    <a:pt x="355963" y="2431829"/>
                  </a:cubicBezTo>
                  <a:cubicBezTo>
                    <a:pt x="408698" y="2398881"/>
                    <a:pt x="408698" y="2398881"/>
                    <a:pt x="408698" y="2398881"/>
                  </a:cubicBezTo>
                  <a:cubicBezTo>
                    <a:pt x="474617" y="2372523"/>
                    <a:pt x="474617" y="2372523"/>
                    <a:pt x="474617" y="2372523"/>
                  </a:cubicBezTo>
                  <a:cubicBezTo>
                    <a:pt x="547128" y="2332986"/>
                    <a:pt x="547128" y="2332986"/>
                    <a:pt x="547128" y="2332986"/>
                  </a:cubicBezTo>
                  <a:cubicBezTo>
                    <a:pt x="553720" y="2240733"/>
                    <a:pt x="553720" y="2240733"/>
                    <a:pt x="553720" y="2240733"/>
                  </a:cubicBezTo>
                  <a:cubicBezTo>
                    <a:pt x="487801" y="2214375"/>
                    <a:pt x="487801" y="2214375"/>
                    <a:pt x="487801" y="2214375"/>
                  </a:cubicBezTo>
                  <a:cubicBezTo>
                    <a:pt x="487801" y="2214375"/>
                    <a:pt x="481209" y="2122122"/>
                    <a:pt x="507577" y="2115533"/>
                  </a:cubicBezTo>
                  <a:cubicBezTo>
                    <a:pt x="540536" y="2115533"/>
                    <a:pt x="586680" y="2082585"/>
                    <a:pt x="586680" y="2082585"/>
                  </a:cubicBezTo>
                  <a:cubicBezTo>
                    <a:pt x="586680" y="2082585"/>
                    <a:pt x="652599" y="2108943"/>
                    <a:pt x="659191" y="2075995"/>
                  </a:cubicBezTo>
                  <a:cubicBezTo>
                    <a:pt x="665782" y="2049637"/>
                    <a:pt x="672374" y="2023279"/>
                    <a:pt x="678966" y="1990332"/>
                  </a:cubicBezTo>
                  <a:cubicBezTo>
                    <a:pt x="685558" y="1957384"/>
                    <a:pt x="725110" y="1884900"/>
                    <a:pt x="725110" y="1884900"/>
                  </a:cubicBezTo>
                  <a:cubicBezTo>
                    <a:pt x="725110" y="1884900"/>
                    <a:pt x="777845" y="1851952"/>
                    <a:pt x="804213" y="1865131"/>
                  </a:cubicBezTo>
                  <a:cubicBezTo>
                    <a:pt x="823988" y="1878310"/>
                    <a:pt x="856948" y="1884900"/>
                    <a:pt x="896499" y="1891489"/>
                  </a:cubicBezTo>
                  <a:cubicBezTo>
                    <a:pt x="929459" y="1898079"/>
                    <a:pt x="922867" y="1911258"/>
                    <a:pt x="969010" y="1911258"/>
                  </a:cubicBezTo>
                  <a:cubicBezTo>
                    <a:pt x="1015154" y="1917847"/>
                    <a:pt x="1074481" y="1937616"/>
                    <a:pt x="1074481" y="1911258"/>
                  </a:cubicBezTo>
                  <a:cubicBezTo>
                    <a:pt x="1081073" y="1884900"/>
                    <a:pt x="1114032" y="1851952"/>
                    <a:pt x="1114032" y="1825594"/>
                  </a:cubicBezTo>
                  <a:cubicBezTo>
                    <a:pt x="1107440" y="1799236"/>
                    <a:pt x="1146992" y="1733341"/>
                    <a:pt x="1146992" y="1733341"/>
                  </a:cubicBezTo>
                  <a:cubicBezTo>
                    <a:pt x="1239278" y="1739931"/>
                    <a:pt x="1239278" y="1739931"/>
                    <a:pt x="1239278" y="1739931"/>
                  </a:cubicBezTo>
                  <a:cubicBezTo>
                    <a:pt x="1245870" y="1786057"/>
                    <a:pt x="1245870" y="1786057"/>
                    <a:pt x="1245870" y="1786057"/>
                  </a:cubicBezTo>
                  <a:cubicBezTo>
                    <a:pt x="1245870" y="1786057"/>
                    <a:pt x="1259054" y="1845363"/>
                    <a:pt x="1239278" y="1865131"/>
                  </a:cubicBezTo>
                  <a:cubicBezTo>
                    <a:pt x="1212911" y="1884900"/>
                    <a:pt x="1206319" y="1931026"/>
                    <a:pt x="1232686" y="1931026"/>
                  </a:cubicBezTo>
                  <a:cubicBezTo>
                    <a:pt x="1259054" y="1937616"/>
                    <a:pt x="1456811" y="1937616"/>
                    <a:pt x="1437036" y="1924437"/>
                  </a:cubicBezTo>
                  <a:cubicBezTo>
                    <a:pt x="1423852" y="1911258"/>
                    <a:pt x="1423852" y="1911258"/>
                    <a:pt x="1423852" y="1911258"/>
                  </a:cubicBezTo>
                  <a:cubicBezTo>
                    <a:pt x="1509547" y="1759699"/>
                    <a:pt x="1509547" y="1759699"/>
                    <a:pt x="1509547" y="1759699"/>
                  </a:cubicBezTo>
                  <a:cubicBezTo>
                    <a:pt x="1509547" y="1759699"/>
                    <a:pt x="1397484" y="1746520"/>
                    <a:pt x="1443628" y="1594961"/>
                  </a:cubicBezTo>
                  <a:cubicBezTo>
                    <a:pt x="1451868" y="1571898"/>
                    <a:pt x="1456811" y="1555836"/>
                    <a:pt x="1459489" y="1545025"/>
                  </a:cubicBezTo>
                  <a:lnTo>
                    <a:pt x="1461715" y="1526922"/>
                  </a:lnTo>
                  <a:lnTo>
                    <a:pt x="1488123" y="1496942"/>
                  </a:lnTo>
                  <a:cubicBezTo>
                    <a:pt x="1506251" y="1477998"/>
                    <a:pt x="1522730" y="1463171"/>
                    <a:pt x="1522730" y="1463171"/>
                  </a:cubicBezTo>
                  <a:close/>
                  <a:moveTo>
                    <a:pt x="2832694" y="1433993"/>
                  </a:moveTo>
                  <a:cubicBezTo>
                    <a:pt x="2837256" y="1432473"/>
                    <a:pt x="2842121" y="1433283"/>
                    <a:pt x="2846987" y="1438149"/>
                  </a:cubicBezTo>
                  <a:cubicBezTo>
                    <a:pt x="2834012" y="1470586"/>
                    <a:pt x="2834012" y="1470586"/>
                    <a:pt x="2834012" y="1470586"/>
                  </a:cubicBezTo>
                  <a:cubicBezTo>
                    <a:pt x="2821037" y="1477073"/>
                    <a:pt x="2808063" y="1464098"/>
                    <a:pt x="2808063" y="1464098"/>
                  </a:cubicBezTo>
                  <a:cubicBezTo>
                    <a:pt x="2808063" y="1464098"/>
                    <a:pt x="2819010" y="1438554"/>
                    <a:pt x="2832694" y="1433993"/>
                  </a:cubicBezTo>
                  <a:close/>
                  <a:moveTo>
                    <a:pt x="3278763" y="1399123"/>
                  </a:moveTo>
                  <a:cubicBezTo>
                    <a:pt x="3284934" y="1398814"/>
                    <a:pt x="3289047" y="1401697"/>
                    <a:pt x="3289047" y="1409935"/>
                  </a:cubicBezTo>
                  <a:cubicBezTo>
                    <a:pt x="3289047" y="1409935"/>
                    <a:pt x="3282465" y="1449477"/>
                    <a:pt x="3242974" y="1436296"/>
                  </a:cubicBezTo>
                  <a:cubicBezTo>
                    <a:pt x="3190319" y="1469248"/>
                    <a:pt x="3190319" y="1469248"/>
                    <a:pt x="3190319" y="1469248"/>
                  </a:cubicBezTo>
                  <a:cubicBezTo>
                    <a:pt x="3104755" y="1495609"/>
                    <a:pt x="3104755" y="1495609"/>
                    <a:pt x="3104755" y="1495609"/>
                  </a:cubicBezTo>
                  <a:cubicBezTo>
                    <a:pt x="3038937" y="1508789"/>
                    <a:pt x="3038937" y="1508789"/>
                    <a:pt x="3038937" y="1508789"/>
                  </a:cubicBezTo>
                  <a:lnTo>
                    <a:pt x="2966537" y="1554921"/>
                  </a:lnTo>
                  <a:cubicBezTo>
                    <a:pt x="2966537" y="1554921"/>
                    <a:pt x="2992864" y="1508789"/>
                    <a:pt x="3025773" y="1502199"/>
                  </a:cubicBezTo>
                  <a:cubicBezTo>
                    <a:pt x="3078428" y="1489018"/>
                    <a:pt x="3078428" y="1489018"/>
                    <a:pt x="3078428" y="1489018"/>
                  </a:cubicBezTo>
                  <a:cubicBezTo>
                    <a:pt x="3157410" y="1462657"/>
                    <a:pt x="3157410" y="1462657"/>
                    <a:pt x="3157410" y="1462657"/>
                  </a:cubicBezTo>
                  <a:cubicBezTo>
                    <a:pt x="3223228" y="1429706"/>
                    <a:pt x="3223228" y="1429706"/>
                    <a:pt x="3223228" y="1429706"/>
                  </a:cubicBezTo>
                  <a:cubicBezTo>
                    <a:pt x="3223228" y="1429706"/>
                    <a:pt x="3260252" y="1400050"/>
                    <a:pt x="3278763" y="1399123"/>
                  </a:cubicBezTo>
                  <a:close/>
                  <a:moveTo>
                    <a:pt x="3040257" y="1218887"/>
                  </a:moveTo>
                  <a:cubicBezTo>
                    <a:pt x="3042733" y="1219819"/>
                    <a:pt x="3044384" y="1222305"/>
                    <a:pt x="3044384" y="1227278"/>
                  </a:cubicBezTo>
                  <a:lnTo>
                    <a:pt x="2938734" y="1293577"/>
                  </a:lnTo>
                  <a:cubicBezTo>
                    <a:pt x="2938734" y="1293577"/>
                    <a:pt x="2938734" y="1293577"/>
                    <a:pt x="2984956" y="1253797"/>
                  </a:cubicBezTo>
                  <a:cubicBezTo>
                    <a:pt x="2984956" y="1253797"/>
                    <a:pt x="2984956" y="1253797"/>
                    <a:pt x="3017971" y="1227278"/>
                  </a:cubicBezTo>
                  <a:cubicBezTo>
                    <a:pt x="3017971" y="1227278"/>
                    <a:pt x="3032828" y="1216090"/>
                    <a:pt x="3040257" y="1218887"/>
                  </a:cubicBezTo>
                  <a:close/>
                  <a:moveTo>
                    <a:pt x="3577972" y="974958"/>
                  </a:moveTo>
                  <a:cubicBezTo>
                    <a:pt x="3577972" y="974958"/>
                    <a:pt x="3597656" y="1001648"/>
                    <a:pt x="3571410" y="1008321"/>
                  </a:cubicBezTo>
                  <a:cubicBezTo>
                    <a:pt x="3532042" y="1035011"/>
                    <a:pt x="3532042" y="1035011"/>
                    <a:pt x="3532042" y="1035011"/>
                  </a:cubicBezTo>
                  <a:cubicBezTo>
                    <a:pt x="3532042" y="1035011"/>
                    <a:pt x="3453305" y="1101737"/>
                    <a:pt x="3433620" y="1081719"/>
                  </a:cubicBezTo>
                  <a:cubicBezTo>
                    <a:pt x="3538603" y="1008321"/>
                    <a:pt x="3538603" y="1008321"/>
                    <a:pt x="3538603" y="1008321"/>
                  </a:cubicBezTo>
                  <a:cubicBezTo>
                    <a:pt x="3538603" y="1008321"/>
                    <a:pt x="3564849" y="968285"/>
                    <a:pt x="3577972" y="974958"/>
                  </a:cubicBezTo>
                  <a:close/>
                  <a:moveTo>
                    <a:pt x="3116672" y="937703"/>
                  </a:moveTo>
                  <a:cubicBezTo>
                    <a:pt x="3116672" y="937703"/>
                    <a:pt x="3077351" y="1016345"/>
                    <a:pt x="3024923" y="1029452"/>
                  </a:cubicBezTo>
                  <a:cubicBezTo>
                    <a:pt x="3116672" y="937703"/>
                    <a:pt x="3116672" y="937703"/>
                    <a:pt x="3116672" y="937703"/>
                  </a:cubicBezTo>
                  <a:close/>
                  <a:moveTo>
                    <a:pt x="3049945" y="929362"/>
                  </a:moveTo>
                  <a:lnTo>
                    <a:pt x="2944295" y="1040572"/>
                  </a:lnTo>
                  <a:lnTo>
                    <a:pt x="2985999" y="990527"/>
                  </a:lnTo>
                  <a:lnTo>
                    <a:pt x="3049945" y="929362"/>
                  </a:lnTo>
                  <a:close/>
                  <a:moveTo>
                    <a:pt x="3873636" y="467839"/>
                  </a:moveTo>
                  <a:cubicBezTo>
                    <a:pt x="3873636" y="467839"/>
                    <a:pt x="3873636" y="467839"/>
                    <a:pt x="3886803" y="467839"/>
                  </a:cubicBezTo>
                  <a:cubicBezTo>
                    <a:pt x="3886803" y="467839"/>
                    <a:pt x="3886803" y="467839"/>
                    <a:pt x="3873636" y="494178"/>
                  </a:cubicBezTo>
                  <a:cubicBezTo>
                    <a:pt x="3867053" y="507348"/>
                    <a:pt x="3840719" y="513933"/>
                    <a:pt x="3840719" y="513933"/>
                  </a:cubicBezTo>
                  <a:cubicBezTo>
                    <a:pt x="3840719" y="513933"/>
                    <a:pt x="3840719" y="513933"/>
                    <a:pt x="3728800" y="612705"/>
                  </a:cubicBezTo>
                  <a:cubicBezTo>
                    <a:pt x="3728800" y="612705"/>
                    <a:pt x="3728800" y="612705"/>
                    <a:pt x="3551047" y="770741"/>
                  </a:cubicBezTo>
                  <a:cubicBezTo>
                    <a:pt x="3551047" y="770741"/>
                    <a:pt x="3551047" y="770741"/>
                    <a:pt x="3472046" y="816835"/>
                  </a:cubicBezTo>
                  <a:cubicBezTo>
                    <a:pt x="3472046" y="816835"/>
                    <a:pt x="3472046" y="816835"/>
                    <a:pt x="3425962" y="862929"/>
                  </a:cubicBezTo>
                  <a:cubicBezTo>
                    <a:pt x="3425962" y="862929"/>
                    <a:pt x="3425962" y="862929"/>
                    <a:pt x="3366710" y="935362"/>
                  </a:cubicBezTo>
                  <a:cubicBezTo>
                    <a:pt x="3366710" y="935362"/>
                    <a:pt x="3366710" y="935362"/>
                    <a:pt x="3327210" y="981456"/>
                  </a:cubicBezTo>
                  <a:cubicBezTo>
                    <a:pt x="3327210" y="981456"/>
                    <a:pt x="3327210" y="981456"/>
                    <a:pt x="3281126" y="1020965"/>
                  </a:cubicBezTo>
                  <a:cubicBezTo>
                    <a:pt x="3281126" y="1020965"/>
                    <a:pt x="3281126" y="1020965"/>
                    <a:pt x="3188957" y="1093398"/>
                  </a:cubicBezTo>
                  <a:cubicBezTo>
                    <a:pt x="3188957" y="1093398"/>
                    <a:pt x="3215291" y="1047304"/>
                    <a:pt x="3221874" y="1040719"/>
                  </a:cubicBezTo>
                  <a:cubicBezTo>
                    <a:pt x="3221874" y="1040719"/>
                    <a:pt x="3221874" y="1040719"/>
                    <a:pt x="3248208" y="1014380"/>
                  </a:cubicBezTo>
                  <a:cubicBezTo>
                    <a:pt x="3248208" y="1014380"/>
                    <a:pt x="3248208" y="1014380"/>
                    <a:pt x="3267959" y="994625"/>
                  </a:cubicBezTo>
                  <a:cubicBezTo>
                    <a:pt x="3267959" y="994625"/>
                    <a:pt x="3267959" y="994625"/>
                    <a:pt x="3294292" y="974871"/>
                  </a:cubicBezTo>
                  <a:cubicBezTo>
                    <a:pt x="3294292" y="974871"/>
                    <a:pt x="3294292" y="974871"/>
                    <a:pt x="3314043" y="961701"/>
                  </a:cubicBezTo>
                  <a:cubicBezTo>
                    <a:pt x="3314043" y="961701"/>
                    <a:pt x="3314043" y="961701"/>
                    <a:pt x="3346960" y="922192"/>
                  </a:cubicBezTo>
                  <a:cubicBezTo>
                    <a:pt x="3346960" y="922192"/>
                    <a:pt x="3346960" y="922192"/>
                    <a:pt x="3406211" y="862929"/>
                  </a:cubicBezTo>
                  <a:cubicBezTo>
                    <a:pt x="3406211" y="862929"/>
                    <a:pt x="3406211" y="862929"/>
                    <a:pt x="3432545" y="843174"/>
                  </a:cubicBezTo>
                  <a:cubicBezTo>
                    <a:pt x="3432545" y="843174"/>
                    <a:pt x="3504963" y="783911"/>
                    <a:pt x="3518130" y="770741"/>
                  </a:cubicBezTo>
                  <a:cubicBezTo>
                    <a:pt x="3531297" y="757572"/>
                    <a:pt x="3537880" y="757572"/>
                    <a:pt x="3537880" y="757572"/>
                  </a:cubicBezTo>
                  <a:cubicBezTo>
                    <a:pt x="3537880" y="757572"/>
                    <a:pt x="3564214" y="744402"/>
                    <a:pt x="3570797" y="737817"/>
                  </a:cubicBezTo>
                  <a:cubicBezTo>
                    <a:pt x="3577381" y="731232"/>
                    <a:pt x="3583964" y="724647"/>
                    <a:pt x="3597131" y="711478"/>
                  </a:cubicBezTo>
                  <a:cubicBezTo>
                    <a:pt x="3610298" y="698308"/>
                    <a:pt x="3623465" y="691723"/>
                    <a:pt x="3636632" y="678554"/>
                  </a:cubicBezTo>
                  <a:cubicBezTo>
                    <a:pt x="3643215" y="665384"/>
                    <a:pt x="3682716" y="639045"/>
                    <a:pt x="3682716" y="639045"/>
                  </a:cubicBezTo>
                  <a:cubicBezTo>
                    <a:pt x="3682716" y="639045"/>
                    <a:pt x="3682716" y="639045"/>
                    <a:pt x="3722217" y="606120"/>
                  </a:cubicBezTo>
                  <a:cubicBezTo>
                    <a:pt x="3722217" y="606120"/>
                    <a:pt x="3827552" y="507348"/>
                    <a:pt x="3834136" y="500763"/>
                  </a:cubicBezTo>
                  <a:cubicBezTo>
                    <a:pt x="3834136" y="494178"/>
                    <a:pt x="3853886" y="487593"/>
                    <a:pt x="3853886" y="487593"/>
                  </a:cubicBezTo>
                  <a:cubicBezTo>
                    <a:pt x="3853886" y="487593"/>
                    <a:pt x="3860469" y="481009"/>
                    <a:pt x="3873636" y="467839"/>
                  </a:cubicBezTo>
                  <a:close/>
                  <a:moveTo>
                    <a:pt x="2746897" y="423355"/>
                  </a:moveTo>
                  <a:lnTo>
                    <a:pt x="2760799" y="437257"/>
                  </a:lnTo>
                  <a:lnTo>
                    <a:pt x="2741336" y="448378"/>
                  </a:lnTo>
                  <a:lnTo>
                    <a:pt x="2741336" y="428916"/>
                  </a:lnTo>
                  <a:lnTo>
                    <a:pt x="2746897" y="423355"/>
                  </a:lnTo>
                  <a:close/>
                  <a:moveTo>
                    <a:pt x="2272464" y="95"/>
                  </a:moveTo>
                  <a:cubicBezTo>
                    <a:pt x="2284975" y="1034"/>
                    <a:pt x="2299274" y="8540"/>
                    <a:pt x="2299274" y="8540"/>
                  </a:cubicBezTo>
                  <a:lnTo>
                    <a:pt x="2273854" y="28558"/>
                  </a:lnTo>
                  <a:cubicBezTo>
                    <a:pt x="2273854" y="28558"/>
                    <a:pt x="2273854" y="28558"/>
                    <a:pt x="2254790" y="28558"/>
                  </a:cubicBezTo>
                  <a:cubicBezTo>
                    <a:pt x="2254790" y="28558"/>
                    <a:pt x="2254790" y="8540"/>
                    <a:pt x="2261145" y="1868"/>
                  </a:cubicBezTo>
                  <a:cubicBezTo>
                    <a:pt x="2264322" y="200"/>
                    <a:pt x="2268294" y="-217"/>
                    <a:pt x="2272464" y="9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5"/>
            <p:cNvSpPr>
              <a:spLocks noEditPoints="1"/>
            </p:cNvSpPr>
            <p:nvPr userDrawn="1">
              <p:custDataLst>
                <p:tags r:id="rId4"/>
              </p:custDataLst>
            </p:nvPr>
          </p:nvSpPr>
          <p:spPr bwMode="auto">
            <a:xfrm>
              <a:off x="5238750" y="5378451"/>
              <a:ext cx="533400" cy="441325"/>
            </a:xfrm>
            <a:custGeom>
              <a:avLst/>
              <a:gdLst>
                <a:gd name="T0" fmla="*/ 520630 w 81"/>
                <a:gd name="T1" fmla="*/ 191340 h 67"/>
                <a:gd name="T2" fmla="*/ 243839 w 81"/>
                <a:gd name="T3" fmla="*/ 6598 h 67"/>
                <a:gd name="T4" fmla="*/ 224068 w 81"/>
                <a:gd name="T5" fmla="*/ 26392 h 67"/>
                <a:gd name="T6" fmla="*/ 210888 w 81"/>
                <a:gd name="T7" fmla="*/ 52784 h 67"/>
                <a:gd name="T8" fmla="*/ 171346 w 81"/>
                <a:gd name="T9" fmla="*/ 85773 h 67"/>
                <a:gd name="T10" fmla="*/ 158166 w 81"/>
                <a:gd name="T11" fmla="*/ 98969 h 67"/>
                <a:gd name="T12" fmla="*/ 164756 w 81"/>
                <a:gd name="T13" fmla="*/ 112165 h 67"/>
                <a:gd name="T14" fmla="*/ 138395 w 81"/>
                <a:gd name="T15" fmla="*/ 125361 h 67"/>
                <a:gd name="T16" fmla="*/ 138395 w 81"/>
                <a:gd name="T17" fmla="*/ 131959 h 67"/>
                <a:gd name="T18" fmla="*/ 131805 w 81"/>
                <a:gd name="T19" fmla="*/ 131959 h 67"/>
                <a:gd name="T20" fmla="*/ 105444 w 81"/>
                <a:gd name="T21" fmla="*/ 151753 h 67"/>
                <a:gd name="T22" fmla="*/ 85673 w 81"/>
                <a:gd name="T23" fmla="*/ 178144 h 67"/>
                <a:gd name="T24" fmla="*/ 85673 w 81"/>
                <a:gd name="T25" fmla="*/ 204536 h 67"/>
                <a:gd name="T26" fmla="*/ 65902 w 81"/>
                <a:gd name="T27" fmla="*/ 217732 h 67"/>
                <a:gd name="T28" fmla="*/ 72493 w 81"/>
                <a:gd name="T29" fmla="*/ 224330 h 67"/>
                <a:gd name="T30" fmla="*/ 59312 w 81"/>
                <a:gd name="T31" fmla="*/ 244124 h 67"/>
                <a:gd name="T32" fmla="*/ 26361 w 81"/>
                <a:gd name="T33" fmla="*/ 244124 h 67"/>
                <a:gd name="T34" fmla="*/ 79083 w 81"/>
                <a:gd name="T35" fmla="*/ 250722 h 67"/>
                <a:gd name="T36" fmla="*/ 98854 w 81"/>
                <a:gd name="T37" fmla="*/ 270516 h 67"/>
                <a:gd name="T38" fmla="*/ 98854 w 81"/>
                <a:gd name="T39" fmla="*/ 296907 h 67"/>
                <a:gd name="T40" fmla="*/ 105444 w 81"/>
                <a:gd name="T41" fmla="*/ 310103 h 67"/>
                <a:gd name="T42" fmla="*/ 72493 w 81"/>
                <a:gd name="T43" fmla="*/ 329897 h 67"/>
                <a:gd name="T44" fmla="*/ 92263 w 81"/>
                <a:gd name="T45" fmla="*/ 329897 h 67"/>
                <a:gd name="T46" fmla="*/ 112034 w 81"/>
                <a:gd name="T47" fmla="*/ 336495 h 67"/>
                <a:gd name="T48" fmla="*/ 125215 w 81"/>
                <a:gd name="T49" fmla="*/ 356289 h 67"/>
                <a:gd name="T50" fmla="*/ 138395 w 81"/>
                <a:gd name="T51" fmla="*/ 349691 h 67"/>
                <a:gd name="T52" fmla="*/ 164756 w 81"/>
                <a:gd name="T53" fmla="*/ 382681 h 67"/>
                <a:gd name="T54" fmla="*/ 191117 w 81"/>
                <a:gd name="T55" fmla="*/ 402474 h 67"/>
                <a:gd name="T56" fmla="*/ 224068 w 81"/>
                <a:gd name="T57" fmla="*/ 422268 h 67"/>
                <a:gd name="T58" fmla="*/ 270200 w 81"/>
                <a:gd name="T59" fmla="*/ 422268 h 67"/>
                <a:gd name="T60" fmla="*/ 303151 w 81"/>
                <a:gd name="T61" fmla="*/ 409072 h 67"/>
                <a:gd name="T62" fmla="*/ 322922 w 81"/>
                <a:gd name="T63" fmla="*/ 402474 h 67"/>
                <a:gd name="T64" fmla="*/ 342693 w 81"/>
                <a:gd name="T65" fmla="*/ 382681 h 67"/>
                <a:gd name="T66" fmla="*/ 375644 w 81"/>
                <a:gd name="T67" fmla="*/ 395876 h 67"/>
                <a:gd name="T68" fmla="*/ 402005 w 81"/>
                <a:gd name="T69" fmla="*/ 402474 h 67"/>
                <a:gd name="T70" fmla="*/ 402005 w 81"/>
                <a:gd name="T71" fmla="*/ 382681 h 67"/>
                <a:gd name="T72" fmla="*/ 421776 w 81"/>
                <a:gd name="T73" fmla="*/ 343093 h 67"/>
                <a:gd name="T74" fmla="*/ 461317 w 81"/>
                <a:gd name="T75" fmla="*/ 329897 h 67"/>
                <a:gd name="T76" fmla="*/ 487678 w 81"/>
                <a:gd name="T77" fmla="*/ 336495 h 67"/>
                <a:gd name="T78" fmla="*/ 500859 w 81"/>
                <a:gd name="T79" fmla="*/ 296907 h 67"/>
                <a:gd name="T80" fmla="*/ 481088 w 81"/>
                <a:gd name="T81" fmla="*/ 263918 h 67"/>
                <a:gd name="T82" fmla="*/ 474498 w 81"/>
                <a:gd name="T83" fmla="*/ 204536 h 67"/>
                <a:gd name="T84" fmla="*/ 507449 w 81"/>
                <a:gd name="T85" fmla="*/ 204536 h 67"/>
                <a:gd name="T86" fmla="*/ 520630 w 81"/>
                <a:gd name="T87" fmla="*/ 191340 h 67"/>
                <a:gd name="T88" fmla="*/ 487678 w 81"/>
                <a:gd name="T89" fmla="*/ 197938 h 67"/>
                <a:gd name="T90" fmla="*/ 461317 w 81"/>
                <a:gd name="T91" fmla="*/ 164949 h 67"/>
                <a:gd name="T92" fmla="*/ 481088 w 81"/>
                <a:gd name="T93" fmla="*/ 164949 h 67"/>
                <a:gd name="T94" fmla="*/ 474498 w 81"/>
                <a:gd name="T95" fmla="*/ 145155 h 67"/>
                <a:gd name="T96" fmla="*/ 467908 w 81"/>
                <a:gd name="T97" fmla="*/ 118763 h 67"/>
                <a:gd name="T98" fmla="*/ 434956 w 81"/>
                <a:gd name="T99" fmla="*/ 85773 h 67"/>
                <a:gd name="T100" fmla="*/ 415186 w 81"/>
                <a:gd name="T101" fmla="*/ 65979 h 67"/>
                <a:gd name="T102" fmla="*/ 388825 w 81"/>
                <a:gd name="T103" fmla="*/ 52784 h 67"/>
                <a:gd name="T104" fmla="*/ 355873 w 81"/>
                <a:gd name="T105" fmla="*/ 39588 h 67"/>
                <a:gd name="T106" fmla="*/ 355873 w 81"/>
                <a:gd name="T107" fmla="*/ 39588 h 67"/>
                <a:gd name="T108" fmla="*/ 322922 w 81"/>
                <a:gd name="T109" fmla="*/ 46186 h 67"/>
                <a:gd name="T110" fmla="*/ 303151 w 81"/>
                <a:gd name="T111" fmla="*/ 19794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 h="67">
                  <a:moveTo>
                    <a:pt x="78" y="29"/>
                  </a:moveTo>
                  <a:cubicBezTo>
                    <a:pt x="78" y="29"/>
                    <a:pt x="78" y="29"/>
                    <a:pt x="78" y="29"/>
                  </a:cubicBezTo>
                  <a:cubicBezTo>
                    <a:pt x="79" y="29"/>
                    <a:pt x="79" y="29"/>
                    <a:pt x="79" y="29"/>
                  </a:cubicBezTo>
                  <a:cubicBezTo>
                    <a:pt x="79" y="29"/>
                    <a:pt x="79" y="29"/>
                    <a:pt x="79" y="29"/>
                  </a:cubicBezTo>
                  <a:cubicBezTo>
                    <a:pt x="79" y="29"/>
                    <a:pt x="78" y="29"/>
                    <a:pt x="78" y="29"/>
                  </a:cubicBezTo>
                  <a:moveTo>
                    <a:pt x="40" y="0"/>
                  </a:moveTo>
                  <a:cubicBezTo>
                    <a:pt x="40" y="0"/>
                    <a:pt x="38" y="1"/>
                    <a:pt x="37" y="1"/>
                  </a:cubicBezTo>
                  <a:cubicBezTo>
                    <a:pt x="37" y="1"/>
                    <a:pt x="37" y="1"/>
                    <a:pt x="37" y="1"/>
                  </a:cubicBezTo>
                  <a:cubicBezTo>
                    <a:pt x="36" y="1"/>
                    <a:pt x="36" y="1"/>
                    <a:pt x="36" y="1"/>
                  </a:cubicBezTo>
                  <a:cubicBezTo>
                    <a:pt x="36" y="1"/>
                    <a:pt x="35" y="2"/>
                    <a:pt x="35" y="3"/>
                  </a:cubicBezTo>
                  <a:cubicBezTo>
                    <a:pt x="35" y="4"/>
                    <a:pt x="35" y="4"/>
                    <a:pt x="35" y="4"/>
                  </a:cubicBezTo>
                  <a:cubicBezTo>
                    <a:pt x="35" y="4"/>
                    <a:pt x="35" y="4"/>
                    <a:pt x="34" y="4"/>
                  </a:cubicBezTo>
                  <a:cubicBezTo>
                    <a:pt x="34" y="3"/>
                    <a:pt x="33" y="3"/>
                    <a:pt x="33" y="3"/>
                  </a:cubicBezTo>
                  <a:cubicBezTo>
                    <a:pt x="32" y="5"/>
                    <a:pt x="32" y="5"/>
                    <a:pt x="32" y="5"/>
                  </a:cubicBezTo>
                  <a:cubicBezTo>
                    <a:pt x="32" y="5"/>
                    <a:pt x="32" y="6"/>
                    <a:pt x="32" y="7"/>
                  </a:cubicBezTo>
                  <a:cubicBezTo>
                    <a:pt x="32" y="7"/>
                    <a:pt x="32" y="8"/>
                    <a:pt x="32" y="8"/>
                  </a:cubicBezTo>
                  <a:cubicBezTo>
                    <a:pt x="32" y="9"/>
                    <a:pt x="29" y="10"/>
                    <a:pt x="29" y="10"/>
                  </a:cubicBezTo>
                  <a:cubicBezTo>
                    <a:pt x="28" y="10"/>
                    <a:pt x="28" y="10"/>
                    <a:pt x="28" y="10"/>
                  </a:cubicBezTo>
                  <a:cubicBezTo>
                    <a:pt x="28" y="10"/>
                    <a:pt x="28" y="11"/>
                    <a:pt x="27" y="11"/>
                  </a:cubicBezTo>
                  <a:cubicBezTo>
                    <a:pt x="27" y="12"/>
                    <a:pt x="27" y="12"/>
                    <a:pt x="26" y="13"/>
                  </a:cubicBezTo>
                  <a:cubicBezTo>
                    <a:pt x="24" y="12"/>
                    <a:pt x="24" y="12"/>
                    <a:pt x="24" y="12"/>
                  </a:cubicBezTo>
                  <a:cubicBezTo>
                    <a:pt x="23" y="13"/>
                    <a:pt x="23" y="13"/>
                    <a:pt x="23" y="13"/>
                  </a:cubicBezTo>
                  <a:cubicBezTo>
                    <a:pt x="23" y="13"/>
                    <a:pt x="23" y="14"/>
                    <a:pt x="24" y="15"/>
                  </a:cubicBezTo>
                  <a:cubicBezTo>
                    <a:pt x="24" y="15"/>
                    <a:pt x="24" y="15"/>
                    <a:pt x="24" y="15"/>
                  </a:cubicBezTo>
                  <a:cubicBezTo>
                    <a:pt x="24" y="15"/>
                    <a:pt x="24" y="15"/>
                    <a:pt x="24" y="15"/>
                  </a:cubicBezTo>
                  <a:cubicBezTo>
                    <a:pt x="24" y="15"/>
                    <a:pt x="24" y="15"/>
                    <a:pt x="24" y="15"/>
                  </a:cubicBezTo>
                  <a:cubicBezTo>
                    <a:pt x="24" y="15"/>
                    <a:pt x="24" y="15"/>
                    <a:pt x="25" y="15"/>
                  </a:cubicBezTo>
                  <a:cubicBezTo>
                    <a:pt x="26" y="16"/>
                    <a:pt x="25" y="16"/>
                    <a:pt x="25" y="17"/>
                  </a:cubicBezTo>
                  <a:cubicBezTo>
                    <a:pt x="25" y="17"/>
                    <a:pt x="24" y="18"/>
                    <a:pt x="24" y="18"/>
                  </a:cubicBezTo>
                  <a:cubicBezTo>
                    <a:pt x="24" y="18"/>
                    <a:pt x="24" y="18"/>
                    <a:pt x="23" y="17"/>
                  </a:cubicBezTo>
                  <a:cubicBezTo>
                    <a:pt x="23" y="17"/>
                    <a:pt x="22" y="17"/>
                    <a:pt x="22" y="17"/>
                  </a:cubicBezTo>
                  <a:cubicBezTo>
                    <a:pt x="22" y="17"/>
                    <a:pt x="22" y="18"/>
                    <a:pt x="21" y="19"/>
                  </a:cubicBezTo>
                  <a:cubicBezTo>
                    <a:pt x="21" y="19"/>
                    <a:pt x="21" y="19"/>
                    <a:pt x="21" y="19"/>
                  </a:cubicBezTo>
                  <a:cubicBezTo>
                    <a:pt x="21" y="19"/>
                    <a:pt x="21" y="19"/>
                    <a:pt x="21" y="19"/>
                  </a:cubicBezTo>
                  <a:cubicBezTo>
                    <a:pt x="21" y="19"/>
                    <a:pt x="21" y="19"/>
                    <a:pt x="21" y="19"/>
                  </a:cubicBezTo>
                  <a:cubicBezTo>
                    <a:pt x="21" y="19"/>
                    <a:pt x="21" y="20"/>
                    <a:pt x="21" y="20"/>
                  </a:cubicBezTo>
                  <a:cubicBezTo>
                    <a:pt x="21" y="20"/>
                    <a:pt x="20" y="20"/>
                    <a:pt x="20" y="20"/>
                  </a:cubicBezTo>
                  <a:cubicBezTo>
                    <a:pt x="20" y="20"/>
                    <a:pt x="20" y="20"/>
                    <a:pt x="20" y="20"/>
                  </a:cubicBezTo>
                  <a:cubicBezTo>
                    <a:pt x="20" y="20"/>
                    <a:pt x="20" y="20"/>
                    <a:pt x="20" y="20"/>
                  </a:cubicBezTo>
                  <a:cubicBezTo>
                    <a:pt x="20" y="20"/>
                    <a:pt x="20" y="20"/>
                    <a:pt x="20" y="20"/>
                  </a:cubicBezTo>
                  <a:cubicBezTo>
                    <a:pt x="20" y="20"/>
                    <a:pt x="20" y="20"/>
                    <a:pt x="20" y="20"/>
                  </a:cubicBezTo>
                  <a:cubicBezTo>
                    <a:pt x="19" y="20"/>
                    <a:pt x="18" y="20"/>
                    <a:pt x="18" y="20"/>
                  </a:cubicBezTo>
                  <a:cubicBezTo>
                    <a:pt x="18" y="21"/>
                    <a:pt x="18" y="21"/>
                    <a:pt x="18" y="21"/>
                  </a:cubicBezTo>
                  <a:cubicBezTo>
                    <a:pt x="18" y="21"/>
                    <a:pt x="16" y="23"/>
                    <a:pt x="16" y="23"/>
                  </a:cubicBezTo>
                  <a:cubicBezTo>
                    <a:pt x="15" y="24"/>
                    <a:pt x="15" y="24"/>
                    <a:pt x="15" y="24"/>
                  </a:cubicBezTo>
                  <a:cubicBezTo>
                    <a:pt x="13" y="24"/>
                    <a:pt x="13" y="24"/>
                    <a:pt x="13" y="24"/>
                  </a:cubicBezTo>
                  <a:cubicBezTo>
                    <a:pt x="13" y="25"/>
                    <a:pt x="13" y="25"/>
                    <a:pt x="13" y="25"/>
                  </a:cubicBezTo>
                  <a:cubicBezTo>
                    <a:pt x="13" y="27"/>
                    <a:pt x="13" y="27"/>
                    <a:pt x="13" y="27"/>
                  </a:cubicBezTo>
                  <a:cubicBezTo>
                    <a:pt x="13" y="27"/>
                    <a:pt x="13" y="28"/>
                    <a:pt x="14" y="28"/>
                  </a:cubicBezTo>
                  <a:cubicBezTo>
                    <a:pt x="14" y="28"/>
                    <a:pt x="15" y="29"/>
                    <a:pt x="15" y="29"/>
                  </a:cubicBezTo>
                  <a:cubicBezTo>
                    <a:pt x="14" y="31"/>
                    <a:pt x="14" y="31"/>
                    <a:pt x="14" y="31"/>
                  </a:cubicBezTo>
                  <a:cubicBezTo>
                    <a:pt x="14" y="31"/>
                    <a:pt x="14" y="31"/>
                    <a:pt x="13" y="31"/>
                  </a:cubicBezTo>
                  <a:cubicBezTo>
                    <a:pt x="13" y="32"/>
                    <a:pt x="12" y="32"/>
                    <a:pt x="12" y="32"/>
                  </a:cubicBezTo>
                  <a:cubicBezTo>
                    <a:pt x="12" y="33"/>
                    <a:pt x="12" y="33"/>
                    <a:pt x="12" y="33"/>
                  </a:cubicBezTo>
                  <a:cubicBezTo>
                    <a:pt x="10" y="33"/>
                    <a:pt x="10" y="33"/>
                    <a:pt x="10" y="33"/>
                  </a:cubicBezTo>
                  <a:cubicBezTo>
                    <a:pt x="10" y="33"/>
                    <a:pt x="10" y="33"/>
                    <a:pt x="10" y="33"/>
                  </a:cubicBezTo>
                  <a:cubicBezTo>
                    <a:pt x="9" y="33"/>
                    <a:pt x="9" y="33"/>
                    <a:pt x="9" y="33"/>
                  </a:cubicBezTo>
                  <a:cubicBezTo>
                    <a:pt x="9" y="33"/>
                    <a:pt x="9" y="33"/>
                    <a:pt x="9" y="34"/>
                  </a:cubicBezTo>
                  <a:cubicBezTo>
                    <a:pt x="9" y="34"/>
                    <a:pt x="10" y="34"/>
                    <a:pt x="10" y="34"/>
                  </a:cubicBezTo>
                  <a:cubicBezTo>
                    <a:pt x="10" y="34"/>
                    <a:pt x="11" y="34"/>
                    <a:pt x="11" y="34"/>
                  </a:cubicBezTo>
                  <a:cubicBezTo>
                    <a:pt x="11" y="34"/>
                    <a:pt x="11" y="34"/>
                    <a:pt x="11" y="34"/>
                  </a:cubicBezTo>
                  <a:cubicBezTo>
                    <a:pt x="12" y="34"/>
                    <a:pt x="11" y="35"/>
                    <a:pt x="11" y="35"/>
                  </a:cubicBezTo>
                  <a:cubicBezTo>
                    <a:pt x="11" y="37"/>
                    <a:pt x="11" y="37"/>
                    <a:pt x="11" y="37"/>
                  </a:cubicBezTo>
                  <a:cubicBezTo>
                    <a:pt x="9" y="37"/>
                    <a:pt x="9" y="37"/>
                    <a:pt x="9" y="37"/>
                  </a:cubicBezTo>
                  <a:cubicBezTo>
                    <a:pt x="7" y="36"/>
                    <a:pt x="7" y="36"/>
                    <a:pt x="7" y="36"/>
                  </a:cubicBezTo>
                  <a:cubicBezTo>
                    <a:pt x="7" y="36"/>
                    <a:pt x="5" y="37"/>
                    <a:pt x="4" y="37"/>
                  </a:cubicBezTo>
                  <a:cubicBezTo>
                    <a:pt x="4" y="37"/>
                    <a:pt x="4" y="37"/>
                    <a:pt x="4" y="37"/>
                  </a:cubicBezTo>
                  <a:cubicBezTo>
                    <a:pt x="4" y="37"/>
                    <a:pt x="4" y="37"/>
                    <a:pt x="4" y="37"/>
                  </a:cubicBezTo>
                  <a:cubicBezTo>
                    <a:pt x="3" y="37"/>
                    <a:pt x="2" y="37"/>
                    <a:pt x="2" y="37"/>
                  </a:cubicBezTo>
                  <a:cubicBezTo>
                    <a:pt x="0" y="37"/>
                    <a:pt x="0" y="37"/>
                    <a:pt x="0" y="37"/>
                  </a:cubicBezTo>
                  <a:cubicBezTo>
                    <a:pt x="0" y="38"/>
                    <a:pt x="0" y="38"/>
                    <a:pt x="0" y="38"/>
                  </a:cubicBezTo>
                  <a:cubicBezTo>
                    <a:pt x="12" y="38"/>
                    <a:pt x="12" y="38"/>
                    <a:pt x="12" y="38"/>
                  </a:cubicBezTo>
                  <a:cubicBezTo>
                    <a:pt x="12" y="38"/>
                    <a:pt x="12" y="38"/>
                    <a:pt x="13" y="38"/>
                  </a:cubicBezTo>
                  <a:cubicBezTo>
                    <a:pt x="13" y="38"/>
                    <a:pt x="14" y="40"/>
                    <a:pt x="14" y="40"/>
                  </a:cubicBezTo>
                  <a:cubicBezTo>
                    <a:pt x="14" y="40"/>
                    <a:pt x="14" y="40"/>
                    <a:pt x="15" y="40"/>
                  </a:cubicBezTo>
                  <a:cubicBezTo>
                    <a:pt x="15" y="41"/>
                    <a:pt x="15" y="41"/>
                    <a:pt x="15" y="41"/>
                  </a:cubicBezTo>
                  <a:cubicBezTo>
                    <a:pt x="15" y="41"/>
                    <a:pt x="16" y="42"/>
                    <a:pt x="16" y="42"/>
                  </a:cubicBezTo>
                  <a:cubicBezTo>
                    <a:pt x="15" y="44"/>
                    <a:pt x="15" y="44"/>
                    <a:pt x="15" y="44"/>
                  </a:cubicBezTo>
                  <a:cubicBezTo>
                    <a:pt x="15" y="44"/>
                    <a:pt x="15" y="44"/>
                    <a:pt x="15" y="45"/>
                  </a:cubicBezTo>
                  <a:cubicBezTo>
                    <a:pt x="15" y="45"/>
                    <a:pt x="15" y="45"/>
                    <a:pt x="15" y="45"/>
                  </a:cubicBezTo>
                  <a:cubicBezTo>
                    <a:pt x="15" y="45"/>
                    <a:pt x="15" y="45"/>
                    <a:pt x="16" y="45"/>
                  </a:cubicBezTo>
                  <a:cubicBezTo>
                    <a:pt x="17" y="45"/>
                    <a:pt x="16" y="45"/>
                    <a:pt x="17" y="45"/>
                  </a:cubicBezTo>
                  <a:cubicBezTo>
                    <a:pt x="18" y="45"/>
                    <a:pt x="17" y="47"/>
                    <a:pt x="17" y="47"/>
                  </a:cubicBezTo>
                  <a:cubicBezTo>
                    <a:pt x="17" y="47"/>
                    <a:pt x="17" y="47"/>
                    <a:pt x="16" y="47"/>
                  </a:cubicBezTo>
                  <a:cubicBezTo>
                    <a:pt x="15" y="48"/>
                    <a:pt x="15" y="48"/>
                    <a:pt x="15" y="48"/>
                  </a:cubicBezTo>
                  <a:cubicBezTo>
                    <a:pt x="14" y="48"/>
                    <a:pt x="14" y="48"/>
                    <a:pt x="14" y="48"/>
                  </a:cubicBezTo>
                  <a:cubicBezTo>
                    <a:pt x="12" y="49"/>
                    <a:pt x="12" y="49"/>
                    <a:pt x="12" y="49"/>
                  </a:cubicBezTo>
                  <a:cubicBezTo>
                    <a:pt x="12" y="49"/>
                    <a:pt x="12" y="49"/>
                    <a:pt x="11" y="50"/>
                  </a:cubicBezTo>
                  <a:cubicBezTo>
                    <a:pt x="11" y="50"/>
                    <a:pt x="11" y="51"/>
                    <a:pt x="11" y="52"/>
                  </a:cubicBezTo>
                  <a:cubicBezTo>
                    <a:pt x="11" y="52"/>
                    <a:pt x="11" y="52"/>
                    <a:pt x="11" y="52"/>
                  </a:cubicBezTo>
                  <a:cubicBezTo>
                    <a:pt x="12" y="52"/>
                    <a:pt x="12" y="51"/>
                    <a:pt x="12" y="51"/>
                  </a:cubicBezTo>
                  <a:cubicBezTo>
                    <a:pt x="14" y="50"/>
                    <a:pt x="14" y="50"/>
                    <a:pt x="14" y="50"/>
                  </a:cubicBezTo>
                  <a:cubicBezTo>
                    <a:pt x="14" y="49"/>
                    <a:pt x="15" y="49"/>
                    <a:pt x="15" y="49"/>
                  </a:cubicBezTo>
                  <a:cubicBezTo>
                    <a:pt x="16" y="49"/>
                    <a:pt x="16" y="49"/>
                    <a:pt x="16" y="49"/>
                  </a:cubicBezTo>
                  <a:cubicBezTo>
                    <a:pt x="17" y="51"/>
                    <a:pt x="17" y="51"/>
                    <a:pt x="17" y="51"/>
                  </a:cubicBezTo>
                  <a:cubicBezTo>
                    <a:pt x="17" y="51"/>
                    <a:pt x="17" y="51"/>
                    <a:pt x="17" y="51"/>
                  </a:cubicBezTo>
                  <a:cubicBezTo>
                    <a:pt x="17" y="52"/>
                    <a:pt x="17" y="52"/>
                    <a:pt x="18" y="53"/>
                  </a:cubicBezTo>
                  <a:cubicBezTo>
                    <a:pt x="18" y="54"/>
                    <a:pt x="18" y="54"/>
                    <a:pt x="18" y="54"/>
                  </a:cubicBezTo>
                  <a:cubicBezTo>
                    <a:pt x="18" y="54"/>
                    <a:pt x="18" y="54"/>
                    <a:pt x="18" y="54"/>
                  </a:cubicBezTo>
                  <a:cubicBezTo>
                    <a:pt x="18" y="54"/>
                    <a:pt x="18" y="54"/>
                    <a:pt x="19" y="54"/>
                  </a:cubicBezTo>
                  <a:cubicBezTo>
                    <a:pt x="19" y="54"/>
                    <a:pt x="19" y="54"/>
                    <a:pt x="19" y="54"/>
                  </a:cubicBezTo>
                  <a:cubicBezTo>
                    <a:pt x="19" y="54"/>
                    <a:pt x="19" y="54"/>
                    <a:pt x="20" y="54"/>
                  </a:cubicBezTo>
                  <a:cubicBezTo>
                    <a:pt x="20" y="54"/>
                    <a:pt x="20" y="54"/>
                    <a:pt x="21" y="54"/>
                  </a:cubicBezTo>
                  <a:cubicBezTo>
                    <a:pt x="21" y="53"/>
                    <a:pt x="21" y="53"/>
                    <a:pt x="21" y="53"/>
                  </a:cubicBezTo>
                  <a:cubicBezTo>
                    <a:pt x="22" y="53"/>
                    <a:pt x="22" y="54"/>
                    <a:pt x="23" y="54"/>
                  </a:cubicBezTo>
                  <a:cubicBezTo>
                    <a:pt x="23" y="54"/>
                    <a:pt x="24" y="55"/>
                    <a:pt x="24" y="55"/>
                  </a:cubicBezTo>
                  <a:cubicBezTo>
                    <a:pt x="24" y="56"/>
                    <a:pt x="24" y="56"/>
                    <a:pt x="24" y="56"/>
                  </a:cubicBezTo>
                  <a:cubicBezTo>
                    <a:pt x="25" y="58"/>
                    <a:pt x="25" y="58"/>
                    <a:pt x="25" y="58"/>
                  </a:cubicBezTo>
                  <a:cubicBezTo>
                    <a:pt x="26" y="60"/>
                    <a:pt x="26" y="60"/>
                    <a:pt x="26" y="60"/>
                  </a:cubicBezTo>
                  <a:cubicBezTo>
                    <a:pt x="26" y="60"/>
                    <a:pt x="27" y="60"/>
                    <a:pt x="27" y="60"/>
                  </a:cubicBezTo>
                  <a:cubicBezTo>
                    <a:pt x="28" y="60"/>
                    <a:pt x="29" y="60"/>
                    <a:pt x="29" y="60"/>
                  </a:cubicBezTo>
                  <a:cubicBezTo>
                    <a:pt x="29" y="61"/>
                    <a:pt x="29" y="61"/>
                    <a:pt x="29" y="61"/>
                  </a:cubicBezTo>
                  <a:cubicBezTo>
                    <a:pt x="30" y="63"/>
                    <a:pt x="30" y="63"/>
                    <a:pt x="30" y="63"/>
                  </a:cubicBezTo>
                  <a:cubicBezTo>
                    <a:pt x="31" y="63"/>
                    <a:pt x="31" y="63"/>
                    <a:pt x="31" y="63"/>
                  </a:cubicBezTo>
                  <a:cubicBezTo>
                    <a:pt x="33" y="63"/>
                    <a:pt x="33" y="63"/>
                    <a:pt x="33" y="63"/>
                  </a:cubicBezTo>
                  <a:cubicBezTo>
                    <a:pt x="34" y="64"/>
                    <a:pt x="34" y="64"/>
                    <a:pt x="34" y="64"/>
                  </a:cubicBezTo>
                  <a:cubicBezTo>
                    <a:pt x="35" y="67"/>
                    <a:pt x="35" y="67"/>
                    <a:pt x="35" y="67"/>
                  </a:cubicBezTo>
                  <a:cubicBezTo>
                    <a:pt x="38" y="65"/>
                    <a:pt x="38" y="65"/>
                    <a:pt x="38" y="65"/>
                  </a:cubicBezTo>
                  <a:cubicBezTo>
                    <a:pt x="40" y="65"/>
                    <a:pt x="40" y="65"/>
                    <a:pt x="40" y="65"/>
                  </a:cubicBezTo>
                  <a:cubicBezTo>
                    <a:pt x="41" y="64"/>
                    <a:pt x="41" y="64"/>
                    <a:pt x="41" y="64"/>
                  </a:cubicBezTo>
                  <a:cubicBezTo>
                    <a:pt x="41" y="64"/>
                    <a:pt x="42" y="64"/>
                    <a:pt x="43" y="64"/>
                  </a:cubicBezTo>
                  <a:cubicBezTo>
                    <a:pt x="44" y="63"/>
                    <a:pt x="44" y="63"/>
                    <a:pt x="44" y="63"/>
                  </a:cubicBezTo>
                  <a:cubicBezTo>
                    <a:pt x="46" y="62"/>
                    <a:pt x="46" y="62"/>
                    <a:pt x="46" y="62"/>
                  </a:cubicBezTo>
                  <a:cubicBezTo>
                    <a:pt x="46" y="62"/>
                    <a:pt x="46" y="62"/>
                    <a:pt x="46" y="62"/>
                  </a:cubicBezTo>
                  <a:cubicBezTo>
                    <a:pt x="47" y="63"/>
                    <a:pt x="47" y="63"/>
                    <a:pt x="48" y="63"/>
                  </a:cubicBezTo>
                  <a:cubicBezTo>
                    <a:pt x="48" y="63"/>
                    <a:pt x="48" y="63"/>
                    <a:pt x="48" y="63"/>
                  </a:cubicBezTo>
                  <a:cubicBezTo>
                    <a:pt x="50" y="62"/>
                    <a:pt x="50" y="62"/>
                    <a:pt x="50" y="62"/>
                  </a:cubicBezTo>
                  <a:cubicBezTo>
                    <a:pt x="49" y="61"/>
                    <a:pt x="49" y="61"/>
                    <a:pt x="49" y="61"/>
                  </a:cubicBezTo>
                  <a:cubicBezTo>
                    <a:pt x="51" y="61"/>
                    <a:pt x="51" y="61"/>
                    <a:pt x="51" y="61"/>
                  </a:cubicBezTo>
                  <a:cubicBezTo>
                    <a:pt x="51" y="61"/>
                    <a:pt x="51" y="61"/>
                    <a:pt x="51" y="61"/>
                  </a:cubicBezTo>
                  <a:cubicBezTo>
                    <a:pt x="52" y="61"/>
                    <a:pt x="52" y="60"/>
                    <a:pt x="52" y="60"/>
                  </a:cubicBezTo>
                  <a:cubicBezTo>
                    <a:pt x="52" y="58"/>
                    <a:pt x="52" y="58"/>
                    <a:pt x="52" y="58"/>
                  </a:cubicBezTo>
                  <a:cubicBezTo>
                    <a:pt x="54" y="59"/>
                    <a:pt x="54" y="59"/>
                    <a:pt x="54" y="59"/>
                  </a:cubicBezTo>
                  <a:cubicBezTo>
                    <a:pt x="54" y="59"/>
                    <a:pt x="54" y="58"/>
                    <a:pt x="54" y="58"/>
                  </a:cubicBezTo>
                  <a:cubicBezTo>
                    <a:pt x="55" y="58"/>
                    <a:pt x="55" y="59"/>
                    <a:pt x="56" y="59"/>
                  </a:cubicBezTo>
                  <a:cubicBezTo>
                    <a:pt x="57" y="59"/>
                    <a:pt x="57" y="60"/>
                    <a:pt x="57" y="60"/>
                  </a:cubicBezTo>
                  <a:cubicBezTo>
                    <a:pt x="57" y="60"/>
                    <a:pt x="57" y="59"/>
                    <a:pt x="57" y="59"/>
                  </a:cubicBezTo>
                  <a:cubicBezTo>
                    <a:pt x="59" y="59"/>
                    <a:pt x="59" y="59"/>
                    <a:pt x="59" y="59"/>
                  </a:cubicBezTo>
                  <a:cubicBezTo>
                    <a:pt x="60" y="60"/>
                    <a:pt x="60" y="60"/>
                    <a:pt x="60" y="60"/>
                  </a:cubicBezTo>
                  <a:cubicBezTo>
                    <a:pt x="61" y="61"/>
                    <a:pt x="61" y="61"/>
                    <a:pt x="61" y="61"/>
                  </a:cubicBezTo>
                  <a:cubicBezTo>
                    <a:pt x="62" y="62"/>
                    <a:pt x="62" y="62"/>
                    <a:pt x="62" y="62"/>
                  </a:cubicBezTo>
                  <a:cubicBezTo>
                    <a:pt x="63" y="62"/>
                    <a:pt x="63" y="62"/>
                    <a:pt x="63" y="62"/>
                  </a:cubicBezTo>
                  <a:cubicBezTo>
                    <a:pt x="62" y="60"/>
                    <a:pt x="62" y="60"/>
                    <a:pt x="62" y="60"/>
                  </a:cubicBezTo>
                  <a:cubicBezTo>
                    <a:pt x="61" y="58"/>
                    <a:pt x="61" y="58"/>
                    <a:pt x="61" y="58"/>
                  </a:cubicBezTo>
                  <a:cubicBezTo>
                    <a:pt x="62" y="56"/>
                    <a:pt x="62" y="56"/>
                    <a:pt x="62" y="56"/>
                  </a:cubicBezTo>
                  <a:cubicBezTo>
                    <a:pt x="63" y="55"/>
                    <a:pt x="63" y="55"/>
                    <a:pt x="63" y="55"/>
                  </a:cubicBezTo>
                  <a:cubicBezTo>
                    <a:pt x="64" y="52"/>
                    <a:pt x="64" y="52"/>
                    <a:pt x="64" y="52"/>
                  </a:cubicBezTo>
                  <a:cubicBezTo>
                    <a:pt x="64" y="52"/>
                    <a:pt x="64" y="52"/>
                    <a:pt x="64" y="52"/>
                  </a:cubicBezTo>
                  <a:cubicBezTo>
                    <a:pt x="66" y="52"/>
                    <a:pt x="67" y="51"/>
                    <a:pt x="67" y="51"/>
                  </a:cubicBezTo>
                  <a:cubicBezTo>
                    <a:pt x="68" y="50"/>
                    <a:pt x="68" y="50"/>
                    <a:pt x="68" y="50"/>
                  </a:cubicBezTo>
                  <a:cubicBezTo>
                    <a:pt x="68" y="50"/>
                    <a:pt x="68" y="50"/>
                    <a:pt x="68" y="50"/>
                  </a:cubicBezTo>
                  <a:cubicBezTo>
                    <a:pt x="69" y="50"/>
                    <a:pt x="70" y="50"/>
                    <a:pt x="70" y="50"/>
                  </a:cubicBezTo>
                  <a:cubicBezTo>
                    <a:pt x="70" y="51"/>
                    <a:pt x="71" y="51"/>
                    <a:pt x="71" y="51"/>
                  </a:cubicBezTo>
                  <a:cubicBezTo>
                    <a:pt x="72" y="51"/>
                    <a:pt x="72" y="50"/>
                    <a:pt x="72" y="50"/>
                  </a:cubicBezTo>
                  <a:cubicBezTo>
                    <a:pt x="73" y="51"/>
                    <a:pt x="73" y="51"/>
                    <a:pt x="73" y="51"/>
                  </a:cubicBezTo>
                  <a:cubicBezTo>
                    <a:pt x="74" y="51"/>
                    <a:pt x="74" y="51"/>
                    <a:pt x="74" y="51"/>
                  </a:cubicBezTo>
                  <a:cubicBezTo>
                    <a:pt x="75" y="51"/>
                    <a:pt x="75" y="50"/>
                    <a:pt x="75" y="50"/>
                  </a:cubicBezTo>
                  <a:cubicBezTo>
                    <a:pt x="78" y="50"/>
                    <a:pt x="78" y="50"/>
                    <a:pt x="78" y="50"/>
                  </a:cubicBezTo>
                  <a:cubicBezTo>
                    <a:pt x="79" y="48"/>
                    <a:pt x="77" y="46"/>
                    <a:pt x="77" y="46"/>
                  </a:cubicBezTo>
                  <a:cubicBezTo>
                    <a:pt x="76" y="45"/>
                    <a:pt x="76" y="45"/>
                    <a:pt x="76" y="45"/>
                  </a:cubicBezTo>
                  <a:cubicBezTo>
                    <a:pt x="76" y="44"/>
                    <a:pt x="76" y="44"/>
                    <a:pt x="75" y="44"/>
                  </a:cubicBezTo>
                  <a:cubicBezTo>
                    <a:pt x="75" y="44"/>
                    <a:pt x="74" y="44"/>
                    <a:pt x="74" y="44"/>
                  </a:cubicBezTo>
                  <a:cubicBezTo>
                    <a:pt x="74" y="44"/>
                    <a:pt x="74" y="43"/>
                    <a:pt x="74" y="43"/>
                  </a:cubicBezTo>
                  <a:cubicBezTo>
                    <a:pt x="73" y="40"/>
                    <a:pt x="73" y="40"/>
                    <a:pt x="73" y="40"/>
                  </a:cubicBezTo>
                  <a:cubicBezTo>
                    <a:pt x="72" y="39"/>
                    <a:pt x="72" y="39"/>
                    <a:pt x="72" y="39"/>
                  </a:cubicBezTo>
                  <a:cubicBezTo>
                    <a:pt x="73" y="38"/>
                    <a:pt x="71" y="37"/>
                    <a:pt x="71" y="37"/>
                  </a:cubicBezTo>
                  <a:cubicBezTo>
                    <a:pt x="69" y="35"/>
                    <a:pt x="71" y="33"/>
                    <a:pt x="71" y="33"/>
                  </a:cubicBezTo>
                  <a:cubicBezTo>
                    <a:pt x="71" y="32"/>
                    <a:pt x="72" y="31"/>
                    <a:pt x="72" y="31"/>
                  </a:cubicBezTo>
                  <a:cubicBezTo>
                    <a:pt x="74" y="32"/>
                    <a:pt x="74" y="32"/>
                    <a:pt x="74" y="32"/>
                  </a:cubicBezTo>
                  <a:cubicBezTo>
                    <a:pt x="75" y="32"/>
                    <a:pt x="75" y="32"/>
                    <a:pt x="75" y="32"/>
                  </a:cubicBezTo>
                  <a:cubicBezTo>
                    <a:pt x="76" y="32"/>
                    <a:pt x="76" y="32"/>
                    <a:pt x="76" y="32"/>
                  </a:cubicBezTo>
                  <a:cubicBezTo>
                    <a:pt x="77" y="31"/>
                    <a:pt x="77" y="31"/>
                    <a:pt x="77" y="31"/>
                  </a:cubicBezTo>
                  <a:cubicBezTo>
                    <a:pt x="77" y="31"/>
                    <a:pt x="79" y="32"/>
                    <a:pt x="80" y="32"/>
                  </a:cubicBezTo>
                  <a:cubicBezTo>
                    <a:pt x="80" y="32"/>
                    <a:pt x="80" y="32"/>
                    <a:pt x="80" y="32"/>
                  </a:cubicBezTo>
                  <a:cubicBezTo>
                    <a:pt x="81" y="32"/>
                    <a:pt x="81" y="31"/>
                    <a:pt x="81" y="31"/>
                  </a:cubicBezTo>
                  <a:cubicBezTo>
                    <a:pt x="81" y="31"/>
                    <a:pt x="80" y="30"/>
                    <a:pt x="79" y="29"/>
                  </a:cubicBezTo>
                  <a:cubicBezTo>
                    <a:pt x="79" y="29"/>
                    <a:pt x="79" y="29"/>
                    <a:pt x="79" y="29"/>
                  </a:cubicBezTo>
                  <a:cubicBezTo>
                    <a:pt x="79" y="29"/>
                    <a:pt x="78" y="29"/>
                    <a:pt x="78" y="29"/>
                  </a:cubicBezTo>
                  <a:cubicBezTo>
                    <a:pt x="77" y="29"/>
                    <a:pt x="77" y="29"/>
                    <a:pt x="76" y="29"/>
                  </a:cubicBezTo>
                  <a:cubicBezTo>
                    <a:pt x="74" y="29"/>
                    <a:pt x="74" y="30"/>
                    <a:pt x="74" y="30"/>
                  </a:cubicBezTo>
                  <a:cubicBezTo>
                    <a:pt x="71" y="29"/>
                    <a:pt x="71" y="29"/>
                    <a:pt x="71" y="29"/>
                  </a:cubicBezTo>
                  <a:cubicBezTo>
                    <a:pt x="70" y="29"/>
                    <a:pt x="70" y="29"/>
                    <a:pt x="70" y="29"/>
                  </a:cubicBezTo>
                  <a:cubicBezTo>
                    <a:pt x="70" y="29"/>
                    <a:pt x="70" y="29"/>
                    <a:pt x="70" y="29"/>
                  </a:cubicBezTo>
                  <a:cubicBezTo>
                    <a:pt x="70" y="29"/>
                    <a:pt x="70" y="25"/>
                    <a:pt x="70" y="25"/>
                  </a:cubicBezTo>
                  <a:cubicBezTo>
                    <a:pt x="70" y="25"/>
                    <a:pt x="70" y="25"/>
                    <a:pt x="70" y="25"/>
                  </a:cubicBezTo>
                  <a:cubicBezTo>
                    <a:pt x="71" y="25"/>
                    <a:pt x="71" y="25"/>
                    <a:pt x="71" y="25"/>
                  </a:cubicBezTo>
                  <a:cubicBezTo>
                    <a:pt x="72" y="25"/>
                    <a:pt x="72" y="25"/>
                    <a:pt x="72" y="25"/>
                  </a:cubicBezTo>
                  <a:cubicBezTo>
                    <a:pt x="73" y="25"/>
                    <a:pt x="73" y="25"/>
                    <a:pt x="73" y="25"/>
                  </a:cubicBezTo>
                  <a:cubicBezTo>
                    <a:pt x="74" y="25"/>
                    <a:pt x="74" y="25"/>
                    <a:pt x="74" y="25"/>
                  </a:cubicBezTo>
                  <a:cubicBezTo>
                    <a:pt x="74" y="23"/>
                    <a:pt x="74" y="23"/>
                    <a:pt x="74" y="23"/>
                  </a:cubicBezTo>
                  <a:cubicBezTo>
                    <a:pt x="74" y="23"/>
                    <a:pt x="73" y="22"/>
                    <a:pt x="72" y="22"/>
                  </a:cubicBezTo>
                  <a:cubicBezTo>
                    <a:pt x="72" y="22"/>
                    <a:pt x="72" y="22"/>
                    <a:pt x="72" y="22"/>
                  </a:cubicBezTo>
                  <a:cubicBezTo>
                    <a:pt x="72" y="22"/>
                    <a:pt x="72" y="22"/>
                    <a:pt x="72" y="22"/>
                  </a:cubicBezTo>
                  <a:cubicBezTo>
                    <a:pt x="72" y="22"/>
                    <a:pt x="71" y="22"/>
                    <a:pt x="70" y="22"/>
                  </a:cubicBezTo>
                  <a:cubicBezTo>
                    <a:pt x="70" y="22"/>
                    <a:pt x="70" y="20"/>
                    <a:pt x="70" y="20"/>
                  </a:cubicBezTo>
                  <a:cubicBezTo>
                    <a:pt x="70" y="19"/>
                    <a:pt x="70" y="19"/>
                    <a:pt x="71" y="18"/>
                  </a:cubicBezTo>
                  <a:cubicBezTo>
                    <a:pt x="71" y="17"/>
                    <a:pt x="71" y="17"/>
                    <a:pt x="71" y="16"/>
                  </a:cubicBezTo>
                  <a:cubicBezTo>
                    <a:pt x="71" y="16"/>
                    <a:pt x="71" y="15"/>
                    <a:pt x="71" y="15"/>
                  </a:cubicBezTo>
                  <a:cubicBezTo>
                    <a:pt x="71" y="15"/>
                    <a:pt x="69" y="14"/>
                    <a:pt x="68" y="14"/>
                  </a:cubicBezTo>
                  <a:cubicBezTo>
                    <a:pt x="67" y="14"/>
                    <a:pt x="67" y="13"/>
                    <a:pt x="66" y="13"/>
                  </a:cubicBezTo>
                  <a:cubicBezTo>
                    <a:pt x="65" y="13"/>
                    <a:pt x="66" y="12"/>
                    <a:pt x="66" y="12"/>
                  </a:cubicBezTo>
                  <a:cubicBezTo>
                    <a:pt x="66" y="12"/>
                    <a:pt x="65" y="11"/>
                    <a:pt x="65" y="10"/>
                  </a:cubicBezTo>
                  <a:cubicBezTo>
                    <a:pt x="65" y="10"/>
                    <a:pt x="64" y="10"/>
                    <a:pt x="64" y="10"/>
                  </a:cubicBezTo>
                  <a:cubicBezTo>
                    <a:pt x="63" y="10"/>
                    <a:pt x="63" y="10"/>
                    <a:pt x="63" y="10"/>
                  </a:cubicBezTo>
                  <a:cubicBezTo>
                    <a:pt x="62" y="11"/>
                    <a:pt x="62" y="11"/>
                    <a:pt x="62" y="11"/>
                  </a:cubicBezTo>
                  <a:cubicBezTo>
                    <a:pt x="60" y="11"/>
                    <a:pt x="60" y="11"/>
                    <a:pt x="60" y="11"/>
                  </a:cubicBezTo>
                  <a:cubicBezTo>
                    <a:pt x="60" y="10"/>
                    <a:pt x="60" y="10"/>
                    <a:pt x="60" y="10"/>
                  </a:cubicBezTo>
                  <a:cubicBezTo>
                    <a:pt x="59" y="8"/>
                    <a:pt x="59" y="8"/>
                    <a:pt x="59" y="8"/>
                  </a:cubicBezTo>
                  <a:cubicBezTo>
                    <a:pt x="58" y="7"/>
                    <a:pt x="58" y="7"/>
                    <a:pt x="58" y="7"/>
                  </a:cubicBezTo>
                  <a:cubicBezTo>
                    <a:pt x="56" y="7"/>
                    <a:pt x="56" y="7"/>
                    <a:pt x="56" y="7"/>
                  </a:cubicBezTo>
                  <a:cubicBezTo>
                    <a:pt x="55" y="7"/>
                    <a:pt x="55" y="7"/>
                    <a:pt x="55" y="7"/>
                  </a:cubicBezTo>
                  <a:cubicBezTo>
                    <a:pt x="55" y="7"/>
                    <a:pt x="55" y="7"/>
                    <a:pt x="54" y="6"/>
                  </a:cubicBezTo>
                  <a:cubicBezTo>
                    <a:pt x="54" y="5"/>
                    <a:pt x="54" y="5"/>
                    <a:pt x="54" y="5"/>
                  </a:cubicBezTo>
                  <a:cubicBezTo>
                    <a:pt x="54" y="5"/>
                    <a:pt x="54" y="5"/>
                    <a:pt x="54" y="5"/>
                  </a:cubicBezTo>
                  <a:cubicBezTo>
                    <a:pt x="54" y="5"/>
                    <a:pt x="54" y="6"/>
                    <a:pt x="54" y="6"/>
                  </a:cubicBezTo>
                  <a:cubicBezTo>
                    <a:pt x="54" y="6"/>
                    <a:pt x="54" y="6"/>
                    <a:pt x="54" y="6"/>
                  </a:cubicBezTo>
                  <a:cubicBezTo>
                    <a:pt x="54" y="5"/>
                    <a:pt x="54" y="5"/>
                    <a:pt x="54" y="5"/>
                  </a:cubicBezTo>
                  <a:cubicBezTo>
                    <a:pt x="53" y="5"/>
                    <a:pt x="52" y="6"/>
                    <a:pt x="52" y="6"/>
                  </a:cubicBezTo>
                  <a:cubicBezTo>
                    <a:pt x="50" y="6"/>
                    <a:pt x="50" y="6"/>
                    <a:pt x="50" y="6"/>
                  </a:cubicBezTo>
                  <a:cubicBezTo>
                    <a:pt x="50" y="6"/>
                    <a:pt x="50" y="6"/>
                    <a:pt x="49" y="7"/>
                  </a:cubicBezTo>
                  <a:cubicBezTo>
                    <a:pt x="49" y="7"/>
                    <a:pt x="48" y="7"/>
                    <a:pt x="48" y="8"/>
                  </a:cubicBezTo>
                  <a:cubicBezTo>
                    <a:pt x="48" y="8"/>
                    <a:pt x="47" y="8"/>
                    <a:pt x="47" y="7"/>
                  </a:cubicBezTo>
                  <a:cubicBezTo>
                    <a:pt x="47" y="6"/>
                    <a:pt x="47" y="6"/>
                    <a:pt x="47" y="6"/>
                  </a:cubicBezTo>
                  <a:cubicBezTo>
                    <a:pt x="47" y="5"/>
                    <a:pt x="46" y="5"/>
                    <a:pt x="46" y="3"/>
                  </a:cubicBezTo>
                  <a:cubicBezTo>
                    <a:pt x="46" y="3"/>
                    <a:pt x="44" y="3"/>
                    <a:pt x="43" y="3"/>
                  </a:cubicBezTo>
                  <a:cubicBezTo>
                    <a:pt x="42" y="1"/>
                    <a:pt x="42" y="1"/>
                    <a:pt x="42" y="1"/>
                  </a:cubicBezTo>
                  <a:cubicBezTo>
                    <a:pt x="40" y="0"/>
                    <a:pt x="40" y="0"/>
                    <a:pt x="40"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351"/>
            <p:cNvSpPr/>
            <p:nvPr userDrawn="1">
              <p:custDataLst>
                <p:tags r:id="rId5"/>
              </p:custDataLst>
            </p:nvPr>
          </p:nvSpPr>
          <p:spPr bwMode="auto">
            <a:xfrm>
              <a:off x="4613275" y="3521075"/>
              <a:ext cx="7938" cy="0"/>
            </a:xfrm>
            <a:custGeom>
              <a:avLst/>
              <a:gdLst>
                <a:gd name="T0" fmla="*/ 8342 w 1"/>
                <a:gd name="T1" fmla="*/ 8342 w 1"/>
                <a:gd name="T2" fmla="*/ 8342 w 1"/>
                <a:gd name="T3" fmla="*/ 8342 w 1"/>
                <a:gd name="T4" fmla="*/ 0 w 1"/>
                <a:gd name="T5" fmla="*/ 0 w 1"/>
                <a:gd name="T6" fmla="*/ 8342 w 1"/>
                <a:gd name="T7" fmla="*/ 8342 w 1"/>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1" y="0"/>
                    <a:pt x="1" y="0"/>
                    <a:pt x="1" y="0"/>
                  </a:cubicBezTo>
                  <a:cubicBezTo>
                    <a:pt x="1" y="0"/>
                    <a:pt x="1" y="0"/>
                    <a:pt x="1"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082"/>
            <p:cNvSpPr>
              <a:spLocks noEditPoints="1"/>
            </p:cNvSpPr>
            <p:nvPr userDrawn="1">
              <p:custDataLst>
                <p:tags r:id="rId6"/>
              </p:custDataLst>
            </p:nvPr>
          </p:nvSpPr>
          <p:spPr bwMode="auto">
            <a:xfrm>
              <a:off x="4078288" y="2447925"/>
              <a:ext cx="692150" cy="585788"/>
            </a:xfrm>
            <a:custGeom>
              <a:avLst/>
              <a:gdLst>
                <a:gd name="T0" fmla="*/ 639540 w 105"/>
                <a:gd name="T1" fmla="*/ 454807 h 89"/>
                <a:gd name="T2" fmla="*/ 646134 w 105"/>
                <a:gd name="T3" fmla="*/ 514130 h 89"/>
                <a:gd name="T4" fmla="*/ 685693 w 105"/>
                <a:gd name="T5" fmla="*/ 520721 h 89"/>
                <a:gd name="T6" fmla="*/ 685693 w 105"/>
                <a:gd name="T7" fmla="*/ 507538 h 89"/>
                <a:gd name="T8" fmla="*/ 692286 w 105"/>
                <a:gd name="T9" fmla="*/ 494355 h 89"/>
                <a:gd name="T10" fmla="*/ 639540 w 105"/>
                <a:gd name="T11" fmla="*/ 454807 h 89"/>
                <a:gd name="T12" fmla="*/ 316474 w 105"/>
                <a:gd name="T13" fmla="*/ 0 h 89"/>
                <a:gd name="T14" fmla="*/ 164830 w 105"/>
                <a:gd name="T15" fmla="*/ 336162 h 89"/>
                <a:gd name="T16" fmla="*/ 606574 w 105"/>
                <a:gd name="T17" fmla="*/ 573452 h 89"/>
                <a:gd name="T18" fmla="*/ 652727 w 105"/>
                <a:gd name="T19" fmla="*/ 586635 h 89"/>
                <a:gd name="T20" fmla="*/ 652727 w 105"/>
                <a:gd name="T21" fmla="*/ 586635 h 89"/>
                <a:gd name="T22" fmla="*/ 659320 w 105"/>
                <a:gd name="T23" fmla="*/ 573452 h 89"/>
                <a:gd name="T24" fmla="*/ 659320 w 105"/>
                <a:gd name="T25" fmla="*/ 573452 h 89"/>
                <a:gd name="T26" fmla="*/ 659320 w 105"/>
                <a:gd name="T27" fmla="*/ 573452 h 89"/>
                <a:gd name="T28" fmla="*/ 659320 w 105"/>
                <a:gd name="T29" fmla="*/ 547087 h 89"/>
                <a:gd name="T30" fmla="*/ 646134 w 105"/>
                <a:gd name="T31" fmla="*/ 540495 h 89"/>
                <a:gd name="T32" fmla="*/ 659320 w 105"/>
                <a:gd name="T33" fmla="*/ 547087 h 89"/>
                <a:gd name="T34" fmla="*/ 659320 w 105"/>
                <a:gd name="T35" fmla="*/ 547087 h 89"/>
                <a:gd name="T36" fmla="*/ 665913 w 105"/>
                <a:gd name="T37" fmla="*/ 520721 h 89"/>
                <a:gd name="T38" fmla="*/ 665913 w 105"/>
                <a:gd name="T39" fmla="*/ 520721 h 89"/>
                <a:gd name="T40" fmla="*/ 652727 w 105"/>
                <a:gd name="T41" fmla="*/ 520721 h 89"/>
                <a:gd name="T42" fmla="*/ 665913 w 105"/>
                <a:gd name="T43" fmla="*/ 520721 h 89"/>
                <a:gd name="T44" fmla="*/ 665913 w 105"/>
                <a:gd name="T45" fmla="*/ 520721 h 89"/>
                <a:gd name="T46" fmla="*/ 665913 w 105"/>
                <a:gd name="T47" fmla="*/ 514130 h 89"/>
                <a:gd name="T48" fmla="*/ 665913 w 105"/>
                <a:gd name="T49" fmla="*/ 514130 h 89"/>
                <a:gd name="T50" fmla="*/ 646134 w 105"/>
                <a:gd name="T51" fmla="*/ 514130 h 89"/>
                <a:gd name="T52" fmla="*/ 646134 w 105"/>
                <a:gd name="T53" fmla="*/ 520721 h 89"/>
                <a:gd name="T54" fmla="*/ 547236 w 105"/>
                <a:gd name="T55" fmla="*/ 461398 h 89"/>
                <a:gd name="T56" fmla="*/ 553829 w 105"/>
                <a:gd name="T57" fmla="*/ 481173 h 89"/>
                <a:gd name="T58" fmla="*/ 501083 w 105"/>
                <a:gd name="T59" fmla="*/ 454807 h 89"/>
                <a:gd name="T60" fmla="*/ 501083 w 105"/>
                <a:gd name="T61" fmla="*/ 487764 h 89"/>
                <a:gd name="T62" fmla="*/ 138457 w 105"/>
                <a:gd name="T63" fmla="*/ 230699 h 89"/>
                <a:gd name="T64" fmla="*/ 316474 w 105"/>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5" h="89">
                  <a:moveTo>
                    <a:pt x="97" y="69"/>
                  </a:moveTo>
                  <a:cubicBezTo>
                    <a:pt x="97" y="72"/>
                    <a:pt x="97" y="75"/>
                    <a:pt x="98" y="78"/>
                  </a:cubicBezTo>
                  <a:cubicBezTo>
                    <a:pt x="99" y="78"/>
                    <a:pt x="101" y="78"/>
                    <a:pt x="104" y="79"/>
                  </a:cubicBezTo>
                  <a:cubicBezTo>
                    <a:pt x="104" y="78"/>
                    <a:pt x="104" y="78"/>
                    <a:pt x="104" y="77"/>
                  </a:cubicBezTo>
                  <a:cubicBezTo>
                    <a:pt x="105" y="77"/>
                    <a:pt x="105" y="76"/>
                    <a:pt x="105" y="75"/>
                  </a:cubicBezTo>
                  <a:cubicBezTo>
                    <a:pt x="103" y="73"/>
                    <a:pt x="100" y="71"/>
                    <a:pt x="97" y="69"/>
                  </a:cubicBezTo>
                  <a:moveTo>
                    <a:pt x="48" y="0"/>
                  </a:moveTo>
                  <a:cubicBezTo>
                    <a:pt x="29" y="8"/>
                    <a:pt x="0" y="23"/>
                    <a:pt x="25" y="51"/>
                  </a:cubicBezTo>
                  <a:cubicBezTo>
                    <a:pt x="41" y="69"/>
                    <a:pt x="70" y="79"/>
                    <a:pt x="92" y="87"/>
                  </a:cubicBezTo>
                  <a:cubicBezTo>
                    <a:pt x="95" y="88"/>
                    <a:pt x="97" y="88"/>
                    <a:pt x="99" y="89"/>
                  </a:cubicBezTo>
                  <a:cubicBezTo>
                    <a:pt x="99" y="89"/>
                    <a:pt x="99" y="89"/>
                    <a:pt x="99" y="89"/>
                  </a:cubicBezTo>
                  <a:cubicBezTo>
                    <a:pt x="100" y="87"/>
                    <a:pt x="100" y="87"/>
                    <a:pt x="100" y="87"/>
                  </a:cubicBezTo>
                  <a:cubicBezTo>
                    <a:pt x="100" y="87"/>
                    <a:pt x="100" y="87"/>
                    <a:pt x="100" y="87"/>
                  </a:cubicBezTo>
                  <a:cubicBezTo>
                    <a:pt x="100" y="87"/>
                    <a:pt x="100" y="87"/>
                    <a:pt x="100" y="87"/>
                  </a:cubicBezTo>
                  <a:cubicBezTo>
                    <a:pt x="100" y="83"/>
                    <a:pt x="100" y="83"/>
                    <a:pt x="100" y="83"/>
                  </a:cubicBezTo>
                  <a:cubicBezTo>
                    <a:pt x="99" y="83"/>
                    <a:pt x="98" y="82"/>
                    <a:pt x="98" y="82"/>
                  </a:cubicBezTo>
                  <a:cubicBezTo>
                    <a:pt x="98" y="82"/>
                    <a:pt x="99" y="83"/>
                    <a:pt x="100" y="83"/>
                  </a:cubicBezTo>
                  <a:cubicBezTo>
                    <a:pt x="100" y="83"/>
                    <a:pt x="100" y="83"/>
                    <a:pt x="100" y="83"/>
                  </a:cubicBezTo>
                  <a:cubicBezTo>
                    <a:pt x="101" y="79"/>
                    <a:pt x="101" y="79"/>
                    <a:pt x="101" y="79"/>
                  </a:cubicBezTo>
                  <a:cubicBezTo>
                    <a:pt x="101" y="79"/>
                    <a:pt x="101" y="79"/>
                    <a:pt x="101" y="79"/>
                  </a:cubicBezTo>
                  <a:cubicBezTo>
                    <a:pt x="100" y="79"/>
                    <a:pt x="99" y="79"/>
                    <a:pt x="99" y="79"/>
                  </a:cubicBezTo>
                  <a:cubicBezTo>
                    <a:pt x="99" y="79"/>
                    <a:pt x="100" y="79"/>
                    <a:pt x="101" y="79"/>
                  </a:cubicBezTo>
                  <a:cubicBezTo>
                    <a:pt x="101" y="79"/>
                    <a:pt x="101" y="79"/>
                    <a:pt x="101" y="79"/>
                  </a:cubicBezTo>
                  <a:cubicBezTo>
                    <a:pt x="101" y="78"/>
                    <a:pt x="101" y="78"/>
                    <a:pt x="101" y="78"/>
                  </a:cubicBezTo>
                  <a:cubicBezTo>
                    <a:pt x="101" y="78"/>
                    <a:pt x="101" y="78"/>
                    <a:pt x="101" y="78"/>
                  </a:cubicBezTo>
                  <a:cubicBezTo>
                    <a:pt x="99" y="78"/>
                    <a:pt x="98" y="78"/>
                    <a:pt x="98" y="78"/>
                  </a:cubicBezTo>
                  <a:cubicBezTo>
                    <a:pt x="98" y="78"/>
                    <a:pt x="98" y="78"/>
                    <a:pt x="98" y="79"/>
                  </a:cubicBezTo>
                  <a:cubicBezTo>
                    <a:pt x="93" y="77"/>
                    <a:pt x="87" y="73"/>
                    <a:pt x="83" y="70"/>
                  </a:cubicBezTo>
                  <a:cubicBezTo>
                    <a:pt x="83" y="71"/>
                    <a:pt x="84" y="72"/>
                    <a:pt x="84" y="73"/>
                  </a:cubicBezTo>
                  <a:cubicBezTo>
                    <a:pt x="82" y="72"/>
                    <a:pt x="78" y="70"/>
                    <a:pt x="76" y="69"/>
                  </a:cubicBezTo>
                  <a:cubicBezTo>
                    <a:pt x="77" y="71"/>
                    <a:pt x="76" y="72"/>
                    <a:pt x="76" y="74"/>
                  </a:cubicBezTo>
                  <a:cubicBezTo>
                    <a:pt x="58" y="68"/>
                    <a:pt x="27" y="51"/>
                    <a:pt x="21" y="35"/>
                  </a:cubicBezTo>
                  <a:cubicBezTo>
                    <a:pt x="13" y="13"/>
                    <a:pt x="41" y="13"/>
                    <a:pt x="48"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120"/>
            <p:cNvSpPr/>
            <p:nvPr userDrawn="1">
              <p:custDataLst>
                <p:tags r:id="rId7"/>
              </p:custDataLst>
            </p:nvPr>
          </p:nvSpPr>
          <p:spPr bwMode="auto">
            <a:xfrm>
              <a:off x="4587875" y="4035425"/>
              <a:ext cx="25400" cy="19050"/>
            </a:xfrm>
            <a:custGeom>
              <a:avLst/>
              <a:gdLst>
                <a:gd name="T0" fmla="*/ 25023 w 4"/>
                <a:gd name="T1" fmla="*/ 12975 h 3"/>
                <a:gd name="T2" fmla="*/ 6256 w 4"/>
                <a:gd name="T3" fmla="*/ 0 h 3"/>
                <a:gd name="T4" fmla="*/ 0 w 4"/>
                <a:gd name="T5" fmla="*/ 12975 h 3"/>
                <a:gd name="T6" fmla="*/ 25023 w 4"/>
                <a:gd name="T7" fmla="*/ 1297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2"/>
                  </a:moveTo>
                  <a:cubicBezTo>
                    <a:pt x="1" y="0"/>
                    <a:pt x="1" y="0"/>
                    <a:pt x="1" y="0"/>
                  </a:cubicBezTo>
                  <a:cubicBezTo>
                    <a:pt x="0" y="2"/>
                    <a:pt x="0" y="2"/>
                    <a:pt x="0" y="2"/>
                  </a:cubicBezTo>
                  <a:cubicBezTo>
                    <a:pt x="2" y="3"/>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任意多边形 29"/>
            <p:cNvSpPr/>
            <p:nvPr userDrawn="1">
              <p:custDataLst>
                <p:tags r:id="rId8"/>
              </p:custDataLst>
            </p:nvPr>
          </p:nvSpPr>
          <p:spPr bwMode="auto">
            <a:xfrm>
              <a:off x="3086100" y="3898900"/>
              <a:ext cx="1416050" cy="814388"/>
            </a:xfrm>
            <a:custGeom>
              <a:avLst/>
              <a:gdLst/>
              <a:ahLst/>
              <a:cxnLst/>
              <a:rect l="0" t="0" r="r" b="b"/>
              <a:pathLst>
                <a:path w="808038" h="465148">
                  <a:moveTo>
                    <a:pt x="472836" y="449620"/>
                  </a:moveTo>
                  <a:lnTo>
                    <a:pt x="473086" y="450141"/>
                  </a:lnTo>
                  <a:cubicBezTo>
                    <a:pt x="475733" y="455968"/>
                    <a:pt x="478321" y="461382"/>
                    <a:pt x="481144" y="465148"/>
                  </a:cubicBezTo>
                  <a:cubicBezTo>
                    <a:pt x="473616" y="461382"/>
                    <a:pt x="473616" y="457615"/>
                    <a:pt x="469852" y="450083"/>
                  </a:cubicBezTo>
                  <a:lnTo>
                    <a:pt x="472836" y="449620"/>
                  </a:lnTo>
                  <a:close/>
                  <a:moveTo>
                    <a:pt x="623888" y="300047"/>
                  </a:moveTo>
                  <a:lnTo>
                    <a:pt x="590551" y="314335"/>
                  </a:lnTo>
                  <a:lnTo>
                    <a:pt x="544513" y="322272"/>
                  </a:lnTo>
                  <a:lnTo>
                    <a:pt x="623888" y="300047"/>
                  </a:lnTo>
                  <a:close/>
                  <a:moveTo>
                    <a:pt x="554931" y="279658"/>
                  </a:moveTo>
                  <a:cubicBezTo>
                    <a:pt x="562570" y="278617"/>
                    <a:pt x="570442" y="278617"/>
                    <a:pt x="577850" y="280469"/>
                  </a:cubicBezTo>
                  <a:cubicBezTo>
                    <a:pt x="511175" y="295285"/>
                    <a:pt x="511175" y="295285"/>
                    <a:pt x="511175" y="295285"/>
                  </a:cubicBezTo>
                  <a:cubicBezTo>
                    <a:pt x="511175" y="295285"/>
                    <a:pt x="532011" y="282784"/>
                    <a:pt x="554931" y="279658"/>
                  </a:cubicBezTo>
                  <a:close/>
                  <a:moveTo>
                    <a:pt x="804863" y="273060"/>
                  </a:moveTo>
                  <a:cubicBezTo>
                    <a:pt x="748401" y="310725"/>
                    <a:pt x="684410" y="333323"/>
                    <a:pt x="627947" y="370987"/>
                  </a:cubicBezTo>
                  <a:cubicBezTo>
                    <a:pt x="594069" y="393586"/>
                    <a:pt x="553840" y="428896"/>
                    <a:pt x="512022" y="443550"/>
                  </a:cubicBezTo>
                  <a:lnTo>
                    <a:pt x="472836" y="449620"/>
                  </a:lnTo>
                  <a:lnTo>
                    <a:pt x="464676" y="432663"/>
                  </a:lnTo>
                  <a:cubicBezTo>
                    <a:pt x="458559" y="421834"/>
                    <a:pt x="451031" y="414302"/>
                    <a:pt x="439738" y="419951"/>
                  </a:cubicBezTo>
                  <a:cubicBezTo>
                    <a:pt x="443502" y="416185"/>
                    <a:pt x="447266" y="416185"/>
                    <a:pt x="454795" y="416185"/>
                  </a:cubicBezTo>
                  <a:lnTo>
                    <a:pt x="503729" y="401119"/>
                  </a:lnTo>
                  <a:cubicBezTo>
                    <a:pt x="601598" y="355922"/>
                    <a:pt x="703230" y="310725"/>
                    <a:pt x="804863" y="273060"/>
                  </a:cubicBezTo>
                  <a:close/>
                  <a:moveTo>
                    <a:pt x="500063" y="198447"/>
                  </a:moveTo>
                  <a:cubicBezTo>
                    <a:pt x="500063" y="198447"/>
                    <a:pt x="477504" y="209758"/>
                    <a:pt x="469984" y="213528"/>
                  </a:cubicBezTo>
                  <a:cubicBezTo>
                    <a:pt x="469984" y="213528"/>
                    <a:pt x="469984" y="213528"/>
                    <a:pt x="454945" y="217299"/>
                  </a:cubicBezTo>
                  <a:cubicBezTo>
                    <a:pt x="454945" y="217299"/>
                    <a:pt x="454945" y="217299"/>
                    <a:pt x="436145" y="221069"/>
                  </a:cubicBezTo>
                  <a:cubicBezTo>
                    <a:pt x="436145" y="221069"/>
                    <a:pt x="436145" y="221069"/>
                    <a:pt x="421106" y="221069"/>
                  </a:cubicBezTo>
                  <a:cubicBezTo>
                    <a:pt x="421106" y="221069"/>
                    <a:pt x="421106" y="221069"/>
                    <a:pt x="406066" y="224839"/>
                  </a:cubicBezTo>
                  <a:cubicBezTo>
                    <a:pt x="406066" y="224839"/>
                    <a:pt x="406066" y="224839"/>
                    <a:pt x="379747" y="232380"/>
                  </a:cubicBezTo>
                  <a:cubicBezTo>
                    <a:pt x="379747" y="232380"/>
                    <a:pt x="379747" y="232380"/>
                    <a:pt x="338388" y="239921"/>
                  </a:cubicBezTo>
                  <a:cubicBezTo>
                    <a:pt x="338388" y="239921"/>
                    <a:pt x="338388" y="239921"/>
                    <a:pt x="319589" y="243691"/>
                  </a:cubicBezTo>
                  <a:cubicBezTo>
                    <a:pt x="319589" y="243691"/>
                    <a:pt x="270711" y="251231"/>
                    <a:pt x="259431" y="255002"/>
                  </a:cubicBezTo>
                  <a:cubicBezTo>
                    <a:pt x="251911" y="258772"/>
                    <a:pt x="244392" y="255002"/>
                    <a:pt x="244392" y="255002"/>
                  </a:cubicBezTo>
                  <a:cubicBezTo>
                    <a:pt x="244392" y="255002"/>
                    <a:pt x="229352" y="251231"/>
                    <a:pt x="225592" y="255002"/>
                  </a:cubicBezTo>
                  <a:cubicBezTo>
                    <a:pt x="221832" y="255002"/>
                    <a:pt x="214313" y="255002"/>
                    <a:pt x="206793" y="258772"/>
                  </a:cubicBezTo>
                  <a:cubicBezTo>
                    <a:pt x="199273" y="258772"/>
                    <a:pt x="187993" y="258772"/>
                    <a:pt x="180474" y="262542"/>
                  </a:cubicBezTo>
                  <a:cubicBezTo>
                    <a:pt x="169194" y="266313"/>
                    <a:pt x="146635" y="266313"/>
                    <a:pt x="146635" y="266313"/>
                  </a:cubicBezTo>
                  <a:cubicBezTo>
                    <a:pt x="146635" y="266313"/>
                    <a:pt x="146635" y="266313"/>
                    <a:pt x="120316" y="270083"/>
                  </a:cubicBezTo>
                  <a:cubicBezTo>
                    <a:pt x="120316" y="270083"/>
                    <a:pt x="45118" y="285165"/>
                    <a:pt x="41358" y="285165"/>
                  </a:cubicBezTo>
                  <a:cubicBezTo>
                    <a:pt x="33839" y="288935"/>
                    <a:pt x="26319" y="288935"/>
                    <a:pt x="26319" y="288935"/>
                  </a:cubicBezTo>
                  <a:cubicBezTo>
                    <a:pt x="26319" y="288935"/>
                    <a:pt x="18799" y="288935"/>
                    <a:pt x="11279" y="288935"/>
                  </a:cubicBezTo>
                  <a:cubicBezTo>
                    <a:pt x="11279" y="288935"/>
                    <a:pt x="11279" y="288935"/>
                    <a:pt x="0" y="288935"/>
                  </a:cubicBezTo>
                  <a:cubicBezTo>
                    <a:pt x="0" y="288935"/>
                    <a:pt x="0" y="288935"/>
                    <a:pt x="15039" y="277624"/>
                  </a:cubicBezTo>
                  <a:cubicBezTo>
                    <a:pt x="18799" y="270083"/>
                    <a:pt x="37599" y="281395"/>
                    <a:pt x="37599" y="281395"/>
                  </a:cubicBezTo>
                  <a:cubicBezTo>
                    <a:pt x="37599" y="281395"/>
                    <a:pt x="37599" y="281395"/>
                    <a:pt x="116556" y="266313"/>
                  </a:cubicBezTo>
                  <a:cubicBezTo>
                    <a:pt x="116556" y="266313"/>
                    <a:pt x="116556" y="266313"/>
                    <a:pt x="244392" y="243691"/>
                  </a:cubicBezTo>
                  <a:cubicBezTo>
                    <a:pt x="244392" y="243691"/>
                    <a:pt x="244392" y="243691"/>
                    <a:pt x="297030" y="243691"/>
                  </a:cubicBezTo>
                  <a:cubicBezTo>
                    <a:pt x="297030" y="243691"/>
                    <a:pt x="297030" y="243691"/>
                    <a:pt x="327109" y="239921"/>
                  </a:cubicBezTo>
                  <a:cubicBezTo>
                    <a:pt x="327109" y="239921"/>
                    <a:pt x="327109" y="239921"/>
                    <a:pt x="372227" y="221069"/>
                  </a:cubicBezTo>
                  <a:cubicBezTo>
                    <a:pt x="372227" y="221069"/>
                    <a:pt x="372227" y="221069"/>
                    <a:pt x="402306" y="209758"/>
                  </a:cubicBezTo>
                  <a:cubicBezTo>
                    <a:pt x="402306" y="209758"/>
                    <a:pt x="402306" y="209758"/>
                    <a:pt x="436145" y="205988"/>
                  </a:cubicBezTo>
                  <a:cubicBezTo>
                    <a:pt x="436145" y="205988"/>
                    <a:pt x="436145" y="205988"/>
                    <a:pt x="500063" y="198447"/>
                  </a:cubicBezTo>
                  <a:close/>
                  <a:moveTo>
                    <a:pt x="673100" y="176222"/>
                  </a:moveTo>
                  <a:cubicBezTo>
                    <a:pt x="673100" y="176222"/>
                    <a:pt x="673100" y="176222"/>
                    <a:pt x="638810" y="183631"/>
                  </a:cubicBezTo>
                  <a:cubicBezTo>
                    <a:pt x="638810" y="183631"/>
                    <a:pt x="638810" y="183631"/>
                    <a:pt x="619760" y="187335"/>
                  </a:cubicBezTo>
                  <a:cubicBezTo>
                    <a:pt x="619760" y="187335"/>
                    <a:pt x="596900" y="187335"/>
                    <a:pt x="600710" y="179926"/>
                  </a:cubicBezTo>
                  <a:lnTo>
                    <a:pt x="673100" y="176222"/>
                  </a:lnTo>
                  <a:close/>
                  <a:moveTo>
                    <a:pt x="762454" y="127010"/>
                  </a:moveTo>
                  <a:cubicBezTo>
                    <a:pt x="770165" y="127010"/>
                    <a:pt x="777876" y="134418"/>
                    <a:pt x="777876" y="134418"/>
                  </a:cubicBezTo>
                  <a:cubicBezTo>
                    <a:pt x="777876" y="134418"/>
                    <a:pt x="754744" y="149235"/>
                    <a:pt x="750888" y="134418"/>
                  </a:cubicBezTo>
                  <a:cubicBezTo>
                    <a:pt x="762454" y="127010"/>
                    <a:pt x="762454" y="127010"/>
                    <a:pt x="762454" y="127010"/>
                  </a:cubicBezTo>
                  <a:close/>
                  <a:moveTo>
                    <a:pt x="327437" y="113979"/>
                  </a:moveTo>
                  <a:cubicBezTo>
                    <a:pt x="341548" y="114442"/>
                    <a:pt x="356600" y="117220"/>
                    <a:pt x="360363" y="126481"/>
                  </a:cubicBezTo>
                  <a:cubicBezTo>
                    <a:pt x="288867" y="130185"/>
                    <a:pt x="288867" y="130185"/>
                    <a:pt x="288867" y="130185"/>
                  </a:cubicBezTo>
                  <a:cubicBezTo>
                    <a:pt x="288867" y="130185"/>
                    <a:pt x="270052" y="141298"/>
                    <a:pt x="262526" y="130185"/>
                  </a:cubicBezTo>
                  <a:cubicBezTo>
                    <a:pt x="262526" y="130185"/>
                    <a:pt x="258763" y="115368"/>
                    <a:pt x="273815" y="119073"/>
                  </a:cubicBezTo>
                  <a:cubicBezTo>
                    <a:pt x="300155" y="115368"/>
                    <a:pt x="300155" y="115368"/>
                    <a:pt x="300155" y="115368"/>
                  </a:cubicBezTo>
                  <a:cubicBezTo>
                    <a:pt x="300155" y="115368"/>
                    <a:pt x="313326" y="113516"/>
                    <a:pt x="327437" y="113979"/>
                  </a:cubicBezTo>
                  <a:close/>
                  <a:moveTo>
                    <a:pt x="782109" y="65732"/>
                  </a:moveTo>
                  <a:cubicBezTo>
                    <a:pt x="785813" y="61922"/>
                    <a:pt x="808038" y="69542"/>
                    <a:pt x="808038" y="69542"/>
                  </a:cubicBezTo>
                  <a:lnTo>
                    <a:pt x="789517" y="80972"/>
                  </a:lnTo>
                  <a:cubicBezTo>
                    <a:pt x="789517" y="80972"/>
                    <a:pt x="789517" y="80972"/>
                    <a:pt x="778404" y="80972"/>
                  </a:cubicBezTo>
                  <a:cubicBezTo>
                    <a:pt x="778404" y="80972"/>
                    <a:pt x="774700" y="69542"/>
                    <a:pt x="782109" y="65732"/>
                  </a:cubicBezTo>
                  <a:close/>
                  <a:moveTo>
                    <a:pt x="508496" y="535"/>
                  </a:moveTo>
                  <a:cubicBezTo>
                    <a:pt x="514152" y="-901"/>
                    <a:pt x="521692" y="57"/>
                    <a:pt x="529233" y="9628"/>
                  </a:cubicBezTo>
                  <a:cubicBezTo>
                    <a:pt x="566936" y="13457"/>
                    <a:pt x="566936" y="13457"/>
                    <a:pt x="566936" y="13457"/>
                  </a:cubicBezTo>
                  <a:cubicBezTo>
                    <a:pt x="619721" y="24943"/>
                    <a:pt x="619721" y="24943"/>
                    <a:pt x="619721" y="24943"/>
                  </a:cubicBezTo>
                  <a:cubicBezTo>
                    <a:pt x="661194" y="40258"/>
                    <a:pt x="661194" y="40258"/>
                    <a:pt x="661194" y="40258"/>
                  </a:cubicBezTo>
                  <a:lnTo>
                    <a:pt x="706438" y="40258"/>
                  </a:lnTo>
                  <a:cubicBezTo>
                    <a:pt x="706438" y="40258"/>
                    <a:pt x="683816" y="55573"/>
                    <a:pt x="661194" y="47915"/>
                  </a:cubicBezTo>
                  <a:cubicBezTo>
                    <a:pt x="631032" y="36429"/>
                    <a:pt x="631032" y="36429"/>
                    <a:pt x="631032" y="36429"/>
                  </a:cubicBezTo>
                  <a:cubicBezTo>
                    <a:pt x="585788" y="24943"/>
                    <a:pt x="585788" y="24943"/>
                    <a:pt x="585788" y="24943"/>
                  </a:cubicBezTo>
                  <a:cubicBezTo>
                    <a:pt x="540544" y="21115"/>
                    <a:pt x="540544" y="21115"/>
                    <a:pt x="540544" y="21115"/>
                  </a:cubicBezTo>
                  <a:cubicBezTo>
                    <a:pt x="540544" y="21115"/>
                    <a:pt x="495300" y="24943"/>
                    <a:pt x="499070" y="5800"/>
                  </a:cubicBezTo>
                  <a:cubicBezTo>
                    <a:pt x="499070" y="5800"/>
                    <a:pt x="502841" y="1971"/>
                    <a:pt x="508496" y="53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 name="标题 1"/>
          <p:cNvSpPr>
            <a:spLocks noGrp="1"/>
          </p:cNvSpPr>
          <p:nvPr>
            <p:ph type="title" hasCustomPrompt="1"/>
          </p:nvPr>
        </p:nvSpPr>
        <p:spPr>
          <a:xfrm>
            <a:off x="4691063" y="2039311"/>
            <a:ext cx="3073042" cy="2779378"/>
          </a:xfrm>
        </p:spPr>
        <p:txBody>
          <a:bodyPr anchor="ctr" anchorCtr="0">
            <a:normAutofit/>
          </a:bodyPr>
          <a:lstStyle>
            <a:lvl1pPr>
              <a:defRPr sz="8000" b="0">
                <a:solidFill>
                  <a:schemeClr val="bg1"/>
                </a:solidFill>
              </a:defRPr>
            </a:lvl1pPr>
          </a:lstStyle>
          <a:p>
            <a:r>
              <a:rPr lang="zh-CN" altLang="en-US" dirty="0" smtClean="0"/>
              <a:t>编辑标题</a:t>
            </a:r>
            <a:endParaRPr lang="zh-CN" altLang="en-US" dirty="0"/>
          </a:p>
        </p:txBody>
      </p:sp>
      <p:sp>
        <p:nvSpPr>
          <p:cNvPr id="10" name="日期占位符 9"/>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11" name="页脚占位符 10"/>
          <p:cNvSpPr>
            <a:spLocks noGrp="1"/>
          </p:cNvSpPr>
          <p:nvPr>
            <p:ph type="ftr" sz="quarter" idx="11"/>
          </p:nvPr>
        </p:nvSpPr>
        <p:spPr/>
        <p:txBody>
          <a:bodyPr/>
          <a:lstStyle/>
          <a:p>
            <a:endParaRPr lang="zh-CN" altLang="en-US"/>
          </a:p>
        </p:txBody>
      </p:sp>
      <p:sp>
        <p:nvSpPr>
          <p:cNvPr id="12" name="灯片编号占位符 11"/>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2" name="日期占位符 1"/>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558000" y="680400"/>
            <a:ext cx="11055600" cy="698400"/>
          </a:xfrm>
        </p:spPr>
        <p:txBody>
          <a:bodyPr anchor="b">
            <a:normAutofit/>
          </a:bodyPr>
          <a:lstStyle>
            <a:lvl1pPr>
              <a:defRPr sz="3200"/>
            </a:lvl1pPr>
          </a:lstStyle>
          <a:p>
            <a:r>
              <a:rPr lang="zh-CN" altLang="en-US" dirty="0" smtClean="0"/>
              <a:t>单击此处编辑母版标题样式</a:t>
            </a:r>
            <a:endParaRPr lang="en-US" dirty="0"/>
          </a:p>
        </p:txBody>
      </p:sp>
      <p:sp>
        <p:nvSpPr>
          <p:cNvPr id="3" name="KSO_BC1"/>
          <p:cNvSpPr>
            <a:spLocks noGrp="1" noChangeAspect="1"/>
          </p:cNvSpPr>
          <p:nvPr>
            <p:ph type="pic" idx="1"/>
          </p:nvPr>
        </p:nvSpPr>
        <p:spPr>
          <a:xfrm>
            <a:off x="1818000" y="2484000"/>
            <a:ext cx="4197600" cy="3314463"/>
          </a:xfrm>
        </p:spPr>
        <p:txBody>
          <a:bodyPr anchor="ctr" anchorCtr="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KSO_BC2"/>
          <p:cNvSpPr>
            <a:spLocks noGrp="1"/>
          </p:cNvSpPr>
          <p:nvPr>
            <p:ph type="body" sz="half" idx="2"/>
          </p:nvPr>
        </p:nvSpPr>
        <p:spPr>
          <a:xfrm>
            <a:off x="6951600" y="1756800"/>
            <a:ext cx="4492800" cy="4237200"/>
          </a:xfrm>
        </p:spPr>
        <p:txBody>
          <a:bodyPr anchor="ctr" anchorCtr="0">
            <a:normAutofit/>
          </a:bodyPr>
          <a:lstStyle>
            <a:lvl1pPr marL="0" indent="0" algn="l">
              <a:buNone/>
              <a:defRPr sz="180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
        <p:nvSpPr>
          <p:cNvPr id="2" name="KSO_BT1"/>
          <p:cNvSpPr>
            <a:spLocks noGrp="1"/>
          </p:cNvSpPr>
          <p:nvPr>
            <p:ph type="title" orient="vert"/>
          </p:nvPr>
        </p:nvSpPr>
        <p:spPr>
          <a:xfrm>
            <a:off x="9829800" y="1041009"/>
            <a:ext cx="1524001" cy="5135957"/>
          </a:xfrm>
        </p:spPr>
        <p:txBody>
          <a:bodyPr vert="eaVert" anchor="ctr" anchorCtr="0"/>
          <a:lstStyle>
            <a:lvl1pPr algn="l">
              <a:defRPr/>
            </a:lvl1pPr>
          </a:lstStyle>
          <a:p>
            <a:r>
              <a:rPr lang="zh-CN" altLang="en-US" dirty="0" smtClean="0"/>
              <a:t>单击此处编辑母版标题样式</a:t>
            </a:r>
            <a:endParaRPr lang="en-US" dirty="0"/>
          </a:p>
        </p:txBody>
      </p:sp>
      <p:sp>
        <p:nvSpPr>
          <p:cNvPr id="3" name="KSO_BC1"/>
          <p:cNvSpPr>
            <a:spLocks noGrp="1"/>
          </p:cNvSpPr>
          <p:nvPr>
            <p:ph type="body" orient="vert" idx="1"/>
          </p:nvPr>
        </p:nvSpPr>
        <p:spPr>
          <a:xfrm>
            <a:off x="633047" y="1041009"/>
            <a:ext cx="9073662" cy="5135957"/>
          </a:xfrm>
        </p:spPr>
        <p:txBody>
          <a:bodyPr vert="eaVert"/>
          <a:lstStyle>
            <a:lvl3pPr>
              <a:defRPr sz="2000"/>
            </a:lvl3pPr>
            <a:lvl4pPr>
              <a:defRPr sz="1800"/>
            </a:lvl4pPr>
            <a:lvl5pPr>
              <a:defRPr sz="1800"/>
            </a:lvl5pPr>
            <a:lvl6pPr>
              <a:defRPr sz="1800"/>
            </a:lvl6p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AF809C20-AA28-455B-950E-AF2F355EC5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563FF4-1E94-4709-B08A-850CDF661BA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image" Target="../media/image3.jpe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1" cstate="print">
            <a:extLst>
              <a:ext uri="{28A0092B-C50C-407E-A947-70E740481C1C}">
                <a14:useLocalDpi xmlns:a14="http://schemas.microsoft.com/office/drawing/2010/main" val="0"/>
              </a:ext>
            </a:extLst>
          </a:blip>
          <a:srcRect l="1411" t="3047" r="1815" b="179"/>
          <a:stretch>
            <a:fillRect/>
          </a:stretch>
        </p:blipFill>
        <p:spPr>
          <a:xfrm>
            <a:off x="0" y="0"/>
            <a:ext cx="12192000" cy="6857194"/>
          </a:xfrm>
          <a:prstGeom prst="rect">
            <a:avLst/>
          </a:prstGeom>
        </p:spPr>
      </p:pic>
      <p:sp>
        <p:nvSpPr>
          <p:cNvPr id="8" name="矩形 7"/>
          <p:cNvSpPr/>
          <p:nvPr/>
        </p:nvSpPr>
        <p:spPr>
          <a:xfrm>
            <a:off x="0" y="0"/>
            <a:ext cx="12192000" cy="6858000"/>
          </a:xfrm>
          <a:prstGeom prst="rect">
            <a:avLst/>
          </a:prstGeom>
          <a:solidFill>
            <a:srgbClr val="F1D39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latin typeface="Arial" panose="020B0604020202020204" pitchFamily="34" charset="0"/>
              <a:ea typeface="黑体" panose="02010609060101010101" pitchFamily="49" charset="-122"/>
            </a:endParaRPr>
          </a:p>
        </p:txBody>
      </p:sp>
      <p:sp>
        <p:nvSpPr>
          <p:cNvPr id="2" name="KSO_BT1"/>
          <p:cNvSpPr>
            <a:spLocks noGrp="1"/>
          </p:cNvSpPr>
          <p:nvPr>
            <p:ph type="title"/>
          </p:nvPr>
        </p:nvSpPr>
        <p:spPr>
          <a:xfrm>
            <a:off x="558801" y="678429"/>
            <a:ext cx="11056060" cy="699595"/>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KSO_BC1"/>
          <p:cNvSpPr>
            <a:spLocks noGrp="1"/>
          </p:cNvSpPr>
          <p:nvPr>
            <p:ph type="body" idx="1"/>
          </p:nvPr>
        </p:nvSpPr>
        <p:spPr>
          <a:xfrm>
            <a:off x="558801" y="1549400"/>
            <a:ext cx="11056061" cy="4670427"/>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09C20-AA28-455B-950E-AF2F355EC58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63FF4-1E94-4709-B08A-850CDF661BA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p:titleStyle>
    <p:bodyStyle>
      <a:lvl1pPr marL="267970" indent="-267970" algn="just" defTabSz="685800" rtl="0" eaLnBrk="1" latinLnBrk="0" hangingPunct="1">
        <a:spcBef>
          <a:spcPts val="300"/>
        </a:spcBef>
        <a:spcAft>
          <a:spcPts val="300"/>
        </a:spcAft>
        <a:buClr>
          <a:schemeClr val="accent1"/>
        </a:buClr>
        <a:buSzPct val="70000"/>
        <a:buFont typeface="Wingdings 2" panose="05020102010507070707" pitchFamily="18" charset="2"/>
        <a:buChar char="f"/>
        <a:defRPr sz="2400" kern="1200" baseline="0">
          <a:solidFill>
            <a:schemeClr val="bg2"/>
          </a:solidFill>
          <a:latin typeface="Arial" panose="020B0604020202020204" pitchFamily="34" charset="0"/>
          <a:ea typeface="黑体" panose="02010609060101010101" pitchFamily="49" charset="-122"/>
          <a:cs typeface="+mn-cs"/>
        </a:defRPr>
      </a:lvl1pPr>
      <a:lvl2pPr marL="267970" indent="-267970" algn="just" defTabSz="685800" rtl="0" eaLnBrk="1" latinLnBrk="0" hangingPunct="1">
        <a:lnSpc>
          <a:spcPct val="150000"/>
        </a:lnSpc>
        <a:spcBef>
          <a:spcPts val="600"/>
        </a:spcBef>
        <a:spcAft>
          <a:spcPts val="600"/>
        </a:spcAft>
        <a:buClr>
          <a:schemeClr val="accent2">
            <a:lumMod val="60000"/>
            <a:lumOff val="40000"/>
          </a:schemeClr>
        </a:buClr>
        <a:buFont typeface="幼圆" panose="02010509060101010101" pitchFamily="49" charset="-122"/>
        <a:buChar char=" "/>
        <a:defRPr sz="2000" kern="1200" baseline="0">
          <a:solidFill>
            <a:schemeClr val="bg2"/>
          </a:solidFill>
          <a:latin typeface="Arial" panose="020B0604020202020204" pitchFamily="34" charset="0"/>
          <a:ea typeface="黑体" panose="02010609060101010101" pitchFamily="49" charset="-122"/>
          <a:cs typeface="+mn-cs"/>
        </a:defRPr>
      </a:lvl2pPr>
      <a:lvl3pPr marL="857250" indent="-171450" algn="l" defTabSz="685800" rtl="0" eaLnBrk="1" latinLnBrk="0" hangingPunct="1">
        <a:spcBef>
          <a:spcPts val="300"/>
        </a:spcBef>
        <a:spcAft>
          <a:spcPts val="3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1" cstate="print">
            <a:extLst>
              <a:ext uri="{28A0092B-C50C-407E-A947-70E740481C1C}">
                <a14:useLocalDpi xmlns:a14="http://schemas.microsoft.com/office/drawing/2010/main" val="0"/>
              </a:ext>
            </a:extLst>
          </a:blip>
          <a:srcRect l="1411" t="3047" r="1815" b="179"/>
          <a:stretch>
            <a:fillRect/>
          </a:stretch>
        </p:blipFill>
        <p:spPr>
          <a:xfrm>
            <a:off x="0" y="0"/>
            <a:ext cx="12192000" cy="6857194"/>
          </a:xfrm>
          <a:prstGeom prst="rect">
            <a:avLst/>
          </a:prstGeom>
        </p:spPr>
      </p:pic>
      <p:sp>
        <p:nvSpPr>
          <p:cNvPr id="8" name="矩形 7"/>
          <p:cNvSpPr/>
          <p:nvPr/>
        </p:nvSpPr>
        <p:spPr>
          <a:xfrm>
            <a:off x="0" y="0"/>
            <a:ext cx="12192000" cy="6858000"/>
          </a:xfrm>
          <a:prstGeom prst="rect">
            <a:avLst/>
          </a:prstGeom>
          <a:solidFill>
            <a:srgbClr val="F1D39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latin typeface="Arial" panose="020B0604020202020204" pitchFamily="34" charset="0"/>
              <a:ea typeface="黑体" panose="02010609060101010101" pitchFamily="49" charset="-122"/>
            </a:endParaRPr>
          </a:p>
        </p:txBody>
      </p:sp>
      <p:sp>
        <p:nvSpPr>
          <p:cNvPr id="2" name="KSO_BT1"/>
          <p:cNvSpPr>
            <a:spLocks noGrp="1"/>
          </p:cNvSpPr>
          <p:nvPr>
            <p:ph type="title"/>
          </p:nvPr>
        </p:nvSpPr>
        <p:spPr>
          <a:xfrm>
            <a:off x="558801" y="678429"/>
            <a:ext cx="11056060" cy="699595"/>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KSO_BC1"/>
          <p:cNvSpPr>
            <a:spLocks noGrp="1"/>
          </p:cNvSpPr>
          <p:nvPr>
            <p:ph type="body" idx="1"/>
          </p:nvPr>
        </p:nvSpPr>
        <p:spPr>
          <a:xfrm>
            <a:off x="558801" y="1549400"/>
            <a:ext cx="11056061" cy="4670427"/>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2"/>
            <a:r>
              <a:rPr lang="zh-CN" altLang="en-US" dirty="0" smtClean="0"/>
              <a:t>第二级</a:t>
            </a:r>
            <a:endParaRPr lang="zh-CN" altLang="en-US" dirty="0" smtClean="0"/>
          </a:p>
          <a:p>
            <a:pPr lvl="3"/>
            <a:r>
              <a:rPr lang="zh-CN" altLang="en-US" dirty="0" smtClean="0"/>
              <a:t>第三级</a:t>
            </a:r>
            <a:endParaRPr lang="zh-CN" altLang="en-US" dirty="0" smtClean="0"/>
          </a:p>
          <a:p>
            <a:pPr lvl="4"/>
            <a:r>
              <a:rPr lang="zh-CN" altLang="en-US" dirty="0" smtClean="0"/>
              <a:t>第四级</a:t>
            </a:r>
            <a:endParaRPr lang="zh-CN" altLang="en-US" dirty="0" smtClean="0"/>
          </a:p>
          <a:p>
            <a:pPr lvl="5"/>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09C20-AA28-455B-950E-AF2F355EC58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63FF4-1E94-4709-B08A-850CDF661BA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p:titleStyle>
    <p:bodyStyle>
      <a:lvl1pPr marL="267970" indent="-267970" algn="just" defTabSz="685800" rtl="0" eaLnBrk="1" latinLnBrk="0" hangingPunct="1">
        <a:spcBef>
          <a:spcPts val="300"/>
        </a:spcBef>
        <a:spcAft>
          <a:spcPts val="300"/>
        </a:spcAft>
        <a:buClr>
          <a:schemeClr val="accent1"/>
        </a:buClr>
        <a:buSzPct val="70000"/>
        <a:buFont typeface="Wingdings 2" panose="05020102010507070707" pitchFamily="18" charset="2"/>
        <a:buChar char="f"/>
        <a:defRPr sz="2400" kern="1200" baseline="0">
          <a:solidFill>
            <a:schemeClr val="bg2"/>
          </a:solidFill>
          <a:latin typeface="Arial" panose="020B0604020202020204" pitchFamily="34" charset="0"/>
          <a:ea typeface="黑体" panose="02010609060101010101" pitchFamily="49" charset="-122"/>
          <a:cs typeface="+mn-cs"/>
        </a:defRPr>
      </a:lvl1pPr>
      <a:lvl2pPr marL="267970" indent="-267970" algn="just" defTabSz="685800" rtl="0" eaLnBrk="1" latinLnBrk="0" hangingPunct="1">
        <a:lnSpc>
          <a:spcPct val="150000"/>
        </a:lnSpc>
        <a:spcBef>
          <a:spcPts val="600"/>
        </a:spcBef>
        <a:spcAft>
          <a:spcPts val="600"/>
        </a:spcAft>
        <a:buClr>
          <a:schemeClr val="accent2">
            <a:lumMod val="60000"/>
            <a:lumOff val="40000"/>
          </a:schemeClr>
        </a:buClr>
        <a:buFont typeface="幼圆" panose="02010509060101010101" pitchFamily="49" charset="-122"/>
        <a:buChar char=" "/>
        <a:defRPr sz="2000" kern="1200" baseline="0">
          <a:solidFill>
            <a:schemeClr val="bg2"/>
          </a:solidFill>
          <a:latin typeface="Arial" panose="020B0604020202020204" pitchFamily="34" charset="0"/>
          <a:ea typeface="黑体" panose="02010609060101010101" pitchFamily="49" charset="-122"/>
          <a:cs typeface="+mn-cs"/>
        </a:defRPr>
      </a:lvl2pPr>
      <a:lvl3pPr marL="857250" indent="-171450" algn="l" defTabSz="685800" rtl="0" eaLnBrk="1" latinLnBrk="0" hangingPunct="1">
        <a:spcBef>
          <a:spcPts val="300"/>
        </a:spcBef>
        <a:spcAft>
          <a:spcPts val="30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5" name="图片 4"/>
          <p:cNvPicPr>
            <a:picLocks noChangeAspect="1"/>
          </p:cNvPicPr>
          <p:nvPr/>
        </p:nvPicPr>
        <p:blipFill>
          <a:blip r:embed="rId1"/>
          <a:stretch>
            <a:fillRect/>
          </a:stretch>
        </p:blipFill>
        <p:spPr>
          <a:xfrm>
            <a:off x="-3175" y="13335"/>
            <a:ext cx="12198350" cy="6831330"/>
          </a:xfrm>
          <a:prstGeom prst="rect">
            <a:avLst/>
          </a:prstGeom>
        </p:spPr>
      </p:pic>
      <p:sp>
        <p:nvSpPr>
          <p:cNvPr id="4" name="文本框 3"/>
          <p:cNvSpPr txBox="1"/>
          <p:nvPr/>
        </p:nvSpPr>
        <p:spPr>
          <a:xfrm>
            <a:off x="3132455" y="757555"/>
            <a:ext cx="9208770" cy="822960"/>
          </a:xfrm>
          <a:prstGeom prst="rect">
            <a:avLst/>
          </a:prstGeom>
          <a:noFill/>
        </p:spPr>
        <p:txBody>
          <a:bodyPr wrap="square" rtlCol="0">
            <a:spAutoFit/>
          </a:bodyPr>
          <a:p>
            <a:r>
              <a:rPr lang="en-US" altLang="zh-CN" sz="4800" b="1">
                <a:solidFill>
                  <a:srgbClr val="241917"/>
                </a:solidFill>
                <a:effectLst>
                  <a:outerShdw blurRad="38100" dist="19050" dir="2700000" algn="tl" rotWithShape="0">
                    <a:schemeClr val="dk1">
                      <a:alpha val="40000"/>
                    </a:schemeClr>
                  </a:outerShdw>
                </a:effectLst>
                <a:latin typeface="Times New Roman" panose="02020603050405020304" charset="0"/>
              </a:rPr>
              <a:t>Traditional Culture in Daily Life</a:t>
            </a:r>
            <a:endParaRPr lang="en-US" altLang="zh-CN" sz="4800" b="1">
              <a:solidFill>
                <a:srgbClr val="241917"/>
              </a:solidFill>
              <a:effectLst>
                <a:outerShdw blurRad="38100" dist="19050" dir="2700000" algn="tl" rotWithShape="0">
                  <a:schemeClr val="dk1">
                    <a:alpha val="40000"/>
                  </a:schemeClr>
                </a:outerShdw>
              </a:effectLst>
              <a:latin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73076" y="806064"/>
            <a:ext cx="11056060" cy="699595"/>
          </a:xfrm>
        </p:spPr>
        <p:txBody>
          <a:bodyPr>
            <a:noAutofit/>
          </a:bodyPr>
          <a:p>
            <a:r>
              <a:rPr lang="en-US" altLang="zh-CN"/>
              <a:t>	</a:t>
            </a:r>
            <a:r>
              <a:rPr lang="en-US" altLang="zh-CN" sz="5400">
                <a:latin typeface="Times New Roman" panose="02020603050405020304" charset="0"/>
              </a:rPr>
              <a:t>Rules</a:t>
            </a:r>
            <a:endParaRPr lang="en-US" altLang="zh-CN" sz="5400">
              <a:latin typeface="Times New Roman" panose="02020603050405020304" charset="0"/>
            </a:endParaRPr>
          </a:p>
        </p:txBody>
      </p:sp>
      <p:sp>
        <p:nvSpPr>
          <p:cNvPr id="3" name="内容占位符 2"/>
          <p:cNvSpPr>
            <a:spLocks noGrp="1"/>
          </p:cNvSpPr>
          <p:nvPr>
            <p:ph idx="1"/>
          </p:nvPr>
        </p:nvSpPr>
        <p:spPr>
          <a:xfrm>
            <a:off x="681991" y="1602086"/>
            <a:ext cx="11056060" cy="4508992"/>
          </a:xfrm>
        </p:spPr>
        <p:txBody>
          <a:bodyPr>
            <a:normAutofit fontScale="90000"/>
          </a:bodyPr>
          <a:p>
            <a:pPr lvl="1"/>
            <a:r>
              <a:rPr lang="en-US" altLang="zh-CN" sz="3200">
                <a:solidFill>
                  <a:srgbClr val="241917"/>
                </a:solidFill>
                <a:latin typeface="Times New Roman" panose="02020603050405020304" charset="0"/>
              </a:rPr>
              <a:t>1.Chinese chess is a based game,with Red starting gameplay.</a:t>
            </a:r>
            <a:endParaRPr lang="en-US" altLang="zh-CN" sz="3200">
              <a:solidFill>
                <a:srgbClr val="241917"/>
              </a:solidFill>
              <a:latin typeface="Times New Roman" panose="02020603050405020304" charset="0"/>
            </a:endParaRPr>
          </a:p>
          <a:p>
            <a:pPr lvl="1"/>
            <a:r>
              <a:rPr lang="en-US" altLang="zh-CN" sz="3200">
                <a:solidFill>
                  <a:srgbClr val="241917"/>
                </a:solidFill>
                <a:latin typeface="Times New Roman" panose="02020603050405020304" charset="0"/>
              </a:rPr>
              <a:t>2.The objective is to checkmate your opponent trapping while Checking your opponent’s Generals.The game is won by checkmating or stalemating the opponent King.</a:t>
            </a:r>
            <a:endParaRPr lang="en-US" altLang="zh-CN" sz="3200">
              <a:solidFill>
                <a:srgbClr val="241917"/>
              </a:solidFill>
              <a:latin typeface="Times New Roman" panose="02020603050405020304" charset="0"/>
            </a:endParaRPr>
          </a:p>
          <a:p>
            <a:pPr lvl="1"/>
            <a:r>
              <a:rPr lang="en-US" altLang="zh-CN" sz="3200">
                <a:solidFill>
                  <a:srgbClr val="241917"/>
                </a:solidFill>
                <a:latin typeface="Times New Roman" panose="02020603050405020304" charset="0"/>
              </a:rPr>
              <a:t>3.Perpetual check is forbidden.U cannot check your opponent more than three times in a row with the same piece and same board positions.</a:t>
            </a:r>
            <a:endParaRPr lang="en-US" altLang="zh-CN" sz="3200">
              <a:solidFill>
                <a:srgbClr val="241917"/>
              </a:solidFill>
              <a:latin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73076" y="806064"/>
            <a:ext cx="11056060" cy="699595"/>
          </a:xfrm>
        </p:spPr>
        <p:txBody>
          <a:bodyPr>
            <a:noAutofit/>
          </a:bodyPr>
          <a:p>
            <a:r>
              <a:rPr lang="en-US" altLang="zh-CN"/>
              <a:t>	</a:t>
            </a:r>
            <a:r>
              <a:rPr lang="en-US" altLang="zh-CN" sz="5400">
                <a:latin typeface="Times New Roman" panose="02020603050405020304" charset="0"/>
              </a:rPr>
              <a:t>Pieces</a:t>
            </a:r>
            <a:endParaRPr lang="en-US" altLang="zh-CN" sz="5400">
              <a:latin typeface="Times New Roman" panose="02020603050405020304" charset="0"/>
            </a:endParaRPr>
          </a:p>
        </p:txBody>
      </p:sp>
      <p:sp>
        <p:nvSpPr>
          <p:cNvPr id="3" name="内容占位符 2"/>
          <p:cNvSpPr>
            <a:spLocks noGrp="1"/>
          </p:cNvSpPr>
          <p:nvPr>
            <p:ph idx="1"/>
          </p:nvPr>
        </p:nvSpPr>
        <p:spPr/>
        <p:txBody>
          <a:bodyPr/>
          <a:p>
            <a:pPr lvl="1"/>
            <a:r>
              <a:rPr lang="en-US" altLang="zh-CN" sz="3200" b="1">
                <a:latin typeface="Times New Roman" panose="02020603050405020304" charset="0"/>
              </a:rPr>
              <a:t>	</a:t>
            </a:r>
            <a:r>
              <a:rPr lang="en-US" altLang="zh-CN" sz="3200">
                <a:solidFill>
                  <a:srgbClr val="241917"/>
                </a:solidFill>
                <a:latin typeface="Times New Roman" panose="02020603050405020304" charset="0"/>
              </a:rPr>
              <a:t>A chess set has 32 pieces altogether.Each side has one king,two rooks,two knights,two cannons,two bishops,two guards and five pawns.The pieces King,Guard,Bishop,and Pawn on the red side are identical in moving and capture ability to the pieces King,Guard,Bishop,and Pawn on the black side.</a:t>
            </a:r>
            <a:endParaRPr lang="en-US" altLang="zh-CN" sz="3200">
              <a:solidFill>
                <a:srgbClr val="241917"/>
              </a:solidFill>
              <a:latin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558800" y="1588135"/>
            <a:ext cx="5464175" cy="4509135"/>
          </a:xfrm>
        </p:spPr>
        <p:txBody>
          <a:bodyPr/>
          <a:p>
            <a:pPr>
              <a:lnSpc>
                <a:spcPct val="140000"/>
              </a:lnSpc>
            </a:pPr>
            <a:r>
              <a:rPr lang="zh-CN" altLang="en-US" sz="2800">
                <a:solidFill>
                  <a:srgbClr val="241917"/>
                </a:solidFill>
                <a:latin typeface="Times New Roman" panose="02020603050405020304" charset="0"/>
              </a:rPr>
              <a:t>From left to right on the bottom and top rows,you see:a Rook,a Knight,a minister,a knight, and a Rook.On the third rows,u see the Cannons,and on the fourth row you see the Pawns.Pieces at the bottom half are red.</a:t>
            </a:r>
            <a:endParaRPr lang="zh-CN" altLang="en-US" sz="2800">
              <a:solidFill>
                <a:srgbClr val="241917"/>
              </a:solidFill>
              <a:latin typeface="Times New Roman" panose="02020603050405020304" charset="0"/>
            </a:endParaRPr>
          </a:p>
        </p:txBody>
      </p:sp>
      <p:pic>
        <p:nvPicPr>
          <p:cNvPr id="4" name="图片 4"/>
          <p:cNvPicPr>
            <a:picLocks noChangeAspect="1"/>
          </p:cNvPicPr>
          <p:nvPr/>
        </p:nvPicPr>
        <p:blipFill>
          <a:blip r:embed="rId1"/>
          <a:stretch>
            <a:fillRect/>
          </a:stretch>
        </p:blipFill>
        <p:spPr>
          <a:xfrm>
            <a:off x="6339840" y="1873885"/>
            <a:ext cx="5697220" cy="310959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70281" y="792094"/>
            <a:ext cx="11056060" cy="699595"/>
          </a:xfrm>
        </p:spPr>
        <p:txBody>
          <a:bodyPr>
            <a:noAutofit/>
          </a:bodyPr>
          <a:p>
            <a:r>
              <a:rPr lang="zh-CN" altLang="en-US" sz="4800"/>
              <a:t>Pawns</a:t>
            </a:r>
            <a:endParaRPr lang="zh-CN" altLang="en-US" sz="4800"/>
          </a:p>
        </p:txBody>
      </p:sp>
      <p:sp>
        <p:nvSpPr>
          <p:cNvPr id="3" name="内容占位符 2"/>
          <p:cNvSpPr>
            <a:spLocks noGrp="1"/>
          </p:cNvSpPr>
          <p:nvPr>
            <p:ph idx="1"/>
          </p:nvPr>
        </p:nvSpPr>
        <p:spPr>
          <a:xfrm>
            <a:off x="4332605" y="1491615"/>
            <a:ext cx="7082155" cy="4509135"/>
          </a:xfrm>
        </p:spPr>
        <p:txBody>
          <a:bodyPr>
            <a:noAutofit/>
          </a:bodyPr>
          <a:p>
            <a:pPr>
              <a:lnSpc>
                <a:spcPct val="170000"/>
              </a:lnSpc>
            </a:pPr>
            <a:r>
              <a:rPr lang="en-US" altLang="zh-CN" sz="2800" b="1" dirty="0" smtClean="0">
                <a:solidFill>
                  <a:srgbClr val="241917"/>
                </a:solidFill>
                <a:latin typeface="宋体" panose="02010600030101010101" pitchFamily="2" charset="-122"/>
                <a:ea typeface="宋体" panose="02010600030101010101" pitchFamily="2" charset="-122"/>
                <a:sym typeface="+mn-ea"/>
              </a:rPr>
              <a:t>“</a:t>
            </a:r>
            <a:r>
              <a:rPr lang="zh-CN" altLang="en-US" sz="2800" b="1" dirty="0" smtClean="0">
                <a:solidFill>
                  <a:srgbClr val="241917"/>
                </a:solidFill>
                <a:latin typeface="宋体" panose="02010600030101010101" pitchFamily="2" charset="-122"/>
                <a:ea typeface="宋体" panose="02010600030101010101" pitchFamily="2" charset="-122"/>
                <a:sym typeface="+mn-ea"/>
              </a:rPr>
              <a:t>卒</a:t>
            </a:r>
            <a:r>
              <a:rPr lang="en-US" altLang="zh-CN" sz="2800" b="1" dirty="0" smtClean="0">
                <a:solidFill>
                  <a:srgbClr val="241917"/>
                </a:solidFill>
                <a:latin typeface="宋体" panose="02010600030101010101" pitchFamily="2" charset="-122"/>
                <a:ea typeface="宋体" panose="02010600030101010101" pitchFamily="2" charset="-122"/>
                <a:sym typeface="+mn-ea"/>
              </a:rPr>
              <a:t>”(z</a:t>
            </a:r>
            <a:r>
              <a:rPr lang="zh-CN" altLang="en-US" sz="2800" b="1" dirty="0" smtClean="0">
                <a:solidFill>
                  <a:srgbClr val="241917"/>
                </a:solidFill>
                <a:latin typeface="宋体" panose="02010600030101010101" pitchFamily="2" charset="-122"/>
                <a:ea typeface="宋体" panose="02010600030101010101" pitchFamily="2" charset="-122"/>
                <a:sym typeface="+mn-ea"/>
              </a:rPr>
              <a:t>ú</a:t>
            </a:r>
            <a:r>
              <a:rPr lang="en-US" altLang="zh-CN" sz="2800" b="1" dirty="0" smtClean="0">
                <a:solidFill>
                  <a:srgbClr val="241917"/>
                </a:solidFill>
                <a:latin typeface="宋体" panose="02010600030101010101" pitchFamily="2" charset="-122"/>
                <a:ea typeface="宋体" panose="02010600030101010101" pitchFamily="2" charset="-122"/>
                <a:sym typeface="+mn-ea"/>
              </a:rPr>
              <a:t>)and“</a:t>
            </a:r>
            <a:r>
              <a:rPr lang="zh-CN" altLang="en-US" sz="2800" b="1" dirty="0" smtClean="0">
                <a:solidFill>
                  <a:srgbClr val="241917"/>
                </a:solidFill>
                <a:latin typeface="宋体" panose="02010600030101010101" pitchFamily="2" charset="-122"/>
                <a:ea typeface="宋体" panose="02010600030101010101" pitchFamily="2" charset="-122"/>
                <a:sym typeface="+mn-ea"/>
              </a:rPr>
              <a:t>兵</a:t>
            </a:r>
            <a:r>
              <a:rPr lang="en-US" altLang="zh-CN" sz="2800" b="1" dirty="0" smtClean="0">
                <a:solidFill>
                  <a:srgbClr val="241917"/>
                </a:solidFill>
                <a:latin typeface="宋体" panose="02010600030101010101" pitchFamily="2" charset="-122"/>
                <a:ea typeface="宋体" panose="02010600030101010101" pitchFamily="2" charset="-122"/>
                <a:sym typeface="+mn-ea"/>
              </a:rPr>
              <a:t>”(b</a:t>
            </a:r>
            <a:r>
              <a:rPr lang="zh-CN" altLang="en-US" sz="2800" b="1" dirty="0" smtClean="0">
                <a:solidFill>
                  <a:srgbClr val="241917"/>
                </a:solidFill>
                <a:latin typeface="宋体" panose="02010600030101010101" pitchFamily="2" charset="-122"/>
                <a:ea typeface="宋体" panose="02010600030101010101" pitchFamily="2" charset="-122"/>
                <a:sym typeface="+mn-ea"/>
              </a:rPr>
              <a:t>ī</a:t>
            </a:r>
            <a:r>
              <a:rPr lang="en-US" altLang="zh-CN" sz="2800" b="1" dirty="0" smtClean="0">
                <a:solidFill>
                  <a:srgbClr val="241917"/>
                </a:solidFill>
                <a:latin typeface="宋体" panose="02010600030101010101" pitchFamily="2" charset="-122"/>
                <a:ea typeface="宋体" panose="02010600030101010101" pitchFamily="2" charset="-122"/>
                <a:sym typeface="+mn-ea"/>
              </a:rPr>
              <a:t>ng)</a:t>
            </a:r>
            <a:endParaRPr lang="en-US" altLang="zh-CN" sz="2800" b="1" dirty="0" smtClean="0">
              <a:solidFill>
                <a:srgbClr val="241917"/>
              </a:solidFill>
              <a:latin typeface="宋体" panose="02010600030101010101" pitchFamily="2" charset="-122"/>
              <a:ea typeface="宋体" panose="02010600030101010101" pitchFamily="2" charset="-122"/>
              <a:sym typeface="+mn-ea"/>
            </a:endParaRPr>
          </a:p>
          <a:p>
            <a:pPr>
              <a:lnSpc>
                <a:spcPct val="170000"/>
              </a:lnSpc>
            </a:pPr>
            <a:r>
              <a:rPr lang="en-US" altLang="zh-CN" sz="2800" dirty="0" smtClean="0">
                <a:solidFill>
                  <a:srgbClr val="241917"/>
                </a:solidFill>
                <a:latin typeface="Times New Roman" panose="02020603050405020304" charset="0"/>
                <a:ea typeface="宋体" panose="02010600030101010101" pitchFamily="2" charset="-122"/>
                <a:sym typeface="+mn-ea"/>
              </a:rPr>
              <a:t> Pawns are the weakest piece in the game of Chinese chess,They can only move forward and attacking,starting pawn moves one point straight forward.</a:t>
            </a:r>
            <a:endParaRPr lang="en-US" altLang="zh-CN" sz="2800" dirty="0" smtClean="0">
              <a:solidFill>
                <a:srgbClr val="241917"/>
              </a:solidFill>
              <a:latin typeface="Times New Roman" panose="02020603050405020304" charset="0"/>
              <a:ea typeface="宋体" panose="02010600030101010101" pitchFamily="2" charset="-122"/>
              <a:sym typeface="+mn-ea"/>
            </a:endParaRPr>
          </a:p>
          <a:p>
            <a:pPr>
              <a:lnSpc>
                <a:spcPct val="170000"/>
              </a:lnSpc>
            </a:pPr>
            <a:endParaRPr lang="en-US" altLang="zh-CN" sz="2800" dirty="0" smtClean="0">
              <a:solidFill>
                <a:srgbClr val="241917"/>
              </a:solidFill>
              <a:latin typeface="Times New Roman" panose="02020603050405020304" charset="0"/>
              <a:ea typeface="宋体" panose="02010600030101010101" pitchFamily="2" charset="-122"/>
              <a:sym typeface="+mn-ea"/>
            </a:endParaRPr>
          </a:p>
        </p:txBody>
      </p:sp>
      <p:pic>
        <p:nvPicPr>
          <p:cNvPr id="4" name="内容占位符 2"/>
          <p:cNvPicPr>
            <a:picLocks noChangeAspect="1"/>
          </p:cNvPicPr>
          <p:nvPr/>
        </p:nvPicPr>
        <p:blipFill>
          <a:blip r:embed="rId1"/>
          <a:stretch>
            <a:fillRect/>
          </a:stretch>
        </p:blipFill>
        <p:spPr>
          <a:xfrm>
            <a:off x="1057275" y="1047750"/>
            <a:ext cx="2661920" cy="2630170"/>
          </a:xfrm>
          <a:prstGeom prst="rect">
            <a:avLst/>
          </a:prstGeom>
        </p:spPr>
      </p:pic>
      <p:pic>
        <p:nvPicPr>
          <p:cNvPr id="6" name="图片 5"/>
          <p:cNvPicPr>
            <a:picLocks noChangeAspect="1"/>
          </p:cNvPicPr>
          <p:nvPr/>
        </p:nvPicPr>
        <p:blipFill>
          <a:blip r:embed="rId2"/>
          <a:stretch>
            <a:fillRect/>
          </a:stretch>
        </p:blipFill>
        <p:spPr>
          <a:xfrm>
            <a:off x="1056005" y="3862705"/>
            <a:ext cx="2663190" cy="266319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8326" y="763519"/>
            <a:ext cx="11056060" cy="699595"/>
          </a:xfrm>
        </p:spPr>
        <p:txBody>
          <a:bodyPr>
            <a:noAutofit/>
          </a:bodyPr>
          <a:p>
            <a:r>
              <a:rPr lang="zh-CN" altLang="en-US" sz="4400">
                <a:sym typeface="+mn-ea"/>
              </a:rPr>
              <a:t>Pawns</a:t>
            </a:r>
            <a:endParaRPr lang="zh-CN" altLang="en-US" sz="4400">
              <a:sym typeface="+mn-ea"/>
            </a:endParaRPr>
          </a:p>
        </p:txBody>
      </p:sp>
      <p:sp>
        <p:nvSpPr>
          <p:cNvPr id="3" name="内容占位符 2"/>
          <p:cNvSpPr>
            <a:spLocks noGrp="1"/>
          </p:cNvSpPr>
          <p:nvPr>
            <p:ph idx="1"/>
          </p:nvPr>
        </p:nvSpPr>
        <p:spPr>
          <a:xfrm>
            <a:off x="871220" y="1616710"/>
            <a:ext cx="5331460" cy="4509135"/>
          </a:xfrm>
        </p:spPr>
        <p:txBody>
          <a:bodyPr/>
          <a:p>
            <a:pPr>
              <a:lnSpc>
                <a:spcPct val="130000"/>
              </a:lnSpc>
            </a:pPr>
            <a:r>
              <a:rPr lang="en-US" altLang="zh-CN" sz="2800" dirty="0" smtClean="0">
                <a:solidFill>
                  <a:srgbClr val="241917"/>
                </a:solidFill>
                <a:latin typeface="Times New Roman" panose="02020603050405020304" charset="0"/>
                <a:ea typeface="宋体" panose="02010600030101010101" pitchFamily="2" charset="-122"/>
                <a:sym typeface="+mn-ea"/>
              </a:rPr>
              <a:t>A pawn crossing the river promotes,keeping its previous move and gaining a new move—a one-point step to either horizontal.Pawns do not advocate on the last rank,where they can move only left or right.</a:t>
            </a:r>
            <a:endParaRPr lang="en-US" altLang="zh-CN" sz="2800" dirty="0" smtClean="0">
              <a:solidFill>
                <a:srgbClr val="241917"/>
              </a:solidFill>
              <a:latin typeface="Times New Roman" panose="02020603050405020304" charset="0"/>
              <a:ea typeface="宋体" panose="02010600030101010101" pitchFamily="2" charset="-122"/>
              <a:sym typeface="+mn-ea"/>
            </a:endParaRPr>
          </a:p>
          <a:p>
            <a:pPr>
              <a:lnSpc>
                <a:spcPct val="130000"/>
              </a:lnSpc>
            </a:pPr>
            <a:endParaRPr lang="en-US" altLang="zh-CN" sz="2800" dirty="0" smtClean="0">
              <a:solidFill>
                <a:srgbClr val="241917"/>
              </a:solidFill>
              <a:latin typeface="Times New Roman" panose="02020603050405020304" charset="0"/>
              <a:ea typeface="宋体" panose="02010600030101010101" pitchFamily="2" charset="-122"/>
              <a:sym typeface="+mn-ea"/>
            </a:endParaRPr>
          </a:p>
        </p:txBody>
      </p:sp>
      <p:pic>
        <p:nvPicPr>
          <p:cNvPr id="5" name="图片 1" descr="8872.tmp"/>
          <p:cNvPicPr>
            <a:picLocks noChangeAspect="1"/>
          </p:cNvPicPr>
          <p:nvPr/>
        </p:nvPicPr>
        <p:blipFill>
          <a:blip r:embed="rId1"/>
          <a:stretch>
            <a:fillRect/>
          </a:stretch>
        </p:blipFill>
        <p:spPr>
          <a:xfrm>
            <a:off x="7520940" y="763270"/>
            <a:ext cx="4205605" cy="6035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896360" y="1548130"/>
            <a:ext cx="8047990" cy="3893820"/>
          </a:xfrm>
          <a:prstGeom prst="rect">
            <a:avLst/>
          </a:prstGeom>
          <a:noFill/>
        </p:spPr>
        <p:txBody>
          <a:bodyPr wrap="square" rtlCol="0">
            <a:spAutoFit/>
          </a:bodyPr>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a:t>
            </a:r>
            <a:r>
              <a:rPr lang="zh-CN" altLang="en-US" sz="3200" b="1" dirty="0" smtClean="0">
                <a:solidFill>
                  <a:srgbClr val="241917"/>
                </a:solidFill>
                <a:latin typeface="宋体" panose="02010600030101010101" pitchFamily="2" charset="-122"/>
                <a:ea typeface="宋体" panose="02010600030101010101" pitchFamily="2" charset="-122"/>
              </a:rPr>
              <a:t>炮</a:t>
            </a:r>
            <a:r>
              <a:rPr lang="en-US" altLang="zh-CN" sz="3200" b="1" dirty="0" smtClean="0">
                <a:solidFill>
                  <a:srgbClr val="241917"/>
                </a:solidFill>
                <a:latin typeface="宋体" panose="02010600030101010101" pitchFamily="2" charset="-122"/>
                <a:ea typeface="宋体" panose="02010600030101010101" pitchFamily="2" charset="-122"/>
              </a:rPr>
              <a:t>”(p</a:t>
            </a:r>
            <a:r>
              <a:rPr lang="zh-CN" altLang="en-US" sz="3200" b="1" dirty="0" smtClean="0">
                <a:solidFill>
                  <a:srgbClr val="241917"/>
                </a:solidFill>
                <a:latin typeface="宋体" panose="02010600030101010101" pitchFamily="2" charset="-122"/>
                <a:ea typeface="宋体" panose="02010600030101010101" pitchFamily="2" charset="-122"/>
              </a:rPr>
              <a:t>à</a:t>
            </a:r>
            <a:r>
              <a:rPr lang="en-US" altLang="zh-CN" sz="3200" b="1" dirty="0" smtClean="0">
                <a:solidFill>
                  <a:srgbClr val="241917"/>
                </a:solidFill>
                <a:latin typeface="宋体" panose="02010600030101010101" pitchFamily="2" charset="-122"/>
                <a:ea typeface="宋体" panose="02010600030101010101" pitchFamily="2" charset="-122"/>
              </a:rPr>
              <a:t>o)</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The cannon moves differently when it moves to capture than when it moves passively.</a:t>
            </a:r>
            <a:endParaRPr lang="en-US" altLang="zh-CN" sz="3200" dirty="0" smtClean="0">
              <a:solidFill>
                <a:srgbClr val="241917"/>
              </a:solidFill>
              <a:latin typeface="Times New Roman" panose="02020603050405020304" charset="0"/>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1.The cannon moves passively as an rook.</a:t>
            </a:r>
            <a:endParaRPr lang="en-US" altLang="zh-CN" sz="3200" dirty="0" smtClean="0">
              <a:solidFill>
                <a:srgbClr val="241917"/>
              </a:solidFill>
              <a:latin typeface="Times New Roman" panose="02020603050405020304" charset="0"/>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2.The cannon moves to capture as an rook which is required to hop over a single screen.</a:t>
            </a:r>
            <a:endParaRPr lang="en-US" altLang="zh-CN" sz="3200" dirty="0" smtClean="0">
              <a:solidFill>
                <a:srgbClr val="241917"/>
              </a:solidFill>
              <a:latin typeface="Times New Roman" panose="02020603050405020304"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979170" y="3861435"/>
            <a:ext cx="2173605" cy="1919605"/>
          </a:xfrm>
          <a:prstGeom prst="rect">
            <a:avLst/>
          </a:prstGeom>
        </p:spPr>
      </p:pic>
      <p:pic>
        <p:nvPicPr>
          <p:cNvPr id="7" name="内容占位符 6"/>
          <p:cNvPicPr>
            <a:picLocks noChangeAspect="1"/>
          </p:cNvPicPr>
          <p:nvPr>
            <p:ph idx="1"/>
          </p:nvPr>
        </p:nvPicPr>
        <p:blipFill>
          <a:blip r:embed="rId2"/>
          <a:stretch>
            <a:fillRect/>
          </a:stretch>
        </p:blipFill>
        <p:spPr>
          <a:xfrm>
            <a:off x="888365" y="1426845"/>
            <a:ext cx="2240915" cy="1816100"/>
          </a:xfrm>
          <a:prstGeom prst="rect">
            <a:avLst/>
          </a:prstGeom>
        </p:spPr>
      </p:pic>
      <p:sp>
        <p:nvSpPr>
          <p:cNvPr id="3" name="标题 2"/>
          <p:cNvSpPr>
            <a:spLocks noGrp="1"/>
          </p:cNvSpPr>
          <p:nvPr>
            <p:ph type="title"/>
          </p:nvPr>
        </p:nvSpPr>
        <p:spPr>
          <a:xfrm>
            <a:off x="888366" y="848609"/>
            <a:ext cx="11056060" cy="699595"/>
          </a:xfrm>
        </p:spPr>
        <p:txBody>
          <a:bodyPr>
            <a:noAutofit/>
          </a:bodyPr>
          <a:p>
            <a:r>
              <a:rPr lang="en-US" altLang="zh-CN" sz="4800"/>
              <a:t>Cannons</a:t>
            </a:r>
            <a:endParaRPr lang="en-US" altLang="zh-CN"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100" name="文本框 99"/>
          <p:cNvSpPr txBox="1"/>
          <p:nvPr/>
        </p:nvSpPr>
        <p:spPr>
          <a:xfrm>
            <a:off x="688975" y="1692275"/>
            <a:ext cx="6186170" cy="3672840"/>
          </a:xfrm>
          <a:prstGeom prst="rect">
            <a:avLst/>
          </a:prstGeom>
          <a:noFill/>
          <a:ln w="9525">
            <a:noFill/>
          </a:ln>
        </p:spPr>
        <p:txBody>
          <a:bodyPr wrap="square">
            <a:spAutoFit/>
          </a:bodyPr>
          <a:p>
            <a:pPr marL="0" indent="0" algn="l">
              <a:lnSpc>
                <a:spcPct val="140000"/>
              </a:lnSpc>
            </a:pPr>
            <a:r>
              <a:rPr lang="en-US" altLang="zh-CN" sz="2800" b="0" u="none">
                <a:solidFill>
                  <a:srgbClr val="241917"/>
                </a:solidFill>
                <a:latin typeface="Times New Roman" panose="02020603050405020304" charset="0"/>
                <a:ea typeface="宋体" panose="02010600030101010101" pitchFamily="2" charset="-122"/>
                <a:cs typeface="宋体" panose="02010600030101010101" pitchFamily="2" charset="-122"/>
              </a:rPr>
              <a:t>In other words,Cannon capture by skip a second piece in order to capture a third piece.Cannons only capture when skip and only hop when capturing.They may never hop over more than one piece in a given move.</a:t>
            </a:r>
            <a:endParaRPr lang="en-US" altLang="zh-CN" sz="2800" b="0" u="none">
              <a:solidFill>
                <a:srgbClr val="241917"/>
              </a:solidFill>
              <a:latin typeface="Times New Roman" panose="02020603050405020304" charset="0"/>
              <a:ea typeface="宋体" panose="02010600030101010101" pitchFamily="2" charset="-122"/>
              <a:cs typeface="宋体" panose="02010600030101010101" pitchFamily="2" charset="-122"/>
            </a:endParaRPr>
          </a:p>
        </p:txBody>
      </p:sp>
      <p:pic>
        <p:nvPicPr>
          <p:cNvPr id="4" name="图片 2" descr="6837.tmp"/>
          <p:cNvPicPr>
            <a:picLocks noChangeAspect="1"/>
          </p:cNvPicPr>
          <p:nvPr/>
        </p:nvPicPr>
        <p:blipFill>
          <a:blip r:embed="rId1"/>
          <a:stretch>
            <a:fillRect/>
          </a:stretch>
        </p:blipFill>
        <p:spPr>
          <a:xfrm>
            <a:off x="7457440" y="1377950"/>
            <a:ext cx="4279900" cy="5194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193415" y="1494790"/>
            <a:ext cx="4672965" cy="3893820"/>
          </a:xfrm>
          <a:prstGeom prst="rect">
            <a:avLst/>
          </a:prstGeom>
          <a:noFill/>
        </p:spPr>
        <p:txBody>
          <a:bodyPr wrap="square" rtlCol="0">
            <a:spAutoFit/>
          </a:bodyPr>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a:t>
            </a:r>
            <a:r>
              <a:rPr lang="zh-CN" altLang="en-US" sz="3200" b="1" dirty="0" smtClean="0">
                <a:solidFill>
                  <a:srgbClr val="241917"/>
                </a:solidFill>
                <a:latin typeface="宋体" panose="02010600030101010101" pitchFamily="2" charset="-122"/>
                <a:ea typeface="宋体" panose="02010600030101010101" pitchFamily="2" charset="-122"/>
              </a:rPr>
              <a:t>車</a:t>
            </a:r>
            <a:r>
              <a:rPr lang="en-US" altLang="zh-CN" sz="3200" b="1" dirty="0" smtClean="0">
                <a:solidFill>
                  <a:srgbClr val="241917"/>
                </a:solidFill>
                <a:latin typeface="宋体" panose="02010600030101010101" pitchFamily="2" charset="-122"/>
                <a:ea typeface="宋体" panose="02010600030101010101" pitchFamily="2" charset="-122"/>
              </a:rPr>
              <a:t>”(j</a:t>
            </a:r>
            <a:r>
              <a:rPr lang="zh-CN" altLang="en-US" sz="3200" b="1" dirty="0" smtClean="0">
                <a:solidFill>
                  <a:srgbClr val="241917"/>
                </a:solidFill>
                <a:latin typeface="宋体" panose="02010600030101010101" pitchFamily="2" charset="-122"/>
                <a:ea typeface="宋体" panose="02010600030101010101" pitchFamily="2" charset="-122"/>
              </a:rPr>
              <a:t>ū</a:t>
            </a:r>
            <a:r>
              <a:rPr lang="en-US" altLang="zh-CN" sz="3200" b="1" dirty="0" smtClean="0">
                <a:solidFill>
                  <a:srgbClr val="241917"/>
                </a:solidFill>
                <a:latin typeface="宋体" panose="02010600030101010101" pitchFamily="2" charset="-122"/>
                <a:ea typeface="宋体" panose="02010600030101010101" pitchFamily="2" charset="-122"/>
              </a:rPr>
              <a:t>):</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Rook are the first most powerful piece in the game of Chinese chess.They can move either horizontally or vertically.</a:t>
            </a:r>
            <a:endParaRPr lang="en-US" altLang="zh-CN" sz="3200" dirty="0" smtClean="0">
              <a:solidFill>
                <a:srgbClr val="241917"/>
              </a:solidFill>
              <a:latin typeface="Times New Roman" panose="02020603050405020304" charset="0"/>
              <a:ea typeface="宋体" panose="02010600030101010101" pitchFamily="2" charset="-122"/>
            </a:endParaRPr>
          </a:p>
        </p:txBody>
      </p:sp>
      <p:pic>
        <p:nvPicPr>
          <p:cNvPr id="7" name="内容占位符 6"/>
          <p:cNvPicPr>
            <a:picLocks noChangeAspect="1"/>
          </p:cNvPicPr>
          <p:nvPr>
            <p:ph idx="1"/>
          </p:nvPr>
        </p:nvPicPr>
        <p:blipFill>
          <a:blip r:embed="rId1"/>
          <a:stretch>
            <a:fillRect/>
          </a:stretch>
        </p:blipFill>
        <p:spPr>
          <a:xfrm>
            <a:off x="561975" y="1149985"/>
            <a:ext cx="2289810" cy="2289810"/>
          </a:xfrm>
          <a:prstGeom prst="rect">
            <a:avLst/>
          </a:prstGeom>
        </p:spPr>
      </p:pic>
      <p:pic>
        <p:nvPicPr>
          <p:cNvPr id="8" name="图片 7"/>
          <p:cNvPicPr>
            <a:picLocks noChangeAspect="1"/>
          </p:cNvPicPr>
          <p:nvPr/>
        </p:nvPicPr>
        <p:blipFill>
          <a:blip r:embed="rId2"/>
          <a:stretch>
            <a:fillRect/>
          </a:stretch>
        </p:blipFill>
        <p:spPr>
          <a:xfrm>
            <a:off x="561975" y="3872865"/>
            <a:ext cx="2289810" cy="2399030"/>
          </a:xfrm>
          <a:prstGeom prst="rect">
            <a:avLst/>
          </a:prstGeom>
        </p:spPr>
      </p:pic>
      <p:sp>
        <p:nvSpPr>
          <p:cNvPr id="3" name="标题 2"/>
          <p:cNvSpPr>
            <a:spLocks noGrp="1"/>
          </p:cNvSpPr>
          <p:nvPr/>
        </p:nvSpPr>
        <p:spPr>
          <a:xfrm>
            <a:off x="774701" y="795269"/>
            <a:ext cx="11056060" cy="69959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a:lstStyle>
          <a:p>
            <a:r>
              <a:rPr lang="en-US" altLang="zh-CN" sz="4800"/>
              <a:t>Rook</a:t>
            </a:r>
            <a:endParaRPr lang="en-US" altLang="zh-CN" sz="4800"/>
          </a:p>
        </p:txBody>
      </p:sp>
      <p:pic>
        <p:nvPicPr>
          <p:cNvPr id="5" name="图片 5" descr="20DE.tmp"/>
          <p:cNvPicPr>
            <a:picLocks noChangeAspect="1"/>
          </p:cNvPicPr>
          <p:nvPr/>
        </p:nvPicPr>
        <p:blipFill>
          <a:blip r:embed="rId3"/>
          <a:stretch>
            <a:fillRect/>
          </a:stretch>
        </p:blipFill>
        <p:spPr>
          <a:xfrm>
            <a:off x="7866380" y="1494790"/>
            <a:ext cx="3965575" cy="4244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038725" y="1533525"/>
            <a:ext cx="6296025" cy="5160010"/>
          </a:xfrm>
          <a:prstGeom prst="rect">
            <a:avLst/>
          </a:prstGeom>
          <a:noFill/>
        </p:spPr>
        <p:txBody>
          <a:bodyPr wrap="square" rtlCol="0">
            <a:spAutoFit/>
          </a:bodyPr>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a:t>
            </a:r>
            <a:r>
              <a:rPr lang="zh-CN" altLang="en-US" sz="3200" b="1" dirty="0" smtClean="0">
                <a:solidFill>
                  <a:srgbClr val="241917"/>
                </a:solidFill>
                <a:latin typeface="宋体" panose="02010600030101010101" pitchFamily="2" charset="-122"/>
                <a:ea typeface="宋体" panose="02010600030101010101" pitchFamily="2" charset="-122"/>
              </a:rPr>
              <a:t>马</a:t>
            </a:r>
            <a:r>
              <a:rPr lang="en-US" altLang="zh-CN" sz="3200" b="1" dirty="0" smtClean="0">
                <a:solidFill>
                  <a:srgbClr val="241917"/>
                </a:solidFill>
                <a:latin typeface="宋体" panose="02010600030101010101" pitchFamily="2" charset="-122"/>
                <a:ea typeface="宋体" panose="02010600030101010101" pitchFamily="2" charset="-122"/>
              </a:rPr>
              <a:t>”(m</a:t>
            </a:r>
            <a:r>
              <a:rPr lang="zh-CN" altLang="en-US" sz="3200" b="1" dirty="0" smtClean="0">
                <a:solidFill>
                  <a:srgbClr val="241917"/>
                </a:solidFill>
                <a:latin typeface="宋体" panose="02010600030101010101" pitchFamily="2" charset="-122"/>
                <a:ea typeface="宋体" panose="02010600030101010101" pitchFamily="2" charset="-122"/>
              </a:rPr>
              <a:t>ǎ</a:t>
            </a:r>
            <a:r>
              <a:rPr lang="en-US" altLang="zh-CN" sz="3200" b="1" dirty="0" smtClean="0">
                <a:solidFill>
                  <a:srgbClr val="241917"/>
                </a:solidFill>
                <a:latin typeface="宋体" panose="02010600030101010101" pitchFamily="2" charset="-122"/>
                <a:ea typeface="宋体" panose="02010600030101010101" pitchFamily="2" charset="-122"/>
              </a:rPr>
              <a:t>)</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2800" dirty="0" smtClean="0">
                <a:solidFill>
                  <a:srgbClr val="241917"/>
                </a:solidFill>
                <a:latin typeface="Times New Roman" panose="02020603050405020304" charset="0"/>
                <a:ea typeface="宋体" panose="02010600030101010101" pitchFamily="2" charset="-122"/>
              </a:rPr>
              <a:t>Knights’ movement is very unique,similar to that of a “L”shape.Moving one square laterally,then one square diagonally.The knight moves one point orthogonally followed by one point outward diagonally.It may not leap over occupied points. </a:t>
            </a:r>
            <a:endParaRPr lang="en-US" altLang="zh-CN" sz="2800" dirty="0" smtClean="0">
              <a:solidFill>
                <a:srgbClr val="241917"/>
              </a:solidFill>
              <a:latin typeface="Times New Roman" panose="02020603050405020304" charset="0"/>
              <a:ea typeface="宋体" panose="02010600030101010101" pitchFamily="2" charset="-122"/>
            </a:endParaRPr>
          </a:p>
          <a:p>
            <a:pPr algn="l">
              <a:lnSpc>
                <a:spcPct val="130000"/>
              </a:lnSpc>
            </a:pPr>
            <a:endParaRPr lang="en-US" altLang="zh-CN" sz="2800" dirty="0" smtClean="0">
              <a:solidFill>
                <a:srgbClr val="241917"/>
              </a:solidFill>
              <a:latin typeface="Times New Roman" panose="0202060305040502030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281430" y="3842385"/>
            <a:ext cx="2522220" cy="2522220"/>
          </a:xfrm>
          <a:prstGeom prst="rect">
            <a:avLst/>
          </a:prstGeom>
        </p:spPr>
      </p:pic>
      <p:pic>
        <p:nvPicPr>
          <p:cNvPr id="5" name="内容占位符 4"/>
          <p:cNvPicPr>
            <a:picLocks noChangeAspect="1"/>
          </p:cNvPicPr>
          <p:nvPr>
            <p:ph idx="1"/>
          </p:nvPr>
        </p:nvPicPr>
        <p:blipFill>
          <a:blip r:embed="rId2"/>
          <a:stretch>
            <a:fillRect/>
          </a:stretch>
        </p:blipFill>
        <p:spPr>
          <a:xfrm>
            <a:off x="1281430" y="1174115"/>
            <a:ext cx="2521585" cy="2299335"/>
          </a:xfrm>
          <a:prstGeom prst="rect">
            <a:avLst/>
          </a:prstGeom>
        </p:spPr>
      </p:pic>
      <p:sp>
        <p:nvSpPr>
          <p:cNvPr id="2" name="标题 2"/>
          <p:cNvSpPr>
            <a:spLocks noGrp="1"/>
          </p:cNvSpPr>
          <p:nvPr/>
        </p:nvSpPr>
        <p:spPr>
          <a:xfrm>
            <a:off x="774701" y="834004"/>
            <a:ext cx="11056060" cy="69959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a:lstStyle>
          <a:p>
            <a:r>
              <a:rPr lang="en-US" altLang="zh-CN" sz="4800"/>
              <a:t>Kncights</a:t>
            </a:r>
            <a:endParaRPr lang="en-US" altLang="zh-CN"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7" name="图片 6" descr="D31E.tmp"/>
          <p:cNvPicPr>
            <a:picLocks noChangeAspect="1"/>
          </p:cNvPicPr>
          <p:nvPr/>
        </p:nvPicPr>
        <p:blipFill>
          <a:blip r:embed="rId1"/>
          <a:stretch>
            <a:fillRect/>
          </a:stretch>
        </p:blipFill>
        <p:spPr>
          <a:xfrm>
            <a:off x="3004185" y="116840"/>
            <a:ext cx="5701665" cy="66243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558800" y="1905"/>
            <a:ext cx="11284585" cy="6854825"/>
          </a:xfrm>
          <a:prstGeom prst="rect">
            <a:avLst/>
          </a:prstGeom>
        </p:spPr>
      </p:pic>
      <p:sp>
        <p:nvSpPr>
          <p:cNvPr id="7" name="文本框 6"/>
          <p:cNvSpPr txBox="1"/>
          <p:nvPr/>
        </p:nvSpPr>
        <p:spPr>
          <a:xfrm>
            <a:off x="1078230" y="156845"/>
            <a:ext cx="10444480" cy="804545"/>
          </a:xfrm>
          <a:prstGeom prst="rect">
            <a:avLst/>
          </a:prstGeom>
          <a:noFill/>
        </p:spPr>
        <p:txBody>
          <a:bodyPr wrap="square" rtlCol="0">
            <a:spAutoFit/>
          </a:bodyPr>
          <a:p>
            <a:pPr>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 </a:t>
            </a:r>
            <a:r>
              <a:rPr lang="zh-CN" altLang="en-US" sz="3600" b="1" dirty="0" smtClean="0">
                <a:solidFill>
                  <a:srgbClr val="241917"/>
                </a:solidFill>
                <a:latin typeface="宋体" panose="02010600030101010101" pitchFamily="2" charset="-122"/>
                <a:ea typeface="宋体" panose="02010600030101010101" pitchFamily="2" charset="-122"/>
              </a:rPr>
              <a:t>琴</a:t>
            </a:r>
            <a:r>
              <a:rPr lang="en-US" altLang="zh-CN" sz="3600" b="1" dirty="0" smtClean="0">
                <a:solidFill>
                  <a:srgbClr val="241917"/>
                </a:solidFill>
                <a:latin typeface="宋体" panose="02010600030101010101" pitchFamily="2" charset="-122"/>
                <a:ea typeface="宋体" panose="02010600030101010101" pitchFamily="2" charset="-122"/>
              </a:rPr>
              <a:t>q</a:t>
            </a:r>
            <a:r>
              <a:rPr lang="zh-CN" altLang="en-US" sz="3600" b="1" dirty="0" smtClean="0">
                <a:solidFill>
                  <a:srgbClr val="241917"/>
                </a:solidFill>
                <a:latin typeface="宋体" panose="02010600030101010101" pitchFamily="2" charset="-122"/>
                <a:ea typeface="宋体" panose="02010600030101010101" pitchFamily="2" charset="-122"/>
              </a:rPr>
              <a:t>í</a:t>
            </a:r>
            <a:r>
              <a:rPr lang="en-US" altLang="zh-CN" sz="3600" b="1" dirty="0" smtClean="0">
                <a:solidFill>
                  <a:srgbClr val="241917"/>
                </a:solidFill>
                <a:latin typeface="宋体" panose="02010600030101010101" pitchFamily="2" charset="-122"/>
                <a:ea typeface="宋体" panose="02010600030101010101" pitchFamily="2" charset="-122"/>
              </a:rPr>
              <a:t>n        </a:t>
            </a:r>
            <a:r>
              <a:rPr lang="zh-CN" altLang="en-US" sz="3600" b="1" dirty="0" smtClean="0">
                <a:solidFill>
                  <a:srgbClr val="241917"/>
                </a:solidFill>
                <a:latin typeface="宋体" panose="02010600030101010101" pitchFamily="2" charset="-122"/>
                <a:ea typeface="宋体" panose="02010600030101010101" pitchFamily="2" charset="-122"/>
              </a:rPr>
              <a:t>棋</a:t>
            </a:r>
            <a:r>
              <a:rPr lang="en-US" altLang="zh-CN" sz="3600" b="1" dirty="0" smtClean="0">
                <a:solidFill>
                  <a:srgbClr val="241917"/>
                </a:solidFill>
                <a:latin typeface="宋体" panose="02010600030101010101" pitchFamily="2" charset="-122"/>
                <a:ea typeface="宋体" panose="02010600030101010101" pitchFamily="2" charset="-122"/>
              </a:rPr>
              <a:t>q</a:t>
            </a:r>
            <a:r>
              <a:rPr lang="zh-CN" altLang="en-US" sz="3600" b="1" dirty="0" smtClean="0">
                <a:solidFill>
                  <a:srgbClr val="241917"/>
                </a:solidFill>
                <a:latin typeface="宋体" panose="02010600030101010101" pitchFamily="2" charset="-122"/>
                <a:ea typeface="宋体" panose="02010600030101010101" pitchFamily="2" charset="-122"/>
              </a:rPr>
              <a:t>í        书</a:t>
            </a:r>
            <a:r>
              <a:rPr lang="en-US" altLang="zh-CN" sz="3600" b="1" dirty="0" smtClean="0">
                <a:solidFill>
                  <a:srgbClr val="241917"/>
                </a:solidFill>
                <a:latin typeface="宋体" panose="02010600030101010101" pitchFamily="2" charset="-122"/>
                <a:ea typeface="宋体" panose="02010600030101010101" pitchFamily="2" charset="-122"/>
              </a:rPr>
              <a:t>sh</a:t>
            </a:r>
            <a:r>
              <a:rPr lang="zh-CN" altLang="en-US" sz="3600" b="1" dirty="0" smtClean="0">
                <a:solidFill>
                  <a:srgbClr val="241917"/>
                </a:solidFill>
                <a:latin typeface="宋体" panose="02010600030101010101" pitchFamily="2" charset="-122"/>
                <a:ea typeface="宋体" panose="02010600030101010101" pitchFamily="2" charset="-122"/>
              </a:rPr>
              <a:t>ū       画</a:t>
            </a:r>
            <a:r>
              <a:rPr lang="en-US" altLang="zh-CN" sz="3600" b="1" dirty="0" smtClean="0">
                <a:solidFill>
                  <a:srgbClr val="241917"/>
                </a:solidFill>
                <a:latin typeface="宋体" panose="02010600030101010101" pitchFamily="2" charset="-122"/>
                <a:ea typeface="宋体" panose="02010600030101010101" pitchFamily="2" charset="-122"/>
              </a:rPr>
              <a:t>hu</a:t>
            </a:r>
            <a:r>
              <a:rPr lang="zh-CN" altLang="en-US" sz="3600" b="1" dirty="0" smtClean="0">
                <a:solidFill>
                  <a:srgbClr val="241917"/>
                </a:solidFill>
                <a:latin typeface="宋体" panose="02010600030101010101" pitchFamily="2" charset="-122"/>
                <a:ea typeface="宋体" panose="02010600030101010101" pitchFamily="2" charset="-122"/>
              </a:rPr>
              <a:t>à</a:t>
            </a:r>
            <a:endParaRPr lang="zh-CN" altLang="en-US" sz="3600" b="1" dirty="0" smtClean="0">
              <a:solidFill>
                <a:srgbClr val="241917"/>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62575" y="1452880"/>
            <a:ext cx="6970395" cy="5161280"/>
          </a:xfrm>
          <a:prstGeom prst="rect">
            <a:avLst/>
          </a:prstGeom>
          <a:noFill/>
        </p:spPr>
        <p:txBody>
          <a:bodyPr wrap="square" rtlCol="0">
            <a:spAutoFit/>
          </a:bodyPr>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a:t>
            </a:r>
            <a:r>
              <a:rPr lang="zh-CN" altLang="en-US" sz="3200" b="1" dirty="0" smtClean="0">
                <a:solidFill>
                  <a:srgbClr val="241917"/>
                </a:solidFill>
                <a:latin typeface="宋体" panose="02010600030101010101" pitchFamily="2" charset="-122"/>
                <a:ea typeface="宋体" panose="02010600030101010101" pitchFamily="2" charset="-122"/>
              </a:rPr>
              <a:t>相</a:t>
            </a:r>
            <a:r>
              <a:rPr lang="en-US" altLang="zh-CN" sz="3200" b="1" dirty="0" smtClean="0">
                <a:solidFill>
                  <a:srgbClr val="241917"/>
                </a:solidFill>
                <a:latin typeface="宋体" panose="02010600030101010101" pitchFamily="2" charset="-122"/>
                <a:ea typeface="宋体" panose="02010600030101010101" pitchFamily="2" charset="-122"/>
              </a:rPr>
              <a:t>”and</a:t>
            </a:r>
            <a:r>
              <a:rPr lang="en-US" altLang="zh-CN" sz="3200" b="1" dirty="0" smtClean="0">
                <a:solidFill>
                  <a:srgbClr val="241917"/>
                </a:solidFill>
                <a:latin typeface="宋体" panose="02010600030101010101" pitchFamily="2" charset="-122"/>
                <a:ea typeface="宋体" panose="02010600030101010101" pitchFamily="2" charset="-122"/>
                <a:sym typeface="+mn-ea"/>
              </a:rPr>
              <a:t>“</a:t>
            </a:r>
            <a:r>
              <a:rPr lang="zh-CN" altLang="en-US" sz="3200" b="1" dirty="0" smtClean="0">
                <a:solidFill>
                  <a:srgbClr val="241917"/>
                </a:solidFill>
                <a:latin typeface="宋体" panose="02010600030101010101" pitchFamily="2" charset="-122"/>
                <a:ea typeface="宋体" panose="02010600030101010101" pitchFamily="2" charset="-122"/>
                <a:sym typeface="+mn-ea"/>
              </a:rPr>
              <a:t>象</a:t>
            </a:r>
            <a:r>
              <a:rPr lang="en-US" altLang="zh-CN" sz="3200" b="1" dirty="0" smtClean="0">
                <a:solidFill>
                  <a:srgbClr val="241917"/>
                </a:solidFill>
                <a:latin typeface="宋体" panose="02010600030101010101" pitchFamily="2" charset="-122"/>
                <a:ea typeface="宋体" panose="02010600030101010101" pitchFamily="2" charset="-122"/>
                <a:sym typeface="+mn-ea"/>
              </a:rPr>
              <a:t>”</a:t>
            </a:r>
            <a:r>
              <a:rPr lang="en-US" altLang="zh-CN" sz="3200" b="1" dirty="0" smtClean="0">
                <a:solidFill>
                  <a:srgbClr val="241917"/>
                </a:solidFill>
                <a:latin typeface="宋体" panose="02010600030101010101" pitchFamily="2" charset="-122"/>
                <a:ea typeface="宋体" panose="02010600030101010101" pitchFamily="2" charset="-122"/>
              </a:rPr>
              <a:t>(xi</a:t>
            </a:r>
            <a:r>
              <a:rPr lang="zh-CN" altLang="en-US" sz="3200" b="1" dirty="0" smtClean="0">
                <a:solidFill>
                  <a:srgbClr val="241917"/>
                </a:solidFill>
                <a:latin typeface="宋体" panose="02010600030101010101" pitchFamily="2" charset="-122"/>
                <a:ea typeface="宋体" panose="02010600030101010101" pitchFamily="2" charset="-122"/>
              </a:rPr>
              <a:t>à</a:t>
            </a:r>
            <a:r>
              <a:rPr lang="en-US" altLang="zh-CN" sz="3200" b="1" dirty="0" smtClean="0">
                <a:solidFill>
                  <a:srgbClr val="241917"/>
                </a:solidFill>
                <a:latin typeface="宋体" panose="02010600030101010101" pitchFamily="2" charset="-122"/>
                <a:ea typeface="宋体" panose="02010600030101010101" pitchFamily="2" charset="-122"/>
              </a:rPr>
              <a:t>ng)</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The ministers can only stay on their designed side,so a Minsters on a red square can never go on a black square.</a:t>
            </a:r>
            <a:endParaRPr lang="en-US" altLang="zh-CN" sz="3200" dirty="0" smtClean="0">
              <a:solidFill>
                <a:srgbClr val="241917"/>
              </a:solidFill>
              <a:latin typeface="Times New Roman" panose="02020603050405020304" charset="0"/>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The ministers move exactly two points diagonally.It may not leap over occupied points.Also,Ministers are confined to their home side of the river.</a:t>
            </a:r>
            <a:endParaRPr lang="en-US" altLang="zh-CN" sz="3200" dirty="0" smtClean="0">
              <a:solidFill>
                <a:srgbClr val="241917"/>
              </a:solidFill>
              <a:latin typeface="Times New Roman" panose="02020603050405020304" charset="0"/>
              <a:ea typeface="宋体" panose="02010600030101010101" pitchFamily="2" charset="-122"/>
            </a:endParaRPr>
          </a:p>
        </p:txBody>
      </p:sp>
      <p:pic>
        <p:nvPicPr>
          <p:cNvPr id="4" name="内容占位符 3"/>
          <p:cNvPicPr>
            <a:picLocks noChangeAspect="1"/>
          </p:cNvPicPr>
          <p:nvPr>
            <p:ph idx="1"/>
          </p:nvPr>
        </p:nvPicPr>
        <p:blipFill>
          <a:blip r:embed="rId1"/>
          <a:stretch>
            <a:fillRect/>
          </a:stretch>
        </p:blipFill>
        <p:spPr>
          <a:xfrm>
            <a:off x="320040" y="1574800"/>
            <a:ext cx="4773295" cy="1917065"/>
          </a:xfrm>
          <a:prstGeom prst="rect">
            <a:avLst/>
          </a:prstGeom>
        </p:spPr>
      </p:pic>
      <p:sp>
        <p:nvSpPr>
          <p:cNvPr id="2" name="标题 2"/>
          <p:cNvSpPr>
            <a:spLocks noGrp="1"/>
          </p:cNvSpPr>
          <p:nvPr/>
        </p:nvSpPr>
        <p:spPr>
          <a:xfrm>
            <a:off x="791211" y="753359"/>
            <a:ext cx="11056060" cy="69959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a:lstStyle>
          <a:p>
            <a:r>
              <a:rPr lang="en-US" altLang="zh-CN" sz="4800"/>
              <a:t>Ministers</a:t>
            </a:r>
            <a:endParaRPr lang="en-US" altLang="zh-CN"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585210" y="678180"/>
            <a:ext cx="5003165" cy="57708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860425" y="1246505"/>
            <a:ext cx="2776220" cy="2082165"/>
          </a:xfrm>
          <a:prstGeom prst="rect">
            <a:avLst/>
          </a:prstGeom>
        </p:spPr>
      </p:pic>
      <p:pic>
        <p:nvPicPr>
          <p:cNvPr id="5" name="图片 4"/>
          <p:cNvPicPr>
            <a:picLocks noChangeAspect="1"/>
          </p:cNvPicPr>
          <p:nvPr/>
        </p:nvPicPr>
        <p:blipFill>
          <a:blip r:embed="rId2"/>
          <a:stretch>
            <a:fillRect/>
          </a:stretch>
        </p:blipFill>
        <p:spPr>
          <a:xfrm>
            <a:off x="899795" y="3800475"/>
            <a:ext cx="2736850" cy="2052955"/>
          </a:xfrm>
          <a:prstGeom prst="rect">
            <a:avLst/>
          </a:prstGeom>
        </p:spPr>
      </p:pic>
      <p:sp>
        <p:nvSpPr>
          <p:cNvPr id="8" name="文本框 7"/>
          <p:cNvSpPr txBox="1"/>
          <p:nvPr/>
        </p:nvSpPr>
        <p:spPr>
          <a:xfrm>
            <a:off x="5110480" y="2092325"/>
            <a:ext cx="6178550" cy="3260090"/>
          </a:xfrm>
          <a:prstGeom prst="rect">
            <a:avLst/>
          </a:prstGeom>
          <a:noFill/>
        </p:spPr>
        <p:txBody>
          <a:bodyPr wrap="square" rtlCol="0">
            <a:spAutoFit/>
          </a:bodyPr>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a:t>
            </a:r>
            <a:r>
              <a:rPr lang="zh-CN" altLang="en-US" sz="3200" b="1" dirty="0" smtClean="0">
                <a:solidFill>
                  <a:srgbClr val="241917"/>
                </a:solidFill>
                <a:latin typeface="宋体" panose="02010600030101010101" pitchFamily="2" charset="-122"/>
                <a:ea typeface="宋体" panose="02010600030101010101" pitchFamily="2" charset="-122"/>
              </a:rPr>
              <a:t>士</a:t>
            </a:r>
            <a:r>
              <a:rPr lang="en-US" altLang="zh-CN" sz="3200" b="1" dirty="0" smtClean="0">
                <a:solidFill>
                  <a:srgbClr val="241917"/>
                </a:solidFill>
                <a:latin typeface="宋体" panose="02010600030101010101" pitchFamily="2" charset="-122"/>
                <a:ea typeface="宋体" panose="02010600030101010101" pitchFamily="2" charset="-122"/>
              </a:rPr>
              <a:t>”and</a:t>
            </a:r>
            <a:r>
              <a:rPr lang="en-US" altLang="zh-CN" sz="3200" b="1" dirty="0" smtClean="0">
                <a:solidFill>
                  <a:srgbClr val="241917"/>
                </a:solidFill>
                <a:latin typeface="宋体" panose="02010600030101010101" pitchFamily="2" charset="-122"/>
                <a:ea typeface="宋体" panose="02010600030101010101" pitchFamily="2" charset="-122"/>
                <a:sym typeface="+mn-ea"/>
              </a:rPr>
              <a:t>“</a:t>
            </a:r>
            <a:r>
              <a:rPr lang="zh-CN" altLang="en-US" sz="3200" b="1" dirty="0" smtClean="0">
                <a:solidFill>
                  <a:srgbClr val="241917"/>
                </a:solidFill>
                <a:latin typeface="宋体" panose="02010600030101010101" pitchFamily="2" charset="-122"/>
                <a:ea typeface="宋体" panose="02010600030101010101" pitchFamily="2" charset="-122"/>
                <a:sym typeface="+mn-ea"/>
              </a:rPr>
              <a:t>仕</a:t>
            </a:r>
            <a:r>
              <a:rPr lang="en-US" altLang="zh-CN" sz="3200" b="1" dirty="0" smtClean="0">
                <a:solidFill>
                  <a:srgbClr val="241917"/>
                </a:solidFill>
                <a:latin typeface="宋体" panose="02010600030101010101" pitchFamily="2" charset="-122"/>
                <a:ea typeface="宋体" panose="02010600030101010101" pitchFamily="2" charset="-122"/>
                <a:sym typeface="+mn-ea"/>
              </a:rPr>
              <a:t>”</a:t>
            </a:r>
            <a:r>
              <a:rPr lang="en-US" altLang="zh-CN" sz="3200" b="1" dirty="0" smtClean="0">
                <a:solidFill>
                  <a:srgbClr val="241917"/>
                </a:solidFill>
                <a:latin typeface="宋体" panose="02010600030101010101" pitchFamily="2" charset="-122"/>
                <a:ea typeface="宋体" panose="02010600030101010101" pitchFamily="2" charset="-122"/>
              </a:rPr>
              <a:t>(sh</a:t>
            </a:r>
            <a:r>
              <a:rPr lang="zh-CN" altLang="en-US" sz="3200" b="1" dirty="0" smtClean="0">
                <a:solidFill>
                  <a:srgbClr val="241917"/>
                </a:solidFill>
                <a:latin typeface="宋体" panose="02010600030101010101" pitchFamily="2" charset="-122"/>
                <a:ea typeface="宋体" panose="02010600030101010101" pitchFamily="2" charset="-122"/>
              </a:rPr>
              <a:t>ì</a:t>
            </a:r>
            <a:r>
              <a:rPr lang="en-US" altLang="zh-CN" sz="3200" b="1" dirty="0" smtClean="0">
                <a:solidFill>
                  <a:srgbClr val="241917"/>
                </a:solidFill>
                <a:latin typeface="宋体" panose="02010600030101010101" pitchFamily="2" charset="-122"/>
                <a:ea typeface="宋体" panose="02010600030101010101" pitchFamily="2" charset="-122"/>
              </a:rPr>
              <a:t>)</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The guards’ movement is limited to own palace.Moving any direction diagonally in own palace.moving one step each time.</a:t>
            </a:r>
            <a:endParaRPr lang="en-US" altLang="zh-CN" sz="3200" dirty="0" smtClean="0">
              <a:solidFill>
                <a:srgbClr val="241917"/>
              </a:solidFill>
              <a:latin typeface="Times New Roman" panose="02020603050405020304" charset="0"/>
              <a:ea typeface="宋体" panose="02010600030101010101" pitchFamily="2" charset="-122"/>
            </a:endParaRPr>
          </a:p>
        </p:txBody>
      </p:sp>
      <p:sp>
        <p:nvSpPr>
          <p:cNvPr id="2" name="标题 2"/>
          <p:cNvSpPr>
            <a:spLocks noGrp="1"/>
          </p:cNvSpPr>
          <p:nvPr/>
        </p:nvSpPr>
        <p:spPr>
          <a:xfrm>
            <a:off x="860426" y="924174"/>
            <a:ext cx="11056060" cy="69959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a:lstStyle>
          <a:p>
            <a:r>
              <a:rPr lang="en-US" altLang="zh-CN" sz="4800"/>
              <a:t>Guards</a:t>
            </a:r>
            <a:endParaRPr lang="en-US" altLang="zh-CN"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820160" y="892175"/>
            <a:ext cx="5328920" cy="53867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1026" y="792094"/>
            <a:ext cx="11056060" cy="699595"/>
          </a:xfrm>
        </p:spPr>
        <p:txBody>
          <a:bodyPr>
            <a:noAutofit/>
          </a:bodyPr>
          <a:p>
            <a:r>
              <a:rPr lang="en-US" altLang="zh-CN" sz="4800"/>
              <a:t>Generals</a:t>
            </a:r>
            <a:endParaRPr lang="en-US" altLang="zh-CN" sz="4800"/>
          </a:p>
        </p:txBody>
      </p:sp>
      <p:pic>
        <p:nvPicPr>
          <p:cNvPr id="4" name="内容占位符 3"/>
          <p:cNvPicPr>
            <a:picLocks noChangeAspect="1"/>
          </p:cNvPicPr>
          <p:nvPr>
            <p:ph idx="1"/>
          </p:nvPr>
        </p:nvPicPr>
        <p:blipFill>
          <a:blip r:embed="rId1"/>
          <a:stretch>
            <a:fillRect/>
          </a:stretch>
        </p:blipFill>
        <p:spPr>
          <a:xfrm>
            <a:off x="558800" y="1076960"/>
            <a:ext cx="2549525" cy="2549525"/>
          </a:xfrm>
          <a:prstGeom prst="rect">
            <a:avLst/>
          </a:prstGeom>
        </p:spPr>
      </p:pic>
      <p:pic>
        <p:nvPicPr>
          <p:cNvPr id="5" name="图片 4"/>
          <p:cNvPicPr>
            <a:picLocks noChangeAspect="1"/>
          </p:cNvPicPr>
          <p:nvPr/>
        </p:nvPicPr>
        <p:blipFill>
          <a:blip r:embed="rId2"/>
          <a:stretch>
            <a:fillRect/>
          </a:stretch>
        </p:blipFill>
        <p:spPr>
          <a:xfrm>
            <a:off x="581025" y="4037965"/>
            <a:ext cx="2527300" cy="2381885"/>
          </a:xfrm>
          <a:prstGeom prst="rect">
            <a:avLst/>
          </a:prstGeom>
        </p:spPr>
      </p:pic>
      <p:sp>
        <p:nvSpPr>
          <p:cNvPr id="6" name="文本框 5"/>
          <p:cNvSpPr txBox="1"/>
          <p:nvPr/>
        </p:nvSpPr>
        <p:spPr>
          <a:xfrm>
            <a:off x="3902710" y="1618615"/>
            <a:ext cx="6661150" cy="4527550"/>
          </a:xfrm>
          <a:prstGeom prst="rect">
            <a:avLst/>
          </a:prstGeom>
          <a:noFill/>
        </p:spPr>
        <p:txBody>
          <a:bodyPr wrap="none" rtlCol="0">
            <a:spAutoFit/>
          </a:bodyPr>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rPr>
              <a:t>“</a:t>
            </a:r>
            <a:r>
              <a:rPr lang="zh-CN" altLang="en-US" sz="3200" b="1" dirty="0" smtClean="0">
                <a:solidFill>
                  <a:srgbClr val="241917"/>
                </a:solidFill>
                <a:latin typeface="宋体" panose="02010600030101010101" pitchFamily="2" charset="-122"/>
                <a:ea typeface="宋体" panose="02010600030101010101" pitchFamily="2" charset="-122"/>
              </a:rPr>
              <a:t>将</a:t>
            </a:r>
            <a:r>
              <a:rPr lang="en-US" altLang="zh-CN" sz="3200" b="1" dirty="0" smtClean="0">
                <a:solidFill>
                  <a:srgbClr val="241917"/>
                </a:solidFill>
                <a:latin typeface="宋体" panose="02010600030101010101" pitchFamily="2" charset="-122"/>
                <a:ea typeface="宋体" panose="02010600030101010101" pitchFamily="2" charset="-122"/>
              </a:rPr>
              <a:t>”(ji</a:t>
            </a:r>
            <a:r>
              <a:rPr lang="zh-CN" altLang="en-US" sz="3200" b="1" dirty="0" smtClean="0">
                <a:solidFill>
                  <a:srgbClr val="241917"/>
                </a:solidFill>
                <a:latin typeface="宋体" panose="02010600030101010101" pitchFamily="2" charset="-122"/>
                <a:ea typeface="宋体" panose="02010600030101010101" pitchFamily="2" charset="-122"/>
              </a:rPr>
              <a:t>ā</a:t>
            </a:r>
            <a:r>
              <a:rPr lang="en-US" altLang="zh-CN" sz="3200" b="1" dirty="0" smtClean="0">
                <a:solidFill>
                  <a:srgbClr val="241917"/>
                </a:solidFill>
                <a:latin typeface="宋体" panose="02010600030101010101" pitchFamily="2" charset="-122"/>
                <a:ea typeface="宋体" panose="02010600030101010101" pitchFamily="2" charset="-122"/>
              </a:rPr>
              <a:t>ng):</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It is the king or prince of the black side.</a:t>
            </a:r>
            <a:endParaRPr lang="en-US" altLang="zh-CN" sz="3200" dirty="0" smtClean="0">
              <a:solidFill>
                <a:srgbClr val="241917"/>
              </a:solidFill>
              <a:latin typeface="Times New Roman" panose="02020603050405020304" charset="0"/>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 </a:t>
            </a:r>
            <a:r>
              <a:rPr lang="en-US" altLang="zh-CN" sz="3200" b="1" dirty="0" smtClean="0">
                <a:solidFill>
                  <a:srgbClr val="241917"/>
                </a:solidFill>
                <a:latin typeface="Times New Roman" panose="02020603050405020304" charset="0"/>
                <a:ea typeface="宋体" panose="02010600030101010101" pitchFamily="2" charset="-122"/>
              </a:rPr>
              <a:t> </a:t>
            </a:r>
            <a:endParaRPr lang="en-US" altLang="zh-CN" sz="3200" b="1" dirty="0" smtClean="0">
              <a:solidFill>
                <a:srgbClr val="241917"/>
              </a:solidFill>
              <a:latin typeface="Times New Roman" panose="02020603050405020304" charset="0"/>
              <a:ea typeface="宋体" panose="02010600030101010101" pitchFamily="2" charset="-122"/>
            </a:endParaRPr>
          </a:p>
          <a:p>
            <a:pPr algn="l">
              <a:lnSpc>
                <a:spcPct val="130000"/>
              </a:lnSpc>
            </a:pPr>
            <a:endParaRPr lang="en-US" altLang="zh-CN" sz="3200" b="1" dirty="0" smtClean="0">
              <a:solidFill>
                <a:srgbClr val="241917"/>
              </a:solidFill>
              <a:latin typeface="宋体" panose="02010600030101010101" pitchFamily="2" charset="-122"/>
              <a:ea typeface="宋体" panose="02010600030101010101" pitchFamily="2" charset="-122"/>
              <a:sym typeface="+mn-ea"/>
            </a:endParaRPr>
          </a:p>
          <a:p>
            <a:pPr algn="l">
              <a:lnSpc>
                <a:spcPct val="130000"/>
              </a:lnSpc>
            </a:pPr>
            <a:r>
              <a:rPr lang="en-US" altLang="zh-CN" sz="3200" b="1" dirty="0" smtClean="0">
                <a:solidFill>
                  <a:srgbClr val="241917"/>
                </a:solidFill>
                <a:latin typeface="宋体" panose="02010600030101010101" pitchFamily="2" charset="-122"/>
                <a:ea typeface="宋体" panose="02010600030101010101" pitchFamily="2" charset="-122"/>
                <a:sym typeface="+mn-ea"/>
              </a:rPr>
              <a:t>“</a:t>
            </a:r>
            <a:r>
              <a:rPr lang="zh-CN" altLang="en-US" sz="3200" b="1" dirty="0" smtClean="0">
                <a:solidFill>
                  <a:srgbClr val="241917"/>
                </a:solidFill>
                <a:latin typeface="宋体" panose="02010600030101010101" pitchFamily="2" charset="-122"/>
                <a:ea typeface="宋体" panose="02010600030101010101" pitchFamily="2" charset="-122"/>
              </a:rPr>
              <a:t>帅</a:t>
            </a:r>
            <a:r>
              <a:rPr lang="en-US" altLang="zh-CN" sz="3200" b="1" dirty="0" smtClean="0">
                <a:solidFill>
                  <a:srgbClr val="241917"/>
                </a:solidFill>
                <a:latin typeface="宋体" panose="02010600030101010101" pitchFamily="2" charset="-122"/>
                <a:ea typeface="宋体" panose="02010600030101010101" pitchFamily="2" charset="-122"/>
              </a:rPr>
              <a:t>”(shu</a:t>
            </a:r>
            <a:r>
              <a:rPr lang="zh-CN" altLang="en-US" sz="3200" b="1" dirty="0" smtClean="0">
                <a:solidFill>
                  <a:srgbClr val="241917"/>
                </a:solidFill>
                <a:latin typeface="宋体" panose="02010600030101010101" pitchFamily="2" charset="-122"/>
                <a:ea typeface="宋体" panose="02010600030101010101" pitchFamily="2" charset="-122"/>
              </a:rPr>
              <a:t>à</a:t>
            </a:r>
            <a:r>
              <a:rPr lang="en-US" altLang="zh-CN" sz="3200" b="1" dirty="0" smtClean="0">
                <a:solidFill>
                  <a:srgbClr val="241917"/>
                </a:solidFill>
                <a:latin typeface="宋体" panose="02010600030101010101" pitchFamily="2" charset="-122"/>
                <a:ea typeface="宋体" panose="02010600030101010101" pitchFamily="2" charset="-122"/>
              </a:rPr>
              <a:t>i):</a:t>
            </a:r>
            <a:endParaRPr lang="en-US" altLang="zh-CN" sz="3200" b="1" dirty="0" smtClean="0">
              <a:solidFill>
                <a:srgbClr val="241917"/>
              </a:solidFill>
              <a:latin typeface="宋体" panose="02010600030101010101" pitchFamily="2" charset="-122"/>
              <a:ea typeface="宋体" panose="02010600030101010101" pitchFamily="2" charset="-122"/>
            </a:endParaRPr>
          </a:p>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sym typeface="+mn-ea"/>
              </a:rPr>
              <a:t>It is the king or prince of the red side.</a:t>
            </a:r>
            <a:endParaRPr lang="en-US" altLang="zh-CN" sz="3200" dirty="0" smtClean="0">
              <a:solidFill>
                <a:srgbClr val="241917"/>
              </a:solidFill>
              <a:latin typeface="Times New Roman" panose="02020603050405020304" charset="0"/>
              <a:ea typeface="宋体" panose="02010600030101010101" pitchFamily="2" charset="-122"/>
            </a:endParaRPr>
          </a:p>
          <a:p>
            <a:pPr algn="l">
              <a:lnSpc>
                <a:spcPct val="130000"/>
              </a:lnSpc>
            </a:pPr>
            <a:endParaRPr lang="en-US" altLang="zh-CN" sz="3200" b="1" dirty="0" smtClean="0">
              <a:solidFill>
                <a:srgbClr val="241917"/>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1026" y="792094"/>
            <a:ext cx="11056060" cy="699595"/>
          </a:xfrm>
        </p:spPr>
        <p:txBody>
          <a:bodyPr>
            <a:noAutofit/>
          </a:bodyPr>
          <a:p>
            <a:r>
              <a:rPr lang="en-US" altLang="zh-CN" sz="4800"/>
              <a:t>Generals</a:t>
            </a:r>
            <a:endParaRPr lang="en-US" altLang="zh-CN" sz="4800"/>
          </a:p>
        </p:txBody>
      </p:sp>
      <p:pic>
        <p:nvPicPr>
          <p:cNvPr id="4" name="内容占位符 3"/>
          <p:cNvPicPr>
            <a:picLocks noChangeAspect="1"/>
          </p:cNvPicPr>
          <p:nvPr>
            <p:ph idx="1"/>
          </p:nvPr>
        </p:nvPicPr>
        <p:blipFill>
          <a:blip r:embed="rId1"/>
          <a:stretch>
            <a:fillRect/>
          </a:stretch>
        </p:blipFill>
        <p:spPr>
          <a:xfrm>
            <a:off x="1129030" y="1105535"/>
            <a:ext cx="2549525" cy="2549525"/>
          </a:xfrm>
          <a:prstGeom prst="rect">
            <a:avLst/>
          </a:prstGeom>
        </p:spPr>
      </p:pic>
      <p:pic>
        <p:nvPicPr>
          <p:cNvPr id="5" name="图片 4"/>
          <p:cNvPicPr>
            <a:picLocks noChangeAspect="1"/>
          </p:cNvPicPr>
          <p:nvPr/>
        </p:nvPicPr>
        <p:blipFill>
          <a:blip r:embed="rId2"/>
          <a:stretch>
            <a:fillRect/>
          </a:stretch>
        </p:blipFill>
        <p:spPr>
          <a:xfrm>
            <a:off x="1140460" y="3981450"/>
            <a:ext cx="2527300" cy="2381885"/>
          </a:xfrm>
          <a:prstGeom prst="rect">
            <a:avLst/>
          </a:prstGeom>
        </p:spPr>
      </p:pic>
      <p:sp>
        <p:nvSpPr>
          <p:cNvPr id="6" name="文本框 5"/>
          <p:cNvSpPr txBox="1"/>
          <p:nvPr/>
        </p:nvSpPr>
        <p:spPr>
          <a:xfrm>
            <a:off x="4989195" y="2115820"/>
            <a:ext cx="6080760" cy="2626360"/>
          </a:xfrm>
          <a:prstGeom prst="rect">
            <a:avLst/>
          </a:prstGeom>
          <a:noFill/>
        </p:spPr>
        <p:txBody>
          <a:bodyPr wrap="square" rtlCol="0">
            <a:spAutoFit/>
          </a:bodyPr>
          <a:p>
            <a:pPr algn="l">
              <a:lnSpc>
                <a:spcPct val="130000"/>
              </a:lnSpc>
            </a:pPr>
            <a:r>
              <a:rPr lang="en-US" altLang="zh-CN" sz="3200" dirty="0" smtClean="0">
                <a:solidFill>
                  <a:srgbClr val="241917"/>
                </a:solidFill>
                <a:latin typeface="Times New Roman" panose="02020603050405020304" charset="0"/>
                <a:ea typeface="宋体" panose="02010600030101010101" pitchFamily="2" charset="-122"/>
              </a:rPr>
              <a:t>“</a:t>
            </a:r>
            <a:r>
              <a:rPr sz="3200" dirty="0" smtClean="0">
                <a:solidFill>
                  <a:srgbClr val="241917"/>
                </a:solidFill>
                <a:latin typeface="Times New Roman" panose="02020603050405020304" charset="0"/>
                <a:ea typeface="宋体" panose="02010600030101010101" pitchFamily="2" charset="-122"/>
              </a:rPr>
              <a:t>The generals’ movement is limited to own palace.They can move either horizontally or vertically,but cannot move diagonally.</a:t>
            </a:r>
            <a:endParaRPr sz="3200" dirty="0" smtClean="0">
              <a:solidFill>
                <a:srgbClr val="241917"/>
              </a:solidFill>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196590" y="763270"/>
            <a:ext cx="5780405" cy="558673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67081" y="1104881"/>
            <a:ext cx="11056060" cy="4508992"/>
          </a:xfrm>
        </p:spPr>
        <p:txBody>
          <a:bodyPr/>
          <a:p>
            <a:pPr>
              <a:lnSpc>
                <a:spcPct val="140000"/>
              </a:lnSpc>
            </a:pPr>
            <a:r>
              <a:rPr lang="zh-CN" altLang="en-US" sz="3200" b="1">
                <a:solidFill>
                  <a:srgbClr val="241917"/>
                </a:solidFill>
                <a:latin typeface="Times New Roman" panose="02020603050405020304" charset="0"/>
              </a:rPr>
              <a:t>Tip:</a:t>
            </a:r>
            <a:endParaRPr lang="zh-CN" altLang="en-US" sz="3200" b="1">
              <a:solidFill>
                <a:srgbClr val="241917"/>
              </a:solidFill>
              <a:latin typeface="Times New Roman" panose="02020603050405020304" charset="0"/>
            </a:endParaRPr>
          </a:p>
          <a:p>
            <a:pPr>
              <a:lnSpc>
                <a:spcPct val="140000"/>
              </a:lnSpc>
            </a:pPr>
            <a:r>
              <a:rPr lang="zh-CN" altLang="en-US" sz="2800">
                <a:solidFill>
                  <a:srgbClr val="241917"/>
                </a:solidFill>
                <a:latin typeface="Times New Roman" panose="02020603050405020304" charset="0"/>
              </a:rPr>
              <a:t>1.The general is a chess piece that you want to protect.If your general is exposed to attack,your general is in “Check”.</a:t>
            </a:r>
            <a:endParaRPr lang="zh-CN" altLang="en-US" sz="2800">
              <a:solidFill>
                <a:srgbClr val="241917"/>
              </a:solidFill>
              <a:latin typeface="Times New Roman" panose="02020603050405020304" charset="0"/>
            </a:endParaRPr>
          </a:p>
          <a:p>
            <a:pPr>
              <a:lnSpc>
                <a:spcPct val="140000"/>
              </a:lnSpc>
            </a:pPr>
            <a:r>
              <a:rPr lang="zh-CN" altLang="en-US" sz="2800">
                <a:solidFill>
                  <a:srgbClr val="241917"/>
                </a:solidFill>
                <a:latin typeface="Times New Roman" panose="02020603050405020304" charset="0"/>
              </a:rPr>
              <a:t>2.The two generals cannot face each other on an open file.If either general sits exposed on an open file,the other general may not move to occupy that file.</a:t>
            </a:r>
            <a:endParaRPr lang="zh-CN" altLang="en-US" sz="2800">
              <a:solidFill>
                <a:srgbClr val="241917"/>
              </a:solidFill>
              <a:latin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900681" y="1971656"/>
            <a:ext cx="11056060" cy="4508992"/>
          </a:xfrm>
        </p:spPr>
        <p:txBody>
          <a:bodyPr/>
          <a:p>
            <a:pPr marL="0" indent="0">
              <a:buNone/>
            </a:pPr>
            <a:r>
              <a:rPr lang="en-US" altLang="zh-CN" sz="8000" b="1">
                <a:solidFill>
                  <a:srgbClr val="241917"/>
                </a:solidFill>
                <a:latin typeface="Times New Roman" panose="02020603050405020304" charset="0"/>
              </a:rPr>
              <a:t>Chinese Go</a:t>
            </a:r>
            <a:endParaRPr lang="en-US" altLang="zh-CN" sz="8000" b="1">
              <a:solidFill>
                <a:srgbClr val="241917"/>
              </a:solidFill>
              <a:latin typeface="Times New Roman" panose="020206030504050203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r>
              <a:rPr lang="en-US" altLang="zh-CN" sz="2800">
                <a:solidFill>
                  <a:srgbClr val="241917"/>
                </a:solidFill>
                <a:latin typeface="Times New Roman" panose="02020603050405020304" charset="0"/>
              </a:rPr>
              <a:t>The different names of go </a:t>
            </a:r>
            <a:endParaRPr lang="en-US" altLang="zh-CN" sz="2800">
              <a:solidFill>
                <a:srgbClr val="241917"/>
              </a:solidFill>
              <a:latin typeface="Times New Roman" panose="02020603050405020304" charset="0"/>
            </a:endParaRPr>
          </a:p>
          <a:p>
            <a:r>
              <a:rPr lang="en-US" altLang="zh-CN" sz="2800">
                <a:solidFill>
                  <a:srgbClr val="241917"/>
                </a:solidFill>
                <a:latin typeface="Times New Roman" panose="02020603050405020304" charset="0"/>
              </a:rPr>
              <a:t>Zain(</a:t>
            </a:r>
            <a:r>
              <a:rPr lang="zh-CN" altLang="en-US" sz="2800">
                <a:solidFill>
                  <a:srgbClr val="241917"/>
                </a:solidFill>
                <a:latin typeface="Times New Roman" panose="02020603050405020304" charset="0"/>
              </a:rPr>
              <a:t>坐隐</a:t>
            </a:r>
            <a:r>
              <a:rPr lang="en-US" altLang="zh-CN" sz="2800">
                <a:solidFill>
                  <a:srgbClr val="241917"/>
                </a:solidFill>
                <a:latin typeface="Times New Roman" panose="02020603050405020304" charset="0"/>
              </a:rPr>
              <a:t>) Hand-talk(</a:t>
            </a:r>
            <a:r>
              <a:rPr lang="zh-CN" altLang="en-US" sz="2800">
                <a:solidFill>
                  <a:srgbClr val="241917"/>
                </a:solidFill>
                <a:latin typeface="Times New Roman" panose="02020603050405020304" charset="0"/>
              </a:rPr>
              <a:t>手读</a:t>
            </a:r>
            <a:r>
              <a:rPr lang="en-US" altLang="zh-CN" sz="2800">
                <a:solidFill>
                  <a:srgbClr val="241917"/>
                </a:solidFill>
                <a:latin typeface="Times New Roman" panose="02020603050405020304" charset="0"/>
              </a:rPr>
              <a:t>) Square-Round(</a:t>
            </a:r>
            <a:r>
              <a:rPr lang="zh-CN" altLang="en-US" sz="2800">
                <a:solidFill>
                  <a:srgbClr val="241917"/>
                </a:solidFill>
                <a:latin typeface="Times New Roman" panose="02020603050405020304" charset="0"/>
              </a:rPr>
              <a:t>方圆</a:t>
            </a:r>
            <a:r>
              <a:rPr lang="en-US" altLang="zh-CN" sz="2800">
                <a:solidFill>
                  <a:srgbClr val="241917"/>
                </a:solidFill>
                <a:latin typeface="Times New Roman" panose="02020603050405020304" charset="0"/>
              </a:rPr>
              <a:t>) Black-and-White(</a:t>
            </a:r>
            <a:r>
              <a:rPr lang="zh-CN" altLang="en-US" sz="2800">
                <a:solidFill>
                  <a:srgbClr val="241917"/>
                </a:solidFill>
                <a:latin typeface="Times New Roman" panose="02020603050405020304" charset="0"/>
              </a:rPr>
              <a:t>黑白</a:t>
            </a:r>
            <a:r>
              <a:rPr lang="en-US" altLang="zh-CN" sz="2800">
                <a:solidFill>
                  <a:srgbClr val="241917"/>
                </a:solidFill>
                <a:latin typeface="Times New Roman" panose="02020603050405020304" charset="0"/>
              </a:rPr>
              <a:t>)</a:t>
            </a:r>
            <a:endParaRPr lang="en-US" altLang="zh-CN" sz="2800">
              <a:solidFill>
                <a:srgbClr val="241917"/>
              </a:solidFill>
              <a:latin typeface="Times New Roman" panose="02020603050405020304" charset="0"/>
            </a:endParaRPr>
          </a:p>
          <a:p>
            <a:endParaRPr lang="en-US" altLang="zh-CN" sz="3200">
              <a:solidFill>
                <a:srgbClr val="241917"/>
              </a:solidFill>
              <a:latin typeface="Times New Roman" panose="02020603050405020304" charset="0"/>
            </a:endParaRPr>
          </a:p>
          <a:p>
            <a:r>
              <a:rPr lang="en-US" altLang="zh-CN" sz="2800">
                <a:solidFill>
                  <a:srgbClr val="241917"/>
                </a:solidFill>
                <a:latin typeface="Times New Roman" panose="02020603050405020304" charset="0"/>
              </a:rPr>
              <a:t>Go has many names,but it is called the Go by westerners.They only think is  a game of go,apparently they do not recognize the profound meaning.</a:t>
            </a:r>
            <a:endParaRPr lang="en-US" altLang="zh-CN" sz="2800">
              <a:solidFill>
                <a:srgbClr val="241917"/>
              </a:solidFill>
              <a:latin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88290" y="-33020"/>
            <a:ext cx="12463145" cy="6924040"/>
          </a:xfrm>
          <a:prstGeom prst="rect">
            <a:avLst/>
          </a:prstGeom>
        </p:spPr>
      </p:pic>
      <p:sp>
        <p:nvSpPr>
          <p:cNvPr id="5" name="标题 1"/>
          <p:cNvSpPr>
            <a:spLocks noGrp="1"/>
          </p:cNvSpPr>
          <p:nvPr/>
        </p:nvSpPr>
        <p:spPr>
          <a:xfrm>
            <a:off x="1477010" y="2460625"/>
            <a:ext cx="10515600" cy="1325563"/>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8000" b="1">
                <a:solidFill>
                  <a:srgbClr val="241917"/>
                </a:solidFill>
                <a:effectLst>
                  <a:glow rad="63500">
                    <a:schemeClr val="accent4">
                      <a:satMod val="175000"/>
                      <a:alpha val="40000"/>
                    </a:schemeClr>
                  </a:glow>
                  <a:outerShdw blurRad="38100" dist="19050" dir="2700000" algn="tl" rotWithShape="0">
                    <a:srgbClr val="241917">
                      <a:alpha val="40000"/>
                    </a:srgbClr>
                  </a:outerShdw>
                </a:effectLst>
                <a:latin typeface="Times New Roman" panose="02020603050405020304" charset="0"/>
              </a:rPr>
              <a:t>Chinese Chess</a:t>
            </a:r>
            <a:endParaRPr lang="en-US" altLang="zh-CN" sz="8000" b="1">
              <a:solidFill>
                <a:srgbClr val="241917"/>
              </a:solidFill>
              <a:effectLst>
                <a:glow rad="63500">
                  <a:schemeClr val="accent4">
                    <a:satMod val="175000"/>
                    <a:alpha val="40000"/>
                  </a:schemeClr>
                </a:glow>
                <a:outerShdw blurRad="38100" dist="19050" dir="2700000" algn="tl" rotWithShape="0">
                  <a:srgbClr val="241917">
                    <a:alpha val="40000"/>
                  </a:srgbClr>
                </a:outerShdw>
              </a:effectLst>
              <a:latin typeface="Times New Roman" panose="02020603050405020304" charset="0"/>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1" y="876549"/>
            <a:ext cx="11056060" cy="699595"/>
          </a:xfrm>
        </p:spPr>
        <p:txBody>
          <a:bodyPr>
            <a:noAutofit/>
          </a:bodyPr>
          <a:p>
            <a:r>
              <a:rPr lang="en-US" altLang="zh-CN" sz="4800">
                <a:latin typeface="Times New Roman" panose="02020603050405020304" charset="0"/>
              </a:rPr>
              <a:t>Appliance</a:t>
            </a:r>
            <a:endParaRPr lang="en-US" altLang="zh-CN" sz="4800">
              <a:latin typeface="Times New Roman" panose="02020603050405020304" charset="0"/>
            </a:endParaRPr>
          </a:p>
        </p:txBody>
      </p:sp>
      <p:sp>
        <p:nvSpPr>
          <p:cNvPr id="3" name="内容占位符 2"/>
          <p:cNvSpPr>
            <a:spLocks noGrp="1"/>
          </p:cNvSpPr>
          <p:nvPr>
            <p:ph idx="1"/>
          </p:nvPr>
        </p:nvSpPr>
        <p:spPr/>
        <p:txBody>
          <a:bodyPr/>
          <a:p>
            <a:r>
              <a:rPr lang="en-US" altLang="zh-CN" sz="3200">
                <a:solidFill>
                  <a:srgbClr val="241917"/>
                </a:solidFill>
                <a:latin typeface="Times New Roman" panose="02020603050405020304" charset="0"/>
              </a:rPr>
              <a:t>It includes a cheeboard,181 black pieces and 180 white pieces.</a:t>
            </a:r>
            <a:endParaRPr lang="en-US" altLang="zh-CN" sz="3200">
              <a:solidFill>
                <a:srgbClr val="241917"/>
              </a:solidFill>
              <a:latin typeface="Times New Roman" panose="02020603050405020304" charset="0"/>
            </a:endParaRPr>
          </a:p>
        </p:txBody>
      </p:sp>
      <p:pic>
        <p:nvPicPr>
          <p:cNvPr id="5" name="图片 4"/>
          <p:cNvPicPr>
            <a:picLocks noChangeAspect="1"/>
          </p:cNvPicPr>
          <p:nvPr/>
        </p:nvPicPr>
        <p:blipFill>
          <a:blip r:embed="rId1"/>
          <a:stretch>
            <a:fillRect/>
          </a:stretch>
        </p:blipFill>
        <p:spPr>
          <a:xfrm>
            <a:off x="3458210" y="2450465"/>
            <a:ext cx="5275580" cy="40582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8326" y="820034"/>
            <a:ext cx="11056060" cy="699595"/>
          </a:xfrm>
        </p:spPr>
        <p:txBody>
          <a:bodyPr>
            <a:noAutofit/>
          </a:bodyPr>
          <a:p>
            <a:r>
              <a:rPr lang="en-US" altLang="zh-CN" sz="4800">
                <a:latin typeface="Times New Roman" panose="02020603050405020304" charset="0"/>
                <a:ea typeface="宋体" panose="02010600030101010101" pitchFamily="2" charset="-122"/>
              </a:rPr>
              <a:t>Chessboard</a:t>
            </a:r>
            <a:endParaRPr lang="en-US" altLang="zh-CN" sz="4800">
              <a:latin typeface="Times New Roman" panose="02020603050405020304" charset="0"/>
              <a:ea typeface="宋体" panose="02010600030101010101" pitchFamily="2" charset="-122"/>
            </a:endParaRPr>
          </a:p>
        </p:txBody>
      </p:sp>
      <p:sp>
        <p:nvSpPr>
          <p:cNvPr id="3" name="内容占位符 2"/>
          <p:cNvSpPr>
            <a:spLocks noGrp="1"/>
          </p:cNvSpPr>
          <p:nvPr>
            <p:ph idx="1"/>
          </p:nvPr>
        </p:nvSpPr>
        <p:spPr>
          <a:xfrm>
            <a:off x="567691" y="1389361"/>
            <a:ext cx="11056060" cy="4508992"/>
          </a:xfrm>
        </p:spPr>
        <p:txBody>
          <a:bodyPr/>
          <a:p>
            <a:pPr>
              <a:lnSpc>
                <a:spcPct val="120000"/>
              </a:lnSpc>
            </a:pPr>
            <a:r>
              <a:rPr lang="en-US" altLang="zh-CN" sz="2800">
                <a:solidFill>
                  <a:srgbClr val="241917"/>
                </a:solidFill>
                <a:latin typeface="Times New Roman" panose="02020603050405020304" charset="0"/>
              </a:rPr>
              <a:t>Go has been used to divine firstly,so it has closely relationship with the book of changes.There are nineteen horizontal lines and nineteen vet\rtical lines on the board,and they make up 361 points.They are said the luna calendar of 361 days.</a:t>
            </a:r>
            <a:endParaRPr lang="en-US" altLang="zh-CN" sz="2800">
              <a:solidFill>
                <a:srgbClr val="241917"/>
              </a:solidFill>
              <a:latin typeface="Times New Roman" panose="02020603050405020304" charset="0"/>
            </a:endParaRPr>
          </a:p>
        </p:txBody>
      </p:sp>
      <p:pic>
        <p:nvPicPr>
          <p:cNvPr id="4" name="图片 3"/>
          <p:cNvPicPr>
            <a:picLocks noChangeAspect="1"/>
          </p:cNvPicPr>
          <p:nvPr/>
        </p:nvPicPr>
        <p:blipFill>
          <a:blip r:embed="rId1"/>
          <a:stretch>
            <a:fillRect/>
          </a:stretch>
        </p:blipFill>
        <p:spPr>
          <a:xfrm>
            <a:off x="695960" y="3434080"/>
            <a:ext cx="3399155" cy="3392805"/>
          </a:xfrm>
          <a:prstGeom prst="rect">
            <a:avLst/>
          </a:prstGeom>
        </p:spPr>
      </p:pic>
      <p:pic>
        <p:nvPicPr>
          <p:cNvPr id="5" name="图片 4"/>
          <p:cNvPicPr>
            <a:picLocks noChangeAspect="1"/>
          </p:cNvPicPr>
          <p:nvPr/>
        </p:nvPicPr>
        <p:blipFill>
          <a:blip r:embed="rId2"/>
          <a:stretch>
            <a:fillRect/>
          </a:stretch>
        </p:blipFill>
        <p:spPr>
          <a:xfrm>
            <a:off x="4444365" y="3478530"/>
            <a:ext cx="3303905" cy="3303905"/>
          </a:xfrm>
          <a:prstGeom prst="rect">
            <a:avLst/>
          </a:prstGeom>
        </p:spPr>
      </p:pic>
      <p:pic>
        <p:nvPicPr>
          <p:cNvPr id="6" name="图片 5"/>
          <p:cNvPicPr>
            <a:picLocks noChangeAspect="1"/>
          </p:cNvPicPr>
          <p:nvPr/>
        </p:nvPicPr>
        <p:blipFill>
          <a:blip r:embed="rId3"/>
          <a:stretch>
            <a:fillRect/>
          </a:stretch>
        </p:blipFill>
        <p:spPr>
          <a:xfrm>
            <a:off x="8690610" y="3151505"/>
            <a:ext cx="2933065" cy="36753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1" y="806064"/>
            <a:ext cx="11056060" cy="699595"/>
          </a:xfrm>
        </p:spPr>
        <p:txBody>
          <a:bodyPr>
            <a:noAutofit/>
          </a:bodyPr>
          <a:p>
            <a:r>
              <a:rPr lang="en-US" altLang="zh-CN" sz="4800">
                <a:latin typeface="Times New Roman" panose="02020603050405020304" charset="0"/>
              </a:rPr>
              <a:t>Piece</a:t>
            </a:r>
            <a:endParaRPr lang="en-US" altLang="zh-CN" sz="4800">
              <a:latin typeface="Times New Roman" panose="02020603050405020304" charset="0"/>
            </a:endParaRPr>
          </a:p>
        </p:txBody>
      </p:sp>
      <p:sp>
        <p:nvSpPr>
          <p:cNvPr id="3" name="内容占位符 2"/>
          <p:cNvSpPr>
            <a:spLocks noGrp="1"/>
          </p:cNvSpPr>
          <p:nvPr>
            <p:ph idx="1"/>
          </p:nvPr>
        </p:nvSpPr>
        <p:spPr>
          <a:xfrm>
            <a:off x="984250" y="4824095"/>
            <a:ext cx="10204450" cy="1685290"/>
          </a:xfrm>
        </p:spPr>
        <p:txBody>
          <a:bodyPr/>
          <a:p>
            <a:pPr>
              <a:lnSpc>
                <a:spcPct val="130000"/>
              </a:lnSpc>
            </a:pPr>
            <a:r>
              <a:rPr lang="en-US" altLang="zh-CN" sz="2800">
                <a:solidFill>
                  <a:srgbClr val="241917"/>
                </a:solidFill>
                <a:latin typeface="Times New Roman" panose="02020603050405020304" charset="0"/>
              </a:rPr>
              <a:t>The pieces are divided into black and white.It is the important theory for yin and yang.That is the basis of Chinese culture. </a:t>
            </a:r>
            <a:endParaRPr lang="en-US" altLang="zh-CN" sz="2800">
              <a:solidFill>
                <a:srgbClr val="241917"/>
              </a:solidFill>
              <a:latin typeface="Times New Roman" panose="02020603050405020304" charset="0"/>
            </a:endParaRPr>
          </a:p>
        </p:txBody>
      </p:sp>
      <p:pic>
        <p:nvPicPr>
          <p:cNvPr id="4" name="图片 3"/>
          <p:cNvPicPr>
            <a:picLocks noChangeAspect="1"/>
          </p:cNvPicPr>
          <p:nvPr/>
        </p:nvPicPr>
        <p:blipFill>
          <a:blip r:embed="rId1"/>
          <a:stretch>
            <a:fillRect/>
          </a:stretch>
        </p:blipFill>
        <p:spPr>
          <a:xfrm>
            <a:off x="1694180" y="1505585"/>
            <a:ext cx="4546600" cy="3492500"/>
          </a:xfrm>
          <a:prstGeom prst="rect">
            <a:avLst/>
          </a:prstGeom>
        </p:spPr>
      </p:pic>
      <p:pic>
        <p:nvPicPr>
          <p:cNvPr id="5" name="图片 4"/>
          <p:cNvPicPr>
            <a:picLocks noChangeAspect="1"/>
          </p:cNvPicPr>
          <p:nvPr/>
        </p:nvPicPr>
        <p:blipFill>
          <a:blip r:embed="rId2"/>
          <a:stretch>
            <a:fillRect/>
          </a:stretch>
        </p:blipFill>
        <p:spPr>
          <a:xfrm>
            <a:off x="7332980" y="1203960"/>
            <a:ext cx="3597275" cy="37941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1" y="792094"/>
            <a:ext cx="11056060" cy="699595"/>
          </a:xfrm>
        </p:spPr>
        <p:txBody>
          <a:bodyPr>
            <a:noAutofit/>
          </a:bodyPr>
          <a:p>
            <a:r>
              <a:rPr lang="en-US" altLang="zh-CN" sz="4400">
                <a:latin typeface="Times New Roman" panose="02020603050405020304" charset="0"/>
              </a:rPr>
              <a:t>The Chinese World View</a:t>
            </a:r>
            <a:endParaRPr lang="en-US" altLang="zh-CN" sz="4400">
              <a:latin typeface="Times New Roman" panose="02020603050405020304" charset="0"/>
            </a:endParaRPr>
          </a:p>
        </p:txBody>
      </p:sp>
      <p:pic>
        <p:nvPicPr>
          <p:cNvPr id="4" name="内容占位符 3"/>
          <p:cNvPicPr>
            <a:picLocks noChangeAspect="1"/>
          </p:cNvPicPr>
          <p:nvPr>
            <p:ph idx="1"/>
          </p:nvPr>
        </p:nvPicPr>
        <p:blipFill>
          <a:blip r:embed="rId1"/>
          <a:stretch>
            <a:fillRect/>
          </a:stretch>
        </p:blipFill>
        <p:spPr>
          <a:xfrm>
            <a:off x="2344420" y="1491615"/>
            <a:ext cx="7143750" cy="2828925"/>
          </a:xfrm>
          <a:prstGeom prst="rect">
            <a:avLst/>
          </a:prstGeom>
        </p:spPr>
      </p:pic>
      <p:sp>
        <p:nvSpPr>
          <p:cNvPr id="5" name="文本框 4"/>
          <p:cNvSpPr txBox="1"/>
          <p:nvPr/>
        </p:nvSpPr>
        <p:spPr>
          <a:xfrm>
            <a:off x="1615440" y="4996815"/>
            <a:ext cx="9338310" cy="1200150"/>
          </a:xfrm>
          <a:prstGeom prst="rect">
            <a:avLst/>
          </a:prstGeom>
          <a:noFill/>
        </p:spPr>
        <p:txBody>
          <a:bodyPr wrap="square" rtlCol="0">
            <a:spAutoFit/>
          </a:bodyPr>
          <a:p>
            <a:pPr>
              <a:lnSpc>
                <a:spcPct val="130000"/>
              </a:lnSpc>
            </a:pPr>
            <a:r>
              <a:rPr lang="en-US" altLang="zh-CN" sz="2800" dirty="0" smtClean="0">
                <a:solidFill>
                  <a:srgbClr val="241917"/>
                </a:solidFill>
                <a:latin typeface="Times New Roman" panose="02020603050405020304" charset="0"/>
                <a:ea typeface="微软雅黑" panose="020B0503020204020204" charset="-122"/>
              </a:rPr>
              <a:t>The shape of the board and pieces represents the thought of the Chinese world view.</a:t>
            </a:r>
            <a:endParaRPr lang="en-US" altLang="zh-CN" sz="2800" dirty="0" smtClean="0">
              <a:solidFill>
                <a:srgbClr val="241917"/>
              </a:solidFill>
              <a:latin typeface="Times New Roman" panose="02020603050405020304" charset="0"/>
              <a:ea typeface="微软雅黑" panose="020B0503020204020204" charset="-122"/>
            </a:endParaRPr>
          </a:p>
        </p:txBody>
      </p:sp>
      <p:sp>
        <p:nvSpPr>
          <p:cNvPr id="6" name="文本框 5"/>
          <p:cNvSpPr txBox="1"/>
          <p:nvPr/>
        </p:nvSpPr>
        <p:spPr>
          <a:xfrm>
            <a:off x="3728085" y="4351020"/>
            <a:ext cx="4901565" cy="645795"/>
          </a:xfrm>
          <a:prstGeom prst="rect">
            <a:avLst/>
          </a:prstGeom>
          <a:noFill/>
        </p:spPr>
        <p:txBody>
          <a:bodyPr wrap="none" rtlCol="0">
            <a:spAutoFit/>
          </a:bodyPr>
          <a:p>
            <a:pPr>
              <a:lnSpc>
                <a:spcPct val="130000"/>
              </a:lnSpc>
            </a:pPr>
            <a:r>
              <a:rPr lang="en-US" altLang="zh-CN" sz="2800" b="1" dirty="0" smtClean="0">
                <a:solidFill>
                  <a:schemeClr val="accent6">
                    <a:lumMod val="75000"/>
                  </a:schemeClr>
                </a:solidFill>
                <a:latin typeface="Times New Roman" panose="02020603050405020304" charset="0"/>
                <a:ea typeface="微软雅黑" panose="020B0503020204020204" charset="-122"/>
              </a:rPr>
              <a:t>hemispherical dome(</a:t>
            </a:r>
            <a:r>
              <a:rPr lang="zh-CN" altLang="en-US" sz="2800" b="1" dirty="0" smtClean="0">
                <a:solidFill>
                  <a:schemeClr val="accent6">
                    <a:lumMod val="75000"/>
                  </a:schemeClr>
                </a:solidFill>
                <a:latin typeface="宋体" panose="02010600030101010101" pitchFamily="2" charset="-122"/>
                <a:ea typeface="宋体" panose="02010600030101010101" pitchFamily="2" charset="-122"/>
              </a:rPr>
              <a:t>天圆地方</a:t>
            </a:r>
            <a:r>
              <a:rPr lang="en-US" altLang="zh-CN" sz="2800" b="1" dirty="0" smtClean="0">
                <a:solidFill>
                  <a:schemeClr val="accent6">
                    <a:lumMod val="75000"/>
                  </a:schemeClr>
                </a:solidFill>
                <a:latin typeface="Times New Roman" panose="02020603050405020304" charset="0"/>
                <a:ea typeface="微软雅黑" panose="020B0503020204020204" charset="-122"/>
              </a:rPr>
              <a:t>)</a:t>
            </a:r>
            <a:endParaRPr lang="en-US" altLang="zh-CN" sz="2800" b="1" dirty="0" smtClean="0">
              <a:solidFill>
                <a:schemeClr val="accent6">
                  <a:lumMod val="75000"/>
                </a:schemeClr>
              </a:solidFill>
              <a:latin typeface="Times New Roman" panose="02020603050405020304" charset="0"/>
              <a:ea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8326" y="763519"/>
            <a:ext cx="11056060" cy="699595"/>
          </a:xfrm>
        </p:spPr>
        <p:txBody>
          <a:bodyPr>
            <a:noAutofit/>
          </a:bodyPr>
          <a:p>
            <a:r>
              <a:rPr lang="en-US" altLang="zh-CN" sz="4400">
                <a:latin typeface="Times New Roman" panose="02020603050405020304" charset="0"/>
              </a:rPr>
              <a:t>Rules</a:t>
            </a:r>
            <a:endParaRPr lang="en-US" altLang="zh-CN" sz="4400">
              <a:latin typeface="Times New Roman" panose="02020603050405020304" charset="0"/>
            </a:endParaRPr>
          </a:p>
        </p:txBody>
      </p:sp>
      <p:sp>
        <p:nvSpPr>
          <p:cNvPr id="3" name="内容占位符 2"/>
          <p:cNvSpPr>
            <a:spLocks noGrp="1"/>
          </p:cNvSpPr>
          <p:nvPr>
            <p:ph idx="1"/>
          </p:nvPr>
        </p:nvSpPr>
        <p:spPr/>
        <p:txBody>
          <a:bodyPr/>
          <a:p>
            <a:pPr>
              <a:lnSpc>
                <a:spcPct val="140000"/>
              </a:lnSpc>
            </a:pPr>
            <a:r>
              <a:rPr lang="en-US" altLang="zh-CN" sz="3200">
                <a:solidFill>
                  <a:srgbClr val="241917"/>
                </a:solidFill>
                <a:latin typeface="Times New Roman" panose="02020603050405020304" charset="0"/>
              </a:rPr>
              <a:t>Both sides use different color,and black go first.Everyone must use one piece each time.</a:t>
            </a:r>
            <a:endParaRPr lang="en-US" altLang="zh-CN" sz="3200">
              <a:solidFill>
                <a:srgbClr val="241917"/>
              </a:solidFill>
              <a:latin typeface="Times New Roman" panose="02020603050405020304" charset="0"/>
            </a:endParaRPr>
          </a:p>
          <a:p>
            <a:pPr>
              <a:lnSpc>
                <a:spcPct val="140000"/>
              </a:lnSpc>
            </a:pPr>
            <a:r>
              <a:rPr lang="en-US" altLang="zh-CN" sz="3200">
                <a:solidFill>
                  <a:srgbClr val="241917"/>
                </a:solidFill>
                <a:latin typeface="Times New Roman" panose="02020603050405020304" charset="0"/>
              </a:rPr>
              <a:t>Piece must put on the cross point.</a:t>
            </a:r>
            <a:endParaRPr lang="en-US" altLang="zh-CN" sz="3200">
              <a:solidFill>
                <a:srgbClr val="241917"/>
              </a:solidFill>
              <a:latin typeface="Times New Roman" panose="02020603050405020304" charset="0"/>
            </a:endParaRPr>
          </a:p>
          <a:p>
            <a:pPr>
              <a:lnSpc>
                <a:spcPct val="140000"/>
              </a:lnSpc>
            </a:pPr>
            <a:r>
              <a:rPr lang="en-US" altLang="zh-CN" sz="3200">
                <a:solidFill>
                  <a:srgbClr val="241917"/>
                </a:solidFill>
                <a:latin typeface="Times New Roman" panose="02020603050405020304" charset="0"/>
              </a:rPr>
              <a:t>Do not move the pieces on the board.</a:t>
            </a:r>
            <a:endParaRPr lang="en-US" altLang="zh-CN" sz="3200">
              <a:solidFill>
                <a:srgbClr val="241917"/>
              </a:solidFill>
              <a:latin typeface="Times New Roman" panose="020206030504050203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8326" y="849244"/>
            <a:ext cx="11056060" cy="699595"/>
          </a:xfrm>
        </p:spPr>
        <p:txBody>
          <a:bodyPr>
            <a:noAutofit/>
          </a:bodyPr>
          <a:p>
            <a:r>
              <a:rPr lang="en-US" altLang="zh-CN" sz="4800">
                <a:latin typeface="Times New Roman" panose="02020603050405020304" charset="0"/>
              </a:rPr>
              <a:t>Equality</a:t>
            </a:r>
            <a:endParaRPr lang="en-US" altLang="zh-CN" sz="4800">
              <a:latin typeface="Times New Roman" panose="02020603050405020304" charset="0"/>
            </a:endParaRPr>
          </a:p>
        </p:txBody>
      </p:sp>
      <p:sp>
        <p:nvSpPr>
          <p:cNvPr id="3" name="内容占位符 2"/>
          <p:cNvSpPr>
            <a:spLocks noGrp="1"/>
          </p:cNvSpPr>
          <p:nvPr>
            <p:ph idx="1"/>
          </p:nvPr>
        </p:nvSpPr>
        <p:spPr>
          <a:xfrm>
            <a:off x="558800" y="1744345"/>
            <a:ext cx="10938510" cy="4509135"/>
          </a:xfrm>
        </p:spPr>
        <p:txBody>
          <a:bodyPr/>
          <a:p>
            <a:r>
              <a:rPr lang="en-US" altLang="zh-CN" sz="2800">
                <a:solidFill>
                  <a:srgbClr val="241917"/>
                </a:solidFill>
                <a:latin typeface="Times New Roman" panose="02020603050405020304" charset="0"/>
              </a:rPr>
              <a:t>Every piece is equality.When put on board,it will produce different results.This is noy only the idea of the equality,but also the thinking of the whole and part.</a:t>
            </a:r>
            <a:endParaRPr lang="en-US" altLang="zh-CN" sz="2800">
              <a:solidFill>
                <a:srgbClr val="241917"/>
              </a:solidFill>
              <a:latin typeface="Times New Roman" panose="02020603050405020304" charset="0"/>
            </a:endParaRPr>
          </a:p>
        </p:txBody>
      </p:sp>
      <p:pic>
        <p:nvPicPr>
          <p:cNvPr id="4" name="图片 3"/>
          <p:cNvPicPr>
            <a:picLocks noChangeAspect="1"/>
          </p:cNvPicPr>
          <p:nvPr/>
        </p:nvPicPr>
        <p:blipFill>
          <a:blip r:embed="rId1"/>
          <a:stretch>
            <a:fillRect/>
          </a:stretch>
        </p:blipFill>
        <p:spPr>
          <a:xfrm>
            <a:off x="5890260" y="3367405"/>
            <a:ext cx="6152515" cy="3041650"/>
          </a:xfrm>
          <a:prstGeom prst="rect">
            <a:avLst/>
          </a:prstGeom>
        </p:spPr>
      </p:pic>
      <p:pic>
        <p:nvPicPr>
          <p:cNvPr id="5" name="图片 4"/>
          <p:cNvPicPr>
            <a:picLocks noChangeAspect="1"/>
          </p:cNvPicPr>
          <p:nvPr/>
        </p:nvPicPr>
        <p:blipFill>
          <a:blip r:embed="rId2"/>
          <a:stretch>
            <a:fillRect/>
          </a:stretch>
        </p:blipFill>
        <p:spPr>
          <a:xfrm>
            <a:off x="287020" y="3211830"/>
            <a:ext cx="5428615" cy="360934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8326" y="863214"/>
            <a:ext cx="11056060" cy="699595"/>
          </a:xfrm>
        </p:spPr>
        <p:txBody>
          <a:bodyPr>
            <a:noAutofit/>
          </a:bodyPr>
          <a:p>
            <a:r>
              <a:rPr lang="en-US" altLang="zh-CN" sz="4800">
                <a:latin typeface="Times New Roman" panose="02020603050405020304" charset="0"/>
              </a:rPr>
              <a:t>Outcome</a:t>
            </a:r>
            <a:endParaRPr lang="en-US" altLang="zh-CN" sz="4800">
              <a:latin typeface="Times New Roman" panose="02020603050405020304" charset="0"/>
            </a:endParaRPr>
          </a:p>
        </p:txBody>
      </p:sp>
      <p:sp>
        <p:nvSpPr>
          <p:cNvPr id="3" name="内容占位符 2"/>
          <p:cNvSpPr>
            <a:spLocks noGrp="1"/>
          </p:cNvSpPr>
          <p:nvPr>
            <p:ph idx="1"/>
          </p:nvPr>
        </p:nvSpPr>
        <p:spPr>
          <a:xfrm>
            <a:off x="568326" y="1562716"/>
            <a:ext cx="11056060" cy="4508992"/>
          </a:xfrm>
        </p:spPr>
        <p:txBody>
          <a:bodyPr/>
          <a:p>
            <a:pPr>
              <a:lnSpc>
                <a:spcPct val="110000"/>
              </a:lnSpc>
            </a:pPr>
            <a:r>
              <a:rPr lang="en-US" altLang="zh-CN" sz="3200">
                <a:solidFill>
                  <a:srgbClr val="241917"/>
                </a:solidFill>
                <a:latin typeface="Times New Roman" panose="02020603050405020304" charset="0"/>
              </a:rPr>
              <a:t>The way to get victory is get more points than opponent.But it does not require the number.It reflects the idea of harmony and the Golden Mean.</a:t>
            </a:r>
            <a:endParaRPr lang="en-US" altLang="zh-CN" sz="3200">
              <a:solidFill>
                <a:srgbClr val="241917"/>
              </a:solidFill>
              <a:latin typeface="Times New Roman" panose="02020603050405020304" charset="0"/>
            </a:endParaRPr>
          </a:p>
        </p:txBody>
      </p:sp>
      <p:pic>
        <p:nvPicPr>
          <p:cNvPr id="4" name="图片 3"/>
          <p:cNvPicPr>
            <a:picLocks noChangeAspect="1"/>
          </p:cNvPicPr>
          <p:nvPr/>
        </p:nvPicPr>
        <p:blipFill>
          <a:blip r:embed="rId1"/>
          <a:stretch>
            <a:fillRect/>
          </a:stretch>
        </p:blipFill>
        <p:spPr>
          <a:xfrm>
            <a:off x="1946275" y="3282315"/>
            <a:ext cx="8300085" cy="345503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7" name="内容占位符 6"/>
          <p:cNvPicPr>
            <a:picLocks noChangeAspect="1"/>
          </p:cNvPicPr>
          <p:nvPr>
            <p:ph idx="1"/>
          </p:nvPr>
        </p:nvPicPr>
        <p:blipFill>
          <a:blip r:embed="rId1"/>
          <a:stretch>
            <a:fillRect/>
          </a:stretch>
        </p:blipFill>
        <p:spPr>
          <a:xfrm>
            <a:off x="998220" y="840740"/>
            <a:ext cx="6925310" cy="5177155"/>
          </a:xfrm>
          <a:prstGeom prst="rect">
            <a:avLst/>
          </a:prstGeom>
        </p:spPr>
      </p:pic>
      <p:pic>
        <p:nvPicPr>
          <p:cNvPr id="8" name="图片 7" descr="麻将英文介绍"/>
          <p:cNvPicPr>
            <a:picLocks noChangeAspect="1"/>
          </p:cNvPicPr>
          <p:nvPr/>
        </p:nvPicPr>
        <p:blipFill>
          <a:blip r:embed="rId2"/>
          <a:stretch>
            <a:fillRect/>
          </a:stretch>
        </p:blipFill>
        <p:spPr>
          <a:xfrm>
            <a:off x="3838575" y="1539240"/>
            <a:ext cx="7438390" cy="4775835"/>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274638"/>
            <a:ext cx="2971792" cy="5940444"/>
          </a:xfrm>
        </p:spPr>
        <p:txBody>
          <a:bodyPr>
            <a:noAutofit/>
          </a:bodyPr>
          <a:lstStyle/>
          <a:p>
            <a:r>
              <a:rPr lang="zh-CN" altLang="en-US" sz="199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麻将</a:t>
            </a:r>
            <a:endParaRPr lang="zh-CN" altLang="en-US" sz="199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3" name="图片 2"/>
          <p:cNvPicPr>
            <a:picLocks noChangeAspect="1"/>
          </p:cNvPicPr>
          <p:nvPr/>
        </p:nvPicPr>
        <p:blipFill>
          <a:blip r:embed="rId1"/>
          <a:stretch>
            <a:fillRect/>
          </a:stretch>
        </p:blipFill>
        <p:spPr>
          <a:xfrm>
            <a:off x="0" y="-10795"/>
            <a:ext cx="12247245" cy="682879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8326" y="1074034"/>
            <a:ext cx="11056060" cy="699595"/>
          </a:xfrm>
        </p:spPr>
        <p:txBody>
          <a:bodyPr>
            <a:noAutofit/>
          </a:bodyPr>
          <a:lstStyle/>
          <a:p>
            <a:r>
              <a:rPr lang="en-US" altLang="zh-CN" sz="6000" dirty="0" smtClean="0">
                <a:solidFill>
                  <a:schemeClr val="accent2">
                    <a:lumMod val="75000"/>
                  </a:schemeClr>
                </a:solidFill>
                <a:latin typeface="Times New Roman" panose="02020603050405020304" charset="0"/>
              </a:rPr>
              <a:t>Introduction</a:t>
            </a:r>
            <a:endParaRPr lang="en-US" altLang="zh-CN" sz="6000" dirty="0" smtClean="0">
              <a:solidFill>
                <a:schemeClr val="accent2">
                  <a:lumMod val="75000"/>
                </a:schemeClr>
              </a:solidFill>
              <a:latin typeface="Times New Roman" panose="02020603050405020304" charset="0"/>
            </a:endParaRPr>
          </a:p>
        </p:txBody>
      </p:sp>
      <p:sp>
        <p:nvSpPr>
          <p:cNvPr id="3" name="内容占位符 2"/>
          <p:cNvSpPr>
            <a:spLocks noGrp="1"/>
          </p:cNvSpPr>
          <p:nvPr>
            <p:ph idx="1"/>
          </p:nvPr>
        </p:nvSpPr>
        <p:spPr>
          <a:xfrm>
            <a:off x="1268095" y="1944370"/>
            <a:ext cx="10199370" cy="4526280"/>
          </a:xfrm>
        </p:spPr>
        <p:txBody>
          <a:bodyPr/>
          <a:lstStyle/>
          <a:p>
            <a:pPr algn="just">
              <a:lnSpc>
                <a:spcPct val="130000"/>
              </a:lnSpc>
              <a:buNone/>
            </a:pPr>
            <a:r>
              <a:rPr lang="en-US" altLang="zh-CN" dirty="0" smtClean="0"/>
              <a:t>   </a:t>
            </a:r>
            <a:r>
              <a:rPr lang="en-US" altLang="zh-CN" sz="2800" dirty="0" smtClean="0">
                <a:solidFill>
                  <a:srgbClr val="241917"/>
                </a:solidFill>
                <a:latin typeface="Times New Roman" panose="02020603050405020304" charset="0"/>
              </a:rPr>
              <a:t>Mahjong is a game for four players that originated in China. A Korean variation</a:t>
            </a:r>
            <a:r>
              <a:rPr lang="zh-CN" altLang="en-US" sz="2800" dirty="0" smtClean="0">
                <a:solidFill>
                  <a:srgbClr val="241917"/>
                </a:solidFill>
                <a:latin typeface="Times New Roman" panose="02020603050405020304" charset="0"/>
              </a:rPr>
              <a:t> </a:t>
            </a:r>
            <a:r>
              <a:rPr lang="en-US" altLang="zh-CN" sz="2800" dirty="0" smtClean="0">
                <a:solidFill>
                  <a:srgbClr val="241917"/>
                </a:solidFill>
                <a:latin typeface="Times New Roman" panose="02020603050405020304" charset="0"/>
              </a:rPr>
              <a:t>allows for three players as well as some variations in Japan and Malaysia. It is known as three player mahjong. By far, the most common form of mahjong is that played by four players.</a:t>
            </a:r>
            <a:endParaRPr lang="en-US" altLang="zh-CN" sz="2800" dirty="0" smtClean="0">
              <a:solidFill>
                <a:srgbClr val="241917"/>
              </a:solidFill>
              <a:latin typeface="Times New Roman" panose="02020603050405020304" charset="0"/>
            </a:endParaRPr>
          </a:p>
          <a:p>
            <a:pPr>
              <a:buNone/>
            </a:pPr>
            <a:endParaRPr lang="en-US" altLang="zh-CN" sz="2800" dirty="0" smtClean="0">
              <a:solidFill>
                <a:srgbClr val="241917"/>
              </a:solidFill>
              <a:latin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2296" y="891154"/>
            <a:ext cx="11056060" cy="699595"/>
          </a:xfrm>
        </p:spPr>
        <p:txBody>
          <a:bodyPr>
            <a:noAutofit/>
          </a:bodyPr>
          <a:p>
            <a:r>
              <a:rPr lang="en-US" altLang="zh-CN" sz="5400">
                <a:latin typeface="Times New Roman" panose="02020603050405020304" charset="0"/>
              </a:rPr>
              <a:t>The Origin of Chinese Chess</a:t>
            </a:r>
            <a:endParaRPr lang="en-US" altLang="zh-CN" sz="5400">
              <a:latin typeface="Times New Roman" panose="02020603050405020304" charset="0"/>
            </a:endParaRPr>
          </a:p>
        </p:txBody>
      </p:sp>
      <p:sp>
        <p:nvSpPr>
          <p:cNvPr id="4" name="文本框 3"/>
          <p:cNvSpPr txBox="1"/>
          <p:nvPr/>
        </p:nvSpPr>
        <p:spPr>
          <a:xfrm>
            <a:off x="582295" y="1762760"/>
            <a:ext cx="11576050" cy="3332480"/>
          </a:xfrm>
          <a:prstGeom prst="rect">
            <a:avLst/>
          </a:prstGeom>
          <a:noFill/>
        </p:spPr>
        <p:txBody>
          <a:bodyPr wrap="square" rtlCol="0">
            <a:spAutoFit/>
          </a:bodyPr>
          <a:p>
            <a:pPr>
              <a:lnSpc>
                <a:spcPct val="190000"/>
              </a:lnSpc>
            </a:pPr>
            <a:r>
              <a:rPr lang="en-US" altLang="zh-CN" sz="2800" dirty="0" smtClean="0">
                <a:solidFill>
                  <a:srgbClr val="241917"/>
                </a:solidFill>
                <a:latin typeface="Times New Roman" panose="02020603050405020304" charset="0"/>
                <a:ea typeface="微软雅黑" panose="020B0503020204020204" charset="-122"/>
              </a:rPr>
              <a:t>     Chess,which is also called Chinese chess.In China it has a long history,</a:t>
            </a:r>
            <a:endParaRPr lang="en-US" altLang="zh-CN" sz="2800" dirty="0" smtClean="0">
              <a:solidFill>
                <a:srgbClr val="241917"/>
              </a:solidFill>
              <a:latin typeface="Times New Roman" panose="02020603050405020304" charset="0"/>
              <a:ea typeface="微软雅黑" panose="020B0503020204020204" charset="-122"/>
            </a:endParaRPr>
          </a:p>
          <a:p>
            <a:pPr>
              <a:lnSpc>
                <a:spcPct val="190000"/>
              </a:lnSpc>
            </a:pPr>
            <a:r>
              <a:rPr lang="en-US" altLang="zh-CN" sz="2800" dirty="0" smtClean="0">
                <a:solidFill>
                  <a:srgbClr val="241917"/>
                </a:solidFill>
                <a:latin typeface="Times New Roman" panose="02020603050405020304" charset="0"/>
                <a:ea typeface="微软雅黑" panose="020B0503020204020204" charset="-122"/>
              </a:rPr>
              <a:t>belonging to a kind of 2 people adversarial game.Owing to the simple appliance and strong interest,it becomes one of very extensive chess activities.But about the origin of chess ,there is still no final conclusion now.</a:t>
            </a:r>
            <a:endParaRPr lang="en-US" altLang="zh-CN" sz="2800" dirty="0" smtClean="0">
              <a:solidFill>
                <a:srgbClr val="241917"/>
              </a:solidFill>
              <a:latin typeface="Times New Roman" panose="02020603050405020304" charset="0"/>
              <a:ea typeface="微软雅黑" panose="020B0503020204020204" charset="-122"/>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4049" y="214291"/>
            <a:ext cx="8229600" cy="1143000"/>
          </a:xfrm>
        </p:spPr>
        <p:txBody>
          <a:bodyPr/>
          <a:lstStyle/>
          <a:p>
            <a:r>
              <a:rPr lang="en-US" altLang="zh-CN" sz="4800" b="1" dirty="0" smtClean="0">
                <a:latin typeface="Times New Roman" panose="02020603050405020304" charset="0"/>
              </a:rPr>
              <a:t>Tiles</a:t>
            </a:r>
            <a:endParaRPr lang="en-US" altLang="zh-CN" sz="4800" b="1" dirty="0" smtClean="0">
              <a:latin typeface="Times New Roman" panose="02020603050405020304" charset="0"/>
            </a:endParaRPr>
          </a:p>
        </p:txBody>
      </p:sp>
      <p:sp>
        <p:nvSpPr>
          <p:cNvPr id="3" name="内容占位符 2"/>
          <p:cNvSpPr>
            <a:spLocks noGrp="1"/>
          </p:cNvSpPr>
          <p:nvPr>
            <p:ph idx="1"/>
          </p:nvPr>
        </p:nvSpPr>
        <p:spPr/>
        <p:txBody>
          <a:bodyPr>
            <a:noAutofit/>
          </a:bodyPr>
          <a:lstStyle/>
          <a:p>
            <a:r>
              <a:rPr lang="en-US" altLang="zh-CN" sz="2800" dirty="0" smtClean="0">
                <a:solidFill>
                  <a:srgbClr val="241917"/>
                </a:solidFill>
                <a:latin typeface="Times New Roman" panose="02020603050405020304" charset="0"/>
              </a:rPr>
              <a:t>Total 136 tiles</a:t>
            </a:r>
            <a:endParaRPr lang="en-US" altLang="zh-CN" sz="2800" dirty="0" smtClean="0">
              <a:solidFill>
                <a:srgbClr val="241917"/>
              </a:solidFill>
              <a:latin typeface="Times New Roman" panose="02020603050405020304" charset="0"/>
            </a:endParaRPr>
          </a:p>
          <a:p>
            <a:r>
              <a:rPr lang="zh-CN" altLang="en-US" sz="2800" dirty="0" smtClean="0">
                <a:solidFill>
                  <a:srgbClr val="241917"/>
                </a:solidFill>
                <a:latin typeface="Times New Roman" panose="02020603050405020304" charset="0"/>
              </a:rPr>
              <a:t>（</a:t>
            </a:r>
            <a:r>
              <a:rPr lang="en-US" altLang="zh-CN" sz="2800" dirty="0" smtClean="0">
                <a:solidFill>
                  <a:srgbClr val="241917"/>
                </a:solidFill>
                <a:latin typeface="Times New Roman" panose="02020603050405020304" charset="0"/>
              </a:rPr>
              <a:t>3*9*4+4*4+3*4</a:t>
            </a:r>
            <a:r>
              <a:rPr lang="zh-CN" altLang="en-US" sz="2800" dirty="0" smtClean="0">
                <a:solidFill>
                  <a:srgbClr val="241917"/>
                </a:solidFill>
                <a:latin typeface="Times New Roman" panose="02020603050405020304" charset="0"/>
              </a:rPr>
              <a:t>）</a:t>
            </a:r>
            <a:endParaRPr lang="zh-CN" altLang="en-US" sz="2800" dirty="0" smtClean="0">
              <a:solidFill>
                <a:srgbClr val="241917"/>
              </a:solidFill>
              <a:latin typeface="Times New Roman" panose="02020603050405020304" charset="0"/>
            </a:endParaRPr>
          </a:p>
          <a:p>
            <a:r>
              <a:rPr lang="en-US" altLang="zh-CN" sz="2800" dirty="0" smtClean="0">
                <a:solidFill>
                  <a:srgbClr val="241917"/>
                </a:solidFill>
                <a:latin typeface="Times New Roman" panose="02020603050405020304" charset="0"/>
              </a:rPr>
              <a:t>The suit of 3 patterns</a:t>
            </a:r>
            <a:endParaRPr lang="en-US" altLang="zh-CN" sz="2800" dirty="0" smtClean="0">
              <a:solidFill>
                <a:srgbClr val="241917"/>
              </a:solidFill>
              <a:latin typeface="Times New Roman" panose="02020603050405020304" charset="0"/>
            </a:endParaRPr>
          </a:p>
          <a:p>
            <a:endParaRPr lang="en-US" altLang="zh-CN" sz="2800" dirty="0" smtClean="0">
              <a:solidFill>
                <a:srgbClr val="241917"/>
              </a:solidFill>
              <a:latin typeface="Times New Roman" panose="02020603050405020304" charset="0"/>
            </a:endParaRPr>
          </a:p>
          <a:p>
            <a:r>
              <a:rPr lang="en-US" altLang="zh-CN" sz="2800" dirty="0" smtClean="0">
                <a:solidFill>
                  <a:srgbClr val="241917"/>
                </a:solidFill>
                <a:latin typeface="Times New Roman" panose="02020603050405020304" charset="0"/>
              </a:rPr>
              <a:t>Number 1-9 in each pattern</a:t>
            </a:r>
            <a:endParaRPr lang="en-US" altLang="zh-CN" sz="2800" dirty="0" smtClean="0">
              <a:solidFill>
                <a:srgbClr val="241917"/>
              </a:solidFill>
              <a:latin typeface="Times New Roman" panose="02020603050405020304" charset="0"/>
            </a:endParaRPr>
          </a:p>
          <a:p>
            <a:endParaRPr lang="en-US" altLang="zh-CN" sz="2800" dirty="0" smtClean="0">
              <a:solidFill>
                <a:srgbClr val="241917"/>
              </a:solidFill>
              <a:latin typeface="Times New Roman" panose="02020603050405020304" charset="0"/>
            </a:endParaRPr>
          </a:p>
          <a:p>
            <a:r>
              <a:rPr lang="en-US" altLang="zh-CN" sz="2800" dirty="0" smtClean="0">
                <a:solidFill>
                  <a:srgbClr val="241917"/>
                </a:solidFill>
                <a:latin typeface="Times New Roman" panose="02020603050405020304" charset="0"/>
              </a:rPr>
              <a:t>4 tiles of each number</a:t>
            </a:r>
            <a:endParaRPr lang="en-US" altLang="zh-CN" sz="2800" dirty="0" smtClean="0">
              <a:solidFill>
                <a:srgbClr val="241917"/>
              </a:solidFill>
              <a:latin typeface="Times New Roman" panose="02020603050405020304" charset="0"/>
            </a:endParaRPr>
          </a:p>
        </p:txBody>
      </p:sp>
      <p:pic>
        <p:nvPicPr>
          <p:cNvPr id="4" name="图片 3"/>
          <p:cNvPicPr>
            <a:picLocks noChangeAspect="1"/>
          </p:cNvPicPr>
          <p:nvPr/>
        </p:nvPicPr>
        <p:blipFill>
          <a:blip r:embed="rId1"/>
          <a:stretch>
            <a:fillRect/>
          </a:stretch>
        </p:blipFill>
        <p:spPr>
          <a:xfrm>
            <a:off x="4618355" y="1214755"/>
            <a:ext cx="7581265" cy="2666365"/>
          </a:xfrm>
          <a:prstGeom prst="rect">
            <a:avLst/>
          </a:prstGeom>
        </p:spPr>
      </p:pic>
      <p:pic>
        <p:nvPicPr>
          <p:cNvPr id="5" name="图片 4"/>
          <p:cNvPicPr>
            <a:picLocks noChangeAspect="1"/>
          </p:cNvPicPr>
          <p:nvPr/>
        </p:nvPicPr>
        <p:blipFill>
          <a:blip r:embed="rId2"/>
          <a:stretch>
            <a:fillRect/>
          </a:stretch>
        </p:blipFill>
        <p:spPr>
          <a:xfrm>
            <a:off x="4857750" y="4330065"/>
            <a:ext cx="7102475" cy="167449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428604"/>
            <a:ext cx="8229600" cy="1143000"/>
          </a:xfrm>
        </p:spPr>
        <p:txBody>
          <a:bodyPr/>
          <a:lstStyle/>
          <a:p>
            <a:r>
              <a:rPr lang="en-US" altLang="zh-CN" sz="4800" b="1" dirty="0" smtClean="0">
                <a:latin typeface="Times New Roman" panose="02020603050405020304" charset="0"/>
              </a:rPr>
              <a:t>Tiles</a:t>
            </a:r>
            <a:endParaRPr lang="en-US" altLang="zh-CN" sz="4800" b="1" dirty="0" smtClean="0">
              <a:latin typeface="Times New Roman" panose="02020603050405020304" charset="0"/>
            </a:endParaRPr>
          </a:p>
        </p:txBody>
      </p:sp>
      <p:sp>
        <p:nvSpPr>
          <p:cNvPr id="9" name="TextBox 8"/>
          <p:cNvSpPr txBox="1"/>
          <p:nvPr/>
        </p:nvSpPr>
        <p:spPr>
          <a:xfrm>
            <a:off x="2814955" y="1699260"/>
            <a:ext cx="7867650" cy="518160"/>
          </a:xfrm>
          <a:prstGeom prst="rect">
            <a:avLst/>
          </a:prstGeom>
          <a:noFill/>
        </p:spPr>
        <p:txBody>
          <a:bodyPr wrap="square" rtlCol="0">
            <a:spAutoFit/>
          </a:bodyPr>
          <a:lstStyle/>
          <a:p>
            <a:r>
              <a:rPr lang="en-US" altLang="zh-CN" sz="2800" dirty="0" smtClean="0">
                <a:solidFill>
                  <a:srgbClr val="241917"/>
                </a:solidFill>
                <a:latin typeface="Times New Roman" panose="02020603050405020304" charset="0"/>
              </a:rPr>
              <a:t>The suit of 4 winds, 4 of each wind</a:t>
            </a:r>
            <a:endParaRPr lang="en-US" altLang="zh-CN" sz="2800" dirty="0" smtClean="0">
              <a:solidFill>
                <a:srgbClr val="241917"/>
              </a:solidFill>
              <a:latin typeface="Times New Roman" panose="02020603050405020304" charset="0"/>
            </a:endParaRPr>
          </a:p>
        </p:txBody>
      </p:sp>
      <p:pic>
        <p:nvPicPr>
          <p:cNvPr id="5" name="图片 4"/>
          <p:cNvPicPr>
            <a:picLocks noChangeAspect="1"/>
          </p:cNvPicPr>
          <p:nvPr/>
        </p:nvPicPr>
        <p:blipFill>
          <a:blip r:embed="rId1"/>
          <a:stretch>
            <a:fillRect/>
          </a:stretch>
        </p:blipFill>
        <p:spPr>
          <a:xfrm>
            <a:off x="2560320" y="2345055"/>
            <a:ext cx="6435725" cy="2893060"/>
          </a:xfrm>
          <a:prstGeom prst="rect">
            <a:avLst/>
          </a:prstGeom>
        </p:spPr>
      </p:pic>
      <p:sp>
        <p:nvSpPr>
          <p:cNvPr id="15" name="文本框 14"/>
          <p:cNvSpPr txBox="1"/>
          <p:nvPr/>
        </p:nvSpPr>
        <p:spPr>
          <a:xfrm>
            <a:off x="2729865" y="5366385"/>
            <a:ext cx="6682740" cy="725170"/>
          </a:xfrm>
          <a:prstGeom prst="rect">
            <a:avLst/>
          </a:prstGeom>
          <a:noFill/>
        </p:spPr>
        <p:txBody>
          <a:bodyPr wrap="square" rtlCol="0">
            <a:spAutoFit/>
          </a:bodyPr>
          <a:p>
            <a:pPr algn="l">
              <a:lnSpc>
                <a:spcPct val="130000"/>
              </a:lnSpc>
            </a:pPr>
            <a:r>
              <a:rPr lang="en-US" altLang="zh-CN" sz="3200" dirty="0" smtClean="0">
                <a:solidFill>
                  <a:srgbClr val="241917"/>
                </a:solidFill>
                <a:latin typeface="Times New Roman" panose="02020603050405020304" charset="0"/>
                <a:ea typeface="微软雅黑" panose="020B0503020204020204" charset="-122"/>
                <a:sym typeface="+mn-ea"/>
              </a:rPr>
              <a:t>b</a:t>
            </a:r>
            <a:r>
              <a:rPr lang="zh-CN" altLang="en-US" sz="3200" dirty="0" smtClean="0">
                <a:solidFill>
                  <a:srgbClr val="241917"/>
                </a:solidFill>
                <a:latin typeface="Times New Roman" panose="02020603050405020304" charset="0"/>
                <a:ea typeface="微软雅黑" panose="020B0503020204020204" charset="-122"/>
                <a:sym typeface="+mn-ea"/>
              </a:rPr>
              <a:t>ě</a:t>
            </a:r>
            <a:r>
              <a:rPr lang="en-US" altLang="zh-CN" sz="3200" dirty="0" smtClean="0">
                <a:solidFill>
                  <a:srgbClr val="241917"/>
                </a:solidFill>
                <a:latin typeface="Times New Roman" panose="02020603050405020304" charset="0"/>
                <a:ea typeface="微软雅黑" panose="020B0503020204020204" charset="-122"/>
                <a:sym typeface="+mn-ea"/>
              </a:rPr>
              <a:t>if</a:t>
            </a:r>
            <a:r>
              <a:rPr lang="zh-CN" altLang="en-US" sz="3200" dirty="0" smtClean="0">
                <a:solidFill>
                  <a:srgbClr val="241917"/>
                </a:solidFill>
                <a:latin typeface="Times New Roman" panose="02020603050405020304" charset="0"/>
                <a:ea typeface="微软雅黑" panose="020B0503020204020204" charset="-122"/>
                <a:sym typeface="+mn-ea"/>
              </a:rPr>
              <a:t>ē</a:t>
            </a:r>
            <a:r>
              <a:rPr lang="en-US" altLang="zh-CN" sz="3200" dirty="0" smtClean="0">
                <a:solidFill>
                  <a:srgbClr val="241917"/>
                </a:solidFill>
                <a:latin typeface="Times New Roman" panose="02020603050405020304" charset="0"/>
                <a:ea typeface="微软雅黑" panose="020B0503020204020204" charset="-122"/>
                <a:sym typeface="+mn-ea"/>
              </a:rPr>
              <a:t>ng   d</a:t>
            </a:r>
            <a:r>
              <a:rPr lang="zh-CN" altLang="en-US" sz="3200" dirty="0" smtClean="0">
                <a:solidFill>
                  <a:srgbClr val="241917"/>
                </a:solidFill>
                <a:latin typeface="Times New Roman" panose="02020603050405020304" charset="0"/>
                <a:ea typeface="微软雅黑" panose="020B0503020204020204" charset="-122"/>
                <a:sym typeface="+mn-ea"/>
              </a:rPr>
              <a:t>ō</a:t>
            </a:r>
            <a:r>
              <a:rPr lang="en-US" altLang="zh-CN" sz="3200" dirty="0" smtClean="0">
                <a:solidFill>
                  <a:srgbClr val="241917"/>
                </a:solidFill>
                <a:latin typeface="Times New Roman" panose="02020603050405020304" charset="0"/>
                <a:ea typeface="微软雅黑" panose="020B0503020204020204" charset="-122"/>
                <a:sym typeface="+mn-ea"/>
              </a:rPr>
              <a:t>ngf</a:t>
            </a:r>
            <a:r>
              <a:rPr lang="zh-CN" altLang="en-US" sz="3200" dirty="0" smtClean="0">
                <a:solidFill>
                  <a:srgbClr val="241917"/>
                </a:solidFill>
                <a:latin typeface="Times New Roman" panose="02020603050405020304" charset="0"/>
                <a:ea typeface="微软雅黑" panose="020B0503020204020204" charset="-122"/>
                <a:sym typeface="+mn-ea"/>
              </a:rPr>
              <a:t>ē</a:t>
            </a:r>
            <a:r>
              <a:rPr lang="en-US" altLang="zh-CN" sz="3200" dirty="0" smtClean="0">
                <a:solidFill>
                  <a:srgbClr val="241917"/>
                </a:solidFill>
                <a:latin typeface="Times New Roman" panose="02020603050405020304" charset="0"/>
                <a:ea typeface="微软雅黑" panose="020B0503020204020204" charset="-122"/>
                <a:sym typeface="+mn-ea"/>
              </a:rPr>
              <a:t>ng</a:t>
            </a:r>
            <a:r>
              <a:rPr lang="zh-CN" altLang="en-US" sz="3200" dirty="0" smtClean="0">
                <a:solidFill>
                  <a:srgbClr val="241917"/>
                </a:solidFill>
                <a:latin typeface="Times New Roman" panose="02020603050405020304" charset="0"/>
                <a:ea typeface="微软雅黑" panose="020B0503020204020204" charset="-122"/>
                <a:sym typeface="+mn-ea"/>
              </a:rPr>
              <a:t>   </a:t>
            </a:r>
            <a:r>
              <a:rPr lang="en-US" altLang="zh-CN" sz="3200" dirty="0" smtClean="0">
                <a:solidFill>
                  <a:srgbClr val="241917"/>
                </a:solidFill>
                <a:latin typeface="Times New Roman" panose="02020603050405020304" charset="0"/>
                <a:ea typeface="微软雅黑" panose="020B0503020204020204" charset="-122"/>
                <a:sym typeface="+mn-ea"/>
              </a:rPr>
              <a:t>n</a:t>
            </a:r>
            <a:r>
              <a:rPr lang="zh-CN" altLang="en-US" sz="3200" dirty="0" smtClean="0">
                <a:solidFill>
                  <a:srgbClr val="241917"/>
                </a:solidFill>
                <a:latin typeface="Times New Roman" panose="02020603050405020304" charset="0"/>
                <a:ea typeface="微软雅黑" panose="020B0503020204020204" charset="-122"/>
                <a:sym typeface="+mn-ea"/>
              </a:rPr>
              <a:t>á</a:t>
            </a:r>
            <a:r>
              <a:rPr lang="en-US" altLang="zh-CN" sz="3200" dirty="0" smtClean="0">
                <a:solidFill>
                  <a:srgbClr val="241917"/>
                </a:solidFill>
                <a:latin typeface="Times New Roman" panose="02020603050405020304" charset="0"/>
                <a:ea typeface="微软雅黑" panose="020B0503020204020204" charset="-122"/>
                <a:sym typeface="+mn-ea"/>
              </a:rPr>
              <a:t>nf</a:t>
            </a:r>
            <a:r>
              <a:rPr lang="zh-CN" altLang="en-US" sz="3200" dirty="0" smtClean="0">
                <a:solidFill>
                  <a:srgbClr val="241917"/>
                </a:solidFill>
                <a:latin typeface="Times New Roman" panose="02020603050405020304" charset="0"/>
                <a:ea typeface="微软雅黑" panose="020B0503020204020204" charset="-122"/>
                <a:sym typeface="+mn-ea"/>
              </a:rPr>
              <a:t>ē</a:t>
            </a:r>
            <a:r>
              <a:rPr lang="en-US" altLang="zh-CN" sz="3200" dirty="0" smtClean="0">
                <a:solidFill>
                  <a:srgbClr val="241917"/>
                </a:solidFill>
                <a:latin typeface="Times New Roman" panose="02020603050405020304" charset="0"/>
                <a:ea typeface="微软雅黑" panose="020B0503020204020204" charset="-122"/>
                <a:sym typeface="+mn-ea"/>
              </a:rPr>
              <a:t>ng  </a:t>
            </a:r>
            <a:r>
              <a:rPr lang="zh-CN" altLang="en-US" sz="3200" dirty="0" smtClean="0">
                <a:solidFill>
                  <a:srgbClr val="241917"/>
                </a:solidFill>
                <a:latin typeface="Times New Roman" panose="02020603050405020304" charset="0"/>
                <a:ea typeface="微软雅黑" panose="020B0503020204020204" charset="-122"/>
                <a:sym typeface="+mn-ea"/>
              </a:rPr>
              <a:t> </a:t>
            </a:r>
            <a:r>
              <a:rPr lang="en-US" altLang="zh-CN" sz="3200" dirty="0" smtClean="0">
                <a:solidFill>
                  <a:srgbClr val="241917"/>
                </a:solidFill>
                <a:latin typeface="Times New Roman" panose="02020603050405020304" charset="0"/>
                <a:ea typeface="微软雅黑" panose="020B0503020204020204" charset="-122"/>
                <a:sym typeface="+mn-ea"/>
              </a:rPr>
              <a:t>x</a:t>
            </a:r>
            <a:r>
              <a:rPr lang="zh-CN" altLang="en-US" sz="3200" dirty="0" smtClean="0">
                <a:solidFill>
                  <a:srgbClr val="241917"/>
                </a:solidFill>
                <a:latin typeface="Times New Roman" panose="02020603050405020304" charset="0"/>
                <a:ea typeface="微软雅黑" panose="020B0503020204020204" charset="-122"/>
                <a:sym typeface="+mn-ea"/>
              </a:rPr>
              <a:t>ī</a:t>
            </a:r>
            <a:r>
              <a:rPr lang="en-US" altLang="zh-CN" sz="3200" dirty="0" smtClean="0">
                <a:solidFill>
                  <a:srgbClr val="241917"/>
                </a:solidFill>
                <a:latin typeface="Times New Roman" panose="02020603050405020304" charset="0"/>
                <a:ea typeface="微软雅黑" panose="020B0503020204020204" charset="-122"/>
                <a:sym typeface="+mn-ea"/>
              </a:rPr>
              <a:t>f</a:t>
            </a:r>
            <a:r>
              <a:rPr lang="zh-CN" altLang="en-US" sz="3200" dirty="0" smtClean="0">
                <a:solidFill>
                  <a:srgbClr val="241917"/>
                </a:solidFill>
                <a:latin typeface="Times New Roman" panose="02020603050405020304" charset="0"/>
                <a:ea typeface="微软雅黑" panose="020B0503020204020204" charset="-122"/>
                <a:sym typeface="+mn-ea"/>
              </a:rPr>
              <a:t>ē</a:t>
            </a:r>
            <a:r>
              <a:rPr lang="en-US" altLang="zh-CN" sz="3200" dirty="0" smtClean="0">
                <a:solidFill>
                  <a:srgbClr val="241917"/>
                </a:solidFill>
                <a:latin typeface="Times New Roman" panose="02020603050405020304" charset="0"/>
                <a:ea typeface="微软雅黑" panose="020B0503020204020204" charset="-122"/>
                <a:sym typeface="+mn-ea"/>
              </a:rPr>
              <a:t>ng</a:t>
            </a:r>
            <a:endParaRPr lang="en-US" altLang="zh-CN" sz="3200" dirty="0" smtClean="0">
              <a:solidFill>
                <a:srgbClr val="241917"/>
              </a:solidFill>
              <a:latin typeface="Times New Roman" panose="02020603050405020304" charset="0"/>
              <a:ea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428604"/>
            <a:ext cx="8229600" cy="1143000"/>
          </a:xfrm>
        </p:spPr>
        <p:txBody>
          <a:bodyPr/>
          <a:lstStyle/>
          <a:p>
            <a:r>
              <a:rPr lang="en-US" altLang="zh-CN" sz="4800" b="1" dirty="0" smtClean="0">
                <a:latin typeface="Times New Roman" panose="02020603050405020304" charset="0"/>
              </a:rPr>
              <a:t>Tiles</a:t>
            </a:r>
            <a:endParaRPr lang="en-US" altLang="zh-CN" sz="4800" b="1" dirty="0" smtClean="0">
              <a:latin typeface="Times New Roman" panose="02020603050405020304" charset="0"/>
            </a:endParaRPr>
          </a:p>
        </p:txBody>
      </p:sp>
      <p:sp>
        <p:nvSpPr>
          <p:cNvPr id="15" name="文本框 14"/>
          <p:cNvSpPr txBox="1"/>
          <p:nvPr/>
        </p:nvSpPr>
        <p:spPr>
          <a:xfrm>
            <a:off x="2729865" y="5366385"/>
            <a:ext cx="6682740" cy="725170"/>
          </a:xfrm>
          <a:prstGeom prst="rect">
            <a:avLst/>
          </a:prstGeom>
          <a:noFill/>
        </p:spPr>
        <p:txBody>
          <a:bodyPr wrap="square" rtlCol="0">
            <a:spAutoFit/>
          </a:bodyPr>
          <a:p>
            <a:pPr algn="l">
              <a:lnSpc>
                <a:spcPct val="130000"/>
              </a:lnSpc>
            </a:pPr>
            <a:r>
              <a:rPr lang="en-US" sz="3200" dirty="0" smtClean="0">
                <a:solidFill>
                  <a:srgbClr val="241917"/>
                </a:solidFill>
                <a:latin typeface="Times New Roman" panose="02020603050405020304" charset="0"/>
                <a:ea typeface="微软雅黑" panose="020B0503020204020204" charset="-122"/>
                <a:sym typeface="+mn-ea"/>
              </a:rPr>
              <a:t>h</a:t>
            </a:r>
            <a:r>
              <a:rPr lang="zh-CN" altLang="en-US" sz="3200" dirty="0" smtClean="0">
                <a:solidFill>
                  <a:srgbClr val="241917"/>
                </a:solidFill>
                <a:latin typeface="Times New Roman" panose="02020603050405020304" charset="0"/>
                <a:ea typeface="微软雅黑" panose="020B0503020204020204" charset="-122"/>
                <a:sym typeface="+mn-ea"/>
              </a:rPr>
              <a:t>ó</a:t>
            </a:r>
            <a:r>
              <a:rPr lang="en-US" sz="3200" dirty="0" smtClean="0">
                <a:solidFill>
                  <a:srgbClr val="241917"/>
                </a:solidFill>
                <a:latin typeface="Times New Roman" panose="02020603050405020304" charset="0"/>
                <a:ea typeface="微软雅黑" panose="020B0503020204020204" charset="-122"/>
                <a:sym typeface="+mn-ea"/>
              </a:rPr>
              <a:t>ngzh</a:t>
            </a:r>
            <a:r>
              <a:rPr lang="zh-CN" altLang="en-US" sz="3200" dirty="0" smtClean="0">
                <a:solidFill>
                  <a:srgbClr val="241917"/>
                </a:solidFill>
                <a:latin typeface="Times New Roman" panose="02020603050405020304" charset="0"/>
                <a:ea typeface="微软雅黑" panose="020B0503020204020204" charset="-122"/>
                <a:sym typeface="+mn-ea"/>
              </a:rPr>
              <a:t>ō</a:t>
            </a:r>
            <a:r>
              <a:rPr lang="en-US" sz="3200" dirty="0" smtClean="0">
                <a:solidFill>
                  <a:srgbClr val="241917"/>
                </a:solidFill>
                <a:latin typeface="Times New Roman" panose="02020603050405020304" charset="0"/>
                <a:ea typeface="微软雅黑" panose="020B0503020204020204" charset="-122"/>
                <a:sym typeface="+mn-ea"/>
              </a:rPr>
              <a:t>ng      f</a:t>
            </a:r>
            <a:r>
              <a:rPr lang="zh-CN" altLang="en-US" sz="3200" dirty="0" smtClean="0">
                <a:solidFill>
                  <a:srgbClr val="241917"/>
                </a:solidFill>
                <a:latin typeface="Times New Roman" panose="02020603050405020304" charset="0"/>
                <a:ea typeface="微软雅黑" panose="020B0503020204020204" charset="-122"/>
                <a:sym typeface="+mn-ea"/>
              </a:rPr>
              <a:t>ā</a:t>
            </a:r>
            <a:r>
              <a:rPr lang="en-US" sz="3200" dirty="0" smtClean="0">
                <a:solidFill>
                  <a:srgbClr val="241917"/>
                </a:solidFill>
                <a:latin typeface="Times New Roman" panose="02020603050405020304" charset="0"/>
                <a:ea typeface="微软雅黑" panose="020B0503020204020204" charset="-122"/>
                <a:sym typeface="+mn-ea"/>
              </a:rPr>
              <a:t>c</a:t>
            </a:r>
            <a:r>
              <a:rPr lang="zh-CN" altLang="en-US" sz="3200" dirty="0" smtClean="0">
                <a:solidFill>
                  <a:srgbClr val="241917"/>
                </a:solidFill>
                <a:latin typeface="Times New Roman" panose="02020603050405020304" charset="0"/>
                <a:ea typeface="微软雅黑" panose="020B0503020204020204" charset="-122"/>
                <a:sym typeface="+mn-ea"/>
              </a:rPr>
              <a:t>á</a:t>
            </a:r>
            <a:r>
              <a:rPr lang="en-US" sz="3200" dirty="0" smtClean="0">
                <a:solidFill>
                  <a:srgbClr val="241917"/>
                </a:solidFill>
                <a:latin typeface="Times New Roman" panose="02020603050405020304" charset="0"/>
                <a:ea typeface="微软雅黑" panose="020B0503020204020204" charset="-122"/>
                <a:sym typeface="+mn-ea"/>
              </a:rPr>
              <a:t>i       b</a:t>
            </a:r>
            <a:r>
              <a:rPr lang="zh-CN" altLang="en-US" sz="3200" dirty="0" smtClean="0">
                <a:solidFill>
                  <a:srgbClr val="241917"/>
                </a:solidFill>
                <a:latin typeface="Times New Roman" panose="02020603050405020304" charset="0"/>
                <a:ea typeface="微软雅黑" panose="020B0503020204020204" charset="-122"/>
                <a:sym typeface="+mn-ea"/>
              </a:rPr>
              <a:t>á</a:t>
            </a:r>
            <a:r>
              <a:rPr lang="en-US" sz="3200" dirty="0" smtClean="0">
                <a:solidFill>
                  <a:srgbClr val="241917"/>
                </a:solidFill>
                <a:latin typeface="Times New Roman" panose="02020603050405020304" charset="0"/>
                <a:ea typeface="微软雅黑" panose="020B0503020204020204" charset="-122"/>
                <a:sym typeface="+mn-ea"/>
              </a:rPr>
              <a:t>ib</a:t>
            </a:r>
            <a:r>
              <a:rPr lang="zh-CN" altLang="en-US" sz="3200" dirty="0" smtClean="0">
                <a:solidFill>
                  <a:srgbClr val="241917"/>
                </a:solidFill>
                <a:latin typeface="Times New Roman" panose="02020603050405020304" charset="0"/>
                <a:ea typeface="微软雅黑" panose="020B0503020204020204" charset="-122"/>
                <a:sym typeface="+mn-ea"/>
              </a:rPr>
              <a:t>ǎ</a:t>
            </a:r>
            <a:r>
              <a:rPr lang="en-US" sz="3200" dirty="0" smtClean="0">
                <a:solidFill>
                  <a:srgbClr val="241917"/>
                </a:solidFill>
                <a:latin typeface="Times New Roman" panose="02020603050405020304" charset="0"/>
                <a:ea typeface="微软雅黑" panose="020B0503020204020204" charset="-122"/>
                <a:sym typeface="+mn-ea"/>
              </a:rPr>
              <a:t>n</a:t>
            </a:r>
            <a:endParaRPr lang="en-US" sz="3200" dirty="0" smtClean="0">
              <a:solidFill>
                <a:srgbClr val="241917"/>
              </a:solidFill>
              <a:latin typeface="Times New Roman" panose="02020603050405020304" charset="0"/>
              <a:ea typeface="微软雅黑" panose="020B0503020204020204" charset="-122"/>
              <a:sym typeface="+mn-ea"/>
            </a:endParaRPr>
          </a:p>
        </p:txBody>
      </p:sp>
      <p:sp>
        <p:nvSpPr>
          <p:cNvPr id="13" name="TextBox 12"/>
          <p:cNvSpPr txBox="1"/>
          <p:nvPr/>
        </p:nvSpPr>
        <p:spPr>
          <a:xfrm>
            <a:off x="2638083" y="1571642"/>
            <a:ext cx="7000924" cy="518160"/>
          </a:xfrm>
          <a:prstGeom prst="rect">
            <a:avLst/>
          </a:prstGeom>
          <a:noFill/>
        </p:spPr>
        <p:txBody>
          <a:bodyPr wrap="square" rtlCol="0">
            <a:spAutoFit/>
          </a:bodyPr>
          <a:lstStyle/>
          <a:p>
            <a:r>
              <a:rPr lang="en-US" altLang="zh-CN" sz="2800" dirty="0" smtClean="0">
                <a:solidFill>
                  <a:srgbClr val="241917"/>
                </a:solidFill>
                <a:latin typeface="Times New Roman" panose="02020603050405020304" charset="0"/>
              </a:rPr>
              <a:t>The suit of </a:t>
            </a:r>
            <a:r>
              <a:rPr lang="en-US" altLang="zh-CN" sz="2800" dirty="0" err="1" smtClean="0">
                <a:solidFill>
                  <a:srgbClr val="241917"/>
                </a:solidFill>
                <a:latin typeface="Times New Roman" panose="02020603050405020304" charset="0"/>
              </a:rPr>
              <a:t>zhong</a:t>
            </a:r>
            <a:r>
              <a:rPr lang="en-US" altLang="zh-CN" sz="2800" dirty="0" smtClean="0">
                <a:solidFill>
                  <a:srgbClr val="241917"/>
                </a:solidFill>
                <a:latin typeface="Times New Roman" panose="02020603050405020304" charset="0"/>
              </a:rPr>
              <a:t> </a:t>
            </a:r>
            <a:r>
              <a:rPr lang="en-US" altLang="zh-CN" sz="2800" dirty="0" err="1" smtClean="0">
                <a:solidFill>
                  <a:srgbClr val="241917"/>
                </a:solidFill>
                <a:latin typeface="Times New Roman" panose="02020603050405020304" charset="0"/>
              </a:rPr>
              <a:t>fa</a:t>
            </a:r>
            <a:r>
              <a:rPr lang="en-US" altLang="zh-CN" sz="2800" dirty="0" smtClean="0">
                <a:solidFill>
                  <a:srgbClr val="241917"/>
                </a:solidFill>
                <a:latin typeface="Times New Roman" panose="02020603050405020304" charset="0"/>
              </a:rPr>
              <a:t> </a:t>
            </a:r>
            <a:r>
              <a:rPr lang="en-US" altLang="zh-CN" sz="2800" dirty="0" err="1" smtClean="0">
                <a:solidFill>
                  <a:srgbClr val="241917"/>
                </a:solidFill>
                <a:latin typeface="Times New Roman" panose="02020603050405020304" charset="0"/>
              </a:rPr>
              <a:t>bai</a:t>
            </a:r>
            <a:r>
              <a:rPr lang="en-US" altLang="zh-CN" sz="2800" dirty="0" smtClean="0">
                <a:solidFill>
                  <a:srgbClr val="241917"/>
                </a:solidFill>
                <a:latin typeface="Times New Roman" panose="02020603050405020304" charset="0"/>
              </a:rPr>
              <a:t>, 4 of each wind</a:t>
            </a:r>
            <a:endParaRPr lang="en-US" altLang="zh-CN" sz="2800" dirty="0" smtClean="0">
              <a:solidFill>
                <a:srgbClr val="241917"/>
              </a:solidFill>
              <a:latin typeface="Times New Roman" panose="02020603050405020304" charset="0"/>
            </a:endParaRPr>
          </a:p>
        </p:txBody>
      </p:sp>
      <p:pic>
        <p:nvPicPr>
          <p:cNvPr id="3" name="图片 2"/>
          <p:cNvPicPr>
            <a:picLocks noChangeAspect="1"/>
          </p:cNvPicPr>
          <p:nvPr/>
        </p:nvPicPr>
        <p:blipFill>
          <a:blip r:embed="rId1"/>
          <a:stretch>
            <a:fillRect/>
          </a:stretch>
        </p:blipFill>
        <p:spPr>
          <a:xfrm>
            <a:off x="2510155" y="2154555"/>
            <a:ext cx="6489700" cy="321183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8801" y="820669"/>
            <a:ext cx="11056060" cy="699595"/>
          </a:xfrm>
        </p:spPr>
        <p:txBody>
          <a:bodyPr>
            <a:noAutofit/>
          </a:bodyPr>
          <a:lstStyle/>
          <a:p>
            <a:r>
              <a:rPr lang="en-US" altLang="zh-CN" sz="4400" b="1" dirty="0" smtClean="0">
                <a:latin typeface="Times New Roman" panose="02020603050405020304" charset="0"/>
              </a:rPr>
              <a:t>How to play</a:t>
            </a:r>
            <a:endParaRPr lang="en-US" altLang="zh-CN" sz="4400" b="1" dirty="0" smtClean="0">
              <a:latin typeface="Times New Roman" panose="02020603050405020304" charset="0"/>
            </a:endParaRPr>
          </a:p>
        </p:txBody>
      </p:sp>
      <p:sp>
        <p:nvSpPr>
          <p:cNvPr id="3" name="内容占位符 2"/>
          <p:cNvSpPr>
            <a:spLocks noGrp="1"/>
          </p:cNvSpPr>
          <p:nvPr>
            <p:ph idx="1"/>
          </p:nvPr>
        </p:nvSpPr>
        <p:spPr/>
        <p:txBody>
          <a:bodyPr/>
          <a:lstStyle/>
          <a:p>
            <a:pPr>
              <a:lnSpc>
                <a:spcPct val="140000"/>
              </a:lnSpc>
            </a:pPr>
            <a:r>
              <a:rPr lang="en-US" altLang="zh-CN" sz="2800" dirty="0" smtClean="0">
                <a:solidFill>
                  <a:srgbClr val="241917"/>
                </a:solidFill>
                <a:latin typeface="Times New Roman" panose="02020603050405020304" charset="0"/>
              </a:rPr>
              <a:t>Getting ready: 4 players with 34 </a:t>
            </a:r>
            <a:r>
              <a:rPr lang="en-US" altLang="zh-CN" sz="2800" dirty="0" err="1" smtClean="0">
                <a:solidFill>
                  <a:srgbClr val="241917"/>
                </a:solidFill>
                <a:latin typeface="Times New Roman" panose="02020603050405020304" charset="0"/>
              </a:rPr>
              <a:t>unknow</a:t>
            </a:r>
            <a:r>
              <a:rPr lang="en-US" altLang="zh-CN" sz="2800" dirty="0" smtClean="0">
                <a:solidFill>
                  <a:srgbClr val="241917"/>
                </a:solidFill>
                <a:latin typeface="Times New Roman" panose="02020603050405020304" charset="0"/>
              </a:rPr>
              <a:t> titles before each side.</a:t>
            </a:r>
            <a:endParaRPr lang="en-US" altLang="zh-CN" sz="2800" dirty="0" smtClean="0">
              <a:solidFill>
                <a:srgbClr val="241917"/>
              </a:solidFill>
              <a:latin typeface="Times New Roman" panose="02020603050405020304" charset="0"/>
            </a:endParaRPr>
          </a:p>
          <a:p>
            <a:pPr>
              <a:lnSpc>
                <a:spcPct val="140000"/>
              </a:lnSpc>
            </a:pPr>
            <a:r>
              <a:rPr lang="en-US" altLang="zh-CN" sz="2800" dirty="0" smtClean="0">
                <a:solidFill>
                  <a:srgbClr val="241917"/>
                </a:solidFill>
                <a:latin typeface="Times New Roman" panose="02020603050405020304" charset="0"/>
              </a:rPr>
              <a:t>Each player takes 13 tiles by turn</a:t>
            </a:r>
            <a:endParaRPr lang="en-US" altLang="zh-CN" sz="2800" dirty="0" smtClean="0">
              <a:solidFill>
                <a:srgbClr val="241917"/>
              </a:solidFill>
              <a:latin typeface="Times New Roman" panose="02020603050405020304" charset="0"/>
            </a:endParaRPr>
          </a:p>
          <a:p>
            <a:pPr>
              <a:lnSpc>
                <a:spcPct val="140000"/>
              </a:lnSpc>
            </a:pPr>
            <a:r>
              <a:rPr lang="en-US" altLang="zh-CN" sz="2800" dirty="0" smtClean="0">
                <a:solidFill>
                  <a:srgbClr val="241917"/>
                </a:solidFill>
                <a:latin typeface="Times New Roman" panose="02020603050405020304" charset="0"/>
              </a:rPr>
              <a:t>Keep taking in new tiles and discarding useless tiles one by one in turn</a:t>
            </a:r>
            <a:endParaRPr lang="en-US" altLang="zh-CN" sz="2800" dirty="0" smtClean="0">
              <a:solidFill>
                <a:srgbClr val="241917"/>
              </a:solidFill>
              <a:latin typeface="Times New Roman" panose="02020603050405020304" charset="0"/>
            </a:endParaRPr>
          </a:p>
          <a:p>
            <a:pPr>
              <a:lnSpc>
                <a:spcPct val="140000"/>
              </a:lnSpc>
            </a:pPr>
            <a:r>
              <a:rPr lang="en-US" altLang="zh-CN" sz="2800" dirty="0" smtClean="0">
                <a:solidFill>
                  <a:srgbClr val="241917"/>
                </a:solidFill>
                <a:latin typeface="Times New Roman" panose="02020603050405020304" charset="0"/>
              </a:rPr>
              <a:t>Organize the right settlement to win</a:t>
            </a:r>
            <a:endParaRPr lang="en-US" altLang="zh-CN" sz="2800" dirty="0" smtClean="0">
              <a:solidFill>
                <a:srgbClr val="241917"/>
              </a:solidFill>
              <a:latin typeface="Times New Roman" panose="02020603050405020304" charset="0"/>
            </a:endParaRPr>
          </a:p>
          <a:p>
            <a:pPr>
              <a:lnSpc>
                <a:spcPct val="140000"/>
              </a:lnSpc>
            </a:pPr>
            <a:r>
              <a:rPr lang="en-US" altLang="zh-CN" sz="2800" dirty="0" smtClean="0">
                <a:solidFill>
                  <a:srgbClr val="241917"/>
                </a:solidFill>
                <a:latin typeface="Times New Roman" panose="02020603050405020304" charset="0"/>
              </a:rPr>
              <a:t>(4*3 tile suits+1 pair=14 tiles)</a:t>
            </a:r>
            <a:endParaRPr lang="en-US" altLang="zh-CN" sz="2800" dirty="0" smtClean="0">
              <a:solidFill>
                <a:srgbClr val="241917"/>
              </a:solidFill>
              <a:latin typeface="Times New Roman" panose="020206030504050203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400" dirty="0" smtClean="0">
                <a:latin typeface="Times New Roman" panose="02020603050405020304" charset="0"/>
              </a:rPr>
              <a:t>How to play</a:t>
            </a:r>
            <a:endParaRPr lang="en-US" altLang="zh-CN" sz="4400" dirty="0" smtClean="0">
              <a:latin typeface="Times New Roman" panose="02020603050405020304" charset="0"/>
            </a:endParaRPr>
          </a:p>
        </p:txBody>
      </p:sp>
      <p:sp>
        <p:nvSpPr>
          <p:cNvPr id="3" name="内容占位符 2"/>
          <p:cNvSpPr>
            <a:spLocks noGrp="1"/>
          </p:cNvSpPr>
          <p:nvPr>
            <p:ph idx="1"/>
          </p:nvPr>
        </p:nvSpPr>
        <p:spPr>
          <a:xfrm>
            <a:off x="716280" y="1377950"/>
            <a:ext cx="10898505" cy="4852670"/>
          </a:xfrm>
        </p:spPr>
        <p:txBody>
          <a:bodyPr>
            <a:normAutofit fontScale="90000"/>
          </a:bodyPr>
          <a:lstStyle/>
          <a:p>
            <a:pPr>
              <a:lnSpc>
                <a:spcPct val="160000"/>
              </a:lnSpc>
            </a:pPr>
            <a:r>
              <a:rPr lang="en-US" sz="2800" dirty="0" smtClean="0">
                <a:solidFill>
                  <a:srgbClr val="241917"/>
                </a:solidFill>
                <a:latin typeface="Times New Roman" panose="02020603050405020304" charset="0"/>
              </a:rPr>
              <a:t>All tiles are placed face down and shuffled. Each player then stacks a row of tiles two tiles high in front of him, 17 stacks for each player.</a:t>
            </a:r>
            <a:endParaRPr lang="en-US" sz="2800" dirty="0" smtClean="0">
              <a:solidFill>
                <a:srgbClr val="241917"/>
              </a:solidFill>
              <a:latin typeface="Times New Roman" panose="02020603050405020304" charset="0"/>
            </a:endParaRPr>
          </a:p>
          <a:p>
            <a:pPr>
              <a:lnSpc>
                <a:spcPct val="160000"/>
              </a:lnSpc>
            </a:pPr>
            <a:r>
              <a:rPr lang="en-US" sz="2800" dirty="0" smtClean="0">
                <a:solidFill>
                  <a:srgbClr val="241917"/>
                </a:solidFill>
                <a:latin typeface="Times New Roman" panose="02020603050405020304" charset="0"/>
              </a:rPr>
              <a:t>A player wins the round by creating a standard mahjong hand, which consists of a certain number of melds (namely, four for 13-tile variations and five for 16-tile variations) and a pair. If a player needs only one more tile to complete his winning hand and another player discards the tile he needs, he may claim it immediately, regardless of who discarded it or what part of his hand it completes.</a:t>
            </a:r>
            <a:endParaRPr lang="en-US" altLang="en-US" sz="2800" dirty="0" smtClean="0">
              <a:solidFill>
                <a:srgbClr val="241917"/>
              </a:solidFill>
              <a:latin typeface="Times New Roman" panose="02020603050405020304" charset="0"/>
            </a:endParaRPr>
          </a:p>
          <a:p>
            <a:pPr>
              <a:lnSpc>
                <a:spcPct val="160000"/>
              </a:lnSpc>
            </a:pPr>
            <a:endParaRPr lang="en-US" altLang="en-US" sz="2800" dirty="0" smtClean="0">
              <a:solidFill>
                <a:srgbClr val="241917"/>
              </a:solidFill>
              <a:latin typeface="Times New Roman" panose="020206030504050203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456883"/>
            <a:ext cx="8229600" cy="1143000"/>
          </a:xfrm>
        </p:spPr>
        <p:txBody>
          <a:bodyPr/>
          <a:lstStyle/>
          <a:p>
            <a:r>
              <a:rPr lang="en-US" altLang="zh-CN" b="1" dirty="0" smtClean="0">
                <a:latin typeface="Times New Roman" panose="02020603050405020304" charset="0"/>
              </a:rPr>
              <a:t>How to play</a:t>
            </a:r>
            <a:endParaRPr lang="zh-CN" altLang="en-US" b="1" dirty="0">
              <a:latin typeface="Times New Roman" panose="02020603050405020304" charset="0"/>
            </a:endParaRPr>
          </a:p>
        </p:txBody>
      </p:sp>
      <p:sp>
        <p:nvSpPr>
          <p:cNvPr id="3" name="内容占位符 2"/>
          <p:cNvSpPr>
            <a:spLocks noGrp="1"/>
          </p:cNvSpPr>
          <p:nvPr>
            <p:ph idx="1"/>
          </p:nvPr>
        </p:nvSpPr>
        <p:spPr/>
        <p:txBody>
          <a:bodyPr>
            <a:normAutofit/>
          </a:bodyPr>
          <a:lstStyle/>
          <a:p>
            <a:r>
              <a:rPr lang="en-US" sz="2800" dirty="0" smtClean="0">
                <a:solidFill>
                  <a:srgbClr val="241917"/>
                </a:solidFill>
                <a:latin typeface="Times New Roman" panose="02020603050405020304" charset="0"/>
              </a:rPr>
              <a:t>Examples of winning hands (split into melds and pair for clarity):</a:t>
            </a:r>
            <a:endParaRPr lang="en-US" altLang="en-US" sz="2800" dirty="0" smtClean="0">
              <a:solidFill>
                <a:srgbClr val="241917"/>
              </a:solidFill>
              <a:latin typeface="Times New Roman" panose="02020603050405020304" charset="0"/>
            </a:endParaRPr>
          </a:p>
          <a:p>
            <a:r>
              <a:rPr lang="en-US" sz="2800" dirty="0" smtClean="0">
                <a:solidFill>
                  <a:srgbClr val="241917"/>
                </a:solidFill>
                <a:latin typeface="Times New Roman" panose="02020603050405020304" charset="0"/>
              </a:rPr>
              <a:t>(1)11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endParaRPr lang="en-US" altLang="en-US" sz="2800" dirty="0" smtClean="0">
              <a:solidFill>
                <a:srgbClr val="241917"/>
              </a:solidFill>
              <a:latin typeface="Times New Roman" panose="02020603050405020304" charset="0"/>
            </a:endParaRPr>
          </a:p>
          <a:p>
            <a:r>
              <a:rPr lang="en-US" sz="2800" dirty="0" smtClean="0">
                <a:solidFill>
                  <a:srgbClr val="241917"/>
                </a:solidFill>
                <a:latin typeface="Times New Roman" panose="02020603050405020304" charset="0"/>
              </a:rPr>
              <a:t>(2)11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endParaRPr lang="en-US" altLang="en-US" sz="2800" dirty="0" smtClean="0">
              <a:solidFill>
                <a:srgbClr val="241917"/>
              </a:solidFill>
              <a:latin typeface="Times New Roman" panose="02020603050405020304" charset="0"/>
            </a:endParaRPr>
          </a:p>
          <a:p>
            <a:r>
              <a:rPr lang="en-US" sz="2800" dirty="0" smtClean="0">
                <a:solidFill>
                  <a:srgbClr val="241917"/>
                </a:solidFill>
                <a:latin typeface="Times New Roman" panose="02020603050405020304" charset="0"/>
              </a:rPr>
              <a:t>(3)11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endParaRPr lang="en-US" altLang="en-US" sz="2800" dirty="0" smtClean="0">
              <a:solidFill>
                <a:srgbClr val="241917"/>
              </a:solidFill>
              <a:latin typeface="Times New Roman" panose="02020603050405020304" charset="0"/>
            </a:endParaRPr>
          </a:p>
          <a:p>
            <a:r>
              <a:rPr lang="en-US" sz="2800" dirty="0" smtClean="0">
                <a:solidFill>
                  <a:srgbClr val="241917"/>
                </a:solidFill>
                <a:latin typeface="Times New Roman" panose="02020603050405020304" charset="0"/>
              </a:rPr>
              <a:t>(4)11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123</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endParaRPr lang="en-US" altLang="en-US" sz="2800" dirty="0" smtClean="0">
              <a:solidFill>
                <a:srgbClr val="241917"/>
              </a:solidFill>
              <a:latin typeface="Times New Roman" panose="02020603050405020304" charset="0"/>
            </a:endParaRPr>
          </a:p>
          <a:p>
            <a:r>
              <a:rPr lang="en-US" sz="2800" dirty="0" smtClean="0">
                <a:solidFill>
                  <a:srgbClr val="241917"/>
                </a:solidFill>
                <a:latin typeface="Times New Roman" panose="02020603050405020304" charset="0"/>
              </a:rPr>
              <a:t>(5)11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111</a:t>
            </a:r>
            <a:r>
              <a:rPr lang="zh-CN" altLang="en-US" sz="2800" dirty="0" smtClean="0">
                <a:solidFill>
                  <a:srgbClr val="241917"/>
                </a:solidFill>
                <a:latin typeface="Times New Roman" panose="02020603050405020304" charset="0"/>
              </a:rPr>
              <a:t>、</a:t>
            </a:r>
            <a:r>
              <a:rPr lang="en-US" sz="2800" dirty="0" smtClean="0">
                <a:solidFill>
                  <a:srgbClr val="241917"/>
                </a:solidFill>
                <a:latin typeface="Times New Roman" panose="02020603050405020304" charset="0"/>
              </a:rPr>
              <a:t> 111</a:t>
            </a:r>
            <a:r>
              <a:rPr lang="zh-CN" altLang="en-US" sz="2800" dirty="0" smtClean="0">
                <a:solidFill>
                  <a:srgbClr val="241917"/>
                </a:solidFill>
                <a:latin typeface="Times New Roman" panose="02020603050405020304" charset="0"/>
              </a:rPr>
              <a:t>、</a:t>
            </a:r>
            <a:r>
              <a:rPr lang="en-US" sz="2800" smtClean="0">
                <a:solidFill>
                  <a:srgbClr val="241917"/>
                </a:solidFill>
                <a:latin typeface="Times New Roman" panose="02020603050405020304" charset="0"/>
              </a:rPr>
              <a:t>111</a:t>
            </a:r>
            <a:endParaRPr lang="en-US" altLang="en-US" sz="2800" dirty="0" smtClean="0">
              <a:solidFill>
                <a:srgbClr val="241917"/>
              </a:solidFill>
              <a:latin typeface="Times New Roman" panose="02020603050405020304" charset="0"/>
            </a:endParaRPr>
          </a:p>
          <a:p>
            <a:endParaRPr lang="en-US" altLang="en-US" sz="2800" dirty="0" smtClean="0">
              <a:solidFill>
                <a:srgbClr val="241917"/>
              </a:solidFill>
              <a:latin typeface="Times New Roman" panose="020206030504050203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WordArt 4"/>
          <p:cNvSpPr>
            <a:spLocks noTextEdit="1"/>
          </p:cNvSpPr>
          <p:nvPr/>
        </p:nvSpPr>
        <p:spPr>
          <a:xfrm>
            <a:off x="3736023" y="2050733"/>
            <a:ext cx="4967287" cy="1885950"/>
          </a:xfrm>
          <a:prstGeom prst="rect">
            <a:avLst/>
          </a:prstGeom>
        </p:spPr>
        <p:txBody>
          <a:bodyPr wrap="none" fromWordArt="1">
            <a:prstTxWarp prst="textPlain">
              <a:avLst>
                <a:gd name="adj" fmla="val 50000"/>
              </a:avLst>
            </a:prstTxWarp>
            <a:normAutofit/>
            <a:scene3d>
              <a:camera prst="orthographicFront"/>
              <a:lightRig rig="threePt" dir="t"/>
            </a:scene3d>
          </a:bodyPr>
          <a:p>
            <a:pPr algn="ctr"/>
            <a:r>
              <a:rPr lang="en-US" altLang="zh-CN" sz="44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T</a:t>
            </a:r>
            <a:r>
              <a:rPr lang="zh-CN" altLang="en-US" sz="44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hank </a:t>
            </a:r>
            <a:r>
              <a:rPr lang="en-US" altLang="zh-CN" sz="44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y</a:t>
            </a:r>
            <a:r>
              <a:rPr lang="zh-CN" altLang="en-US" sz="44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ou</a:t>
            </a:r>
            <a:endParaRPr lang="zh-CN" altLang="en-US" sz="44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p:txBody>
      </p:sp>
    </p:spTree>
    <p:custDataLst>
      <p:tags r:id="rId1"/>
    </p:custData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1" y="891789"/>
            <a:ext cx="11056060" cy="699595"/>
          </a:xfrm>
        </p:spPr>
        <p:txBody>
          <a:bodyPr>
            <a:noAutofit/>
          </a:bodyPr>
          <a:p>
            <a:r>
              <a:rPr lang="en-US" altLang="zh-CN" sz="5400">
                <a:latin typeface="Times New Roman" panose="02020603050405020304" charset="0"/>
              </a:rPr>
              <a:t>Chessboard</a:t>
            </a:r>
            <a:endParaRPr lang="en-US" altLang="zh-CN" sz="5400">
              <a:latin typeface="Times New Roman" panose="02020603050405020304" charset="0"/>
            </a:endParaRPr>
          </a:p>
        </p:txBody>
      </p:sp>
      <p:sp>
        <p:nvSpPr>
          <p:cNvPr id="5" name="文本框 4"/>
          <p:cNvSpPr txBox="1"/>
          <p:nvPr/>
        </p:nvSpPr>
        <p:spPr>
          <a:xfrm>
            <a:off x="558800" y="1720215"/>
            <a:ext cx="6530975" cy="3417570"/>
          </a:xfrm>
          <a:prstGeom prst="rect">
            <a:avLst/>
          </a:prstGeom>
          <a:noFill/>
        </p:spPr>
        <p:txBody>
          <a:bodyPr wrap="square" rtlCol="0">
            <a:spAutoFit/>
          </a:bodyPr>
          <a:p>
            <a:pPr>
              <a:lnSpc>
                <a:spcPct val="130000"/>
              </a:lnSpc>
            </a:pPr>
            <a:r>
              <a:rPr lang="en-US" altLang="zh-CN" sz="2800" dirty="0" smtClean="0">
                <a:solidFill>
                  <a:srgbClr val="241917"/>
                </a:solidFill>
                <a:latin typeface="Times New Roman" panose="02020603050405020304" charset="0"/>
                <a:ea typeface="微软雅黑" panose="020B0503020204020204" charset="-122"/>
              </a:rPr>
              <a:t>Chinese chess is played on a board with 9 vertical lines and 10 horizontal lines.In the </a:t>
            </a:r>
            <a:endParaRPr lang="en-US" altLang="zh-CN" sz="2800" dirty="0" smtClean="0">
              <a:solidFill>
                <a:srgbClr val="241917"/>
              </a:solidFill>
              <a:latin typeface="Times New Roman" panose="02020603050405020304" charset="0"/>
              <a:ea typeface="微软雅黑" panose="020B0503020204020204" charset="-122"/>
            </a:endParaRPr>
          </a:p>
          <a:p>
            <a:pPr>
              <a:lnSpc>
                <a:spcPct val="130000"/>
              </a:lnSpc>
            </a:pPr>
            <a:r>
              <a:rPr lang="en-US" altLang="zh-CN" sz="2800" dirty="0" smtClean="0">
                <a:solidFill>
                  <a:srgbClr val="241917"/>
                </a:solidFill>
                <a:latin typeface="Times New Roman" panose="02020603050405020304" charset="0"/>
                <a:ea typeface="微软雅黑" panose="020B0503020204020204" charset="-122"/>
              </a:rPr>
              <a:t>middle of the board,there is a blank area which is called“the Chu river and Han boundary”,which breaks the vertical lines and seperates the board into two sides.</a:t>
            </a:r>
            <a:endParaRPr lang="en-US" altLang="zh-CN" sz="2800" dirty="0" smtClean="0">
              <a:solidFill>
                <a:srgbClr val="241917"/>
              </a:solidFill>
              <a:latin typeface="Times New Roman" panose="02020603050405020304" charset="0"/>
              <a:ea typeface="微软雅黑" panose="020B0503020204020204" charset="-122"/>
            </a:endParaRPr>
          </a:p>
        </p:txBody>
      </p:sp>
      <p:pic>
        <p:nvPicPr>
          <p:cNvPr id="9" name="内容占位符 8"/>
          <p:cNvPicPr>
            <a:picLocks noChangeAspect="1"/>
          </p:cNvPicPr>
          <p:nvPr>
            <p:ph idx="1"/>
          </p:nvPr>
        </p:nvPicPr>
        <p:blipFill>
          <a:blip r:embed="rId1"/>
          <a:stretch>
            <a:fillRect/>
          </a:stretch>
        </p:blipFill>
        <p:spPr>
          <a:xfrm>
            <a:off x="7302500" y="1591310"/>
            <a:ext cx="4590415" cy="4678680"/>
          </a:xfrm>
          <a:prstGeom prst="rect">
            <a:avLst/>
          </a:prstGeom>
          <a:solidFill>
            <a:schemeClr val="lt1"/>
          </a:solid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内容占位符 8"/>
          <p:cNvPicPr>
            <a:picLocks noChangeAspect="1"/>
          </p:cNvPicPr>
          <p:nvPr>
            <p:ph idx="1"/>
          </p:nvPr>
        </p:nvPicPr>
        <p:blipFill>
          <a:blip r:embed="rId1"/>
          <a:stretch>
            <a:fillRect/>
          </a:stretch>
        </p:blipFill>
        <p:spPr>
          <a:xfrm>
            <a:off x="7353300" y="1591310"/>
            <a:ext cx="4590415" cy="4678680"/>
          </a:xfrm>
          <a:prstGeom prst="rect">
            <a:avLst/>
          </a:prstGeom>
          <a:solidFill>
            <a:schemeClr val="lt1"/>
          </a:solidFill>
        </p:spPr>
      </p:pic>
      <p:sp>
        <p:nvSpPr>
          <p:cNvPr id="2" name="标题 1"/>
          <p:cNvSpPr>
            <a:spLocks noGrp="1"/>
          </p:cNvSpPr>
          <p:nvPr>
            <p:ph type="title"/>
          </p:nvPr>
        </p:nvSpPr>
        <p:spPr>
          <a:xfrm>
            <a:off x="558801" y="891789"/>
            <a:ext cx="11056060" cy="699595"/>
          </a:xfrm>
        </p:spPr>
        <p:txBody>
          <a:bodyPr>
            <a:noAutofit/>
          </a:bodyPr>
          <a:p>
            <a:r>
              <a:rPr lang="en-US" altLang="zh-CN" sz="5400">
                <a:latin typeface="Times New Roman" panose="02020603050405020304" charset="0"/>
              </a:rPr>
              <a:t>Chessboard</a:t>
            </a:r>
            <a:endParaRPr lang="en-US" altLang="zh-CN" sz="5400">
              <a:latin typeface="Times New Roman" panose="02020603050405020304" charset="0"/>
            </a:endParaRPr>
          </a:p>
        </p:txBody>
      </p:sp>
      <p:sp>
        <p:nvSpPr>
          <p:cNvPr id="5" name="文本框 4"/>
          <p:cNvSpPr txBox="1"/>
          <p:nvPr/>
        </p:nvSpPr>
        <p:spPr>
          <a:xfrm>
            <a:off x="558800" y="1762760"/>
            <a:ext cx="6530975" cy="3332480"/>
          </a:xfrm>
          <a:prstGeom prst="rect">
            <a:avLst/>
          </a:prstGeom>
          <a:noFill/>
        </p:spPr>
        <p:txBody>
          <a:bodyPr wrap="square" rtlCol="0">
            <a:spAutoFit/>
          </a:bodyPr>
          <a:p>
            <a:pPr>
              <a:lnSpc>
                <a:spcPct val="190000"/>
              </a:lnSpc>
            </a:pPr>
            <a:r>
              <a:rPr lang="en-US" altLang="zh-CN" sz="2800" dirty="0" smtClean="0">
                <a:solidFill>
                  <a:srgbClr val="241917"/>
                </a:solidFill>
                <a:latin typeface="Times New Roman" panose="02020603050405020304" charset="0"/>
                <a:ea typeface="微软雅黑" panose="020B0503020204020204" charset="-122"/>
              </a:rPr>
              <a:t>The king's palace.It indicates where the king's domain is .There are 9 intesections altogether within these squares,which are called “nine palaces”.</a:t>
            </a:r>
            <a:endParaRPr lang="en-US" altLang="zh-CN" sz="2800" dirty="0" smtClean="0">
              <a:solidFill>
                <a:srgbClr val="241917"/>
              </a:solidFill>
              <a:latin typeface="Times New Roman" panose="02020603050405020304" charset="0"/>
              <a:ea typeface="微软雅黑" panose="020B0503020204020204" charset="-122"/>
            </a:endParaRPr>
          </a:p>
        </p:txBody>
      </p:sp>
      <p:sp>
        <p:nvSpPr>
          <p:cNvPr id="7" name="任意多边形 6"/>
          <p:cNvSpPr/>
          <p:nvPr/>
        </p:nvSpPr>
        <p:spPr>
          <a:xfrm>
            <a:off x="9182735" y="1987550"/>
            <a:ext cx="894080" cy="752475"/>
          </a:xfrm>
          <a:custGeom>
            <a:avLst/>
            <a:gdLst>
              <a:gd name="connisteX0" fmla="*/ 56515 w 894080"/>
              <a:gd name="connsiteY0" fmla="*/ 28575 h 752475"/>
              <a:gd name="connisteX1" fmla="*/ 70485 w 894080"/>
              <a:gd name="connsiteY1" fmla="*/ 99695 h 752475"/>
              <a:gd name="connisteX2" fmla="*/ 85090 w 894080"/>
              <a:gd name="connsiteY2" fmla="*/ 170815 h 752475"/>
              <a:gd name="connisteX3" fmla="*/ 99060 w 894080"/>
              <a:gd name="connsiteY3" fmla="*/ 255905 h 752475"/>
              <a:gd name="connisteX4" fmla="*/ 127635 w 894080"/>
              <a:gd name="connsiteY4" fmla="*/ 326390 h 752475"/>
              <a:gd name="connisteX5" fmla="*/ 155575 w 894080"/>
              <a:gd name="connsiteY5" fmla="*/ 412115 h 752475"/>
              <a:gd name="connisteX6" fmla="*/ 184150 w 894080"/>
              <a:gd name="connsiteY6" fmla="*/ 482600 h 752475"/>
              <a:gd name="connisteX7" fmla="*/ 255270 w 894080"/>
              <a:gd name="connsiteY7" fmla="*/ 525145 h 752475"/>
              <a:gd name="connisteX8" fmla="*/ 326390 w 894080"/>
              <a:gd name="connsiteY8" fmla="*/ 567690 h 752475"/>
              <a:gd name="connisteX9" fmla="*/ 396875 w 894080"/>
              <a:gd name="connsiteY9" fmla="*/ 567690 h 752475"/>
              <a:gd name="connisteX10" fmla="*/ 467995 w 894080"/>
              <a:gd name="connsiteY10" fmla="*/ 610235 h 752475"/>
              <a:gd name="connisteX11" fmla="*/ 539115 w 894080"/>
              <a:gd name="connsiteY11" fmla="*/ 624840 h 752475"/>
              <a:gd name="connisteX12" fmla="*/ 595630 w 894080"/>
              <a:gd name="connsiteY12" fmla="*/ 695960 h 752475"/>
              <a:gd name="connisteX13" fmla="*/ 666750 w 894080"/>
              <a:gd name="connsiteY13" fmla="*/ 738505 h 752475"/>
              <a:gd name="connisteX14" fmla="*/ 737870 w 894080"/>
              <a:gd name="connsiteY14" fmla="*/ 752475 h 752475"/>
              <a:gd name="connisteX15" fmla="*/ 808990 w 894080"/>
              <a:gd name="connsiteY15" fmla="*/ 752475 h 752475"/>
              <a:gd name="connisteX16" fmla="*/ 879475 w 894080"/>
              <a:gd name="connsiteY16" fmla="*/ 695960 h 752475"/>
              <a:gd name="connisteX17" fmla="*/ 879475 w 894080"/>
              <a:gd name="connsiteY17" fmla="*/ 624840 h 752475"/>
              <a:gd name="connisteX18" fmla="*/ 894080 w 894080"/>
              <a:gd name="connsiteY18" fmla="*/ 553720 h 752475"/>
              <a:gd name="connisteX19" fmla="*/ 894080 w 894080"/>
              <a:gd name="connsiteY19" fmla="*/ 482600 h 752475"/>
              <a:gd name="connisteX20" fmla="*/ 894080 w 894080"/>
              <a:gd name="connsiteY20" fmla="*/ 412115 h 752475"/>
              <a:gd name="connisteX21" fmla="*/ 894080 w 894080"/>
              <a:gd name="connsiteY21" fmla="*/ 340995 h 752475"/>
              <a:gd name="connisteX22" fmla="*/ 894080 w 894080"/>
              <a:gd name="connsiteY22" fmla="*/ 269875 h 752475"/>
              <a:gd name="connisteX23" fmla="*/ 865505 w 894080"/>
              <a:gd name="connsiteY23" fmla="*/ 198755 h 752475"/>
              <a:gd name="connisteX24" fmla="*/ 808990 w 894080"/>
              <a:gd name="connsiteY24" fmla="*/ 127635 h 752475"/>
              <a:gd name="connisteX25" fmla="*/ 737870 w 894080"/>
              <a:gd name="connsiteY25" fmla="*/ 85090 h 752475"/>
              <a:gd name="connisteX26" fmla="*/ 666750 w 894080"/>
              <a:gd name="connsiteY26" fmla="*/ 71120 h 752475"/>
              <a:gd name="connisteX27" fmla="*/ 595630 w 894080"/>
              <a:gd name="connsiteY27" fmla="*/ 28575 h 752475"/>
              <a:gd name="connisteX28" fmla="*/ 525145 w 894080"/>
              <a:gd name="connsiteY28" fmla="*/ 0 h 752475"/>
              <a:gd name="connisteX29" fmla="*/ 439420 w 894080"/>
              <a:gd name="connsiteY29" fmla="*/ 0 h 752475"/>
              <a:gd name="connisteX30" fmla="*/ 368935 w 894080"/>
              <a:gd name="connsiteY30" fmla="*/ 0 h 752475"/>
              <a:gd name="connisteX31" fmla="*/ 297815 w 894080"/>
              <a:gd name="connsiteY31" fmla="*/ 0 h 752475"/>
              <a:gd name="connisteX32" fmla="*/ 226695 w 894080"/>
              <a:gd name="connsiteY32" fmla="*/ 0 h 752475"/>
              <a:gd name="connisteX33" fmla="*/ 141605 w 894080"/>
              <a:gd name="connsiteY33" fmla="*/ 14605 h 752475"/>
              <a:gd name="connisteX34" fmla="*/ 85090 w 894080"/>
              <a:gd name="connsiteY34" fmla="*/ 85090 h 752475"/>
              <a:gd name="connisteX35" fmla="*/ 27940 w 894080"/>
              <a:gd name="connsiteY35" fmla="*/ 156210 h 752475"/>
              <a:gd name="connisteX36" fmla="*/ 0 w 894080"/>
              <a:gd name="connsiteY36" fmla="*/ 227330 h 752475"/>
              <a:gd name="connisteX37" fmla="*/ 113030 w 894080"/>
              <a:gd name="connsiteY37" fmla="*/ 156210 h 7524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Lst>
            <a:rect l="l" t="t" r="r" b="b"/>
            <a:pathLst>
              <a:path w="894080" h="752475">
                <a:moveTo>
                  <a:pt x="56515" y="28575"/>
                </a:moveTo>
                <a:lnTo>
                  <a:pt x="70485" y="99695"/>
                </a:lnTo>
                <a:lnTo>
                  <a:pt x="85090" y="170815"/>
                </a:lnTo>
                <a:lnTo>
                  <a:pt x="99060" y="255905"/>
                </a:lnTo>
                <a:lnTo>
                  <a:pt x="127635" y="326390"/>
                </a:lnTo>
                <a:lnTo>
                  <a:pt x="155575" y="412115"/>
                </a:lnTo>
                <a:lnTo>
                  <a:pt x="184150" y="482600"/>
                </a:lnTo>
                <a:lnTo>
                  <a:pt x="255270" y="525145"/>
                </a:lnTo>
                <a:lnTo>
                  <a:pt x="326390" y="567690"/>
                </a:lnTo>
                <a:lnTo>
                  <a:pt x="396875" y="567690"/>
                </a:lnTo>
                <a:lnTo>
                  <a:pt x="467995" y="610235"/>
                </a:lnTo>
                <a:lnTo>
                  <a:pt x="539115" y="624840"/>
                </a:lnTo>
                <a:lnTo>
                  <a:pt x="595630" y="695960"/>
                </a:lnTo>
                <a:lnTo>
                  <a:pt x="666750" y="738505"/>
                </a:lnTo>
                <a:lnTo>
                  <a:pt x="737870" y="752475"/>
                </a:lnTo>
                <a:lnTo>
                  <a:pt x="808990" y="752475"/>
                </a:lnTo>
                <a:lnTo>
                  <a:pt x="879475" y="695960"/>
                </a:lnTo>
                <a:lnTo>
                  <a:pt x="879475" y="624840"/>
                </a:lnTo>
                <a:lnTo>
                  <a:pt x="894080" y="553720"/>
                </a:lnTo>
                <a:lnTo>
                  <a:pt x="894080" y="482600"/>
                </a:lnTo>
                <a:lnTo>
                  <a:pt x="894080" y="412115"/>
                </a:lnTo>
                <a:lnTo>
                  <a:pt x="894080" y="340995"/>
                </a:lnTo>
                <a:lnTo>
                  <a:pt x="894080" y="269875"/>
                </a:lnTo>
                <a:lnTo>
                  <a:pt x="865505" y="198755"/>
                </a:lnTo>
                <a:lnTo>
                  <a:pt x="808990" y="127635"/>
                </a:lnTo>
                <a:lnTo>
                  <a:pt x="737870" y="85090"/>
                </a:lnTo>
                <a:lnTo>
                  <a:pt x="666750" y="71120"/>
                </a:lnTo>
                <a:lnTo>
                  <a:pt x="595630" y="28575"/>
                </a:lnTo>
                <a:lnTo>
                  <a:pt x="525145" y="0"/>
                </a:lnTo>
                <a:lnTo>
                  <a:pt x="439420" y="0"/>
                </a:lnTo>
                <a:lnTo>
                  <a:pt x="368935" y="0"/>
                </a:lnTo>
                <a:lnTo>
                  <a:pt x="297815" y="0"/>
                </a:lnTo>
                <a:lnTo>
                  <a:pt x="226695" y="0"/>
                </a:lnTo>
                <a:lnTo>
                  <a:pt x="141605" y="14605"/>
                </a:lnTo>
                <a:lnTo>
                  <a:pt x="85090" y="85090"/>
                </a:lnTo>
                <a:lnTo>
                  <a:pt x="27940" y="156210"/>
                </a:lnTo>
                <a:lnTo>
                  <a:pt x="0" y="227330"/>
                </a:lnTo>
                <a:lnTo>
                  <a:pt x="113030" y="15621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任意多边形 9"/>
          <p:cNvSpPr/>
          <p:nvPr/>
        </p:nvSpPr>
        <p:spPr>
          <a:xfrm>
            <a:off x="9051925" y="5066665"/>
            <a:ext cx="1155700" cy="996950"/>
          </a:xfrm>
          <a:custGeom>
            <a:avLst/>
            <a:gdLst>
              <a:gd name="connisteX0" fmla="*/ 403202 w 970892"/>
              <a:gd name="connsiteY0" fmla="*/ 58420 h 897396"/>
              <a:gd name="connisteX1" fmla="*/ 473687 w 970892"/>
              <a:gd name="connsiteY1" fmla="*/ 15875 h 897396"/>
              <a:gd name="connisteX2" fmla="*/ 544807 w 970892"/>
              <a:gd name="connsiteY2" fmla="*/ 1905 h 897396"/>
              <a:gd name="connisteX3" fmla="*/ 615927 w 970892"/>
              <a:gd name="connsiteY3" fmla="*/ 1905 h 897396"/>
              <a:gd name="connisteX4" fmla="*/ 687047 w 970892"/>
              <a:gd name="connsiteY4" fmla="*/ 15875 h 897396"/>
              <a:gd name="connisteX5" fmla="*/ 757532 w 970892"/>
              <a:gd name="connsiteY5" fmla="*/ 72390 h 897396"/>
              <a:gd name="connisteX6" fmla="*/ 843257 w 970892"/>
              <a:gd name="connsiteY6" fmla="*/ 143510 h 897396"/>
              <a:gd name="connisteX7" fmla="*/ 899772 w 970892"/>
              <a:gd name="connsiteY7" fmla="*/ 214630 h 897396"/>
              <a:gd name="connisteX8" fmla="*/ 913742 w 970892"/>
              <a:gd name="connsiteY8" fmla="*/ 285750 h 897396"/>
              <a:gd name="connisteX9" fmla="*/ 942317 w 970892"/>
              <a:gd name="connsiteY9" fmla="*/ 356235 h 897396"/>
              <a:gd name="connisteX10" fmla="*/ 956287 w 970892"/>
              <a:gd name="connsiteY10" fmla="*/ 427355 h 897396"/>
              <a:gd name="connisteX11" fmla="*/ 956287 w 970892"/>
              <a:gd name="connsiteY11" fmla="*/ 498475 h 897396"/>
              <a:gd name="connisteX12" fmla="*/ 970892 w 970892"/>
              <a:gd name="connsiteY12" fmla="*/ 569595 h 897396"/>
              <a:gd name="connisteX13" fmla="*/ 956287 w 970892"/>
              <a:gd name="connsiteY13" fmla="*/ 640080 h 897396"/>
              <a:gd name="connisteX14" fmla="*/ 928347 w 970892"/>
              <a:gd name="connsiteY14" fmla="*/ 711200 h 897396"/>
              <a:gd name="connisteX15" fmla="*/ 871197 w 970892"/>
              <a:gd name="connsiteY15" fmla="*/ 782320 h 897396"/>
              <a:gd name="connisteX16" fmla="*/ 800712 w 970892"/>
              <a:gd name="connsiteY16" fmla="*/ 824865 h 897396"/>
              <a:gd name="connisteX17" fmla="*/ 729592 w 970892"/>
              <a:gd name="connsiteY17" fmla="*/ 881380 h 897396"/>
              <a:gd name="connisteX18" fmla="*/ 644502 w 970892"/>
              <a:gd name="connsiteY18" fmla="*/ 895985 h 897396"/>
              <a:gd name="connisteX19" fmla="*/ 573382 w 970892"/>
              <a:gd name="connsiteY19" fmla="*/ 895985 h 897396"/>
              <a:gd name="connisteX20" fmla="*/ 502262 w 970892"/>
              <a:gd name="connsiteY20" fmla="*/ 895985 h 897396"/>
              <a:gd name="connisteX21" fmla="*/ 431142 w 970892"/>
              <a:gd name="connsiteY21" fmla="*/ 895985 h 897396"/>
              <a:gd name="connisteX22" fmla="*/ 360657 w 970892"/>
              <a:gd name="connsiteY22" fmla="*/ 881380 h 897396"/>
              <a:gd name="connisteX23" fmla="*/ 303507 w 970892"/>
              <a:gd name="connsiteY23" fmla="*/ 810895 h 897396"/>
              <a:gd name="connisteX24" fmla="*/ 260962 w 970892"/>
              <a:gd name="connsiteY24" fmla="*/ 739775 h 897396"/>
              <a:gd name="connisteX25" fmla="*/ 204447 w 970892"/>
              <a:gd name="connsiteY25" fmla="*/ 668655 h 897396"/>
              <a:gd name="connisteX26" fmla="*/ 133327 w 970892"/>
              <a:gd name="connsiteY26" fmla="*/ 612140 h 897396"/>
              <a:gd name="connisteX27" fmla="*/ 62207 w 970892"/>
              <a:gd name="connsiteY27" fmla="*/ 554990 h 897396"/>
              <a:gd name="connisteX28" fmla="*/ 19662 w 970892"/>
              <a:gd name="connsiteY28" fmla="*/ 484505 h 897396"/>
              <a:gd name="connisteX29" fmla="*/ 5692 w 970892"/>
              <a:gd name="connsiteY29" fmla="*/ 413385 h 897396"/>
              <a:gd name="connisteX30" fmla="*/ 5692 w 970892"/>
              <a:gd name="connsiteY30" fmla="*/ 342265 h 897396"/>
              <a:gd name="connisteX31" fmla="*/ 62207 w 970892"/>
              <a:gd name="connsiteY31" fmla="*/ 271145 h 897396"/>
              <a:gd name="connisteX32" fmla="*/ 133327 w 970892"/>
              <a:gd name="connsiteY32" fmla="*/ 228600 h 897396"/>
              <a:gd name="connisteX33" fmla="*/ 204447 w 970892"/>
              <a:gd name="connsiteY33" fmla="*/ 172085 h 897396"/>
              <a:gd name="connisteX34" fmla="*/ 275567 w 970892"/>
              <a:gd name="connsiteY34" fmla="*/ 129540 h 897396"/>
              <a:gd name="connisteX35" fmla="*/ 346052 w 970892"/>
              <a:gd name="connsiteY35" fmla="*/ 100965 h 897396"/>
              <a:gd name="connisteX36" fmla="*/ 417172 w 970892"/>
              <a:gd name="connsiteY36" fmla="*/ 86995 h 897396"/>
              <a:gd name="connisteX37" fmla="*/ 488292 w 970892"/>
              <a:gd name="connsiteY37" fmla="*/ 58420 h 8973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Lst>
            <a:rect l="l" t="t" r="r" b="b"/>
            <a:pathLst>
              <a:path w="970893" h="897396">
                <a:moveTo>
                  <a:pt x="403203" y="58420"/>
                </a:moveTo>
                <a:cubicBezTo>
                  <a:pt x="415903" y="50165"/>
                  <a:pt x="445113" y="27305"/>
                  <a:pt x="473688" y="15875"/>
                </a:cubicBezTo>
                <a:cubicBezTo>
                  <a:pt x="502263" y="4445"/>
                  <a:pt x="516233" y="4445"/>
                  <a:pt x="544808" y="1905"/>
                </a:cubicBezTo>
                <a:cubicBezTo>
                  <a:pt x="573383" y="-635"/>
                  <a:pt x="587353" y="-635"/>
                  <a:pt x="615928" y="1905"/>
                </a:cubicBezTo>
                <a:cubicBezTo>
                  <a:pt x="644503" y="4445"/>
                  <a:pt x="658473" y="1905"/>
                  <a:pt x="687048" y="15875"/>
                </a:cubicBezTo>
                <a:cubicBezTo>
                  <a:pt x="715623" y="29845"/>
                  <a:pt x="726418" y="46990"/>
                  <a:pt x="757533" y="72390"/>
                </a:cubicBezTo>
                <a:cubicBezTo>
                  <a:pt x="788648" y="97790"/>
                  <a:pt x="814683" y="114935"/>
                  <a:pt x="843258" y="143510"/>
                </a:cubicBezTo>
                <a:cubicBezTo>
                  <a:pt x="871833" y="172085"/>
                  <a:pt x="885803" y="186055"/>
                  <a:pt x="899773" y="214630"/>
                </a:cubicBezTo>
                <a:cubicBezTo>
                  <a:pt x="913743" y="243205"/>
                  <a:pt x="905488" y="257175"/>
                  <a:pt x="913743" y="285750"/>
                </a:cubicBezTo>
                <a:cubicBezTo>
                  <a:pt x="921998" y="314325"/>
                  <a:pt x="934063" y="327660"/>
                  <a:pt x="942318" y="356235"/>
                </a:cubicBezTo>
                <a:cubicBezTo>
                  <a:pt x="950573" y="384810"/>
                  <a:pt x="953748" y="398780"/>
                  <a:pt x="956288" y="427355"/>
                </a:cubicBezTo>
                <a:cubicBezTo>
                  <a:pt x="958828" y="455930"/>
                  <a:pt x="953113" y="469900"/>
                  <a:pt x="956288" y="498475"/>
                </a:cubicBezTo>
                <a:cubicBezTo>
                  <a:pt x="959463" y="527050"/>
                  <a:pt x="970893" y="541020"/>
                  <a:pt x="970893" y="569595"/>
                </a:cubicBezTo>
                <a:cubicBezTo>
                  <a:pt x="970893" y="598170"/>
                  <a:pt x="964543" y="611505"/>
                  <a:pt x="956288" y="640080"/>
                </a:cubicBezTo>
                <a:cubicBezTo>
                  <a:pt x="948033" y="668655"/>
                  <a:pt x="945493" y="682625"/>
                  <a:pt x="928348" y="711200"/>
                </a:cubicBezTo>
                <a:cubicBezTo>
                  <a:pt x="911203" y="739775"/>
                  <a:pt x="896598" y="759460"/>
                  <a:pt x="871198" y="782320"/>
                </a:cubicBezTo>
                <a:cubicBezTo>
                  <a:pt x="845798" y="805180"/>
                  <a:pt x="829288" y="805180"/>
                  <a:pt x="800713" y="824865"/>
                </a:cubicBezTo>
                <a:cubicBezTo>
                  <a:pt x="772138" y="844550"/>
                  <a:pt x="760708" y="867410"/>
                  <a:pt x="729593" y="881380"/>
                </a:cubicBezTo>
                <a:cubicBezTo>
                  <a:pt x="698478" y="895350"/>
                  <a:pt x="675618" y="892810"/>
                  <a:pt x="644503" y="895985"/>
                </a:cubicBezTo>
                <a:cubicBezTo>
                  <a:pt x="613388" y="899160"/>
                  <a:pt x="601958" y="895985"/>
                  <a:pt x="573383" y="895985"/>
                </a:cubicBezTo>
                <a:cubicBezTo>
                  <a:pt x="544808" y="895985"/>
                  <a:pt x="530838" y="895985"/>
                  <a:pt x="502263" y="895985"/>
                </a:cubicBezTo>
                <a:cubicBezTo>
                  <a:pt x="473688" y="895985"/>
                  <a:pt x="459718" y="899160"/>
                  <a:pt x="431143" y="895985"/>
                </a:cubicBezTo>
                <a:cubicBezTo>
                  <a:pt x="402568" y="892810"/>
                  <a:pt x="386058" y="898525"/>
                  <a:pt x="360658" y="881380"/>
                </a:cubicBezTo>
                <a:cubicBezTo>
                  <a:pt x="335258" y="864235"/>
                  <a:pt x="323193" y="839470"/>
                  <a:pt x="303508" y="810895"/>
                </a:cubicBezTo>
                <a:cubicBezTo>
                  <a:pt x="283823" y="782320"/>
                  <a:pt x="280648" y="768350"/>
                  <a:pt x="260963" y="739775"/>
                </a:cubicBezTo>
                <a:cubicBezTo>
                  <a:pt x="241278" y="711200"/>
                  <a:pt x="229848" y="694055"/>
                  <a:pt x="204448" y="668655"/>
                </a:cubicBezTo>
                <a:cubicBezTo>
                  <a:pt x="179048" y="643255"/>
                  <a:pt x="161903" y="635000"/>
                  <a:pt x="133328" y="612140"/>
                </a:cubicBezTo>
                <a:cubicBezTo>
                  <a:pt x="104753" y="589280"/>
                  <a:pt x="85068" y="580390"/>
                  <a:pt x="62208" y="554990"/>
                </a:cubicBezTo>
                <a:cubicBezTo>
                  <a:pt x="39348" y="529590"/>
                  <a:pt x="31093" y="513080"/>
                  <a:pt x="19663" y="484505"/>
                </a:cubicBezTo>
                <a:cubicBezTo>
                  <a:pt x="8233" y="455930"/>
                  <a:pt x="8233" y="441960"/>
                  <a:pt x="5693" y="413385"/>
                </a:cubicBezTo>
                <a:cubicBezTo>
                  <a:pt x="3153" y="384810"/>
                  <a:pt x="-5737" y="370840"/>
                  <a:pt x="5693" y="342265"/>
                </a:cubicBezTo>
                <a:cubicBezTo>
                  <a:pt x="17123" y="313690"/>
                  <a:pt x="36808" y="294005"/>
                  <a:pt x="62208" y="271145"/>
                </a:cubicBezTo>
                <a:cubicBezTo>
                  <a:pt x="87608" y="248285"/>
                  <a:pt x="104753" y="248285"/>
                  <a:pt x="133328" y="228600"/>
                </a:cubicBezTo>
                <a:cubicBezTo>
                  <a:pt x="161903" y="208915"/>
                  <a:pt x="175873" y="191770"/>
                  <a:pt x="204448" y="172085"/>
                </a:cubicBezTo>
                <a:cubicBezTo>
                  <a:pt x="233023" y="152400"/>
                  <a:pt x="246993" y="143510"/>
                  <a:pt x="275568" y="129540"/>
                </a:cubicBezTo>
                <a:cubicBezTo>
                  <a:pt x="304143" y="115570"/>
                  <a:pt x="317478" y="109220"/>
                  <a:pt x="346053" y="100965"/>
                </a:cubicBezTo>
                <a:cubicBezTo>
                  <a:pt x="374628" y="92710"/>
                  <a:pt x="388598" y="95250"/>
                  <a:pt x="417173" y="86995"/>
                </a:cubicBezTo>
                <a:cubicBezTo>
                  <a:pt x="445748" y="78740"/>
                  <a:pt x="475593" y="64135"/>
                  <a:pt x="488293" y="58420"/>
                </a:cubicBezTo>
              </a:path>
            </a:pathLst>
          </a:custGeom>
          <a:noFill/>
          <a:ln w="34925" cmpd="sng">
            <a:solidFill>
              <a:srgbClr val="FF0000">
                <a:alpha val="9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10"/>
          <p:cNvSpPr/>
          <p:nvPr/>
        </p:nvSpPr>
        <p:spPr>
          <a:xfrm>
            <a:off x="9051925" y="1743075"/>
            <a:ext cx="1155700" cy="996950"/>
          </a:xfrm>
          <a:custGeom>
            <a:avLst/>
            <a:gdLst>
              <a:gd name="connisteX0" fmla="*/ 403202 w 970892"/>
              <a:gd name="connsiteY0" fmla="*/ 58420 h 897396"/>
              <a:gd name="connisteX1" fmla="*/ 473687 w 970892"/>
              <a:gd name="connsiteY1" fmla="*/ 15875 h 897396"/>
              <a:gd name="connisteX2" fmla="*/ 544807 w 970892"/>
              <a:gd name="connsiteY2" fmla="*/ 1905 h 897396"/>
              <a:gd name="connisteX3" fmla="*/ 615927 w 970892"/>
              <a:gd name="connsiteY3" fmla="*/ 1905 h 897396"/>
              <a:gd name="connisteX4" fmla="*/ 687047 w 970892"/>
              <a:gd name="connsiteY4" fmla="*/ 15875 h 897396"/>
              <a:gd name="connisteX5" fmla="*/ 757532 w 970892"/>
              <a:gd name="connsiteY5" fmla="*/ 72390 h 897396"/>
              <a:gd name="connisteX6" fmla="*/ 843257 w 970892"/>
              <a:gd name="connsiteY6" fmla="*/ 143510 h 897396"/>
              <a:gd name="connisteX7" fmla="*/ 899772 w 970892"/>
              <a:gd name="connsiteY7" fmla="*/ 214630 h 897396"/>
              <a:gd name="connisteX8" fmla="*/ 913742 w 970892"/>
              <a:gd name="connsiteY8" fmla="*/ 285750 h 897396"/>
              <a:gd name="connisteX9" fmla="*/ 942317 w 970892"/>
              <a:gd name="connsiteY9" fmla="*/ 356235 h 897396"/>
              <a:gd name="connisteX10" fmla="*/ 956287 w 970892"/>
              <a:gd name="connsiteY10" fmla="*/ 427355 h 897396"/>
              <a:gd name="connisteX11" fmla="*/ 956287 w 970892"/>
              <a:gd name="connsiteY11" fmla="*/ 498475 h 897396"/>
              <a:gd name="connisteX12" fmla="*/ 970892 w 970892"/>
              <a:gd name="connsiteY12" fmla="*/ 569595 h 897396"/>
              <a:gd name="connisteX13" fmla="*/ 956287 w 970892"/>
              <a:gd name="connsiteY13" fmla="*/ 640080 h 897396"/>
              <a:gd name="connisteX14" fmla="*/ 928347 w 970892"/>
              <a:gd name="connsiteY14" fmla="*/ 711200 h 897396"/>
              <a:gd name="connisteX15" fmla="*/ 871197 w 970892"/>
              <a:gd name="connsiteY15" fmla="*/ 782320 h 897396"/>
              <a:gd name="connisteX16" fmla="*/ 800712 w 970892"/>
              <a:gd name="connsiteY16" fmla="*/ 824865 h 897396"/>
              <a:gd name="connisteX17" fmla="*/ 729592 w 970892"/>
              <a:gd name="connsiteY17" fmla="*/ 881380 h 897396"/>
              <a:gd name="connisteX18" fmla="*/ 644502 w 970892"/>
              <a:gd name="connsiteY18" fmla="*/ 895985 h 897396"/>
              <a:gd name="connisteX19" fmla="*/ 573382 w 970892"/>
              <a:gd name="connsiteY19" fmla="*/ 895985 h 897396"/>
              <a:gd name="connisteX20" fmla="*/ 502262 w 970892"/>
              <a:gd name="connsiteY20" fmla="*/ 895985 h 897396"/>
              <a:gd name="connisteX21" fmla="*/ 431142 w 970892"/>
              <a:gd name="connsiteY21" fmla="*/ 895985 h 897396"/>
              <a:gd name="connisteX22" fmla="*/ 360657 w 970892"/>
              <a:gd name="connsiteY22" fmla="*/ 881380 h 897396"/>
              <a:gd name="connisteX23" fmla="*/ 303507 w 970892"/>
              <a:gd name="connsiteY23" fmla="*/ 810895 h 897396"/>
              <a:gd name="connisteX24" fmla="*/ 260962 w 970892"/>
              <a:gd name="connsiteY24" fmla="*/ 739775 h 897396"/>
              <a:gd name="connisteX25" fmla="*/ 204447 w 970892"/>
              <a:gd name="connsiteY25" fmla="*/ 668655 h 897396"/>
              <a:gd name="connisteX26" fmla="*/ 133327 w 970892"/>
              <a:gd name="connsiteY26" fmla="*/ 612140 h 897396"/>
              <a:gd name="connisteX27" fmla="*/ 62207 w 970892"/>
              <a:gd name="connsiteY27" fmla="*/ 554990 h 897396"/>
              <a:gd name="connisteX28" fmla="*/ 19662 w 970892"/>
              <a:gd name="connsiteY28" fmla="*/ 484505 h 897396"/>
              <a:gd name="connisteX29" fmla="*/ 5692 w 970892"/>
              <a:gd name="connsiteY29" fmla="*/ 413385 h 897396"/>
              <a:gd name="connisteX30" fmla="*/ 5692 w 970892"/>
              <a:gd name="connsiteY30" fmla="*/ 342265 h 897396"/>
              <a:gd name="connisteX31" fmla="*/ 62207 w 970892"/>
              <a:gd name="connsiteY31" fmla="*/ 271145 h 897396"/>
              <a:gd name="connisteX32" fmla="*/ 133327 w 970892"/>
              <a:gd name="connsiteY32" fmla="*/ 228600 h 897396"/>
              <a:gd name="connisteX33" fmla="*/ 204447 w 970892"/>
              <a:gd name="connsiteY33" fmla="*/ 172085 h 897396"/>
              <a:gd name="connisteX34" fmla="*/ 275567 w 970892"/>
              <a:gd name="connsiteY34" fmla="*/ 129540 h 897396"/>
              <a:gd name="connisteX35" fmla="*/ 346052 w 970892"/>
              <a:gd name="connsiteY35" fmla="*/ 100965 h 897396"/>
              <a:gd name="connisteX36" fmla="*/ 417172 w 970892"/>
              <a:gd name="connsiteY36" fmla="*/ 86995 h 897396"/>
              <a:gd name="connisteX37" fmla="*/ 488292 w 970892"/>
              <a:gd name="connsiteY37" fmla="*/ 58420 h 8973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Lst>
            <a:rect l="l" t="t" r="r" b="b"/>
            <a:pathLst>
              <a:path w="970893" h="897396">
                <a:moveTo>
                  <a:pt x="403203" y="58420"/>
                </a:moveTo>
                <a:cubicBezTo>
                  <a:pt x="415903" y="50165"/>
                  <a:pt x="445113" y="27305"/>
                  <a:pt x="473688" y="15875"/>
                </a:cubicBezTo>
                <a:cubicBezTo>
                  <a:pt x="502263" y="4445"/>
                  <a:pt x="516233" y="4445"/>
                  <a:pt x="544808" y="1905"/>
                </a:cubicBezTo>
                <a:cubicBezTo>
                  <a:pt x="573383" y="-635"/>
                  <a:pt x="587353" y="-635"/>
                  <a:pt x="615928" y="1905"/>
                </a:cubicBezTo>
                <a:cubicBezTo>
                  <a:pt x="644503" y="4445"/>
                  <a:pt x="658473" y="1905"/>
                  <a:pt x="687048" y="15875"/>
                </a:cubicBezTo>
                <a:cubicBezTo>
                  <a:pt x="715623" y="29845"/>
                  <a:pt x="726418" y="46990"/>
                  <a:pt x="757533" y="72390"/>
                </a:cubicBezTo>
                <a:cubicBezTo>
                  <a:pt x="788648" y="97790"/>
                  <a:pt x="814683" y="114935"/>
                  <a:pt x="843258" y="143510"/>
                </a:cubicBezTo>
                <a:cubicBezTo>
                  <a:pt x="871833" y="172085"/>
                  <a:pt x="885803" y="186055"/>
                  <a:pt x="899773" y="214630"/>
                </a:cubicBezTo>
                <a:cubicBezTo>
                  <a:pt x="913743" y="243205"/>
                  <a:pt x="905488" y="257175"/>
                  <a:pt x="913743" y="285750"/>
                </a:cubicBezTo>
                <a:cubicBezTo>
                  <a:pt x="921998" y="314325"/>
                  <a:pt x="934063" y="327660"/>
                  <a:pt x="942318" y="356235"/>
                </a:cubicBezTo>
                <a:cubicBezTo>
                  <a:pt x="950573" y="384810"/>
                  <a:pt x="953748" y="398780"/>
                  <a:pt x="956288" y="427355"/>
                </a:cubicBezTo>
                <a:cubicBezTo>
                  <a:pt x="958828" y="455930"/>
                  <a:pt x="953113" y="469900"/>
                  <a:pt x="956288" y="498475"/>
                </a:cubicBezTo>
                <a:cubicBezTo>
                  <a:pt x="959463" y="527050"/>
                  <a:pt x="970893" y="541020"/>
                  <a:pt x="970893" y="569595"/>
                </a:cubicBezTo>
                <a:cubicBezTo>
                  <a:pt x="970893" y="598170"/>
                  <a:pt x="964543" y="611505"/>
                  <a:pt x="956288" y="640080"/>
                </a:cubicBezTo>
                <a:cubicBezTo>
                  <a:pt x="948033" y="668655"/>
                  <a:pt x="945493" y="682625"/>
                  <a:pt x="928348" y="711200"/>
                </a:cubicBezTo>
                <a:cubicBezTo>
                  <a:pt x="911203" y="739775"/>
                  <a:pt x="896598" y="759460"/>
                  <a:pt x="871198" y="782320"/>
                </a:cubicBezTo>
                <a:cubicBezTo>
                  <a:pt x="845798" y="805180"/>
                  <a:pt x="829288" y="805180"/>
                  <a:pt x="800713" y="824865"/>
                </a:cubicBezTo>
                <a:cubicBezTo>
                  <a:pt x="772138" y="844550"/>
                  <a:pt x="760708" y="867410"/>
                  <a:pt x="729593" y="881380"/>
                </a:cubicBezTo>
                <a:cubicBezTo>
                  <a:pt x="698478" y="895350"/>
                  <a:pt x="675618" y="892810"/>
                  <a:pt x="644503" y="895985"/>
                </a:cubicBezTo>
                <a:cubicBezTo>
                  <a:pt x="613388" y="899160"/>
                  <a:pt x="601958" y="895985"/>
                  <a:pt x="573383" y="895985"/>
                </a:cubicBezTo>
                <a:cubicBezTo>
                  <a:pt x="544808" y="895985"/>
                  <a:pt x="530838" y="895985"/>
                  <a:pt x="502263" y="895985"/>
                </a:cubicBezTo>
                <a:cubicBezTo>
                  <a:pt x="473688" y="895985"/>
                  <a:pt x="459718" y="899160"/>
                  <a:pt x="431143" y="895985"/>
                </a:cubicBezTo>
                <a:cubicBezTo>
                  <a:pt x="402568" y="892810"/>
                  <a:pt x="386058" y="898525"/>
                  <a:pt x="360658" y="881380"/>
                </a:cubicBezTo>
                <a:cubicBezTo>
                  <a:pt x="335258" y="864235"/>
                  <a:pt x="323193" y="839470"/>
                  <a:pt x="303508" y="810895"/>
                </a:cubicBezTo>
                <a:cubicBezTo>
                  <a:pt x="283823" y="782320"/>
                  <a:pt x="280648" y="768350"/>
                  <a:pt x="260963" y="739775"/>
                </a:cubicBezTo>
                <a:cubicBezTo>
                  <a:pt x="241278" y="711200"/>
                  <a:pt x="229848" y="694055"/>
                  <a:pt x="204448" y="668655"/>
                </a:cubicBezTo>
                <a:cubicBezTo>
                  <a:pt x="179048" y="643255"/>
                  <a:pt x="161903" y="635000"/>
                  <a:pt x="133328" y="612140"/>
                </a:cubicBezTo>
                <a:cubicBezTo>
                  <a:pt x="104753" y="589280"/>
                  <a:pt x="85068" y="580390"/>
                  <a:pt x="62208" y="554990"/>
                </a:cubicBezTo>
                <a:cubicBezTo>
                  <a:pt x="39348" y="529590"/>
                  <a:pt x="31093" y="513080"/>
                  <a:pt x="19663" y="484505"/>
                </a:cubicBezTo>
                <a:cubicBezTo>
                  <a:pt x="8233" y="455930"/>
                  <a:pt x="8233" y="441960"/>
                  <a:pt x="5693" y="413385"/>
                </a:cubicBezTo>
                <a:cubicBezTo>
                  <a:pt x="3153" y="384810"/>
                  <a:pt x="-5737" y="370840"/>
                  <a:pt x="5693" y="342265"/>
                </a:cubicBezTo>
                <a:cubicBezTo>
                  <a:pt x="17123" y="313690"/>
                  <a:pt x="36808" y="294005"/>
                  <a:pt x="62208" y="271145"/>
                </a:cubicBezTo>
                <a:cubicBezTo>
                  <a:pt x="87608" y="248285"/>
                  <a:pt x="104753" y="248285"/>
                  <a:pt x="133328" y="228600"/>
                </a:cubicBezTo>
                <a:cubicBezTo>
                  <a:pt x="161903" y="208915"/>
                  <a:pt x="175873" y="191770"/>
                  <a:pt x="204448" y="172085"/>
                </a:cubicBezTo>
                <a:cubicBezTo>
                  <a:pt x="233023" y="152400"/>
                  <a:pt x="246993" y="143510"/>
                  <a:pt x="275568" y="129540"/>
                </a:cubicBezTo>
                <a:cubicBezTo>
                  <a:pt x="304143" y="115570"/>
                  <a:pt x="317478" y="109220"/>
                  <a:pt x="346053" y="100965"/>
                </a:cubicBezTo>
                <a:cubicBezTo>
                  <a:pt x="374628" y="92710"/>
                  <a:pt x="388598" y="95250"/>
                  <a:pt x="417173" y="86995"/>
                </a:cubicBezTo>
                <a:cubicBezTo>
                  <a:pt x="445748" y="78740"/>
                  <a:pt x="475593" y="64135"/>
                  <a:pt x="488293" y="58420"/>
                </a:cubicBezTo>
              </a:path>
            </a:pathLst>
          </a:custGeom>
          <a:noFill/>
          <a:ln w="34925" cmpd="sng">
            <a:solidFill>
              <a:srgbClr val="FF0000">
                <a:alpha val="9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1" y="891789"/>
            <a:ext cx="11056060" cy="699595"/>
          </a:xfrm>
        </p:spPr>
        <p:txBody>
          <a:bodyPr>
            <a:noAutofit/>
          </a:bodyPr>
          <a:p>
            <a:r>
              <a:rPr lang="en-US" altLang="zh-CN" sz="5400">
                <a:latin typeface="Times New Roman" panose="02020603050405020304" charset="0"/>
              </a:rPr>
              <a:t>Chessboard</a:t>
            </a:r>
            <a:endParaRPr lang="en-US" altLang="zh-CN" sz="5400">
              <a:latin typeface="Times New Roman" panose="02020603050405020304" charset="0"/>
            </a:endParaRPr>
          </a:p>
        </p:txBody>
      </p:sp>
      <p:sp>
        <p:nvSpPr>
          <p:cNvPr id="5" name="文本框 4"/>
          <p:cNvSpPr txBox="1"/>
          <p:nvPr/>
        </p:nvSpPr>
        <p:spPr>
          <a:xfrm>
            <a:off x="822325" y="1428750"/>
            <a:ext cx="6530975" cy="4617720"/>
          </a:xfrm>
          <a:prstGeom prst="rect">
            <a:avLst/>
          </a:prstGeom>
          <a:noFill/>
        </p:spPr>
        <p:txBody>
          <a:bodyPr wrap="square" rtlCol="0">
            <a:spAutoFit/>
          </a:bodyPr>
          <a:p>
            <a:pPr>
              <a:lnSpc>
                <a:spcPct val="190000"/>
              </a:lnSpc>
            </a:pPr>
            <a:r>
              <a:rPr lang="en-US" altLang="zh-CN" sz="2800" dirty="0" smtClean="0">
                <a:solidFill>
                  <a:srgbClr val="241917"/>
                </a:solidFill>
                <a:latin typeface="Times New Roman" panose="02020603050405020304" charset="0"/>
                <a:ea typeface="微软雅黑" panose="020B0503020204020204" charset="-122"/>
              </a:rPr>
              <a:t>A game of chess is placed between these two sides,the red side and the black side.The red pieces are placed on the red side and the black pieces are placed on the blacked side.</a:t>
            </a:r>
            <a:endParaRPr lang="en-US" altLang="zh-CN" sz="2800" dirty="0" smtClean="0">
              <a:solidFill>
                <a:srgbClr val="241917"/>
              </a:solidFill>
              <a:latin typeface="Times New Roman" panose="02020603050405020304" charset="0"/>
              <a:ea typeface="微软雅黑" panose="020B0503020204020204" charset="-122"/>
            </a:endParaRPr>
          </a:p>
          <a:p>
            <a:pPr>
              <a:lnSpc>
                <a:spcPct val="130000"/>
              </a:lnSpc>
            </a:pPr>
            <a:endParaRPr lang="en-US" altLang="zh-CN" sz="2400" dirty="0" smtClean="0">
              <a:solidFill>
                <a:srgbClr val="241917"/>
              </a:solidFill>
              <a:latin typeface="Times New Roman" panose="02020603050405020304" charset="0"/>
              <a:ea typeface="微软雅黑" panose="020B0503020204020204" charset="-122"/>
            </a:endParaRPr>
          </a:p>
        </p:txBody>
      </p:sp>
      <p:sp>
        <p:nvSpPr>
          <p:cNvPr id="7" name="任意多边形 6"/>
          <p:cNvSpPr/>
          <p:nvPr/>
        </p:nvSpPr>
        <p:spPr>
          <a:xfrm>
            <a:off x="9182735" y="1987550"/>
            <a:ext cx="894080" cy="752475"/>
          </a:xfrm>
          <a:custGeom>
            <a:avLst/>
            <a:gdLst>
              <a:gd name="connisteX0" fmla="*/ 56515 w 894080"/>
              <a:gd name="connsiteY0" fmla="*/ 28575 h 752475"/>
              <a:gd name="connisteX1" fmla="*/ 70485 w 894080"/>
              <a:gd name="connsiteY1" fmla="*/ 99695 h 752475"/>
              <a:gd name="connisteX2" fmla="*/ 85090 w 894080"/>
              <a:gd name="connsiteY2" fmla="*/ 170815 h 752475"/>
              <a:gd name="connisteX3" fmla="*/ 99060 w 894080"/>
              <a:gd name="connsiteY3" fmla="*/ 255905 h 752475"/>
              <a:gd name="connisteX4" fmla="*/ 127635 w 894080"/>
              <a:gd name="connsiteY4" fmla="*/ 326390 h 752475"/>
              <a:gd name="connisteX5" fmla="*/ 155575 w 894080"/>
              <a:gd name="connsiteY5" fmla="*/ 412115 h 752475"/>
              <a:gd name="connisteX6" fmla="*/ 184150 w 894080"/>
              <a:gd name="connsiteY6" fmla="*/ 482600 h 752475"/>
              <a:gd name="connisteX7" fmla="*/ 255270 w 894080"/>
              <a:gd name="connsiteY7" fmla="*/ 525145 h 752475"/>
              <a:gd name="connisteX8" fmla="*/ 326390 w 894080"/>
              <a:gd name="connsiteY8" fmla="*/ 567690 h 752475"/>
              <a:gd name="connisteX9" fmla="*/ 396875 w 894080"/>
              <a:gd name="connsiteY9" fmla="*/ 567690 h 752475"/>
              <a:gd name="connisteX10" fmla="*/ 467995 w 894080"/>
              <a:gd name="connsiteY10" fmla="*/ 610235 h 752475"/>
              <a:gd name="connisteX11" fmla="*/ 539115 w 894080"/>
              <a:gd name="connsiteY11" fmla="*/ 624840 h 752475"/>
              <a:gd name="connisteX12" fmla="*/ 595630 w 894080"/>
              <a:gd name="connsiteY12" fmla="*/ 695960 h 752475"/>
              <a:gd name="connisteX13" fmla="*/ 666750 w 894080"/>
              <a:gd name="connsiteY13" fmla="*/ 738505 h 752475"/>
              <a:gd name="connisteX14" fmla="*/ 737870 w 894080"/>
              <a:gd name="connsiteY14" fmla="*/ 752475 h 752475"/>
              <a:gd name="connisteX15" fmla="*/ 808990 w 894080"/>
              <a:gd name="connsiteY15" fmla="*/ 752475 h 752475"/>
              <a:gd name="connisteX16" fmla="*/ 879475 w 894080"/>
              <a:gd name="connsiteY16" fmla="*/ 695960 h 752475"/>
              <a:gd name="connisteX17" fmla="*/ 879475 w 894080"/>
              <a:gd name="connsiteY17" fmla="*/ 624840 h 752475"/>
              <a:gd name="connisteX18" fmla="*/ 894080 w 894080"/>
              <a:gd name="connsiteY18" fmla="*/ 553720 h 752475"/>
              <a:gd name="connisteX19" fmla="*/ 894080 w 894080"/>
              <a:gd name="connsiteY19" fmla="*/ 482600 h 752475"/>
              <a:gd name="connisteX20" fmla="*/ 894080 w 894080"/>
              <a:gd name="connsiteY20" fmla="*/ 412115 h 752475"/>
              <a:gd name="connisteX21" fmla="*/ 894080 w 894080"/>
              <a:gd name="connsiteY21" fmla="*/ 340995 h 752475"/>
              <a:gd name="connisteX22" fmla="*/ 894080 w 894080"/>
              <a:gd name="connsiteY22" fmla="*/ 269875 h 752475"/>
              <a:gd name="connisteX23" fmla="*/ 865505 w 894080"/>
              <a:gd name="connsiteY23" fmla="*/ 198755 h 752475"/>
              <a:gd name="connisteX24" fmla="*/ 808990 w 894080"/>
              <a:gd name="connsiteY24" fmla="*/ 127635 h 752475"/>
              <a:gd name="connisteX25" fmla="*/ 737870 w 894080"/>
              <a:gd name="connsiteY25" fmla="*/ 85090 h 752475"/>
              <a:gd name="connisteX26" fmla="*/ 666750 w 894080"/>
              <a:gd name="connsiteY26" fmla="*/ 71120 h 752475"/>
              <a:gd name="connisteX27" fmla="*/ 595630 w 894080"/>
              <a:gd name="connsiteY27" fmla="*/ 28575 h 752475"/>
              <a:gd name="connisteX28" fmla="*/ 525145 w 894080"/>
              <a:gd name="connsiteY28" fmla="*/ 0 h 752475"/>
              <a:gd name="connisteX29" fmla="*/ 439420 w 894080"/>
              <a:gd name="connsiteY29" fmla="*/ 0 h 752475"/>
              <a:gd name="connisteX30" fmla="*/ 368935 w 894080"/>
              <a:gd name="connsiteY30" fmla="*/ 0 h 752475"/>
              <a:gd name="connisteX31" fmla="*/ 297815 w 894080"/>
              <a:gd name="connsiteY31" fmla="*/ 0 h 752475"/>
              <a:gd name="connisteX32" fmla="*/ 226695 w 894080"/>
              <a:gd name="connsiteY32" fmla="*/ 0 h 752475"/>
              <a:gd name="connisteX33" fmla="*/ 141605 w 894080"/>
              <a:gd name="connsiteY33" fmla="*/ 14605 h 752475"/>
              <a:gd name="connisteX34" fmla="*/ 85090 w 894080"/>
              <a:gd name="connsiteY34" fmla="*/ 85090 h 752475"/>
              <a:gd name="connisteX35" fmla="*/ 27940 w 894080"/>
              <a:gd name="connsiteY35" fmla="*/ 156210 h 752475"/>
              <a:gd name="connisteX36" fmla="*/ 0 w 894080"/>
              <a:gd name="connsiteY36" fmla="*/ 227330 h 752475"/>
              <a:gd name="connisteX37" fmla="*/ 113030 w 894080"/>
              <a:gd name="connsiteY37" fmla="*/ 156210 h 7524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Lst>
            <a:rect l="l" t="t" r="r" b="b"/>
            <a:pathLst>
              <a:path w="894080" h="752475">
                <a:moveTo>
                  <a:pt x="56515" y="28575"/>
                </a:moveTo>
                <a:lnTo>
                  <a:pt x="70485" y="99695"/>
                </a:lnTo>
                <a:lnTo>
                  <a:pt x="85090" y="170815"/>
                </a:lnTo>
                <a:lnTo>
                  <a:pt x="99060" y="255905"/>
                </a:lnTo>
                <a:lnTo>
                  <a:pt x="127635" y="326390"/>
                </a:lnTo>
                <a:lnTo>
                  <a:pt x="155575" y="412115"/>
                </a:lnTo>
                <a:lnTo>
                  <a:pt x="184150" y="482600"/>
                </a:lnTo>
                <a:lnTo>
                  <a:pt x="255270" y="525145"/>
                </a:lnTo>
                <a:lnTo>
                  <a:pt x="326390" y="567690"/>
                </a:lnTo>
                <a:lnTo>
                  <a:pt x="396875" y="567690"/>
                </a:lnTo>
                <a:lnTo>
                  <a:pt x="467995" y="610235"/>
                </a:lnTo>
                <a:lnTo>
                  <a:pt x="539115" y="624840"/>
                </a:lnTo>
                <a:lnTo>
                  <a:pt x="595630" y="695960"/>
                </a:lnTo>
                <a:lnTo>
                  <a:pt x="666750" y="738505"/>
                </a:lnTo>
                <a:lnTo>
                  <a:pt x="737870" y="752475"/>
                </a:lnTo>
                <a:lnTo>
                  <a:pt x="808990" y="752475"/>
                </a:lnTo>
                <a:lnTo>
                  <a:pt x="879475" y="695960"/>
                </a:lnTo>
                <a:lnTo>
                  <a:pt x="879475" y="624840"/>
                </a:lnTo>
                <a:lnTo>
                  <a:pt x="894080" y="553720"/>
                </a:lnTo>
                <a:lnTo>
                  <a:pt x="894080" y="482600"/>
                </a:lnTo>
                <a:lnTo>
                  <a:pt x="894080" y="412115"/>
                </a:lnTo>
                <a:lnTo>
                  <a:pt x="894080" y="340995"/>
                </a:lnTo>
                <a:lnTo>
                  <a:pt x="894080" y="269875"/>
                </a:lnTo>
                <a:lnTo>
                  <a:pt x="865505" y="198755"/>
                </a:lnTo>
                <a:lnTo>
                  <a:pt x="808990" y="127635"/>
                </a:lnTo>
                <a:lnTo>
                  <a:pt x="737870" y="85090"/>
                </a:lnTo>
                <a:lnTo>
                  <a:pt x="666750" y="71120"/>
                </a:lnTo>
                <a:lnTo>
                  <a:pt x="595630" y="28575"/>
                </a:lnTo>
                <a:lnTo>
                  <a:pt x="525145" y="0"/>
                </a:lnTo>
                <a:lnTo>
                  <a:pt x="439420" y="0"/>
                </a:lnTo>
                <a:lnTo>
                  <a:pt x="368935" y="0"/>
                </a:lnTo>
                <a:lnTo>
                  <a:pt x="297815" y="0"/>
                </a:lnTo>
                <a:lnTo>
                  <a:pt x="226695" y="0"/>
                </a:lnTo>
                <a:lnTo>
                  <a:pt x="141605" y="14605"/>
                </a:lnTo>
                <a:lnTo>
                  <a:pt x="85090" y="85090"/>
                </a:lnTo>
                <a:lnTo>
                  <a:pt x="27940" y="156210"/>
                </a:lnTo>
                <a:lnTo>
                  <a:pt x="0" y="227330"/>
                </a:lnTo>
                <a:lnTo>
                  <a:pt x="113030" y="15621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内容占位符 3"/>
          <p:cNvPicPr>
            <a:picLocks noChangeAspect="1"/>
          </p:cNvPicPr>
          <p:nvPr>
            <p:ph idx="1"/>
          </p:nvPr>
        </p:nvPicPr>
        <p:blipFill>
          <a:blip r:embed="rId1"/>
          <a:stretch>
            <a:fillRect/>
          </a:stretch>
        </p:blipFill>
        <p:spPr>
          <a:xfrm>
            <a:off x="7353300" y="1473835"/>
            <a:ext cx="4525645" cy="540893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a:lnSpc>
                <a:spcPct val="130000"/>
              </a:lnSpc>
            </a:pPr>
            <a:r>
              <a:rPr lang="en-US" altLang="zh-CN"/>
              <a:t>  </a:t>
            </a:r>
            <a:r>
              <a:rPr lang="en-US" altLang="zh-CN" sz="3200">
                <a:solidFill>
                  <a:srgbClr val="241917"/>
                </a:solidFill>
                <a:latin typeface="Times New Roman" panose="02020603050405020304" charset="0"/>
              </a:rPr>
              <a:t>   The four-year war between Xiang Yu and Liu Bang had a great impact on later generations.It even finds an echo in Chinese chess.On the chessboard,the bank area between the positions of the opponents is called the Chu River and Han Boundary,which reminds people who play chess that they are engaging in a kind of war between Chu and Han.</a:t>
            </a:r>
            <a:endParaRPr lang="en-US" altLang="zh-CN" sz="3200">
              <a:solidFill>
                <a:srgbClr val="241917"/>
              </a:solidFill>
              <a:latin typeface="Times New Roman" panose="02020603050405020304" charset="0"/>
            </a:endParaRPr>
          </a:p>
        </p:txBody>
      </p:sp>
      <p:sp>
        <p:nvSpPr>
          <p:cNvPr id="4" name="标题 1"/>
          <p:cNvSpPr>
            <a:spLocks noGrp="1"/>
          </p:cNvSpPr>
          <p:nvPr/>
        </p:nvSpPr>
        <p:spPr>
          <a:xfrm>
            <a:off x="568326" y="817494"/>
            <a:ext cx="11056060" cy="69959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200" b="1" i="0" kern="1200" baseline="0">
                <a:solidFill>
                  <a:srgbClr val="71291E"/>
                </a:solidFill>
                <a:effectLst/>
                <a:latin typeface="Arial" panose="020B0604020202020204" pitchFamily="34" charset="0"/>
                <a:ea typeface="黑体" panose="02010609060101010101" pitchFamily="49" charset="-122"/>
                <a:cs typeface="+mj-cs"/>
              </a:defRPr>
            </a:lvl1pPr>
          </a:lstStyle>
          <a:p>
            <a:r>
              <a:rPr lang="en-US" altLang="zh-CN" sz="5400">
                <a:latin typeface="Times New Roman" panose="02020603050405020304" charset="0"/>
              </a:rPr>
              <a:t> The Chu River and Han Boundary </a:t>
            </a:r>
            <a:endParaRPr lang="en-US" altLang="zh-CN" sz="5400">
              <a:latin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1" y="834639"/>
            <a:ext cx="11056060" cy="699595"/>
          </a:xfrm>
        </p:spPr>
        <p:txBody>
          <a:bodyPr>
            <a:noAutofit/>
          </a:bodyPr>
          <a:p>
            <a:r>
              <a:rPr lang="en-US" altLang="zh-CN" sz="5400">
                <a:latin typeface="Times New Roman" panose="02020603050405020304" charset="0"/>
              </a:rPr>
              <a:t>Nine-palaces</a:t>
            </a:r>
            <a:endParaRPr lang="en-US" altLang="zh-CN" sz="5400">
              <a:latin typeface="Times New Roman" panose="02020603050405020304" charset="0"/>
            </a:endParaRPr>
          </a:p>
        </p:txBody>
      </p:sp>
      <p:sp>
        <p:nvSpPr>
          <p:cNvPr id="3" name="内容占位符 2"/>
          <p:cNvSpPr>
            <a:spLocks noGrp="1"/>
          </p:cNvSpPr>
          <p:nvPr>
            <p:ph idx="1"/>
          </p:nvPr>
        </p:nvSpPr>
        <p:spPr>
          <a:xfrm>
            <a:off x="558800" y="1659255"/>
            <a:ext cx="6386195" cy="4509135"/>
          </a:xfrm>
        </p:spPr>
        <p:txBody>
          <a:bodyPr/>
          <a:p>
            <a:pPr>
              <a:lnSpc>
                <a:spcPct val="130000"/>
              </a:lnSpc>
            </a:pPr>
            <a:r>
              <a:rPr lang="en-US" altLang="zh-CN" sz="3200">
                <a:solidFill>
                  <a:srgbClr val="241917"/>
                </a:solidFill>
                <a:latin typeface="Times New Roman" panose="02020603050405020304" charset="0"/>
              </a:rPr>
              <a:t>    In Chinese chess,“nine-palaces”is actually nine intersections which is also the domain of king and guard.On the board the special indentification highlights the king's supreme status and importance.</a:t>
            </a:r>
            <a:endParaRPr lang="en-US" altLang="zh-CN" sz="3200">
              <a:solidFill>
                <a:srgbClr val="241917"/>
              </a:solidFill>
              <a:latin typeface="Times New Roman" panose="02020603050405020304" charset="0"/>
            </a:endParaRPr>
          </a:p>
        </p:txBody>
      </p:sp>
      <p:pic>
        <p:nvPicPr>
          <p:cNvPr id="4" name="图片 3"/>
          <p:cNvPicPr>
            <a:picLocks noChangeAspect="1"/>
          </p:cNvPicPr>
          <p:nvPr/>
        </p:nvPicPr>
        <p:blipFill>
          <a:blip r:embed="rId1"/>
          <a:stretch>
            <a:fillRect/>
          </a:stretch>
        </p:blipFill>
        <p:spPr>
          <a:xfrm>
            <a:off x="7305675" y="1813560"/>
            <a:ext cx="4702810" cy="4354830"/>
          </a:xfrm>
          <a:prstGeom prst="rect">
            <a:avLst/>
          </a:prstGeom>
        </p:spPr>
      </p:pic>
      <p:sp>
        <p:nvSpPr>
          <p:cNvPr id="5" name="任意多边形 4"/>
          <p:cNvSpPr/>
          <p:nvPr/>
        </p:nvSpPr>
        <p:spPr>
          <a:xfrm>
            <a:off x="9138920" y="1774190"/>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任意多边形 5"/>
          <p:cNvSpPr/>
          <p:nvPr/>
        </p:nvSpPr>
        <p:spPr>
          <a:xfrm>
            <a:off x="9578975" y="1774190"/>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p:nvSpPr>
        <p:spPr>
          <a:xfrm>
            <a:off x="10019030" y="1813560"/>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7"/>
          <p:cNvSpPr/>
          <p:nvPr/>
        </p:nvSpPr>
        <p:spPr>
          <a:xfrm>
            <a:off x="9138920" y="2228850"/>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任意多边形 8"/>
          <p:cNvSpPr/>
          <p:nvPr/>
        </p:nvSpPr>
        <p:spPr>
          <a:xfrm>
            <a:off x="9578975" y="2228850"/>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任意多边形 9"/>
          <p:cNvSpPr/>
          <p:nvPr/>
        </p:nvSpPr>
        <p:spPr>
          <a:xfrm flipH="1">
            <a:off x="10019030" y="2228850"/>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10"/>
          <p:cNvSpPr/>
          <p:nvPr/>
        </p:nvSpPr>
        <p:spPr>
          <a:xfrm>
            <a:off x="9138920" y="2710815"/>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p:nvSpPr>
        <p:spPr>
          <a:xfrm>
            <a:off x="9578975" y="2710815"/>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任意多边形 12"/>
          <p:cNvSpPr/>
          <p:nvPr/>
        </p:nvSpPr>
        <p:spPr>
          <a:xfrm>
            <a:off x="10019030" y="2710815"/>
            <a:ext cx="156210" cy="170180"/>
          </a:xfrm>
          <a:custGeom>
            <a:avLst/>
            <a:gdLst>
              <a:gd name="connisteX0" fmla="*/ 99695 w 156210"/>
              <a:gd name="connsiteY0" fmla="*/ 0 h 170180"/>
              <a:gd name="connisteX1" fmla="*/ 28575 w 156210"/>
              <a:gd name="connsiteY1" fmla="*/ 0 h 170180"/>
              <a:gd name="connisteX2" fmla="*/ 0 w 156210"/>
              <a:gd name="connsiteY2" fmla="*/ 71120 h 170180"/>
              <a:gd name="connisteX3" fmla="*/ 0 w 156210"/>
              <a:gd name="connsiteY3" fmla="*/ 142240 h 170180"/>
              <a:gd name="connisteX4" fmla="*/ 71120 w 156210"/>
              <a:gd name="connsiteY4" fmla="*/ 170180 h 170180"/>
              <a:gd name="connisteX5" fmla="*/ 142240 w 156210"/>
              <a:gd name="connsiteY5" fmla="*/ 170180 h 170180"/>
              <a:gd name="connisteX6" fmla="*/ 156210 w 156210"/>
              <a:gd name="connsiteY6" fmla="*/ 99695 h 170180"/>
              <a:gd name="connisteX7" fmla="*/ 127635 w 156210"/>
              <a:gd name="connsiteY7" fmla="*/ 170180 h 1701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56210" h="170180">
                <a:moveTo>
                  <a:pt x="99695" y="0"/>
                </a:moveTo>
                <a:lnTo>
                  <a:pt x="28575" y="0"/>
                </a:lnTo>
                <a:lnTo>
                  <a:pt x="0" y="71120"/>
                </a:lnTo>
                <a:lnTo>
                  <a:pt x="0" y="142240"/>
                </a:lnTo>
                <a:lnTo>
                  <a:pt x="71120" y="170180"/>
                </a:lnTo>
                <a:lnTo>
                  <a:pt x="142240" y="170180"/>
                </a:lnTo>
                <a:lnTo>
                  <a:pt x="156210" y="99695"/>
                </a:lnTo>
                <a:lnTo>
                  <a:pt x="127635" y="170180"/>
                </a:lnTo>
              </a:path>
            </a:pathLst>
          </a:cu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tags/tag1.xml><?xml version="1.0" encoding="utf-8"?>
<p:tagLst xmlns:p="http://schemas.openxmlformats.org/presentationml/2006/main">
  <p:tag name="MH" val="20150924171843"/>
  <p:tag name="MH_LIBRARY" val="GRAPHIC"/>
  <p:tag name="MH_ORDER" val="Freeform 21"/>
</p:tagLst>
</file>

<file path=ppt/tags/tag10.xml><?xml version="1.0" encoding="utf-8"?>
<p:tagLst xmlns:p="http://schemas.openxmlformats.org/presentationml/2006/main">
  <p:tag name="MH" val="20150924171843"/>
  <p:tag name="MH_LIBRARY" val="GRAPHIC"/>
  <p:tag name="MH_ORDER" val="Freeform 21"/>
</p:tagLst>
</file>

<file path=ppt/tags/tag11.xml><?xml version="1.0" encoding="utf-8"?>
<p:tagLst xmlns:p="http://schemas.openxmlformats.org/presentationml/2006/main">
  <p:tag name="MH" val="20150924171843"/>
  <p:tag name="MH_LIBRARY" val="GRAPHIC"/>
  <p:tag name="MH_ORDER" val="Straight Connector 22"/>
</p:tagLst>
</file>

<file path=ppt/tags/tag12.xml><?xml version="1.0" encoding="utf-8"?>
<p:tagLst xmlns:p="http://schemas.openxmlformats.org/presentationml/2006/main">
  <p:tag name="MH" val="20150924171843"/>
  <p:tag name="MH_LIBRARY" val="GRAPHIC"/>
  <p:tag name="MH_ORDER" val="Straight Connector 23"/>
</p:tagLst>
</file>

<file path=ppt/tags/tag13.xml><?xml version="1.0" encoding="utf-8"?>
<p:tagLst xmlns:p="http://schemas.openxmlformats.org/presentationml/2006/main">
  <p:tag name="MH" val="20150924174216"/>
  <p:tag name="MH_LIBRARY" val="GRAPHIC"/>
  <p:tag name="MH_ORDER" val="任意多边形 65"/>
  <p:tag name="KSO_WM_TAG_VERSION" val="1.0"/>
  <p:tag name="KSO_WM_BEAUTIFY_FLAG" val="#wm#"/>
  <p:tag name="KSO_WM_UNIT_TYPE" val="i"/>
  <p:tag name="KSO_WM_UNIT_ID" val="280*i*9"/>
  <p:tag name="KSO_WM_TEMPLATE_CATEGORY" val="custom"/>
  <p:tag name="KSO_WM_TEMPLATE_INDEX" val="160110"/>
</p:tagLst>
</file>

<file path=ppt/tags/tag14.xml><?xml version="1.0" encoding="utf-8"?>
<p:tagLst xmlns:p="http://schemas.openxmlformats.org/presentationml/2006/main">
  <p:tag name="MH" val="20150924174216"/>
  <p:tag name="MH_LIBRARY" val="GRAPHIC"/>
  <p:tag name="MH_ORDER" val="Freeform 5"/>
  <p:tag name="KSO_WM_TAG_VERSION" val="1.0"/>
  <p:tag name="KSO_WM_BEAUTIFY_FLAG" val="#wm#"/>
  <p:tag name="KSO_WM_UNIT_TYPE" val="i"/>
  <p:tag name="KSO_WM_UNIT_ID" val="280*i*10"/>
  <p:tag name="KSO_WM_TEMPLATE_CATEGORY" val="custom"/>
  <p:tag name="KSO_WM_TEMPLATE_INDEX" val="160110"/>
</p:tagLst>
</file>

<file path=ppt/tags/tag15.xml><?xml version="1.0" encoding="utf-8"?>
<p:tagLst xmlns:p="http://schemas.openxmlformats.org/presentationml/2006/main">
  <p:tag name="MH" val="20150924174216"/>
  <p:tag name="MH_LIBRARY" val="GRAPHIC"/>
  <p:tag name="MH_ORDER" val="Freeform 351"/>
  <p:tag name="KSO_WM_TAG_VERSION" val="1.0"/>
  <p:tag name="KSO_WM_BEAUTIFY_FLAG" val="#wm#"/>
  <p:tag name="KSO_WM_UNIT_TYPE" val="i"/>
  <p:tag name="KSO_WM_UNIT_ID" val="280*i*11"/>
  <p:tag name="KSO_WM_TEMPLATE_CATEGORY" val="custom"/>
  <p:tag name="KSO_WM_TEMPLATE_INDEX" val="160110"/>
</p:tagLst>
</file>

<file path=ppt/tags/tag16.xml><?xml version="1.0" encoding="utf-8"?>
<p:tagLst xmlns:p="http://schemas.openxmlformats.org/presentationml/2006/main">
  <p:tag name="MH" val="20150924174216"/>
  <p:tag name="MH_LIBRARY" val="GRAPHIC"/>
  <p:tag name="MH_ORDER" val="Freeform 1082"/>
  <p:tag name="KSO_WM_TAG_VERSION" val="1.0"/>
  <p:tag name="KSO_WM_BEAUTIFY_FLAG" val="#wm#"/>
  <p:tag name="KSO_WM_UNIT_TYPE" val="i"/>
  <p:tag name="KSO_WM_UNIT_ID" val="280*i*12"/>
  <p:tag name="KSO_WM_TEMPLATE_CATEGORY" val="custom"/>
  <p:tag name="KSO_WM_TEMPLATE_INDEX" val="160110"/>
</p:tagLst>
</file>

<file path=ppt/tags/tag17.xml><?xml version="1.0" encoding="utf-8"?>
<p:tagLst xmlns:p="http://schemas.openxmlformats.org/presentationml/2006/main">
  <p:tag name="MH" val="20150924174216"/>
  <p:tag name="MH_LIBRARY" val="GRAPHIC"/>
  <p:tag name="MH_ORDER" val="Freeform 1120"/>
  <p:tag name="KSO_WM_TAG_VERSION" val="1.0"/>
  <p:tag name="KSO_WM_BEAUTIFY_FLAG" val="#wm#"/>
  <p:tag name="KSO_WM_UNIT_TYPE" val="i"/>
  <p:tag name="KSO_WM_UNIT_ID" val="280*i*13"/>
  <p:tag name="KSO_WM_TEMPLATE_CATEGORY" val="custom"/>
  <p:tag name="KSO_WM_TEMPLATE_INDEX" val="160110"/>
</p:tagLst>
</file>

<file path=ppt/tags/tag18.xml><?xml version="1.0" encoding="utf-8"?>
<p:tagLst xmlns:p="http://schemas.openxmlformats.org/presentationml/2006/main">
  <p:tag name="MH" val="20150924174216"/>
  <p:tag name="MH_LIBRARY" val="GRAPHIC"/>
  <p:tag name="MH_ORDER" val="任意多边形 29"/>
  <p:tag name="KSO_WM_TAG_VERSION" val="1.0"/>
  <p:tag name="KSO_WM_BEAUTIFY_FLAG" val="#wm#"/>
  <p:tag name="KSO_WM_UNIT_TYPE" val="i"/>
  <p:tag name="KSO_WM_UNIT_ID" val="280*i*14"/>
  <p:tag name="KSO_WM_TEMPLATE_CATEGORY" val="custom"/>
  <p:tag name="KSO_WM_TEMPLATE_INDEX" val="160110"/>
</p:tagLst>
</file>

<file path=ppt/tags/tag19.xml><?xml version="1.0" encoding="utf-8"?>
<p:tagLst xmlns:p="http://schemas.openxmlformats.org/presentationml/2006/main">
  <p:tag name="KSO_WM_TEMPLATE_CATEGORY" val="custom"/>
  <p:tag name="KSO_WM_TEMPLATE_INDEX" val="160110"/>
</p:tagLst>
</file>

<file path=ppt/tags/tag2.xml><?xml version="1.0" encoding="utf-8"?>
<p:tagLst xmlns:p="http://schemas.openxmlformats.org/presentationml/2006/main">
  <p:tag name="MH" val="20150924171843"/>
  <p:tag name="MH_LIBRARY" val="GRAPHIC"/>
  <p:tag name="MH_ORDER" val="Straight Connector 22"/>
</p:tagLst>
</file>

<file path=ppt/tags/tag20.xml><?xml version="1.0" encoding="utf-8"?>
<p:tagLst xmlns:p="http://schemas.openxmlformats.org/presentationml/2006/main">
  <p:tag name="KSO_WM_TEMPLATE_CATEGORY" val="custom"/>
  <p:tag name="KSO_WM_TEMPLATE_INDEX" val="160110"/>
</p:tagLst>
</file>

<file path=ppt/tags/tag21.xml><?xml version="1.0" encoding="utf-8"?>
<p:tagLst xmlns:p="http://schemas.openxmlformats.org/presentationml/2006/main">
  <p:tag name="KSO_WM_TEMPLATE_CATEGORY" val="custom"/>
  <p:tag name="KSO_WM_TEMPLATE_INDEX" val="160110"/>
</p:tagLst>
</file>

<file path=ppt/tags/tag22.xml><?xml version="1.0" encoding="utf-8"?>
<p:tagLst xmlns:p="http://schemas.openxmlformats.org/presentationml/2006/main">
  <p:tag name="KSO_WM_TEMPLATE_CATEGORY" val="custom"/>
  <p:tag name="KSO_WM_TEMPLATE_INDEX" val="160110"/>
</p:tagLst>
</file>

<file path=ppt/tags/tag3.xml><?xml version="1.0" encoding="utf-8"?>
<p:tagLst xmlns:p="http://schemas.openxmlformats.org/presentationml/2006/main">
  <p:tag name="MH" val="20150924171843"/>
  <p:tag name="MH_LIBRARY" val="GRAPHIC"/>
  <p:tag name="MH_ORDER" val="Straight Connector 23"/>
</p:tagLst>
</file>

<file path=ppt/tags/tag4.xml><?xml version="1.0" encoding="utf-8"?>
<p:tagLst xmlns:p="http://schemas.openxmlformats.org/presentationml/2006/main">
  <p:tag name="MH" val="20150924174216"/>
  <p:tag name="MH_LIBRARY" val="GRAPHIC"/>
  <p:tag name="MH_ORDER" val="任意多边形 65"/>
  <p:tag name="KSO_WM_TAG_VERSION" val="1.0"/>
  <p:tag name="KSO_WM_BEAUTIFY_FLAG" val="#wm#"/>
  <p:tag name="KSO_WM_UNIT_TYPE" val="i"/>
  <p:tag name="KSO_WM_UNIT_ID" val="280*i*9"/>
  <p:tag name="KSO_WM_TEMPLATE_CATEGORY" val="custom"/>
  <p:tag name="KSO_WM_TEMPLATE_INDEX" val="160110"/>
</p:tagLst>
</file>

<file path=ppt/tags/tag5.xml><?xml version="1.0" encoding="utf-8"?>
<p:tagLst xmlns:p="http://schemas.openxmlformats.org/presentationml/2006/main">
  <p:tag name="MH" val="20150924174216"/>
  <p:tag name="MH_LIBRARY" val="GRAPHIC"/>
  <p:tag name="MH_ORDER" val="Freeform 5"/>
  <p:tag name="KSO_WM_TAG_VERSION" val="1.0"/>
  <p:tag name="KSO_WM_BEAUTIFY_FLAG" val="#wm#"/>
  <p:tag name="KSO_WM_UNIT_TYPE" val="i"/>
  <p:tag name="KSO_WM_UNIT_ID" val="280*i*10"/>
  <p:tag name="KSO_WM_TEMPLATE_CATEGORY" val="custom"/>
  <p:tag name="KSO_WM_TEMPLATE_INDEX" val="160110"/>
</p:tagLst>
</file>

<file path=ppt/tags/tag6.xml><?xml version="1.0" encoding="utf-8"?>
<p:tagLst xmlns:p="http://schemas.openxmlformats.org/presentationml/2006/main">
  <p:tag name="MH" val="20150924174216"/>
  <p:tag name="MH_LIBRARY" val="GRAPHIC"/>
  <p:tag name="MH_ORDER" val="Freeform 351"/>
  <p:tag name="KSO_WM_TAG_VERSION" val="1.0"/>
  <p:tag name="KSO_WM_BEAUTIFY_FLAG" val="#wm#"/>
  <p:tag name="KSO_WM_UNIT_TYPE" val="i"/>
  <p:tag name="KSO_WM_UNIT_ID" val="280*i*11"/>
  <p:tag name="KSO_WM_TEMPLATE_CATEGORY" val="custom"/>
  <p:tag name="KSO_WM_TEMPLATE_INDEX" val="160110"/>
</p:tagLst>
</file>

<file path=ppt/tags/tag7.xml><?xml version="1.0" encoding="utf-8"?>
<p:tagLst xmlns:p="http://schemas.openxmlformats.org/presentationml/2006/main">
  <p:tag name="MH" val="20150924174216"/>
  <p:tag name="MH_LIBRARY" val="GRAPHIC"/>
  <p:tag name="MH_ORDER" val="Freeform 1082"/>
  <p:tag name="KSO_WM_TAG_VERSION" val="1.0"/>
  <p:tag name="KSO_WM_BEAUTIFY_FLAG" val="#wm#"/>
  <p:tag name="KSO_WM_UNIT_TYPE" val="i"/>
  <p:tag name="KSO_WM_UNIT_ID" val="280*i*12"/>
  <p:tag name="KSO_WM_TEMPLATE_CATEGORY" val="custom"/>
  <p:tag name="KSO_WM_TEMPLATE_INDEX" val="160110"/>
</p:tagLst>
</file>

<file path=ppt/tags/tag8.xml><?xml version="1.0" encoding="utf-8"?>
<p:tagLst xmlns:p="http://schemas.openxmlformats.org/presentationml/2006/main">
  <p:tag name="MH" val="20150924174216"/>
  <p:tag name="MH_LIBRARY" val="GRAPHIC"/>
  <p:tag name="MH_ORDER" val="Freeform 1120"/>
  <p:tag name="KSO_WM_TAG_VERSION" val="1.0"/>
  <p:tag name="KSO_WM_BEAUTIFY_FLAG" val="#wm#"/>
  <p:tag name="KSO_WM_UNIT_TYPE" val="i"/>
  <p:tag name="KSO_WM_UNIT_ID" val="280*i*13"/>
  <p:tag name="KSO_WM_TEMPLATE_CATEGORY" val="custom"/>
  <p:tag name="KSO_WM_TEMPLATE_INDEX" val="160110"/>
</p:tagLst>
</file>

<file path=ppt/tags/tag9.xml><?xml version="1.0" encoding="utf-8"?>
<p:tagLst xmlns:p="http://schemas.openxmlformats.org/presentationml/2006/main">
  <p:tag name="MH" val="20150924174216"/>
  <p:tag name="MH_LIBRARY" val="GRAPHIC"/>
  <p:tag name="MH_ORDER" val="任意多边形 29"/>
  <p:tag name="KSO_WM_TAG_VERSION" val="1.0"/>
  <p:tag name="KSO_WM_BEAUTIFY_FLAG" val="#wm#"/>
  <p:tag name="KSO_WM_UNIT_TYPE" val="i"/>
  <p:tag name="KSO_WM_UNIT_ID" val="280*i*14"/>
  <p:tag name="KSO_WM_TEMPLATE_CATEGORY" val="custom"/>
  <p:tag name="KSO_WM_TEMPLATE_INDEX" val="160110"/>
</p:tagLst>
</file>

<file path=ppt/theme/theme1.xml><?xml version="1.0" encoding="utf-8"?>
<a:theme xmlns:a="http://schemas.openxmlformats.org/drawingml/2006/main" name="1_A000120140530A99PPBG">
  <a:themeElements>
    <a:clrScheme name="自定义 37">
      <a:dk1>
        <a:srgbClr val="5F5F5F"/>
      </a:dk1>
      <a:lt1>
        <a:srgbClr val="FFFFFF"/>
      </a:lt1>
      <a:dk2>
        <a:srgbClr val="FFFFFF"/>
      </a:dk2>
      <a:lt2>
        <a:srgbClr val="5F5F5F"/>
      </a:lt2>
      <a:accent1>
        <a:srgbClr val="883224"/>
      </a:accent1>
      <a:accent2>
        <a:srgbClr val="D87830"/>
      </a:accent2>
      <a:accent3>
        <a:srgbClr val="8B7D29"/>
      </a:accent3>
      <a:accent4>
        <a:srgbClr val="825E4A"/>
      </a:accent4>
      <a:accent5>
        <a:srgbClr val="AE3078"/>
      </a:accent5>
      <a:accent6>
        <a:srgbClr val="00B05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37">
      <a:dk1>
        <a:srgbClr val="5F5F5F"/>
      </a:dk1>
      <a:lt1>
        <a:srgbClr val="FFFFFF"/>
      </a:lt1>
      <a:dk2>
        <a:srgbClr val="FFFFFF"/>
      </a:dk2>
      <a:lt2>
        <a:srgbClr val="5F5F5F"/>
      </a:lt2>
      <a:accent1>
        <a:srgbClr val="883224"/>
      </a:accent1>
      <a:accent2>
        <a:srgbClr val="D87830"/>
      </a:accent2>
      <a:accent3>
        <a:srgbClr val="8B7D29"/>
      </a:accent3>
      <a:accent4>
        <a:srgbClr val="825E4A"/>
      </a:accent4>
      <a:accent5>
        <a:srgbClr val="AE3078"/>
      </a:accent5>
      <a:accent6>
        <a:srgbClr val="00B05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7437</Words>
  <Application>WPS 演示</Application>
  <PresentationFormat>宽屏</PresentationFormat>
  <Paragraphs>199</Paragraphs>
  <Slides>47</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47</vt:i4>
      </vt:variant>
    </vt:vector>
  </HeadingPairs>
  <TitlesOfParts>
    <vt:vector size="58" baseType="lpstr">
      <vt:lpstr>Arial</vt:lpstr>
      <vt:lpstr>宋体</vt:lpstr>
      <vt:lpstr>Wingdings</vt:lpstr>
      <vt:lpstr>微软雅黑</vt:lpstr>
      <vt:lpstr>黑体</vt:lpstr>
      <vt:lpstr>Wingdings 2</vt:lpstr>
      <vt:lpstr>幼圆</vt:lpstr>
      <vt:lpstr>Times New Roman</vt:lpstr>
      <vt:lpstr>Calibri</vt:lpstr>
      <vt:lpstr>1_A000120140530A99PPBG</vt:lpstr>
      <vt:lpstr>A000120140530A99PPBG</vt:lpstr>
      <vt:lpstr>PowerPoint 演示文稿</vt:lpstr>
      <vt:lpstr>PowerPoint 演示文稿</vt:lpstr>
      <vt:lpstr>PowerPoint 演示文稿</vt:lpstr>
      <vt:lpstr>The Origin of Chinese Chess</vt:lpstr>
      <vt:lpstr>Chessboard</vt:lpstr>
      <vt:lpstr>Chessboard</vt:lpstr>
      <vt:lpstr>Chessboard</vt:lpstr>
      <vt:lpstr>PowerPoint 演示文稿</vt:lpstr>
      <vt:lpstr>Nine-palaces</vt:lpstr>
      <vt:lpstr>	Rules</vt:lpstr>
      <vt:lpstr>	Pieces</vt:lpstr>
      <vt:lpstr>PowerPoint 演示文稿</vt:lpstr>
      <vt:lpstr>Pawns</vt:lpstr>
      <vt:lpstr>Pawns</vt:lpstr>
      <vt:lpstr>Cannons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Generals</vt:lpstr>
      <vt:lpstr>Generals</vt:lpstr>
      <vt:lpstr>PowerPoint 演示文稿</vt:lpstr>
      <vt:lpstr>PowerPoint 演示文稿</vt:lpstr>
      <vt:lpstr>PowerPoint 演示文稿</vt:lpstr>
      <vt:lpstr>PowerPoint 演示文稿</vt:lpstr>
      <vt:lpstr>Appliance</vt:lpstr>
      <vt:lpstr>Chessboard</vt:lpstr>
      <vt:lpstr>Piece</vt:lpstr>
      <vt:lpstr>The Chinese World View</vt:lpstr>
      <vt:lpstr>Rules</vt:lpstr>
      <vt:lpstr>Equality</vt:lpstr>
      <vt:lpstr>Outcome</vt:lpstr>
      <vt:lpstr>PowerPoint 演示文稿</vt:lpstr>
      <vt:lpstr>麻将</vt:lpstr>
      <vt:lpstr>Introduction</vt:lpstr>
      <vt:lpstr>Tiles</vt:lpstr>
      <vt:lpstr>Tiles</vt:lpstr>
      <vt:lpstr>Tiles</vt:lpstr>
      <vt:lpstr>How to play</vt:lpstr>
      <vt:lpstr>How to play</vt:lpstr>
      <vt:lpstr>How to play</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lenovo</cp:lastModifiedBy>
  <cp:revision>18</cp:revision>
  <dcterms:created xsi:type="dcterms:W3CDTF">2015-05-05T08:02:00Z</dcterms:created>
  <dcterms:modified xsi:type="dcterms:W3CDTF">2016-12-29T02:13:35Z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