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61" r:id="rId3"/>
    <p:sldId id="333" r:id="rId4"/>
    <p:sldId id="573" r:id="rId5"/>
    <p:sldId id="682" r:id="rId6"/>
    <p:sldId id="738" r:id="rId7"/>
    <p:sldId id="446" r:id="rId9"/>
    <p:sldId id="578" r:id="rId10"/>
    <p:sldId id="574" r:id="rId11"/>
    <p:sldId id="675" r:id="rId12"/>
    <p:sldId id="579" r:id="rId13"/>
    <p:sldId id="676" r:id="rId14"/>
    <p:sldId id="677" r:id="rId15"/>
    <p:sldId id="678" r:id="rId16"/>
    <p:sldId id="679" r:id="rId17"/>
    <p:sldId id="680" r:id="rId18"/>
    <p:sldId id="719" r:id="rId19"/>
    <p:sldId id="720" r:id="rId20"/>
    <p:sldId id="706" r:id="rId21"/>
    <p:sldId id="707" r:id="rId22"/>
    <p:sldId id="708" r:id="rId23"/>
    <p:sldId id="709" r:id="rId24"/>
    <p:sldId id="710" r:id="rId25"/>
    <p:sldId id="712" r:id="rId26"/>
    <p:sldId id="721" r:id="rId27"/>
    <p:sldId id="722" r:id="rId28"/>
    <p:sldId id="731" r:id="rId29"/>
    <p:sldId id="732" r:id="rId30"/>
    <p:sldId id="733" r:id="rId31"/>
    <p:sldId id="283" r:id="rId32"/>
    <p:sldId id="717"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ZtTaqfhw6aOMOmITl5GiA==" hashData="o4k7F1Y/vxV5qMzubEp/5d8Fpp8="/>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3" Type="http://schemas.openxmlformats.org/officeDocument/2006/relationships/notesSlide" Target="../notesSlides/notesSlide1.xml"/><Relationship Id="rId12" Type="http://schemas.openxmlformats.org/officeDocument/2006/relationships/slideLayout" Target="../slideLayouts/slideLayout2.xml"/><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335" y="0"/>
            <a:ext cx="12165330" cy="6858000"/>
          </a:xfrm>
          <a:prstGeom prst="rect">
            <a:avLst/>
          </a:prstGeom>
        </p:spPr>
      </p:pic>
      <p:pic>
        <p:nvPicPr>
          <p:cNvPr id="6" name="图片 5"/>
          <p:cNvPicPr>
            <a:picLocks noChangeAspect="1"/>
          </p:cNvPicPr>
          <p:nvPr/>
        </p:nvPicPr>
        <p:blipFill>
          <a:blip r:embed="rId2"/>
          <a:stretch>
            <a:fillRect/>
          </a:stretch>
        </p:blipFill>
        <p:spPr>
          <a:xfrm>
            <a:off x="147320" y="213360"/>
            <a:ext cx="833120" cy="817880"/>
          </a:xfrm>
          <a:prstGeom prst="rect">
            <a:avLst/>
          </a:prstGeom>
        </p:spPr>
      </p:pic>
      <p:sp>
        <p:nvSpPr>
          <p:cNvPr id="7" name="文本框 6"/>
          <p:cNvSpPr txBox="1"/>
          <p:nvPr/>
        </p:nvSpPr>
        <p:spPr>
          <a:xfrm>
            <a:off x="1162050" y="302260"/>
            <a:ext cx="4592320" cy="640080"/>
          </a:xfrm>
          <a:prstGeom prst="rect">
            <a:avLst/>
          </a:prstGeom>
          <a:noFill/>
        </p:spPr>
        <p:txBody>
          <a:bodyPr wrap="square" rtlCol="0">
            <a:spAutoFit/>
          </a:bodyPr>
          <a:p>
            <a:r>
              <a:rPr lang="en-US" altLang="zh-CN" b="1">
                <a:latin typeface="Times New Roman" panose="02020603050405020304" pitchFamily="18" charset="0"/>
              </a:rPr>
              <a:t>College of International Education</a:t>
            </a:r>
            <a:endParaRPr lang="en-US" altLang="zh-CN" b="1">
              <a:latin typeface="Times New Roman" panose="02020603050405020304" pitchFamily="18" charset="0"/>
            </a:endParaRPr>
          </a:p>
          <a:p>
            <a:r>
              <a:rPr lang="en-US" altLang="zh-CN" b="1">
                <a:latin typeface="Times New Roman" panose="02020603050405020304" pitchFamily="18" charset="0"/>
              </a:rPr>
              <a:t>    Jinzhou Medical University</a:t>
            </a:r>
            <a:endParaRPr lang="en-US" altLang="zh-CN" b="1">
              <a:latin typeface="Times New Roman" panose="02020603050405020304" pitchFamily="18" charset="0"/>
            </a:endParaRPr>
          </a:p>
        </p:txBody>
      </p:sp>
      <p:sp>
        <p:nvSpPr>
          <p:cNvPr id="8" name="文本框 7"/>
          <p:cNvSpPr txBox="1"/>
          <p:nvPr/>
        </p:nvSpPr>
        <p:spPr>
          <a:xfrm>
            <a:off x="9862820" y="6029960"/>
            <a:ext cx="2075815" cy="368300"/>
          </a:xfrm>
          <a:prstGeom prst="rect">
            <a:avLst/>
          </a:prstGeom>
          <a:noFill/>
        </p:spPr>
        <p:txBody>
          <a:bodyPr wrap="square" rtlCol="0">
            <a:spAutoFit/>
          </a:bodyPr>
          <a:p>
            <a:r>
              <a:rPr lang="zh-CN" altLang="en-US" b="1"/>
              <a:t>李舒慧     </a:t>
            </a:r>
            <a:r>
              <a:rPr lang="en-US" altLang="zh-CN" b="1"/>
              <a:t>Annie</a:t>
            </a:r>
            <a:endParaRPr lang="en-US" altLang="zh-CN" b="1"/>
          </a:p>
        </p:txBody>
      </p:sp>
      <p:sp>
        <p:nvSpPr>
          <p:cNvPr id="14" name="矩形 13"/>
          <p:cNvSpPr/>
          <p:nvPr/>
        </p:nvSpPr>
        <p:spPr>
          <a:xfrm>
            <a:off x="4226560" y="2493010"/>
            <a:ext cx="5643880" cy="1321435"/>
          </a:xfrm>
          <a:prstGeom prst="rect">
            <a:avLst/>
          </a:prstGeom>
          <a:noFill/>
          <a:ln>
            <a:noFill/>
          </a:ln>
        </p:spPr>
        <p:txBody>
          <a:bodyPr wrap="none" rtlCol="0" anchor="t">
            <a:spAutoFit/>
          </a:bodyPr>
          <a:p>
            <a:pPr algn="ctr"/>
            <a:r>
              <a:rPr lang="zh-CN" altLang="en-US" sz="8000" b="1">
                <a:solidFill>
                  <a:schemeClr val="tx1"/>
                </a:solidFill>
                <a:effectLst>
                  <a:outerShdw blurRad="38100" dist="19050" dir="2700000" algn="tl" rotWithShape="0">
                    <a:schemeClr val="dk1">
                      <a:alpha val="40000"/>
                    </a:schemeClr>
                  </a:outerShdw>
                </a:effectLst>
              </a:rPr>
              <a:t>汉  字  书  写</a:t>
            </a:r>
            <a:endParaRPr lang="zh-CN" altLang="en-US" sz="8000" b="1">
              <a:solidFill>
                <a:schemeClr val="tx1"/>
              </a:solidFill>
              <a:effectLst>
                <a:outerShdw blurRad="38100" dist="19050" dir="2700000" algn="tl" rotWithShape="0">
                  <a:schemeClr val="dk1">
                    <a:alpha val="40000"/>
                  </a:schemeClr>
                </a:outerShdw>
              </a:effectLst>
            </a:endParaRPr>
          </a:p>
        </p:txBody>
      </p:sp>
      <p:sp>
        <p:nvSpPr>
          <p:cNvPr id="13" name="矩形 12"/>
          <p:cNvSpPr/>
          <p:nvPr/>
        </p:nvSpPr>
        <p:spPr>
          <a:xfrm>
            <a:off x="4226243" y="2493010"/>
            <a:ext cx="6388735" cy="1321435"/>
          </a:xfrm>
          <a:prstGeom prst="rect">
            <a:avLst/>
          </a:prstGeom>
          <a:noFill/>
          <a:ln>
            <a:noFill/>
          </a:ln>
        </p:spPr>
        <p:txBody>
          <a:bodyPr wrap="none" rtlCol="0" anchor="t">
            <a:spAutoFit/>
          </a:bodyPr>
          <a:p>
            <a:pPr algn="ctr"/>
            <a:r>
              <a:rPr lang="zh-CN" altLang="en-US" sz="80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3"/>
                  <a:tile sx="100000" sy="100000"/>
                </a:blipFill>
                <a:effectLst>
                  <a:outerShdw blurRad="38100" dist="25400" dir="5400000" algn="ctr" rotWithShape="0">
                    <a:srgbClr val="6E747A">
                      <a:alpha val="43000"/>
                    </a:srgbClr>
                  </a:outerShdw>
                </a:effectLst>
              </a:rPr>
              <a:t>汉  字  书  写 </a:t>
            </a:r>
            <a:r>
              <a:rPr lang="en-US" altLang="zh-CN" sz="80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3"/>
                  <a:tile sx="100000" sy="100000"/>
                </a:blipFill>
                <a:effectLst>
                  <a:outerShdw blurRad="38100" dist="25400" dir="5400000" algn="ctr" rotWithShape="0">
                    <a:srgbClr val="6E747A">
                      <a:alpha val="43000"/>
                    </a:srgbClr>
                  </a:outerShdw>
                </a:effectLst>
              </a:rPr>
              <a:t>5</a:t>
            </a:r>
            <a:endParaRPr lang="en-US" altLang="zh-CN" sz="80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3"/>
                <a:tile sx="100000" sy="100000"/>
              </a:blipFill>
              <a:effectLst>
                <a:outerShdw blurRad="38100" dist="25400" dir="5400000" algn="ctr" rotWithShape="0">
                  <a:srgbClr val="6E747A">
                    <a:alpha val="4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3" name="文本框 2"/>
          <p:cNvSpPr txBox="1"/>
          <p:nvPr/>
        </p:nvSpPr>
        <p:spPr>
          <a:xfrm>
            <a:off x="838200" y="2319655"/>
            <a:ext cx="11036300" cy="2065020"/>
          </a:xfrm>
          <a:prstGeom prst="rect">
            <a:avLst/>
          </a:prstGeom>
          <a:noFill/>
        </p:spPr>
        <p:txBody>
          <a:bodyPr wrap="square" rtlCol="0">
            <a:spAutoFit/>
          </a:bodyPr>
          <a:p>
            <a:pPr>
              <a:lnSpc>
                <a:spcPct val="180000"/>
              </a:lnSpc>
            </a:pPr>
            <a:r>
              <a:rPr lang="en-US" altLang="zh-CN" sz="2400">
                <a:latin typeface="Times New Roman" panose="02020603050405020304" pitchFamily="18" charset="0"/>
              </a:rPr>
              <a:t>Pictographic scripts can simple drawings representing people or objects referred to.They are derived from pictures of natural pheonmena,people,human,features,animals,plants and tools of production or instruments for daily use that are easy to draw.</a:t>
            </a:r>
            <a:endParaRPr lang="en-US" altLang="zh-CN" sz="2400">
              <a:latin typeface="Times New Roman" panose="02020603050405020304" pitchFamily="18" charset="0"/>
            </a:endParaRPr>
          </a:p>
        </p:txBody>
      </p:sp>
      <p:sp>
        <p:nvSpPr>
          <p:cNvPr id="5" name="文本框 4"/>
          <p:cNvSpPr txBox="1"/>
          <p:nvPr/>
        </p:nvSpPr>
        <p:spPr>
          <a:xfrm>
            <a:off x="3728720" y="925830"/>
            <a:ext cx="4620260" cy="944880"/>
          </a:xfrm>
          <a:prstGeom prst="rect">
            <a:avLst/>
          </a:prstGeom>
          <a:noFill/>
        </p:spPr>
        <p:txBody>
          <a:bodyPr wrap="square" rtlCol="0">
            <a:spAutoFit/>
          </a:bodyPr>
          <a:p>
            <a:pPr algn="ctr"/>
            <a:r>
              <a:rPr lang="zh-CN" altLang="en-US" sz="2800" b="1">
                <a:latin typeface="Times New Roman" panose="02020603050405020304" pitchFamily="18" charset="0"/>
              </a:rPr>
              <a:t>象形字</a:t>
            </a:r>
            <a:endParaRPr lang="zh-CN" altLang="en-US" sz="2800" b="1">
              <a:latin typeface="Times New Roman" panose="02020603050405020304" pitchFamily="18" charset="0"/>
            </a:endParaRPr>
          </a:p>
          <a:p>
            <a:pPr algn="ctr"/>
            <a:r>
              <a:rPr lang="en-US" altLang="zh-CN" sz="2800" b="1">
                <a:latin typeface="Times New Roman" panose="02020603050405020304" pitchFamily="18" charset="0"/>
                <a:sym typeface="+mn-ea"/>
              </a:rPr>
              <a:t>Pictographic Scripts</a:t>
            </a:r>
            <a:endParaRPr lang="en-US" altLang="zh-CN" sz="2800" b="1">
              <a:latin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6" name="流程图: 终止 5"/>
          <p:cNvSpPr/>
          <p:nvPr/>
        </p:nvSpPr>
        <p:spPr>
          <a:xfrm>
            <a:off x="6028690" y="3215005"/>
            <a:ext cx="5772150" cy="230822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zh-CN" altLang="en-US" sz="3600" b="1">
                <a:latin typeface="Times New Roman" panose="02020603050405020304" pitchFamily="18" charset="0"/>
              </a:rPr>
              <a:t>工  </a:t>
            </a:r>
            <a:r>
              <a:rPr lang="en-US" sz="3600" b="1">
                <a:latin typeface="Times New Roman" panose="02020603050405020304" pitchFamily="18" charset="0"/>
              </a:rPr>
              <a:t>g</a:t>
            </a:r>
            <a:r>
              <a:rPr lang="zh-CN" altLang="en-US" sz="3600" b="1">
                <a:latin typeface="Times New Roman" panose="02020603050405020304" pitchFamily="18" charset="0"/>
              </a:rPr>
              <a:t>ō</a:t>
            </a:r>
            <a:r>
              <a:rPr lang="en-US" sz="3600" b="1">
                <a:latin typeface="Times New Roman" panose="02020603050405020304" pitchFamily="18" charset="0"/>
              </a:rPr>
              <a:t>ng</a:t>
            </a:r>
            <a:r>
              <a:rPr lang="en-US" altLang="zh-CN" sz="3600" b="1">
                <a:latin typeface="Times New Roman" panose="02020603050405020304" pitchFamily="18" charset="0"/>
              </a:rPr>
              <a:t>   to work</a:t>
            </a:r>
            <a:endParaRPr lang="en-US" altLang="zh-CN" sz="3600" b="1">
              <a:latin typeface="Times New Roman" panose="02020603050405020304" pitchFamily="18" charset="0"/>
            </a:endParaRPr>
          </a:p>
        </p:txBody>
      </p:sp>
      <p:sp>
        <p:nvSpPr>
          <p:cNvPr id="9" name="文本框 8"/>
          <p:cNvSpPr txBox="1"/>
          <p:nvPr/>
        </p:nvSpPr>
        <p:spPr>
          <a:xfrm>
            <a:off x="6320790" y="3293110"/>
            <a:ext cx="5480050" cy="2151380"/>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工 </a:t>
            </a:r>
            <a:r>
              <a:rPr lang="en-US" altLang="zh-CN" sz="2600">
                <a:latin typeface="Times New Roman" panose="02020603050405020304" pitchFamily="18" charset="0"/>
              </a:rPr>
              <a:t>is in the shape of a tool.The character originally means tool,and has by extension come to mean“worker”.</a:t>
            </a:r>
            <a:endParaRPr lang="en-US" altLang="zh-CN"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909955" y="1846580"/>
            <a:ext cx="4187825" cy="3789045"/>
          </a:xfrm>
          <a:prstGeom prst="rect">
            <a:avLst/>
          </a:prstGeom>
        </p:spPr>
      </p:pic>
      <p:pic>
        <p:nvPicPr>
          <p:cNvPr id="8" name="图片 7"/>
          <p:cNvPicPr>
            <a:picLocks noChangeAspect="1"/>
          </p:cNvPicPr>
          <p:nvPr/>
        </p:nvPicPr>
        <p:blipFill>
          <a:blip r:embed="rId3"/>
          <a:stretch>
            <a:fillRect/>
          </a:stretch>
        </p:blipFill>
        <p:spPr>
          <a:xfrm>
            <a:off x="6620510" y="1690370"/>
            <a:ext cx="4606925" cy="909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from="(-#ppt_w/2)" to="(#ppt_x)" calcmode="lin" valueType="num">
                                      <p:cBhvr>
                                        <p:cTn id="15" dur="600" fill="hold">
                                          <p:stCondLst>
                                            <p:cond delay="0"/>
                                          </p:stCondLst>
                                        </p:cTn>
                                        <p:tgtEl>
                                          <p:spTgt spid="8"/>
                                        </p:tgtEl>
                                        <p:attrNameLst>
                                          <p:attrName>ppt_x</p:attrName>
                                        </p:attrNameLst>
                                      </p:cBhvr>
                                    </p:anim>
                                    <p:anim from="0" to="-1.0" calcmode="lin" valueType="num">
                                      <p:cBhvr>
                                        <p:cTn id="16" dur="200" decel="50000" autoRev="1" fill="hold">
                                          <p:stCondLst>
                                            <p:cond delay="600"/>
                                          </p:stCondLst>
                                        </p:cTn>
                                        <p:tgtEl>
                                          <p:spTgt spid="8"/>
                                        </p:tgtEl>
                                        <p:attrNameLst>
                                          <p:attrName>xshear</p:attrName>
                                        </p:attrNameLst>
                                      </p:cBhvr>
                                    </p:anim>
                                    <p:animScale>
                                      <p:cBhvr>
                                        <p:cTn id="17" dur="200" decel="100000" autoRev="1" fill="hold">
                                          <p:stCondLst>
                                            <p:cond delay="600"/>
                                          </p:stCondLst>
                                        </p:cTn>
                                        <p:tgtEl>
                                          <p:spTgt spid="8"/>
                                        </p:tgtEl>
                                      </p:cBhvr>
                                      <p:from x="100000" y="100000"/>
                                      <p:to x="80000" y="100000"/>
                                    </p:animScale>
                                    <p:anim by="(#ppt_h/3+#ppt_w*0.1)" calcmode="lin" valueType="num">
                                      <p:cBhvr additive="sum">
                                        <p:cTn id="18" dur="200" decel="100000" autoRev="1" fill="hold">
                                          <p:stCondLst>
                                            <p:cond delay="600"/>
                                          </p:stCondLst>
                                        </p:cTn>
                                        <p:tgtEl>
                                          <p:spTgt spid="8"/>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from="(-#ppt_w/2)" to="(#ppt_x)" calcmode="lin" valueType="num">
                                      <p:cBhvr>
                                        <p:cTn id="23" dur="600" fill="hold">
                                          <p:stCondLst>
                                            <p:cond delay="0"/>
                                          </p:stCondLst>
                                        </p:cTn>
                                        <p:tgtEl>
                                          <p:spTgt spid="7"/>
                                        </p:tgtEl>
                                        <p:attrNameLst>
                                          <p:attrName>ppt_x</p:attrName>
                                        </p:attrNameLst>
                                      </p:cBhvr>
                                    </p:anim>
                                    <p:anim from="0" to="-1.0" calcmode="lin" valueType="num">
                                      <p:cBhvr>
                                        <p:cTn id="24" dur="200" decel="50000" autoRev="1" fill="hold">
                                          <p:stCondLst>
                                            <p:cond delay="600"/>
                                          </p:stCondLst>
                                        </p:cTn>
                                        <p:tgtEl>
                                          <p:spTgt spid="7"/>
                                        </p:tgtEl>
                                        <p:attrNameLst>
                                          <p:attrName>xshear</p:attrName>
                                        </p:attrNameLst>
                                      </p:cBhvr>
                                    </p:anim>
                                    <p:animScale>
                                      <p:cBhvr>
                                        <p:cTn id="25" dur="200" decel="100000" autoRev="1" fill="hold">
                                          <p:stCondLst>
                                            <p:cond delay="600"/>
                                          </p:stCondLst>
                                        </p:cTn>
                                        <p:tgtEl>
                                          <p:spTgt spid="7"/>
                                        </p:tgtEl>
                                      </p:cBhvr>
                                      <p:from x="100000" y="100000"/>
                                      <p:to x="80000" y="100000"/>
                                    </p:animScale>
                                    <p:anim by="(#ppt_h/3+#ppt_w*0.1)" calcmode="lin" valueType="num">
                                      <p:cBhvr additive="sum">
                                        <p:cTn id="26" dur="200" decel="100000" autoRev="1" fill="hold">
                                          <p:stCondLst>
                                            <p:cond delay="600"/>
                                          </p:stCondLst>
                                        </p:cTn>
                                        <p:tgtEl>
                                          <p:spTgt spid="7"/>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from="(-#ppt_w/2)" to="(#ppt_x)" calcmode="lin" valueType="num">
                                      <p:cBhvr>
                                        <p:cTn id="31" dur="600" fill="hold">
                                          <p:stCondLst>
                                            <p:cond delay="0"/>
                                          </p:stCondLst>
                                        </p:cTn>
                                        <p:tgtEl>
                                          <p:spTgt spid="6"/>
                                        </p:tgtEl>
                                        <p:attrNameLst>
                                          <p:attrName>ppt_x</p:attrName>
                                        </p:attrNameLst>
                                      </p:cBhvr>
                                    </p:anim>
                                    <p:anim from="0" to="-1.0" calcmode="lin" valueType="num">
                                      <p:cBhvr>
                                        <p:cTn id="32" dur="200" decel="50000" autoRev="1" fill="hold">
                                          <p:stCondLst>
                                            <p:cond delay="600"/>
                                          </p:stCondLst>
                                        </p:cTn>
                                        <p:tgtEl>
                                          <p:spTgt spid="6"/>
                                        </p:tgtEl>
                                        <p:attrNameLst>
                                          <p:attrName>xshear</p:attrName>
                                        </p:attrNameLst>
                                      </p:cBhvr>
                                    </p:anim>
                                    <p:animScale>
                                      <p:cBhvr>
                                        <p:cTn id="33" dur="200" decel="100000" autoRev="1" fill="hold">
                                          <p:stCondLst>
                                            <p:cond delay="600"/>
                                          </p:stCondLst>
                                        </p:cTn>
                                        <p:tgtEl>
                                          <p:spTgt spid="6"/>
                                        </p:tgtEl>
                                      </p:cBhvr>
                                      <p:from x="100000" y="100000"/>
                                      <p:to x="80000" y="100000"/>
                                    </p:animScale>
                                    <p:anim by="(#ppt_h/3+#ppt_w*0.1)" calcmode="lin" valueType="num">
                                      <p:cBhvr additive="sum">
                                        <p:cTn id="34" dur="200" decel="100000" autoRev="1" fill="hold">
                                          <p:stCondLst>
                                            <p:cond delay="600"/>
                                          </p:stCondLst>
                                        </p:cTn>
                                        <p:tgtEl>
                                          <p:spTgt spid="6"/>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from="(-#ppt_w/2)" to="(#ppt_x)" calcmode="lin" valueType="num">
                                      <p:cBhvr>
                                        <p:cTn id="39" dur="600" fill="hold">
                                          <p:stCondLst>
                                            <p:cond delay="0"/>
                                          </p:stCondLst>
                                        </p:cTn>
                                        <p:tgtEl>
                                          <p:spTgt spid="9"/>
                                        </p:tgtEl>
                                        <p:attrNameLst>
                                          <p:attrName>ppt_x</p:attrName>
                                        </p:attrNameLst>
                                      </p:cBhvr>
                                    </p:anim>
                                    <p:anim from="0" to="-1.0" calcmode="lin" valueType="num">
                                      <p:cBhvr>
                                        <p:cTn id="40" dur="200" decel="50000" autoRev="1" fill="hold">
                                          <p:stCondLst>
                                            <p:cond delay="600"/>
                                          </p:stCondLst>
                                        </p:cTn>
                                        <p:tgtEl>
                                          <p:spTgt spid="9"/>
                                        </p:tgtEl>
                                        <p:attrNameLst>
                                          <p:attrName>xshear</p:attrName>
                                        </p:attrNameLst>
                                      </p:cBhvr>
                                    </p:anim>
                                    <p:animScale>
                                      <p:cBhvr>
                                        <p:cTn id="41" dur="200" decel="100000" autoRev="1" fill="hold">
                                          <p:stCondLst>
                                            <p:cond delay="600"/>
                                          </p:stCondLst>
                                        </p:cTn>
                                        <p:tgtEl>
                                          <p:spTgt spid="9"/>
                                        </p:tgtEl>
                                      </p:cBhvr>
                                      <p:from x="100000" y="100000"/>
                                      <p:to x="80000" y="100000"/>
                                    </p:animScale>
                                    <p:anim by="(#ppt_h/3+#ppt_w*0.1)" calcmode="lin" valueType="num">
                                      <p:cBhvr additive="sum">
                                        <p:cTn id="42"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6" name="流程图: 终止 5"/>
          <p:cNvSpPr/>
          <p:nvPr/>
        </p:nvSpPr>
        <p:spPr>
          <a:xfrm>
            <a:off x="6028690" y="3215005"/>
            <a:ext cx="5772150" cy="200977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zh-CN" altLang="en-US" sz="3600" b="1">
                <a:latin typeface="Times New Roman" panose="02020603050405020304" pitchFamily="18" charset="0"/>
              </a:rPr>
              <a:t>女  </a:t>
            </a:r>
            <a:r>
              <a:rPr lang="en-US" sz="3600" b="1">
                <a:latin typeface="Times New Roman" panose="02020603050405020304" pitchFamily="18" charset="0"/>
              </a:rPr>
              <a:t>n</a:t>
            </a:r>
            <a:r>
              <a:rPr lang="zh-CN" altLang="en-US" sz="3600" b="1">
                <a:latin typeface="Times New Roman" panose="02020603050405020304" pitchFamily="18" charset="0"/>
              </a:rPr>
              <a:t>ǚ</a:t>
            </a:r>
            <a:r>
              <a:rPr lang="en-US" altLang="zh-CN" sz="3600" b="1">
                <a:latin typeface="Times New Roman" panose="02020603050405020304" pitchFamily="18" charset="0"/>
              </a:rPr>
              <a:t>   female</a:t>
            </a:r>
            <a:endParaRPr lang="en-US" altLang="zh-CN" sz="3600" b="1">
              <a:latin typeface="Times New Roman" panose="02020603050405020304" pitchFamily="18" charset="0"/>
            </a:endParaRPr>
          </a:p>
        </p:txBody>
      </p:sp>
      <p:sp>
        <p:nvSpPr>
          <p:cNvPr id="9" name="文本框 8"/>
          <p:cNvSpPr txBox="1"/>
          <p:nvPr/>
        </p:nvSpPr>
        <p:spPr>
          <a:xfrm>
            <a:off x="6320790" y="3314700"/>
            <a:ext cx="5480050" cy="1636395"/>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女 </a:t>
            </a:r>
            <a:r>
              <a:rPr lang="en-US" altLang="zh-CN" sz="2600">
                <a:latin typeface="Times New Roman" panose="02020603050405020304" pitchFamily="18" charset="0"/>
              </a:rPr>
              <a:t>is in the shape of woman who is going down on her knees with arms crossed her breast.</a:t>
            </a:r>
            <a:endParaRPr lang="en-US" altLang="zh-CN" sz="2600">
              <a:latin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871220" y="1922145"/>
            <a:ext cx="4115435" cy="3522345"/>
          </a:xfrm>
          <a:prstGeom prst="rect">
            <a:avLst/>
          </a:prstGeom>
        </p:spPr>
      </p:pic>
      <p:pic>
        <p:nvPicPr>
          <p:cNvPr id="10" name="图片 9"/>
          <p:cNvPicPr>
            <a:picLocks noChangeAspect="1"/>
          </p:cNvPicPr>
          <p:nvPr/>
        </p:nvPicPr>
        <p:blipFill>
          <a:blip r:embed="rId3"/>
          <a:stretch>
            <a:fillRect/>
          </a:stretch>
        </p:blipFill>
        <p:spPr>
          <a:xfrm>
            <a:off x="6028690" y="1211580"/>
            <a:ext cx="5374640" cy="1321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from="(-#ppt_w/2)" to="(#ppt_x)" calcmode="lin" valueType="num">
                                      <p:cBhvr>
                                        <p:cTn id="31" dur="600" fill="hold">
                                          <p:stCondLst>
                                            <p:cond delay="0"/>
                                          </p:stCondLst>
                                        </p:cTn>
                                        <p:tgtEl>
                                          <p:spTgt spid="10"/>
                                        </p:tgtEl>
                                        <p:attrNameLst>
                                          <p:attrName>ppt_x</p:attrName>
                                        </p:attrNameLst>
                                      </p:cBhvr>
                                    </p:anim>
                                    <p:anim from="0" to="-1.0" calcmode="lin" valueType="num">
                                      <p:cBhvr>
                                        <p:cTn id="32" dur="200" decel="50000" autoRev="1" fill="hold">
                                          <p:stCondLst>
                                            <p:cond delay="600"/>
                                          </p:stCondLst>
                                        </p:cTn>
                                        <p:tgtEl>
                                          <p:spTgt spid="10"/>
                                        </p:tgtEl>
                                        <p:attrNameLst>
                                          <p:attrName>xshear</p:attrName>
                                        </p:attrNameLst>
                                      </p:cBhvr>
                                    </p:anim>
                                    <p:animScale>
                                      <p:cBhvr>
                                        <p:cTn id="33" dur="200" decel="100000" autoRev="1" fill="hold">
                                          <p:stCondLst>
                                            <p:cond delay="600"/>
                                          </p:stCondLst>
                                        </p:cTn>
                                        <p:tgtEl>
                                          <p:spTgt spid="10"/>
                                        </p:tgtEl>
                                      </p:cBhvr>
                                      <p:from x="100000" y="100000"/>
                                      <p:to x="80000" y="100000"/>
                                    </p:animScale>
                                    <p:anim by="(#ppt_h/3+#ppt_w*0.1)" calcmode="lin" valueType="num">
                                      <p:cBhvr additive="sum">
                                        <p:cTn id="34" dur="200" decel="100000" autoRev="1" fill="hold">
                                          <p:stCondLst>
                                            <p:cond delay="600"/>
                                          </p:stCondLst>
                                        </p:cTn>
                                        <p:tgtEl>
                                          <p:spTgt spid="10"/>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from="(-#ppt_w/2)" to="(#ppt_x)" calcmode="lin" valueType="num">
                                      <p:cBhvr>
                                        <p:cTn id="39" dur="600" fill="hold">
                                          <p:stCondLst>
                                            <p:cond delay="0"/>
                                          </p:stCondLst>
                                        </p:cTn>
                                        <p:tgtEl>
                                          <p:spTgt spid="7"/>
                                        </p:tgtEl>
                                        <p:attrNameLst>
                                          <p:attrName>ppt_x</p:attrName>
                                        </p:attrNameLst>
                                      </p:cBhvr>
                                    </p:anim>
                                    <p:anim from="0" to="-1.0" calcmode="lin" valueType="num">
                                      <p:cBhvr>
                                        <p:cTn id="40" dur="200" decel="50000" autoRev="1" fill="hold">
                                          <p:stCondLst>
                                            <p:cond delay="600"/>
                                          </p:stCondLst>
                                        </p:cTn>
                                        <p:tgtEl>
                                          <p:spTgt spid="7"/>
                                        </p:tgtEl>
                                        <p:attrNameLst>
                                          <p:attrName>xshear</p:attrName>
                                        </p:attrNameLst>
                                      </p:cBhvr>
                                    </p:anim>
                                    <p:animScale>
                                      <p:cBhvr>
                                        <p:cTn id="41" dur="200" decel="100000" autoRev="1" fill="hold">
                                          <p:stCondLst>
                                            <p:cond delay="600"/>
                                          </p:stCondLst>
                                        </p:cTn>
                                        <p:tgtEl>
                                          <p:spTgt spid="7"/>
                                        </p:tgtEl>
                                      </p:cBhvr>
                                      <p:from x="100000" y="100000"/>
                                      <p:to x="80000" y="100000"/>
                                    </p:animScale>
                                    <p:anim by="(#ppt_h/3+#ppt_w*0.1)" calcmode="lin" valueType="num">
                                      <p:cBhvr additive="sum">
                                        <p:cTn id="42"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6028690" y="2424430"/>
            <a:ext cx="5772150" cy="200977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zh-CN" altLang="en-US" sz="3600" b="1">
                <a:latin typeface="Times New Roman" panose="02020603050405020304" pitchFamily="18" charset="0"/>
              </a:rPr>
              <a:t>子  </a:t>
            </a:r>
            <a:r>
              <a:rPr lang="en-US" sz="3600" b="1">
                <a:latin typeface="Times New Roman" panose="02020603050405020304" pitchFamily="18" charset="0"/>
              </a:rPr>
              <a:t>z</a:t>
            </a:r>
            <a:r>
              <a:rPr lang="zh-CN" altLang="en-US" sz="3600" b="1">
                <a:latin typeface="Times New Roman" panose="02020603050405020304" pitchFamily="18" charset="0"/>
              </a:rPr>
              <a:t>ǐ</a:t>
            </a:r>
            <a:r>
              <a:rPr lang="en-US" altLang="zh-CN" sz="3600" b="1">
                <a:latin typeface="Times New Roman" panose="02020603050405020304" pitchFamily="18" charset="0"/>
              </a:rPr>
              <a:t>   son</a:t>
            </a:r>
            <a:endParaRPr lang="en-US" altLang="zh-CN" sz="3600" b="1">
              <a:latin typeface="Times New Roman" panose="02020603050405020304" pitchFamily="18" charset="0"/>
            </a:endParaRPr>
          </a:p>
        </p:txBody>
      </p:sp>
      <p:sp>
        <p:nvSpPr>
          <p:cNvPr id="9" name="文本框 8"/>
          <p:cNvSpPr txBox="1"/>
          <p:nvPr/>
        </p:nvSpPr>
        <p:spPr>
          <a:xfrm>
            <a:off x="6174740" y="2424430"/>
            <a:ext cx="5480050" cy="1754505"/>
          </a:xfrm>
          <a:prstGeom prst="rect">
            <a:avLst/>
          </a:prstGeom>
          <a:noFill/>
        </p:spPr>
        <p:txBody>
          <a:bodyPr wrap="square" rtlCol="0">
            <a:spAutoFit/>
          </a:bodyPr>
          <a:p>
            <a:pPr>
              <a:lnSpc>
                <a:spcPct val="14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子 </a:t>
            </a:r>
            <a:r>
              <a:rPr lang="en-US" altLang="zh-CN" sz="2600">
                <a:latin typeface="Times New Roman" panose="02020603050405020304" pitchFamily="18" charset="0"/>
              </a:rPr>
              <a:t>is </a:t>
            </a:r>
            <a:r>
              <a:rPr lang="en-US" sz="2600">
                <a:latin typeface="Times New Roman" panose="02020603050405020304" pitchFamily="18" charset="0"/>
              </a:rPr>
              <a:t>like a baby with head,both arms stretching out and legs in his infancy.</a:t>
            </a:r>
            <a:endParaRPr lang="en-US"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017270" y="1691005"/>
            <a:ext cx="3971925" cy="3689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6" name="流程图: 终止 5"/>
          <p:cNvSpPr/>
          <p:nvPr/>
        </p:nvSpPr>
        <p:spPr>
          <a:xfrm>
            <a:off x="6228080" y="3056890"/>
            <a:ext cx="5772150" cy="1278890"/>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zh-CN" altLang="en-US" sz="3600" b="1">
                <a:latin typeface="Times New Roman" panose="02020603050405020304" pitchFamily="18" charset="0"/>
              </a:rPr>
              <a:t>心  </a:t>
            </a:r>
            <a:r>
              <a:rPr lang="en-US" sz="3600" b="1">
                <a:latin typeface="Times New Roman" panose="02020603050405020304" pitchFamily="18" charset="0"/>
              </a:rPr>
              <a:t>x</a:t>
            </a:r>
            <a:r>
              <a:rPr lang="zh-CN" altLang="en-US" sz="3600" b="1">
                <a:latin typeface="Times New Roman" panose="02020603050405020304" pitchFamily="18" charset="0"/>
              </a:rPr>
              <a:t>ī</a:t>
            </a:r>
            <a:r>
              <a:rPr lang="en-US" sz="3600" b="1">
                <a:latin typeface="Times New Roman" panose="02020603050405020304" pitchFamily="18" charset="0"/>
              </a:rPr>
              <a:t>n </a:t>
            </a:r>
            <a:r>
              <a:rPr lang="en-US" altLang="zh-CN" sz="3600" b="1">
                <a:latin typeface="Times New Roman" panose="02020603050405020304" pitchFamily="18" charset="0"/>
              </a:rPr>
              <a:t>  heart</a:t>
            </a:r>
            <a:endParaRPr lang="en-US" altLang="zh-CN" sz="3600" b="1">
              <a:latin typeface="Times New Roman" panose="02020603050405020304" pitchFamily="18" charset="0"/>
            </a:endParaRPr>
          </a:p>
        </p:txBody>
      </p:sp>
      <p:sp>
        <p:nvSpPr>
          <p:cNvPr id="9" name="文本框 8"/>
          <p:cNvSpPr txBox="1"/>
          <p:nvPr/>
        </p:nvSpPr>
        <p:spPr>
          <a:xfrm>
            <a:off x="6520180" y="3056890"/>
            <a:ext cx="5480050" cy="1121410"/>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心 </a:t>
            </a:r>
            <a:r>
              <a:rPr lang="en-US" altLang="zh-CN" sz="2600">
                <a:latin typeface="Times New Roman" panose="02020603050405020304" pitchFamily="18" charset="0"/>
              </a:rPr>
              <a:t>is </a:t>
            </a:r>
            <a:r>
              <a:rPr lang="en-US" sz="2600">
                <a:latin typeface="Times New Roman" panose="02020603050405020304" pitchFamily="18" charset="0"/>
              </a:rPr>
              <a:t>like a heart.</a:t>
            </a:r>
            <a:endParaRPr lang="en-US" sz="2600">
              <a:latin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838200" y="1958340"/>
            <a:ext cx="4124325" cy="400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6228080" y="3214370"/>
            <a:ext cx="5772150" cy="1278890"/>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altLang="zh-CN" sz="3600" b="1">
                <a:latin typeface="Times New Roman" panose="02020603050405020304" pitchFamily="18" charset="0"/>
              </a:rPr>
              <a:t> </a:t>
            </a:r>
            <a:r>
              <a:rPr lang="zh-CN" altLang="en-US" sz="3600" b="1">
                <a:latin typeface="Times New Roman" panose="02020603050405020304" pitchFamily="18" charset="0"/>
              </a:rPr>
              <a:t>门  </a:t>
            </a:r>
            <a:r>
              <a:rPr lang="en-US" altLang="zh-CN" sz="3600" b="1">
                <a:latin typeface="Times New Roman" panose="02020603050405020304" pitchFamily="18" charset="0"/>
              </a:rPr>
              <a:t>m</a:t>
            </a:r>
            <a:r>
              <a:rPr lang="zh-CN" altLang="en-US" sz="3600" b="1">
                <a:latin typeface="Times New Roman" panose="02020603050405020304" pitchFamily="18" charset="0"/>
              </a:rPr>
              <a:t>é</a:t>
            </a:r>
            <a:r>
              <a:rPr lang="en-US" altLang="zh-CN" sz="3600" b="1">
                <a:latin typeface="Times New Roman" panose="02020603050405020304" pitchFamily="18" charset="0"/>
              </a:rPr>
              <a:t>n</a:t>
            </a:r>
            <a:r>
              <a:rPr lang="zh-CN" altLang="en-US" sz="3600" b="1">
                <a:latin typeface="Times New Roman" panose="02020603050405020304" pitchFamily="18" charset="0"/>
              </a:rPr>
              <a:t>  </a:t>
            </a:r>
            <a:r>
              <a:rPr lang="en-US" altLang="zh-CN" sz="3600" b="1">
                <a:latin typeface="Times New Roman" panose="02020603050405020304" pitchFamily="18" charset="0"/>
              </a:rPr>
              <a:t>  door</a:t>
            </a:r>
            <a:endParaRPr lang="en-US" altLang="zh-CN" sz="3600" b="1">
              <a:latin typeface="Times New Roman" panose="02020603050405020304" pitchFamily="18" charset="0"/>
            </a:endParaRPr>
          </a:p>
        </p:txBody>
      </p:sp>
      <p:sp>
        <p:nvSpPr>
          <p:cNvPr id="9" name="文本框 8"/>
          <p:cNvSpPr txBox="1"/>
          <p:nvPr/>
        </p:nvSpPr>
        <p:spPr>
          <a:xfrm>
            <a:off x="6520180" y="3214370"/>
            <a:ext cx="5480050" cy="1121410"/>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门 </a:t>
            </a:r>
            <a:r>
              <a:rPr lang="en-US" altLang="zh-CN" sz="2600">
                <a:latin typeface="Times New Roman" panose="02020603050405020304" pitchFamily="18" charset="0"/>
              </a:rPr>
              <a:t>is </a:t>
            </a:r>
            <a:r>
              <a:rPr lang="en-US" sz="2600">
                <a:latin typeface="Times New Roman" panose="02020603050405020304" pitchFamily="18" charset="0"/>
              </a:rPr>
              <a:t>in the shape of the two parts of a door.</a:t>
            </a:r>
            <a:endParaRPr lang="en-US"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700405" y="1821180"/>
            <a:ext cx="4435475" cy="3571875"/>
          </a:xfrm>
          <a:prstGeom prst="rect">
            <a:avLst/>
          </a:prstGeom>
        </p:spPr>
      </p:pic>
      <p:pic>
        <p:nvPicPr>
          <p:cNvPr id="10" name="图片 9"/>
          <p:cNvPicPr>
            <a:picLocks noChangeAspect="1"/>
          </p:cNvPicPr>
          <p:nvPr/>
        </p:nvPicPr>
        <p:blipFill>
          <a:blip r:embed="rId3"/>
          <a:stretch>
            <a:fillRect/>
          </a:stretch>
        </p:blipFill>
        <p:spPr>
          <a:xfrm>
            <a:off x="6748145" y="1513840"/>
            <a:ext cx="4317365" cy="889000"/>
          </a:xfrm>
          <a:prstGeom prst="rect">
            <a:avLst/>
          </a:prstGeom>
        </p:spPr>
      </p:pic>
      <p:pic>
        <p:nvPicPr>
          <p:cNvPr id="5" name="图片 4"/>
          <p:cNvPicPr>
            <a:picLocks noChangeAspect="1"/>
          </p:cNvPicPr>
          <p:nvPr/>
        </p:nvPicPr>
        <p:blipFill>
          <a:blip r:embed="rId4"/>
          <a:stretch>
            <a:fillRect/>
          </a:stretch>
        </p:blipFill>
        <p:spPr>
          <a:xfrm>
            <a:off x="5953125" y="3267075"/>
            <a:ext cx="285750" cy="323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from="(-#ppt_w/2)" to="(#ppt_x)" calcmode="lin" valueType="num">
                                      <p:cBhvr>
                                        <p:cTn id="15" dur="600" fill="hold">
                                          <p:stCondLst>
                                            <p:cond delay="0"/>
                                          </p:stCondLst>
                                        </p:cTn>
                                        <p:tgtEl>
                                          <p:spTgt spid="10"/>
                                        </p:tgtEl>
                                        <p:attrNameLst>
                                          <p:attrName>ppt_x</p:attrName>
                                        </p:attrNameLst>
                                      </p:cBhvr>
                                    </p:anim>
                                    <p:anim from="0" to="-1.0" calcmode="lin" valueType="num">
                                      <p:cBhvr>
                                        <p:cTn id="16" dur="200" decel="50000" autoRev="1" fill="hold">
                                          <p:stCondLst>
                                            <p:cond delay="600"/>
                                          </p:stCondLst>
                                        </p:cTn>
                                        <p:tgtEl>
                                          <p:spTgt spid="10"/>
                                        </p:tgtEl>
                                        <p:attrNameLst>
                                          <p:attrName>xshear</p:attrName>
                                        </p:attrNameLst>
                                      </p:cBhvr>
                                    </p:anim>
                                    <p:animScale>
                                      <p:cBhvr>
                                        <p:cTn id="17" dur="200" decel="100000" autoRev="1" fill="hold">
                                          <p:stCondLst>
                                            <p:cond delay="600"/>
                                          </p:stCondLst>
                                        </p:cTn>
                                        <p:tgtEl>
                                          <p:spTgt spid="10"/>
                                        </p:tgtEl>
                                      </p:cBhvr>
                                      <p:from x="100000" y="100000"/>
                                      <p:to x="80000" y="100000"/>
                                    </p:animScale>
                                    <p:anim by="(#ppt_h/3+#ppt_w*0.1)" calcmode="lin" valueType="num">
                                      <p:cBhvr additive="sum">
                                        <p:cTn id="18" dur="200" decel="100000" autoRev="1" fill="hold">
                                          <p:stCondLst>
                                            <p:cond delay="600"/>
                                          </p:stCondLst>
                                        </p:cTn>
                                        <p:tgtEl>
                                          <p:spTgt spid="10"/>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from="(-#ppt_w/2)" to="(#ppt_x)" calcmode="lin" valueType="num">
                                      <p:cBhvr>
                                        <p:cTn id="23" dur="600" fill="hold">
                                          <p:stCondLst>
                                            <p:cond delay="0"/>
                                          </p:stCondLst>
                                        </p:cTn>
                                        <p:tgtEl>
                                          <p:spTgt spid="6"/>
                                        </p:tgtEl>
                                        <p:attrNameLst>
                                          <p:attrName>ppt_x</p:attrName>
                                        </p:attrNameLst>
                                      </p:cBhvr>
                                    </p:anim>
                                    <p:anim from="0" to="-1.0" calcmode="lin" valueType="num">
                                      <p:cBhvr>
                                        <p:cTn id="24" dur="200" decel="50000" autoRev="1" fill="hold">
                                          <p:stCondLst>
                                            <p:cond delay="600"/>
                                          </p:stCondLst>
                                        </p:cTn>
                                        <p:tgtEl>
                                          <p:spTgt spid="6"/>
                                        </p:tgtEl>
                                        <p:attrNameLst>
                                          <p:attrName>xshear</p:attrName>
                                        </p:attrNameLst>
                                      </p:cBhvr>
                                    </p:anim>
                                    <p:animScale>
                                      <p:cBhvr>
                                        <p:cTn id="25" dur="200" decel="100000" autoRev="1" fill="hold">
                                          <p:stCondLst>
                                            <p:cond delay="600"/>
                                          </p:stCondLst>
                                        </p:cTn>
                                        <p:tgtEl>
                                          <p:spTgt spid="6"/>
                                        </p:tgtEl>
                                      </p:cBhvr>
                                      <p:from x="100000" y="100000"/>
                                      <p:to x="80000" y="100000"/>
                                    </p:animScale>
                                    <p:anim by="(#ppt_h/3+#ppt_w*0.1)" calcmode="lin" valueType="num">
                                      <p:cBhvr additive="sum">
                                        <p:cTn id="26" dur="200" decel="100000" autoRev="1" fill="hold">
                                          <p:stCondLst>
                                            <p:cond delay="600"/>
                                          </p:stCondLst>
                                        </p:cTn>
                                        <p:tgtEl>
                                          <p:spTgt spid="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from="(-#ppt_w/2)" to="(#ppt_x)" calcmode="lin" valueType="num">
                                      <p:cBhvr>
                                        <p:cTn id="31" dur="600" fill="hold">
                                          <p:stCondLst>
                                            <p:cond delay="0"/>
                                          </p:stCondLst>
                                        </p:cTn>
                                        <p:tgtEl>
                                          <p:spTgt spid="9"/>
                                        </p:tgtEl>
                                        <p:attrNameLst>
                                          <p:attrName>ppt_x</p:attrName>
                                        </p:attrNameLst>
                                      </p:cBhvr>
                                    </p:anim>
                                    <p:anim from="0" to="-1.0" calcmode="lin" valueType="num">
                                      <p:cBhvr>
                                        <p:cTn id="32" dur="200" decel="50000" autoRev="1" fill="hold">
                                          <p:stCondLst>
                                            <p:cond delay="600"/>
                                          </p:stCondLst>
                                        </p:cTn>
                                        <p:tgtEl>
                                          <p:spTgt spid="9"/>
                                        </p:tgtEl>
                                        <p:attrNameLst>
                                          <p:attrName>xshear</p:attrName>
                                        </p:attrNameLst>
                                      </p:cBhvr>
                                    </p:anim>
                                    <p:animScale>
                                      <p:cBhvr>
                                        <p:cTn id="33" dur="200" decel="100000" autoRev="1" fill="hold">
                                          <p:stCondLst>
                                            <p:cond delay="600"/>
                                          </p:stCondLst>
                                        </p:cTn>
                                        <p:tgtEl>
                                          <p:spTgt spid="9"/>
                                        </p:tgtEl>
                                      </p:cBhvr>
                                      <p:from x="100000" y="100000"/>
                                      <p:to x="80000" y="100000"/>
                                    </p:animScale>
                                    <p:anim by="(#ppt_h/3+#ppt_w*0.1)" calcmode="lin" valueType="num">
                                      <p:cBhvr additive="sum">
                                        <p:cTn id="34" dur="200" decel="100000" autoRev="1" fill="hold">
                                          <p:stCondLst>
                                            <p:cond delay="600"/>
                                          </p:stCondLst>
                                        </p:cTn>
                                        <p:tgtEl>
                                          <p:spTgt spid="9"/>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from="(-#ppt_w/2)" to="(#ppt_x)" calcmode="lin" valueType="num">
                                      <p:cBhvr>
                                        <p:cTn id="39" dur="600" fill="hold">
                                          <p:stCondLst>
                                            <p:cond delay="0"/>
                                          </p:stCondLst>
                                        </p:cTn>
                                        <p:tgtEl>
                                          <p:spTgt spid="7"/>
                                        </p:tgtEl>
                                        <p:attrNameLst>
                                          <p:attrName>ppt_x</p:attrName>
                                        </p:attrNameLst>
                                      </p:cBhvr>
                                    </p:anim>
                                    <p:anim from="0" to="-1.0" calcmode="lin" valueType="num">
                                      <p:cBhvr>
                                        <p:cTn id="40" dur="200" decel="50000" autoRev="1" fill="hold">
                                          <p:stCondLst>
                                            <p:cond delay="600"/>
                                          </p:stCondLst>
                                        </p:cTn>
                                        <p:tgtEl>
                                          <p:spTgt spid="7"/>
                                        </p:tgtEl>
                                        <p:attrNameLst>
                                          <p:attrName>xshear</p:attrName>
                                        </p:attrNameLst>
                                      </p:cBhvr>
                                    </p:anim>
                                    <p:animScale>
                                      <p:cBhvr>
                                        <p:cTn id="41" dur="200" decel="100000" autoRev="1" fill="hold">
                                          <p:stCondLst>
                                            <p:cond delay="600"/>
                                          </p:stCondLst>
                                        </p:cTn>
                                        <p:tgtEl>
                                          <p:spTgt spid="7"/>
                                        </p:tgtEl>
                                      </p:cBhvr>
                                      <p:from x="100000" y="100000"/>
                                      <p:to x="80000" y="100000"/>
                                    </p:animScale>
                                    <p:anim by="(#ppt_h/3+#ppt_w*0.1)" calcmode="lin" valueType="num">
                                      <p:cBhvr additive="sum">
                                        <p:cTn id="42"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9525"/>
            <a:ext cx="12148185" cy="6877685"/>
          </a:xfrm>
          <a:prstGeom prst="rect">
            <a:avLst/>
          </a:prstGeom>
        </p:spPr>
      </p:pic>
      <p:pic>
        <p:nvPicPr>
          <p:cNvPr id="13" name="图片 3" descr="20150216031515795[1]"/>
          <p:cNvPicPr>
            <a:picLocks noChangeAspect="1"/>
          </p:cNvPicPr>
          <p:nvPr/>
        </p:nvPicPr>
        <p:blipFill>
          <a:blip r:embed="rId2"/>
          <a:srcRect/>
          <a:stretch>
            <a:fillRect/>
          </a:stretch>
        </p:blipFill>
        <p:spPr bwMode="auto">
          <a:xfrm>
            <a:off x="1887855" y="2030095"/>
            <a:ext cx="2379345" cy="2378710"/>
          </a:xfrm>
          <a:prstGeom prst="rect">
            <a:avLst/>
          </a:prstGeom>
          <a:noFill/>
          <a:ln w="9525">
            <a:noFill/>
            <a:miter lim="800000"/>
            <a:headEnd/>
            <a:tailEnd/>
          </a:ln>
        </p:spPr>
      </p:pic>
      <p:sp>
        <p:nvSpPr>
          <p:cNvPr id="14" name="文本框 13"/>
          <p:cNvSpPr txBox="1"/>
          <p:nvPr/>
        </p:nvSpPr>
        <p:spPr>
          <a:xfrm>
            <a:off x="2069465"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门</a:t>
            </a:r>
            <a:endParaRPr lang="zh-CN" altLang="en-US" sz="13800" b="1">
              <a:latin typeface="楷体" panose="02010609060101010101" charset="-122"/>
              <a:ea typeface="楷体" panose="02010609060101010101" charset="-122"/>
            </a:endParaRPr>
          </a:p>
        </p:txBody>
      </p:sp>
      <p:pic>
        <p:nvPicPr>
          <p:cNvPr id="28673" name="图片 3" descr="20150216031515795[1]"/>
          <p:cNvPicPr>
            <a:picLocks noChangeAspect="1"/>
          </p:cNvPicPr>
          <p:nvPr/>
        </p:nvPicPr>
        <p:blipFill>
          <a:blip r:embed="rId2"/>
          <a:srcRect/>
          <a:stretch>
            <a:fillRect/>
          </a:stretch>
        </p:blipFill>
        <p:spPr bwMode="auto">
          <a:xfrm>
            <a:off x="7046595" y="2030095"/>
            <a:ext cx="2379345" cy="2378710"/>
          </a:xfrm>
          <a:prstGeom prst="rect">
            <a:avLst/>
          </a:prstGeom>
          <a:noFill/>
          <a:ln w="9525">
            <a:noFill/>
            <a:miter lim="800000"/>
            <a:headEnd/>
            <a:tailEnd/>
          </a:ln>
        </p:spPr>
      </p:pic>
      <p:sp>
        <p:nvSpPr>
          <p:cNvPr id="8" name="文本框 7"/>
          <p:cNvSpPr txBox="1"/>
          <p:nvPr/>
        </p:nvSpPr>
        <p:spPr>
          <a:xfrm>
            <a:off x="735584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女</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pic>
        <p:nvPicPr>
          <p:cNvPr id="13" name="图片 3" descr="20150216031515795[1]"/>
          <p:cNvPicPr>
            <a:picLocks noChangeAspect="1"/>
          </p:cNvPicPr>
          <p:nvPr/>
        </p:nvPicPr>
        <p:blipFill>
          <a:blip r:embed="rId2"/>
          <a:srcRect/>
          <a:stretch>
            <a:fillRect/>
          </a:stretch>
        </p:blipFill>
        <p:spPr bwMode="auto">
          <a:xfrm>
            <a:off x="1887855" y="2030095"/>
            <a:ext cx="2379345" cy="2378710"/>
          </a:xfrm>
          <a:prstGeom prst="rect">
            <a:avLst/>
          </a:prstGeom>
          <a:noFill/>
          <a:ln w="9525">
            <a:noFill/>
            <a:miter lim="800000"/>
            <a:headEnd/>
            <a:tailEnd/>
          </a:ln>
        </p:spPr>
      </p:pic>
      <p:sp>
        <p:nvSpPr>
          <p:cNvPr id="14" name="文本框 13"/>
          <p:cNvSpPr txBox="1"/>
          <p:nvPr/>
        </p:nvSpPr>
        <p:spPr>
          <a:xfrm>
            <a:off x="2069465"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子</a:t>
            </a:r>
            <a:endParaRPr lang="zh-CN" altLang="en-US" sz="13800" b="1">
              <a:latin typeface="楷体" panose="02010609060101010101" charset="-122"/>
              <a:ea typeface="楷体" panose="02010609060101010101" charset="-122"/>
            </a:endParaRPr>
          </a:p>
        </p:txBody>
      </p:sp>
      <p:pic>
        <p:nvPicPr>
          <p:cNvPr id="28673" name="图片 3" descr="20150216031515795[1]"/>
          <p:cNvPicPr>
            <a:picLocks noChangeAspect="1"/>
          </p:cNvPicPr>
          <p:nvPr/>
        </p:nvPicPr>
        <p:blipFill>
          <a:blip r:embed="rId2"/>
          <a:srcRect/>
          <a:stretch>
            <a:fillRect/>
          </a:stretch>
        </p:blipFill>
        <p:spPr bwMode="auto">
          <a:xfrm>
            <a:off x="5008880" y="2030095"/>
            <a:ext cx="2379345" cy="2378710"/>
          </a:xfrm>
          <a:prstGeom prst="rect">
            <a:avLst/>
          </a:prstGeom>
          <a:noFill/>
          <a:ln w="9525">
            <a:noFill/>
            <a:miter lim="800000"/>
            <a:headEnd/>
            <a:tailEnd/>
          </a:ln>
        </p:spPr>
      </p:pic>
      <p:sp>
        <p:nvSpPr>
          <p:cNvPr id="8" name="文本框 7"/>
          <p:cNvSpPr txBox="1"/>
          <p:nvPr/>
        </p:nvSpPr>
        <p:spPr>
          <a:xfrm>
            <a:off x="521589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心</a:t>
            </a:r>
            <a:endParaRPr lang="zh-CN" altLang="en-US" sz="13800" b="1">
              <a:latin typeface="楷体" panose="02010609060101010101" charset="-122"/>
              <a:ea typeface="楷体" panose="02010609060101010101" charset="-122"/>
            </a:endParaRPr>
          </a:p>
        </p:txBody>
      </p:sp>
      <p:pic>
        <p:nvPicPr>
          <p:cNvPr id="3" name="图片 3" descr="20150216031515795[1]"/>
          <p:cNvPicPr>
            <a:picLocks noChangeAspect="1"/>
          </p:cNvPicPr>
          <p:nvPr/>
        </p:nvPicPr>
        <p:blipFill>
          <a:blip r:embed="rId2"/>
          <a:srcRect/>
          <a:stretch>
            <a:fillRect/>
          </a:stretch>
        </p:blipFill>
        <p:spPr bwMode="auto">
          <a:xfrm>
            <a:off x="8174990" y="2030095"/>
            <a:ext cx="2379345" cy="2378710"/>
          </a:xfrm>
          <a:prstGeom prst="rect">
            <a:avLst/>
          </a:prstGeom>
          <a:noFill/>
          <a:ln w="9525">
            <a:noFill/>
            <a:miter lim="800000"/>
            <a:headEnd/>
            <a:tailEnd/>
          </a:ln>
        </p:spPr>
      </p:pic>
      <p:sp>
        <p:nvSpPr>
          <p:cNvPr id="5" name="文本框 4"/>
          <p:cNvSpPr txBox="1"/>
          <p:nvPr/>
        </p:nvSpPr>
        <p:spPr>
          <a:xfrm>
            <a:off x="8484235" y="2214245"/>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人</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5532120" y="2554605"/>
            <a:ext cx="6240780" cy="207073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altLang="zh-CN" sz="3600" b="1">
                <a:latin typeface="Times New Roman" panose="02020603050405020304" pitchFamily="18" charset="0"/>
              </a:rPr>
              <a:t> </a:t>
            </a:r>
            <a:r>
              <a:rPr lang="zh-CN" altLang="en-US" sz="3600" b="1">
                <a:latin typeface="Times New Roman" panose="02020603050405020304" pitchFamily="18" charset="0"/>
              </a:rPr>
              <a:t>大 </a:t>
            </a:r>
            <a:r>
              <a:rPr lang="en-US" sz="3600" b="1">
                <a:latin typeface="Times New Roman" panose="02020603050405020304" pitchFamily="18" charset="0"/>
              </a:rPr>
              <a:t>d</a:t>
            </a:r>
            <a:r>
              <a:rPr lang="zh-CN" altLang="en-US" sz="3600" b="1">
                <a:latin typeface="Times New Roman" panose="02020603050405020304" pitchFamily="18" charset="0"/>
              </a:rPr>
              <a:t>à</a:t>
            </a:r>
            <a:r>
              <a:rPr lang="en-US" altLang="zh-CN" sz="3600" b="1">
                <a:latin typeface="Times New Roman" panose="02020603050405020304" pitchFamily="18" charset="0"/>
              </a:rPr>
              <a:t> big</a:t>
            </a:r>
            <a:endParaRPr lang="en-US" altLang="zh-CN" sz="3600" b="1">
              <a:latin typeface="Times New Roman" panose="02020603050405020304" pitchFamily="18" charset="0"/>
            </a:endParaRPr>
          </a:p>
        </p:txBody>
      </p:sp>
      <p:sp>
        <p:nvSpPr>
          <p:cNvPr id="9" name="文本框 8"/>
          <p:cNvSpPr txBox="1"/>
          <p:nvPr/>
        </p:nvSpPr>
        <p:spPr>
          <a:xfrm>
            <a:off x="5988685" y="2611120"/>
            <a:ext cx="5784215" cy="1636395"/>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大 </a:t>
            </a:r>
            <a:r>
              <a:rPr lang="en-US" altLang="zh-CN" sz="2600">
                <a:latin typeface="Times New Roman" panose="02020603050405020304" pitchFamily="18" charset="0"/>
              </a:rPr>
              <a:t>is </a:t>
            </a:r>
            <a:r>
              <a:rPr lang="en-US" sz="2600">
                <a:latin typeface="Times New Roman" panose="02020603050405020304" pitchFamily="18" charset="0"/>
              </a:rPr>
              <a:t>in the shape of a man standing with two hands and feet apart.</a:t>
            </a:r>
            <a:endParaRPr lang="zh-CN" altLang="en-US"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838200" y="2016760"/>
            <a:ext cx="3763010" cy="3145790"/>
          </a:xfrm>
          <a:prstGeom prst="rect">
            <a:avLst/>
          </a:prstGeom>
        </p:spPr>
      </p:pic>
      <p:pic>
        <p:nvPicPr>
          <p:cNvPr id="8" name="图片 7"/>
          <p:cNvPicPr>
            <a:picLocks noChangeAspect="1"/>
          </p:cNvPicPr>
          <p:nvPr/>
        </p:nvPicPr>
        <p:blipFill>
          <a:blip r:embed="rId3"/>
          <a:stretch>
            <a:fillRect/>
          </a:stretch>
        </p:blipFill>
        <p:spPr>
          <a:xfrm>
            <a:off x="6202045" y="1125220"/>
            <a:ext cx="4203065" cy="9080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5532120" y="2409190"/>
            <a:ext cx="6240780" cy="207073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altLang="zh-CN" sz="3600" b="1">
                <a:latin typeface="Times New Roman" panose="02020603050405020304" pitchFamily="18" charset="0"/>
              </a:rPr>
              <a:t> </a:t>
            </a:r>
            <a:r>
              <a:rPr lang="zh-CN" altLang="en-US" sz="3600" b="1">
                <a:latin typeface="Times New Roman" panose="02020603050405020304" pitchFamily="18" charset="0"/>
              </a:rPr>
              <a:t>小 </a:t>
            </a:r>
            <a:r>
              <a:rPr lang="en-US" altLang="zh-CN" sz="3600" b="1">
                <a:latin typeface="Times New Roman" panose="02020603050405020304" pitchFamily="18" charset="0"/>
              </a:rPr>
              <a:t>xi</a:t>
            </a:r>
            <a:r>
              <a:rPr lang="zh-CN" altLang="en-US" sz="3600" b="1">
                <a:latin typeface="Times New Roman" panose="02020603050405020304" pitchFamily="18" charset="0"/>
              </a:rPr>
              <a:t>ǎ</a:t>
            </a:r>
            <a:r>
              <a:rPr lang="en-US" altLang="zh-CN" sz="3600" b="1">
                <a:latin typeface="Times New Roman" panose="02020603050405020304" pitchFamily="18" charset="0"/>
              </a:rPr>
              <a:t>o  small</a:t>
            </a:r>
            <a:endParaRPr lang="en-US" altLang="zh-CN" sz="3600" b="1">
              <a:latin typeface="Times New Roman" panose="02020603050405020304" pitchFamily="18" charset="0"/>
            </a:endParaRPr>
          </a:p>
        </p:txBody>
      </p:sp>
      <p:sp>
        <p:nvSpPr>
          <p:cNvPr id="9" name="文本框 8"/>
          <p:cNvSpPr txBox="1"/>
          <p:nvPr/>
        </p:nvSpPr>
        <p:spPr>
          <a:xfrm>
            <a:off x="5988685" y="2523490"/>
            <a:ext cx="5784215" cy="1636395"/>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小 </a:t>
            </a:r>
            <a:r>
              <a:rPr lang="en-US" altLang="zh-CN" sz="2600">
                <a:latin typeface="Times New Roman" panose="02020603050405020304" pitchFamily="18" charset="0"/>
              </a:rPr>
              <a:t>is composed of three dots,simbolizing grains of sands,or tiny things.</a:t>
            </a:r>
            <a:endParaRPr lang="zh-CN" altLang="en-US"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019175" y="2067560"/>
            <a:ext cx="3968750" cy="3465830"/>
          </a:xfrm>
          <a:prstGeom prst="rect">
            <a:avLst/>
          </a:prstGeom>
        </p:spPr>
      </p:pic>
      <p:pic>
        <p:nvPicPr>
          <p:cNvPr id="8" name="图片 7"/>
          <p:cNvPicPr>
            <a:picLocks noChangeAspect="1"/>
          </p:cNvPicPr>
          <p:nvPr/>
        </p:nvPicPr>
        <p:blipFill>
          <a:blip r:embed="rId3"/>
          <a:stretch>
            <a:fillRect/>
          </a:stretch>
        </p:blipFill>
        <p:spPr>
          <a:xfrm>
            <a:off x="6116320" y="1125220"/>
            <a:ext cx="4491990" cy="9461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8890"/>
            <a:ext cx="12148185" cy="6877685"/>
          </a:xfrm>
          <a:prstGeom prst="rect">
            <a:avLst/>
          </a:prstGeom>
        </p:spPr>
      </p:pic>
      <p:sp>
        <p:nvSpPr>
          <p:cNvPr id="5" name="流程图: 可选过程 4"/>
          <p:cNvSpPr/>
          <p:nvPr/>
        </p:nvSpPr>
        <p:spPr>
          <a:xfrm>
            <a:off x="3832225" y="1582420"/>
            <a:ext cx="4726305" cy="993775"/>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3832225" y="2932430"/>
            <a:ext cx="4726305" cy="993775"/>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流程图: 可选过程 6"/>
          <p:cNvSpPr/>
          <p:nvPr/>
        </p:nvSpPr>
        <p:spPr>
          <a:xfrm>
            <a:off x="3832225" y="4391025"/>
            <a:ext cx="4726305" cy="993775"/>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265420" y="1756410"/>
            <a:ext cx="3293110" cy="645160"/>
          </a:xfrm>
          <a:prstGeom prst="rect">
            <a:avLst/>
          </a:prstGeom>
          <a:noFill/>
        </p:spPr>
        <p:txBody>
          <a:bodyPr wrap="square" rtlCol="0">
            <a:spAutoFit/>
          </a:bodyPr>
          <a:p>
            <a:r>
              <a:rPr lang="zh-CN" altLang="zh-CN" sz="3600"/>
              <a:t>复习  </a:t>
            </a:r>
            <a:endParaRPr lang="en-US" altLang="zh-CN" sz="3600"/>
          </a:p>
        </p:txBody>
      </p:sp>
      <p:sp>
        <p:nvSpPr>
          <p:cNvPr id="9" name="文本框 8"/>
          <p:cNvSpPr txBox="1"/>
          <p:nvPr/>
        </p:nvSpPr>
        <p:spPr>
          <a:xfrm>
            <a:off x="5102225" y="3108325"/>
            <a:ext cx="4171950" cy="640080"/>
          </a:xfrm>
          <a:prstGeom prst="rect">
            <a:avLst/>
          </a:prstGeom>
          <a:noFill/>
        </p:spPr>
        <p:txBody>
          <a:bodyPr wrap="square" rtlCol="0">
            <a:spAutoFit/>
          </a:bodyPr>
          <a:p>
            <a:r>
              <a:rPr lang="zh-CN" altLang="zh-CN" sz="3600"/>
              <a:t>象形字</a:t>
            </a:r>
            <a:endParaRPr lang="zh-CN" altLang="zh-CN" sz="3600"/>
          </a:p>
        </p:txBody>
      </p:sp>
      <p:sp>
        <p:nvSpPr>
          <p:cNvPr id="10" name="文本框 9"/>
          <p:cNvSpPr txBox="1"/>
          <p:nvPr/>
        </p:nvSpPr>
        <p:spPr>
          <a:xfrm>
            <a:off x="5052060" y="4567555"/>
            <a:ext cx="3293110" cy="640080"/>
          </a:xfrm>
          <a:prstGeom prst="rect">
            <a:avLst/>
          </a:prstGeom>
          <a:noFill/>
        </p:spPr>
        <p:txBody>
          <a:bodyPr wrap="square" rtlCol="0">
            <a:spAutoFit/>
          </a:bodyPr>
          <a:p>
            <a:r>
              <a:rPr lang="zh-CN" altLang="zh-CN" sz="3600"/>
              <a:t>汉字的书写</a:t>
            </a:r>
            <a:endParaRPr lang="zh-CN" altLang="zh-CN" sz="3600"/>
          </a:p>
        </p:txBody>
      </p:sp>
      <p:sp>
        <p:nvSpPr>
          <p:cNvPr id="3" name="文本框 2"/>
          <p:cNvSpPr txBox="1"/>
          <p:nvPr/>
        </p:nvSpPr>
        <p:spPr>
          <a:xfrm>
            <a:off x="4386580" y="3108325"/>
            <a:ext cx="4171950" cy="640080"/>
          </a:xfrm>
          <a:prstGeom prst="rect">
            <a:avLst/>
          </a:prstGeom>
          <a:noFill/>
        </p:spPr>
        <p:txBody>
          <a:bodyPr wrap="square" rtlCol="0">
            <a:spAutoFit/>
          </a:bodyPr>
          <a:p>
            <a:pPr algn="ctr"/>
            <a:r>
              <a:rPr lang="en-US" altLang="zh-CN" sz="3600" b="1">
                <a:latin typeface="Times New Roman" panose="02020603050405020304" pitchFamily="18" charset="0"/>
                <a:sym typeface="+mn-ea"/>
              </a:rPr>
              <a:t>Pictographic Scripts</a:t>
            </a:r>
            <a:endParaRPr lang="zh-CN" altLang="en-US" sz="3600" b="1">
              <a:latin typeface="Times New Roman" panose="02020603050405020304" pitchFamily="18" charset="0"/>
            </a:endParaRPr>
          </a:p>
        </p:txBody>
      </p:sp>
      <p:sp>
        <p:nvSpPr>
          <p:cNvPr id="11" name="文本框 10"/>
          <p:cNvSpPr txBox="1"/>
          <p:nvPr/>
        </p:nvSpPr>
        <p:spPr>
          <a:xfrm>
            <a:off x="3832225" y="4567555"/>
            <a:ext cx="5676900" cy="1005840"/>
          </a:xfrm>
          <a:prstGeom prst="rect">
            <a:avLst/>
          </a:prstGeom>
          <a:noFill/>
        </p:spPr>
        <p:txBody>
          <a:bodyPr wrap="square" rtlCol="0">
            <a:spAutoFit/>
          </a:bodyPr>
          <a:p>
            <a:r>
              <a:rPr lang="en-US" altLang="zh-CN" sz="2800" b="1">
                <a:latin typeface="Times New Roman" panose="02020603050405020304" pitchFamily="18" charset="0"/>
                <a:sym typeface="+mn-ea"/>
              </a:rPr>
              <a:t>The writing of new characters</a:t>
            </a:r>
            <a:endParaRPr lang="en-US" altLang="zh-CN" sz="3200" b="1">
              <a:latin typeface="Times New Roman" panose="02020603050405020304" pitchFamily="18" charset="0"/>
              <a:ea typeface="微软雅黑" panose="020B0503020204020204" charset="-122"/>
              <a:cs typeface="微软雅黑" panose="020B0503020204020204" charset="-122"/>
              <a:sym typeface="+mn-ea"/>
            </a:endParaRPr>
          </a:p>
          <a:p>
            <a:endParaRPr lang="en-US" altLang="zh-CN" sz="3200" b="1">
              <a:latin typeface="Times New Roman" panose="02020603050405020304" pitchFamily="18" charset="0"/>
              <a:ea typeface="微软雅黑" panose="020B0503020204020204" charset="-122"/>
              <a:cs typeface="微软雅黑" panose="020B0503020204020204" charset="-122"/>
              <a:sym typeface="+mn-ea"/>
            </a:endParaRPr>
          </a:p>
        </p:txBody>
      </p:sp>
      <p:sp>
        <p:nvSpPr>
          <p:cNvPr id="12" name="文本框 11"/>
          <p:cNvSpPr txBox="1"/>
          <p:nvPr/>
        </p:nvSpPr>
        <p:spPr>
          <a:xfrm>
            <a:off x="5052060" y="1761490"/>
            <a:ext cx="4272280" cy="640080"/>
          </a:xfrm>
          <a:prstGeom prst="rect">
            <a:avLst/>
          </a:prstGeom>
          <a:noFill/>
        </p:spPr>
        <p:txBody>
          <a:bodyPr wrap="square" rtlCol="0">
            <a:spAutoFit/>
          </a:bodyPr>
          <a:p>
            <a:r>
              <a:rPr lang="en-US" altLang="zh-CN" sz="3600" b="1">
                <a:latin typeface="Times New Roman" panose="02020603050405020304" pitchFamily="18" charset="0"/>
              </a:rPr>
              <a:t>Review</a:t>
            </a:r>
            <a:endParaRPr lang="en-US" altLang="zh-CN" sz="36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linds(horizont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0"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8"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5532120" y="2409190"/>
            <a:ext cx="6240780" cy="177355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altLang="zh-CN" sz="3600" b="1">
                <a:latin typeface="Times New Roman" panose="02020603050405020304" pitchFamily="18" charset="0"/>
              </a:rPr>
              <a:t> </a:t>
            </a:r>
            <a:r>
              <a:rPr lang="zh-CN" altLang="en-US" sz="3600" b="1">
                <a:latin typeface="Times New Roman" panose="02020603050405020304" pitchFamily="18" charset="0"/>
              </a:rPr>
              <a:t>口 </a:t>
            </a:r>
            <a:r>
              <a:rPr lang="en-US" altLang="zh-CN" sz="3600" b="1">
                <a:latin typeface="Times New Roman" panose="02020603050405020304" pitchFamily="18" charset="0"/>
              </a:rPr>
              <a:t>k</a:t>
            </a:r>
            <a:r>
              <a:rPr lang="zh-CN" altLang="en-US" sz="3600" b="1">
                <a:latin typeface="Times New Roman" panose="02020603050405020304" pitchFamily="18" charset="0"/>
              </a:rPr>
              <a:t>ǒ</a:t>
            </a:r>
            <a:r>
              <a:rPr lang="en-US" altLang="zh-CN" sz="3600" b="1">
                <a:latin typeface="Times New Roman" panose="02020603050405020304" pitchFamily="18" charset="0"/>
              </a:rPr>
              <a:t>u mouth</a:t>
            </a:r>
            <a:endParaRPr lang="en-US" altLang="zh-CN" sz="3600" b="1">
              <a:latin typeface="Times New Roman" panose="02020603050405020304" pitchFamily="18" charset="0"/>
            </a:endParaRPr>
          </a:p>
        </p:txBody>
      </p:sp>
      <p:sp>
        <p:nvSpPr>
          <p:cNvPr id="9" name="文本框 8"/>
          <p:cNvSpPr txBox="1"/>
          <p:nvPr/>
        </p:nvSpPr>
        <p:spPr>
          <a:xfrm>
            <a:off x="5988685" y="2622550"/>
            <a:ext cx="5784215" cy="1121410"/>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口 </a:t>
            </a:r>
            <a:r>
              <a:rPr lang="en-US" altLang="zh-CN" sz="2600">
                <a:latin typeface="Times New Roman" panose="02020603050405020304" pitchFamily="18" charset="0"/>
              </a:rPr>
              <a:t>is </a:t>
            </a:r>
            <a:r>
              <a:rPr lang="en-US" sz="2600">
                <a:latin typeface="Times New Roman" panose="02020603050405020304" pitchFamily="18" charset="0"/>
              </a:rPr>
              <a:t>like a human open mouth</a:t>
            </a:r>
            <a:endParaRPr lang="en-US"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338580" y="2147570"/>
            <a:ext cx="3329940" cy="2818130"/>
          </a:xfrm>
          <a:prstGeom prst="rect">
            <a:avLst/>
          </a:prstGeom>
        </p:spPr>
      </p:pic>
      <p:pic>
        <p:nvPicPr>
          <p:cNvPr id="8" name="图片 7"/>
          <p:cNvPicPr>
            <a:picLocks noChangeAspect="1"/>
          </p:cNvPicPr>
          <p:nvPr/>
        </p:nvPicPr>
        <p:blipFill>
          <a:blip r:embed="rId3"/>
          <a:stretch>
            <a:fillRect/>
          </a:stretch>
        </p:blipFill>
        <p:spPr>
          <a:xfrm>
            <a:off x="6468110" y="1125220"/>
            <a:ext cx="4368800" cy="9779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5532120" y="2409190"/>
            <a:ext cx="6240780" cy="177355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altLang="zh-CN" sz="3600" b="1">
                <a:latin typeface="Times New Roman" panose="02020603050405020304" pitchFamily="18" charset="0"/>
              </a:rPr>
              <a:t> </a:t>
            </a:r>
            <a:r>
              <a:rPr lang="zh-CN" altLang="en-US" sz="3600" b="1">
                <a:latin typeface="Times New Roman" panose="02020603050405020304" pitchFamily="18" charset="0"/>
              </a:rPr>
              <a:t> 耳 ě</a:t>
            </a:r>
            <a:r>
              <a:rPr lang="en-US" altLang="zh-CN" sz="3600" b="1">
                <a:latin typeface="Times New Roman" panose="02020603050405020304" pitchFamily="18" charset="0"/>
              </a:rPr>
              <a:t>r ear</a:t>
            </a:r>
            <a:endParaRPr lang="en-US" altLang="zh-CN" sz="3600" b="1">
              <a:latin typeface="Times New Roman" panose="02020603050405020304" pitchFamily="18" charset="0"/>
            </a:endParaRPr>
          </a:p>
        </p:txBody>
      </p:sp>
      <p:sp>
        <p:nvSpPr>
          <p:cNvPr id="9" name="文本框 8"/>
          <p:cNvSpPr txBox="1"/>
          <p:nvPr/>
        </p:nvSpPr>
        <p:spPr>
          <a:xfrm>
            <a:off x="5988685" y="2622550"/>
            <a:ext cx="5784215" cy="1121410"/>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耳 </a:t>
            </a:r>
            <a:r>
              <a:rPr lang="en-US" altLang="zh-CN" sz="2600">
                <a:latin typeface="Times New Roman" panose="02020603050405020304" pitchFamily="18" charset="0"/>
              </a:rPr>
              <a:t>is </a:t>
            </a:r>
            <a:r>
              <a:rPr lang="en-US" sz="2600">
                <a:latin typeface="Times New Roman" panose="02020603050405020304" pitchFamily="18" charset="0"/>
              </a:rPr>
              <a:t>like a human ear</a:t>
            </a:r>
            <a:endParaRPr lang="en-US"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5976620" y="3309620"/>
            <a:ext cx="238125" cy="238125"/>
          </a:xfrm>
          <a:prstGeom prst="rect">
            <a:avLst/>
          </a:prstGeom>
        </p:spPr>
      </p:pic>
      <p:pic>
        <p:nvPicPr>
          <p:cNvPr id="8" name="图片 7"/>
          <p:cNvPicPr>
            <a:picLocks noChangeAspect="1"/>
          </p:cNvPicPr>
          <p:nvPr/>
        </p:nvPicPr>
        <p:blipFill>
          <a:blip r:embed="rId3"/>
          <a:stretch>
            <a:fillRect/>
          </a:stretch>
        </p:blipFill>
        <p:spPr>
          <a:xfrm>
            <a:off x="1118235" y="2013585"/>
            <a:ext cx="3495675" cy="3279140"/>
          </a:xfrm>
          <a:prstGeom prst="rect">
            <a:avLst/>
          </a:prstGeom>
        </p:spPr>
      </p:pic>
      <p:pic>
        <p:nvPicPr>
          <p:cNvPr id="10" name="图片 9"/>
          <p:cNvPicPr>
            <a:picLocks noChangeAspect="1"/>
          </p:cNvPicPr>
          <p:nvPr/>
        </p:nvPicPr>
        <p:blipFill>
          <a:blip r:embed="rId4"/>
          <a:stretch>
            <a:fillRect/>
          </a:stretch>
        </p:blipFill>
        <p:spPr>
          <a:xfrm>
            <a:off x="5976620" y="1125220"/>
            <a:ext cx="4966335" cy="10807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5617210" y="2749550"/>
            <a:ext cx="6240780" cy="2696210"/>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altLang="zh-CN" sz="3600" b="1">
                <a:latin typeface="Times New Roman" panose="02020603050405020304" pitchFamily="18" charset="0"/>
              </a:rPr>
              <a:t> </a:t>
            </a:r>
            <a:r>
              <a:rPr lang="zh-CN" altLang="en-US" sz="3600" b="1">
                <a:latin typeface="Times New Roman" panose="02020603050405020304" pitchFamily="18" charset="0"/>
              </a:rPr>
              <a:t>目 </a:t>
            </a:r>
            <a:r>
              <a:rPr lang="en-US" altLang="zh-CN" sz="3600" b="1">
                <a:latin typeface="Times New Roman" panose="02020603050405020304" pitchFamily="18" charset="0"/>
              </a:rPr>
              <a:t>m</a:t>
            </a:r>
            <a:r>
              <a:rPr lang="zh-CN" altLang="en-US" sz="3600" b="1">
                <a:latin typeface="Times New Roman" panose="02020603050405020304" pitchFamily="18" charset="0"/>
              </a:rPr>
              <a:t>ù</a:t>
            </a:r>
            <a:r>
              <a:rPr lang="en-US" altLang="zh-CN" sz="3600" b="1">
                <a:latin typeface="Times New Roman" panose="02020603050405020304" pitchFamily="18" charset="0"/>
              </a:rPr>
              <a:t> eye</a:t>
            </a:r>
            <a:r>
              <a:rPr lang="zh-CN" altLang="en-US" sz="3600" b="1">
                <a:latin typeface="Times New Roman" panose="02020603050405020304" pitchFamily="18" charset="0"/>
              </a:rPr>
              <a:t> </a:t>
            </a:r>
            <a:endParaRPr lang="en-US" altLang="zh-CN" sz="3600" b="1">
              <a:latin typeface="Times New Roman" panose="02020603050405020304" pitchFamily="18" charset="0"/>
            </a:endParaRPr>
          </a:p>
        </p:txBody>
      </p:sp>
      <p:sp>
        <p:nvSpPr>
          <p:cNvPr id="9" name="文本框 8"/>
          <p:cNvSpPr txBox="1"/>
          <p:nvPr/>
        </p:nvSpPr>
        <p:spPr>
          <a:xfrm>
            <a:off x="5988685" y="2622550"/>
            <a:ext cx="5784215" cy="2666365"/>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目 </a:t>
            </a:r>
            <a:r>
              <a:rPr lang="en-US" altLang="zh-CN" sz="2600">
                <a:latin typeface="Times New Roman" panose="02020603050405020304" pitchFamily="18" charset="0"/>
              </a:rPr>
              <a:t>is </a:t>
            </a:r>
            <a:r>
              <a:rPr lang="en-US" sz="2600">
                <a:latin typeface="Times New Roman" panose="02020603050405020304" pitchFamily="18" charset="0"/>
              </a:rPr>
              <a:t>like a human eye which later is written with the left end up and the right end down.In modern Chinese the character is not used alone.</a:t>
            </a:r>
            <a:endParaRPr lang="en-US" altLang="zh-CN" sz="260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5976620" y="3309620"/>
            <a:ext cx="238125" cy="238125"/>
          </a:xfrm>
          <a:prstGeom prst="rect">
            <a:avLst/>
          </a:prstGeom>
        </p:spPr>
      </p:pic>
      <p:pic>
        <p:nvPicPr>
          <p:cNvPr id="8" name="图片 7"/>
          <p:cNvPicPr>
            <a:picLocks noChangeAspect="1"/>
          </p:cNvPicPr>
          <p:nvPr/>
        </p:nvPicPr>
        <p:blipFill>
          <a:blip r:embed="rId3"/>
          <a:stretch>
            <a:fillRect/>
          </a:stretch>
        </p:blipFill>
        <p:spPr>
          <a:xfrm>
            <a:off x="1150620" y="1976755"/>
            <a:ext cx="3871595" cy="3312160"/>
          </a:xfrm>
          <a:prstGeom prst="rect">
            <a:avLst/>
          </a:prstGeom>
        </p:spPr>
      </p:pic>
      <p:pic>
        <p:nvPicPr>
          <p:cNvPr id="10" name="图片 9"/>
          <p:cNvPicPr>
            <a:picLocks noChangeAspect="1"/>
          </p:cNvPicPr>
          <p:nvPr/>
        </p:nvPicPr>
        <p:blipFill>
          <a:blip r:embed="rId4"/>
          <a:stretch>
            <a:fillRect/>
          </a:stretch>
        </p:blipFill>
        <p:spPr>
          <a:xfrm>
            <a:off x="6520815" y="1501775"/>
            <a:ext cx="3876675" cy="7594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5617210" y="2749550"/>
            <a:ext cx="6240780" cy="1631950"/>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altLang="zh-CN" sz="3600" b="1">
                <a:latin typeface="Times New Roman" panose="02020603050405020304" pitchFamily="18" charset="0"/>
              </a:rPr>
              <a:t> </a:t>
            </a:r>
            <a:r>
              <a:rPr lang="zh-CN" altLang="en-US" sz="3600" b="1">
                <a:latin typeface="Times New Roman" panose="02020603050405020304" pitchFamily="18" charset="0"/>
              </a:rPr>
              <a:t>手 </a:t>
            </a:r>
            <a:r>
              <a:rPr lang="en-US" altLang="zh-CN" sz="3600" b="1">
                <a:latin typeface="Times New Roman" panose="02020603050405020304" pitchFamily="18" charset="0"/>
              </a:rPr>
              <a:t>sh</a:t>
            </a:r>
            <a:r>
              <a:rPr lang="zh-CN" altLang="en-US" sz="3600" b="1">
                <a:latin typeface="Times New Roman" panose="02020603050405020304" pitchFamily="18" charset="0"/>
              </a:rPr>
              <a:t>ǒ</a:t>
            </a:r>
            <a:r>
              <a:rPr lang="en-US" altLang="zh-CN" sz="3600" b="1">
                <a:latin typeface="Times New Roman" panose="02020603050405020304" pitchFamily="18" charset="0"/>
              </a:rPr>
              <a:t>u hand</a:t>
            </a:r>
            <a:r>
              <a:rPr lang="zh-CN" altLang="en-US" sz="3600" b="1">
                <a:latin typeface="Times New Roman" panose="02020603050405020304" pitchFamily="18" charset="0"/>
              </a:rPr>
              <a:t> </a:t>
            </a:r>
            <a:endParaRPr lang="en-US" altLang="zh-CN" sz="3600" b="1">
              <a:latin typeface="Times New Roman" panose="02020603050405020304" pitchFamily="18" charset="0"/>
            </a:endParaRPr>
          </a:p>
        </p:txBody>
      </p:sp>
      <p:sp>
        <p:nvSpPr>
          <p:cNvPr id="9" name="文本框 8"/>
          <p:cNvSpPr txBox="1"/>
          <p:nvPr/>
        </p:nvSpPr>
        <p:spPr>
          <a:xfrm>
            <a:off x="5988685" y="2622550"/>
            <a:ext cx="5784215" cy="1437640"/>
          </a:xfrm>
          <a:prstGeom prst="rect">
            <a:avLst/>
          </a:prstGeom>
          <a:noFill/>
        </p:spPr>
        <p:txBody>
          <a:bodyPr wrap="square" rtlCol="0">
            <a:spAutoFit/>
          </a:bodyPr>
          <a:p>
            <a:pPr>
              <a:lnSpc>
                <a:spcPct val="17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手 </a:t>
            </a:r>
            <a:r>
              <a:rPr lang="en-US" altLang="zh-CN" sz="2600">
                <a:latin typeface="Times New Roman" panose="02020603050405020304" pitchFamily="18" charset="0"/>
              </a:rPr>
              <a:t>is in the shape of five fingers of a hand.</a:t>
            </a:r>
            <a:endParaRPr lang="zh-CN" altLang="en-US" sz="2600">
              <a:latin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1411605" y="1803400"/>
            <a:ext cx="3183255" cy="3075940"/>
          </a:xfrm>
          <a:prstGeom prst="rect">
            <a:avLst/>
          </a:prstGeom>
        </p:spPr>
      </p:pic>
      <p:pic>
        <p:nvPicPr>
          <p:cNvPr id="10" name="图片 9"/>
          <p:cNvPicPr>
            <a:picLocks noChangeAspect="1"/>
          </p:cNvPicPr>
          <p:nvPr/>
        </p:nvPicPr>
        <p:blipFill>
          <a:blip r:embed="rId3"/>
          <a:stretch>
            <a:fillRect/>
          </a:stretch>
        </p:blipFill>
        <p:spPr>
          <a:xfrm>
            <a:off x="6657340" y="1564005"/>
            <a:ext cx="3886200" cy="8432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pic>
        <p:nvPicPr>
          <p:cNvPr id="13" name="图片 3" descr="20150216031515795[1]"/>
          <p:cNvPicPr>
            <a:picLocks noChangeAspect="1"/>
          </p:cNvPicPr>
          <p:nvPr/>
        </p:nvPicPr>
        <p:blipFill>
          <a:blip r:embed="rId2"/>
          <a:srcRect/>
          <a:stretch>
            <a:fillRect/>
          </a:stretch>
        </p:blipFill>
        <p:spPr bwMode="auto">
          <a:xfrm>
            <a:off x="1887855" y="2030095"/>
            <a:ext cx="2379345" cy="2378710"/>
          </a:xfrm>
          <a:prstGeom prst="rect">
            <a:avLst/>
          </a:prstGeom>
          <a:noFill/>
          <a:ln w="9525">
            <a:noFill/>
            <a:miter lim="800000"/>
            <a:headEnd/>
            <a:tailEnd/>
          </a:ln>
        </p:spPr>
      </p:pic>
      <p:sp>
        <p:nvSpPr>
          <p:cNvPr id="14" name="文本框 13"/>
          <p:cNvSpPr txBox="1"/>
          <p:nvPr/>
        </p:nvSpPr>
        <p:spPr>
          <a:xfrm>
            <a:off x="219710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大</a:t>
            </a:r>
            <a:endParaRPr lang="zh-CN" altLang="en-US" sz="13800" b="1">
              <a:latin typeface="楷体" panose="02010609060101010101" charset="-122"/>
              <a:ea typeface="楷体" panose="02010609060101010101" charset="-122"/>
            </a:endParaRPr>
          </a:p>
        </p:txBody>
      </p:sp>
      <p:pic>
        <p:nvPicPr>
          <p:cNvPr id="28673" name="图片 3" descr="20150216031515795[1]"/>
          <p:cNvPicPr>
            <a:picLocks noChangeAspect="1"/>
          </p:cNvPicPr>
          <p:nvPr/>
        </p:nvPicPr>
        <p:blipFill>
          <a:blip r:embed="rId2"/>
          <a:srcRect/>
          <a:stretch>
            <a:fillRect/>
          </a:stretch>
        </p:blipFill>
        <p:spPr bwMode="auto">
          <a:xfrm>
            <a:off x="5008880" y="2030095"/>
            <a:ext cx="2379345" cy="2378710"/>
          </a:xfrm>
          <a:prstGeom prst="rect">
            <a:avLst/>
          </a:prstGeom>
          <a:noFill/>
          <a:ln w="9525">
            <a:noFill/>
            <a:miter lim="800000"/>
            <a:headEnd/>
            <a:tailEnd/>
          </a:ln>
        </p:spPr>
      </p:pic>
      <p:sp>
        <p:nvSpPr>
          <p:cNvPr id="8" name="文本框 7"/>
          <p:cNvSpPr txBox="1"/>
          <p:nvPr/>
        </p:nvSpPr>
        <p:spPr>
          <a:xfrm>
            <a:off x="531876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小</a:t>
            </a:r>
            <a:endParaRPr lang="zh-CN" altLang="en-US" sz="13800" b="1">
              <a:latin typeface="楷体" panose="02010609060101010101" charset="-122"/>
              <a:ea typeface="楷体" panose="02010609060101010101" charset="-122"/>
            </a:endParaRPr>
          </a:p>
        </p:txBody>
      </p:sp>
      <p:pic>
        <p:nvPicPr>
          <p:cNvPr id="3" name="图片 3" descr="20150216031515795[1]"/>
          <p:cNvPicPr>
            <a:picLocks noChangeAspect="1"/>
          </p:cNvPicPr>
          <p:nvPr/>
        </p:nvPicPr>
        <p:blipFill>
          <a:blip r:embed="rId2"/>
          <a:srcRect/>
          <a:stretch>
            <a:fillRect/>
          </a:stretch>
        </p:blipFill>
        <p:spPr bwMode="auto">
          <a:xfrm>
            <a:off x="8174990" y="2030095"/>
            <a:ext cx="2379345" cy="2378710"/>
          </a:xfrm>
          <a:prstGeom prst="rect">
            <a:avLst/>
          </a:prstGeom>
          <a:noFill/>
          <a:ln w="9525">
            <a:noFill/>
            <a:miter lim="800000"/>
            <a:headEnd/>
            <a:tailEnd/>
          </a:ln>
        </p:spPr>
      </p:pic>
      <p:sp>
        <p:nvSpPr>
          <p:cNvPr id="5" name="文本框 4"/>
          <p:cNvSpPr txBox="1"/>
          <p:nvPr/>
        </p:nvSpPr>
        <p:spPr>
          <a:xfrm>
            <a:off x="8484235" y="2214245"/>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口</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pic>
        <p:nvPicPr>
          <p:cNvPr id="13" name="图片 3" descr="20150216031515795[1]"/>
          <p:cNvPicPr>
            <a:picLocks noChangeAspect="1"/>
          </p:cNvPicPr>
          <p:nvPr/>
        </p:nvPicPr>
        <p:blipFill>
          <a:blip r:embed="rId2"/>
          <a:srcRect/>
          <a:stretch>
            <a:fillRect/>
          </a:stretch>
        </p:blipFill>
        <p:spPr bwMode="auto">
          <a:xfrm>
            <a:off x="1887855" y="2030095"/>
            <a:ext cx="2379345" cy="2378710"/>
          </a:xfrm>
          <a:prstGeom prst="rect">
            <a:avLst/>
          </a:prstGeom>
          <a:noFill/>
          <a:ln w="9525">
            <a:noFill/>
            <a:miter lim="800000"/>
            <a:headEnd/>
            <a:tailEnd/>
          </a:ln>
        </p:spPr>
      </p:pic>
      <p:sp>
        <p:nvSpPr>
          <p:cNvPr id="14" name="文本框 13"/>
          <p:cNvSpPr txBox="1"/>
          <p:nvPr/>
        </p:nvSpPr>
        <p:spPr>
          <a:xfrm>
            <a:off x="208026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耳</a:t>
            </a:r>
            <a:endParaRPr lang="zh-CN" altLang="en-US" sz="13800" b="1">
              <a:latin typeface="楷体" panose="02010609060101010101" charset="-122"/>
              <a:ea typeface="楷体" panose="02010609060101010101" charset="-122"/>
            </a:endParaRPr>
          </a:p>
        </p:txBody>
      </p:sp>
      <p:pic>
        <p:nvPicPr>
          <p:cNvPr id="28673" name="图片 3" descr="20150216031515795[1]"/>
          <p:cNvPicPr>
            <a:picLocks noChangeAspect="1"/>
          </p:cNvPicPr>
          <p:nvPr/>
        </p:nvPicPr>
        <p:blipFill>
          <a:blip r:embed="rId2"/>
          <a:srcRect/>
          <a:stretch>
            <a:fillRect/>
          </a:stretch>
        </p:blipFill>
        <p:spPr bwMode="auto">
          <a:xfrm>
            <a:off x="5008880" y="2030095"/>
            <a:ext cx="2379345" cy="2378710"/>
          </a:xfrm>
          <a:prstGeom prst="rect">
            <a:avLst/>
          </a:prstGeom>
          <a:noFill/>
          <a:ln w="9525">
            <a:noFill/>
            <a:miter lim="800000"/>
            <a:headEnd/>
            <a:tailEnd/>
          </a:ln>
        </p:spPr>
      </p:pic>
      <p:sp>
        <p:nvSpPr>
          <p:cNvPr id="8" name="文本框 7"/>
          <p:cNvSpPr txBox="1"/>
          <p:nvPr/>
        </p:nvSpPr>
        <p:spPr>
          <a:xfrm>
            <a:off x="531876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目</a:t>
            </a:r>
            <a:endParaRPr lang="zh-CN" altLang="en-US" sz="13800" b="1">
              <a:latin typeface="楷体" panose="02010609060101010101" charset="-122"/>
              <a:ea typeface="楷体" panose="02010609060101010101" charset="-122"/>
            </a:endParaRPr>
          </a:p>
        </p:txBody>
      </p:sp>
      <p:pic>
        <p:nvPicPr>
          <p:cNvPr id="3" name="图片 3" descr="20150216031515795[1]"/>
          <p:cNvPicPr>
            <a:picLocks noChangeAspect="1"/>
          </p:cNvPicPr>
          <p:nvPr/>
        </p:nvPicPr>
        <p:blipFill>
          <a:blip r:embed="rId2"/>
          <a:srcRect/>
          <a:stretch>
            <a:fillRect/>
          </a:stretch>
        </p:blipFill>
        <p:spPr bwMode="auto">
          <a:xfrm>
            <a:off x="8174990" y="2030095"/>
            <a:ext cx="2379345" cy="2378710"/>
          </a:xfrm>
          <a:prstGeom prst="rect">
            <a:avLst/>
          </a:prstGeom>
          <a:noFill/>
          <a:ln w="9525">
            <a:noFill/>
            <a:miter lim="800000"/>
            <a:headEnd/>
            <a:tailEnd/>
          </a:ln>
        </p:spPr>
      </p:pic>
      <p:sp>
        <p:nvSpPr>
          <p:cNvPr id="5" name="文本框 4"/>
          <p:cNvSpPr txBox="1"/>
          <p:nvPr/>
        </p:nvSpPr>
        <p:spPr>
          <a:xfrm>
            <a:off x="8484235" y="2214245"/>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手</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3"/>
          <p:cNvPicPr>
            <a:picLocks noChangeAspect="1"/>
          </p:cNvPicPr>
          <p:nvPr/>
        </p:nvPicPr>
        <p:blipFill>
          <a:blip r:embed="rId1"/>
          <a:stretch>
            <a:fillRect/>
          </a:stretch>
        </p:blipFill>
        <p:spPr>
          <a:xfrm>
            <a:off x="21590" y="-10160"/>
            <a:ext cx="12148185" cy="6877685"/>
          </a:xfrm>
          <a:prstGeom prst="rect">
            <a:avLst/>
          </a:prstGeom>
        </p:spPr>
      </p:pic>
      <p:sp>
        <p:nvSpPr>
          <p:cNvPr id="6" name="内容占位符 5"/>
          <p:cNvSpPr/>
          <p:nvPr>
            <p:ph idx="1"/>
          </p:nvPr>
        </p:nvSpPr>
        <p:spPr>
          <a:xfrm>
            <a:off x="1760855" y="783590"/>
            <a:ext cx="3618230" cy="4351655"/>
          </a:xfrm>
        </p:spPr>
        <p:txBody>
          <a:bodyPr/>
          <a:p>
            <a:endParaRPr lang="zh-CN" altLang="en-US"/>
          </a:p>
          <a:p>
            <a:pPr>
              <a:lnSpc>
                <a:spcPct val="130000"/>
              </a:lnSpc>
            </a:pPr>
            <a:r>
              <a:rPr lang="zh-CN" altLang="en-US" sz="4000" b="1">
                <a:latin typeface="楷体" panose="02010609060101010101" charset="-122"/>
                <a:ea typeface="楷体" panose="02010609060101010101" charset="-122"/>
              </a:rPr>
              <a:t>床前明月光，</a:t>
            </a:r>
            <a:endParaRPr lang="zh-CN" altLang="en-US" sz="4000" b="1">
              <a:latin typeface="楷体" panose="02010609060101010101" charset="-122"/>
              <a:ea typeface="楷体" panose="02010609060101010101" charset="-122"/>
            </a:endParaRPr>
          </a:p>
          <a:p>
            <a:pPr>
              <a:lnSpc>
                <a:spcPct val="130000"/>
              </a:lnSpc>
            </a:pPr>
            <a:r>
              <a:rPr lang="zh-CN" altLang="en-US" sz="4000" b="1">
                <a:latin typeface="楷体" panose="02010609060101010101" charset="-122"/>
                <a:ea typeface="楷体" panose="02010609060101010101" charset="-122"/>
              </a:rPr>
              <a:t>疑是地上霜。</a:t>
            </a:r>
            <a:endParaRPr lang="zh-CN" altLang="en-US" sz="4000" b="1">
              <a:latin typeface="楷体" panose="02010609060101010101" charset="-122"/>
              <a:ea typeface="楷体" panose="02010609060101010101" charset="-122"/>
            </a:endParaRPr>
          </a:p>
          <a:p>
            <a:pPr>
              <a:lnSpc>
                <a:spcPct val="130000"/>
              </a:lnSpc>
            </a:pPr>
            <a:r>
              <a:rPr lang="zh-CN" altLang="en-US" sz="4000" b="1">
                <a:latin typeface="楷体" panose="02010609060101010101" charset="-122"/>
                <a:ea typeface="楷体" panose="02010609060101010101" charset="-122"/>
              </a:rPr>
              <a:t>举头望明月，</a:t>
            </a:r>
            <a:endParaRPr lang="zh-CN" altLang="en-US" sz="4000" b="1">
              <a:latin typeface="楷体" panose="02010609060101010101" charset="-122"/>
              <a:ea typeface="楷体" panose="02010609060101010101" charset="-122"/>
            </a:endParaRPr>
          </a:p>
          <a:p>
            <a:pPr>
              <a:lnSpc>
                <a:spcPct val="130000"/>
              </a:lnSpc>
            </a:pPr>
            <a:r>
              <a:rPr lang="zh-CN" altLang="en-US" sz="4000" b="1">
                <a:latin typeface="楷体" panose="02010609060101010101" charset="-122"/>
                <a:ea typeface="楷体" panose="02010609060101010101" charset="-122"/>
              </a:rPr>
              <a:t>低头思故乡。 </a:t>
            </a:r>
            <a:endParaRPr lang="zh-CN" altLang="en-US" sz="4000" b="1">
              <a:latin typeface="楷体" panose="02010609060101010101" charset="-122"/>
              <a:ea typeface="楷体" panose="02010609060101010101" charset="-122"/>
            </a:endParaRPr>
          </a:p>
        </p:txBody>
      </p:sp>
      <p:sp>
        <p:nvSpPr>
          <p:cNvPr id="7" name="文本框 6"/>
          <p:cNvSpPr txBox="1"/>
          <p:nvPr/>
        </p:nvSpPr>
        <p:spPr>
          <a:xfrm>
            <a:off x="922655" y="1888490"/>
            <a:ext cx="609600" cy="2341880"/>
          </a:xfrm>
          <a:prstGeom prst="rect">
            <a:avLst/>
          </a:prstGeom>
          <a:noFill/>
        </p:spPr>
        <p:txBody>
          <a:bodyPr vert="eaVert" wrap="square" rtlCol="0">
            <a:spAutoFit/>
          </a:bodyPr>
          <a:p>
            <a:r>
              <a:rPr lang="zh-CN" altLang="en-US" sz="2800" b="1">
                <a:latin typeface="楷体" panose="02010609060101010101" charset="-122"/>
                <a:ea typeface="楷体" panose="02010609060101010101" charset="-122"/>
                <a:sym typeface="+mn-ea"/>
              </a:rPr>
              <a:t>静夜思  李白</a:t>
            </a:r>
            <a:endParaRPr lang="zh-CN" altLang="en-US" sz="2800" b="1">
              <a:latin typeface="楷体" panose="02010609060101010101" charset="-122"/>
              <a:ea typeface="楷体" panose="02010609060101010101" charset="-122"/>
              <a:sym typeface="+mn-ea"/>
            </a:endParaRPr>
          </a:p>
        </p:txBody>
      </p:sp>
      <p:sp>
        <p:nvSpPr>
          <p:cNvPr id="8" name="内容占位符 5"/>
          <p:cNvSpPr/>
          <p:nvPr/>
        </p:nvSpPr>
        <p:spPr>
          <a:xfrm>
            <a:off x="6827520" y="783590"/>
            <a:ext cx="4711065" cy="4664075"/>
          </a:xfrm>
          <a:prstGeom prst="rect">
            <a:avLst/>
          </a:prstGeom>
        </p:spPr>
        <p:txBody>
          <a:bodyPr vert="horz" lIns="91440" tIns="45720" rIns="91440" bIns="45720" rtlCol="0">
            <a:normAutofit fontScale="7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a:p>
          <a:p>
            <a:pPr>
              <a:lnSpc>
                <a:spcPct val="170000"/>
              </a:lnSpc>
            </a:pPr>
            <a:r>
              <a:rPr lang="zh-CN" altLang="en-US" sz="4000">
                <a:latin typeface="Times New Roman" panose="02020603050405020304" pitchFamily="18" charset="0"/>
                <a:ea typeface="楷体" panose="02010609060101010101" charset="-122"/>
              </a:rPr>
              <a:t>chuáng qián míng yuè guāng，</a:t>
            </a:r>
            <a:endParaRPr lang="zh-CN" altLang="en-US" sz="4000">
              <a:latin typeface="Times New Roman" panose="02020603050405020304" pitchFamily="18" charset="0"/>
              <a:ea typeface="楷体" panose="02010609060101010101" charset="-122"/>
            </a:endParaRPr>
          </a:p>
          <a:p>
            <a:pPr>
              <a:lnSpc>
                <a:spcPct val="170000"/>
              </a:lnSpc>
            </a:pPr>
            <a:r>
              <a:rPr lang="zh-CN" altLang="en-US" sz="4000">
                <a:latin typeface="Times New Roman" panose="02020603050405020304" pitchFamily="18" charset="0"/>
                <a:ea typeface="楷体" panose="02010609060101010101" charset="-122"/>
              </a:rPr>
              <a:t>yí shì dì shàng shuāng。</a:t>
            </a:r>
            <a:endParaRPr lang="zh-CN" altLang="en-US" sz="4000">
              <a:latin typeface="Times New Roman" panose="02020603050405020304" pitchFamily="18" charset="0"/>
              <a:ea typeface="楷体" panose="02010609060101010101" charset="-122"/>
            </a:endParaRPr>
          </a:p>
          <a:p>
            <a:pPr>
              <a:lnSpc>
                <a:spcPct val="170000"/>
              </a:lnSpc>
            </a:pPr>
            <a:r>
              <a:rPr lang="zh-CN" altLang="en-US" sz="4000">
                <a:latin typeface="Times New Roman" panose="02020603050405020304" pitchFamily="18" charset="0"/>
                <a:ea typeface="楷体" panose="02010609060101010101" charset="-122"/>
              </a:rPr>
              <a:t>jǔ tóu wàng míng yuè，</a:t>
            </a:r>
            <a:endParaRPr lang="zh-CN" altLang="en-US" sz="4000">
              <a:latin typeface="Times New Roman" panose="02020603050405020304" pitchFamily="18" charset="0"/>
              <a:ea typeface="楷体" panose="02010609060101010101" charset="-122"/>
            </a:endParaRPr>
          </a:p>
          <a:p>
            <a:pPr>
              <a:lnSpc>
                <a:spcPct val="170000"/>
              </a:lnSpc>
            </a:pPr>
            <a:r>
              <a:rPr lang="zh-CN" altLang="en-US" sz="4000">
                <a:latin typeface="Times New Roman" panose="02020603050405020304" pitchFamily="18" charset="0"/>
                <a:ea typeface="楷体" panose="02010609060101010101" charset="-122"/>
              </a:rPr>
              <a:t>dī tóu sī gù xiāng。 </a:t>
            </a:r>
            <a:endParaRPr lang="zh-CN" altLang="en-US" sz="4000">
              <a:latin typeface="Times New Roman" panose="02020603050405020304" pitchFamily="18" charset="0"/>
              <a:ea typeface="楷体" panose="02010609060101010101" charset="-122"/>
            </a:endParaRPr>
          </a:p>
          <a:p>
            <a:pPr>
              <a:lnSpc>
                <a:spcPct val="170000"/>
              </a:lnSpc>
            </a:pPr>
            <a:r>
              <a:rPr lang="zh-CN" altLang="en-US" sz="4000" b="1">
                <a:latin typeface="Times New Roman" panose="02020603050405020304" pitchFamily="18" charset="0"/>
                <a:ea typeface="楷体" panose="02010609060101010101" charset="-122"/>
              </a:rPr>
              <a:t> </a:t>
            </a:r>
            <a:endParaRPr lang="zh-CN" altLang="en-US" sz="4000" b="1">
              <a:latin typeface="Times New Roman" panose="02020603050405020304" pitchFamily="18" charset="0"/>
              <a:ea typeface="楷体" panose="02010609060101010101" charset="-122"/>
            </a:endParaRPr>
          </a:p>
        </p:txBody>
      </p:sp>
      <p:sp>
        <p:nvSpPr>
          <p:cNvPr id="10" name="文本框 9"/>
          <p:cNvSpPr txBox="1"/>
          <p:nvPr/>
        </p:nvSpPr>
        <p:spPr>
          <a:xfrm>
            <a:off x="5946140" y="1758950"/>
            <a:ext cx="881380" cy="2712720"/>
          </a:xfrm>
          <a:prstGeom prst="rect">
            <a:avLst/>
          </a:prstGeom>
          <a:noFill/>
        </p:spPr>
        <p:txBody>
          <a:bodyPr wrap="square" rtlCol="0">
            <a:spAutoFit/>
          </a:bodyPr>
          <a:p>
            <a:r>
              <a:rPr lang="zh-CN" altLang="en-US" sz="2800" b="1">
                <a:latin typeface="Times New Roman" panose="02020603050405020304" pitchFamily="18" charset="0"/>
              </a:rPr>
              <a:t>jìng</a:t>
            </a:r>
            <a:endParaRPr lang="zh-CN" altLang="en-US" sz="2800" b="1">
              <a:latin typeface="Times New Roman" panose="02020603050405020304" pitchFamily="18" charset="0"/>
            </a:endParaRPr>
          </a:p>
          <a:p>
            <a:r>
              <a:rPr lang="zh-CN" altLang="en-US" sz="2800" b="1">
                <a:latin typeface="Times New Roman" panose="02020603050405020304" pitchFamily="18" charset="0"/>
              </a:rPr>
              <a:t>yè</a:t>
            </a:r>
            <a:endParaRPr lang="zh-CN" altLang="en-US" sz="2800" b="1">
              <a:latin typeface="Times New Roman" panose="02020603050405020304" pitchFamily="18" charset="0"/>
            </a:endParaRPr>
          </a:p>
          <a:p>
            <a:r>
              <a:rPr lang="zh-CN" altLang="en-US" sz="2800" b="1">
                <a:latin typeface="Times New Roman" panose="02020603050405020304" pitchFamily="18" charset="0"/>
              </a:rPr>
              <a:t>sī  </a:t>
            </a:r>
            <a:endParaRPr lang="zh-CN" altLang="en-US" sz="2800" b="1">
              <a:latin typeface="Times New Roman" panose="02020603050405020304" pitchFamily="18" charset="0"/>
            </a:endParaRPr>
          </a:p>
          <a:p>
            <a:endParaRPr lang="zh-CN" altLang="en-US" sz="3200" b="1">
              <a:latin typeface="Times New Roman" panose="02020603050405020304" pitchFamily="18" charset="0"/>
            </a:endParaRPr>
          </a:p>
          <a:p>
            <a:r>
              <a:rPr lang="zh-CN" altLang="en-US" sz="2800" b="1">
                <a:latin typeface="Times New Roman" panose="02020603050405020304" pitchFamily="18" charset="0"/>
              </a:rPr>
              <a:t>lǐ</a:t>
            </a:r>
            <a:endParaRPr lang="zh-CN" altLang="en-US" sz="2800" b="1">
              <a:latin typeface="Times New Roman" panose="02020603050405020304" pitchFamily="18" charset="0"/>
            </a:endParaRPr>
          </a:p>
          <a:p>
            <a:r>
              <a:rPr lang="zh-CN" altLang="en-US" sz="2800" b="1">
                <a:latin typeface="Times New Roman" panose="02020603050405020304" pitchFamily="18" charset="0"/>
              </a:rPr>
              <a:t>bái</a:t>
            </a:r>
            <a:endParaRPr lang="zh-CN" altLang="en-US" sz="2800" b="1">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3"/>
          <p:cNvPicPr>
            <a:picLocks noChangeAspect="1"/>
          </p:cNvPicPr>
          <p:nvPr/>
        </p:nvPicPr>
        <p:blipFill>
          <a:blip r:embed="rId1"/>
          <a:stretch>
            <a:fillRect/>
          </a:stretch>
        </p:blipFill>
        <p:spPr>
          <a:xfrm>
            <a:off x="21590" y="-10160"/>
            <a:ext cx="12148185" cy="6877685"/>
          </a:xfrm>
          <a:prstGeom prst="rect">
            <a:avLst/>
          </a:prstGeom>
        </p:spPr>
      </p:pic>
      <p:sp>
        <p:nvSpPr>
          <p:cNvPr id="6" name="内容占位符 5"/>
          <p:cNvSpPr/>
          <p:nvPr>
            <p:ph idx="1"/>
          </p:nvPr>
        </p:nvSpPr>
        <p:spPr>
          <a:xfrm>
            <a:off x="1760855" y="783590"/>
            <a:ext cx="3618230" cy="4351655"/>
          </a:xfrm>
        </p:spPr>
        <p:txBody>
          <a:bodyPr>
            <a:normAutofit lnSpcReduction="20000"/>
          </a:bodyPr>
          <a:p>
            <a:endParaRPr lang="zh-CN" altLang="en-US"/>
          </a:p>
          <a:p>
            <a:pPr>
              <a:lnSpc>
                <a:spcPct val="160000"/>
              </a:lnSpc>
            </a:pPr>
            <a:r>
              <a:rPr lang="zh-CN" altLang="en-US" sz="4000" b="1">
                <a:latin typeface="楷体" panose="02010609060101010101" charset="-122"/>
                <a:ea typeface="楷体" panose="02010609060101010101" charset="-122"/>
              </a:rPr>
              <a:t>红豆生南国，春来发几枝？</a:t>
            </a:r>
            <a:endParaRPr lang="zh-CN" altLang="en-US" sz="4000" b="1">
              <a:latin typeface="楷体" panose="02010609060101010101" charset="-122"/>
              <a:ea typeface="楷体" panose="02010609060101010101" charset="-122"/>
            </a:endParaRPr>
          </a:p>
          <a:p>
            <a:pPr>
              <a:lnSpc>
                <a:spcPct val="160000"/>
              </a:lnSpc>
            </a:pPr>
            <a:r>
              <a:rPr lang="zh-CN" altLang="en-US" sz="4000" b="1">
                <a:latin typeface="楷体" panose="02010609060101010101" charset="-122"/>
                <a:ea typeface="楷体" panose="02010609060101010101" charset="-122"/>
              </a:rPr>
              <a:t>愿君多采撷，此物最相思。</a:t>
            </a:r>
            <a:endParaRPr lang="en-US" altLang="zh-CN" sz="4000" b="1">
              <a:latin typeface="楷体" panose="02010609060101010101" charset="-122"/>
              <a:ea typeface="楷体" panose="02010609060101010101" charset="-122"/>
            </a:endParaRPr>
          </a:p>
        </p:txBody>
      </p:sp>
      <p:sp>
        <p:nvSpPr>
          <p:cNvPr id="7" name="文本框 6"/>
          <p:cNvSpPr txBox="1"/>
          <p:nvPr/>
        </p:nvSpPr>
        <p:spPr>
          <a:xfrm>
            <a:off x="922655" y="1888490"/>
            <a:ext cx="609600" cy="2341880"/>
          </a:xfrm>
          <a:prstGeom prst="rect">
            <a:avLst/>
          </a:prstGeom>
          <a:noFill/>
        </p:spPr>
        <p:txBody>
          <a:bodyPr vert="eaVert" wrap="square" rtlCol="0">
            <a:spAutoFit/>
          </a:bodyPr>
          <a:p>
            <a:r>
              <a:rPr lang="zh-CN" altLang="en-US" sz="2800" b="1">
                <a:latin typeface="楷体" panose="02010609060101010101" charset="-122"/>
                <a:ea typeface="楷体" panose="02010609060101010101" charset="-122"/>
                <a:sym typeface="+mn-ea"/>
              </a:rPr>
              <a:t>红豆  王维</a:t>
            </a:r>
            <a:endParaRPr lang="zh-CN" altLang="en-US" sz="2800" b="1">
              <a:latin typeface="楷体" panose="02010609060101010101" charset="-122"/>
              <a:ea typeface="楷体" panose="02010609060101010101" charset="-122"/>
              <a:sym typeface="+mn-ea"/>
            </a:endParaRPr>
          </a:p>
        </p:txBody>
      </p:sp>
      <p:sp>
        <p:nvSpPr>
          <p:cNvPr id="8" name="内容占位符 5"/>
          <p:cNvSpPr/>
          <p:nvPr/>
        </p:nvSpPr>
        <p:spPr>
          <a:xfrm>
            <a:off x="6927215" y="570230"/>
            <a:ext cx="4994275" cy="4664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a:p>
          <a:p>
            <a:pPr>
              <a:lnSpc>
                <a:spcPct val="170000"/>
              </a:lnSpc>
            </a:pPr>
            <a:r>
              <a:rPr lang="zh-CN" altLang="en-US" sz="3200">
                <a:latin typeface="Times New Roman" panose="02020603050405020304" pitchFamily="18" charset="0"/>
                <a:ea typeface="楷体" panose="02010609060101010101" charset="-122"/>
              </a:rPr>
              <a:t>hóng dòu shēng nán guó，chūn lái fā jǐ zhī？</a:t>
            </a:r>
            <a:endParaRPr lang="zh-CN" altLang="en-US" sz="3200">
              <a:latin typeface="Times New Roman" panose="02020603050405020304" pitchFamily="18" charset="0"/>
              <a:ea typeface="楷体" panose="02010609060101010101" charset="-122"/>
            </a:endParaRPr>
          </a:p>
          <a:p>
            <a:pPr>
              <a:lnSpc>
                <a:spcPct val="170000"/>
              </a:lnSpc>
            </a:pPr>
            <a:r>
              <a:rPr lang="zh-CN" altLang="en-US" sz="3200">
                <a:latin typeface="Times New Roman" panose="02020603050405020304" pitchFamily="18" charset="0"/>
                <a:ea typeface="楷体" panose="02010609060101010101" charset="-122"/>
              </a:rPr>
              <a:t>yuàn jūn duō cǎi xié，</a:t>
            </a:r>
            <a:endParaRPr lang="zh-CN" altLang="en-US" sz="3200">
              <a:latin typeface="Times New Roman" panose="02020603050405020304" pitchFamily="18" charset="0"/>
              <a:ea typeface="楷体" panose="02010609060101010101" charset="-122"/>
            </a:endParaRPr>
          </a:p>
          <a:p>
            <a:pPr>
              <a:lnSpc>
                <a:spcPct val="170000"/>
              </a:lnSpc>
            </a:pPr>
            <a:r>
              <a:rPr lang="zh-CN" altLang="en-US" sz="3200">
                <a:latin typeface="Times New Roman" panose="02020603050405020304" pitchFamily="18" charset="0"/>
                <a:ea typeface="楷体" panose="02010609060101010101" charset="-122"/>
              </a:rPr>
              <a:t>cǐ wù zuì xiāng sī.</a:t>
            </a:r>
            <a:endParaRPr lang="zh-CN" altLang="en-US" sz="3200">
              <a:latin typeface="Times New Roman" panose="02020603050405020304" pitchFamily="18" charset="0"/>
              <a:ea typeface="楷体" panose="02010609060101010101" charset="-122"/>
            </a:endParaRPr>
          </a:p>
        </p:txBody>
      </p:sp>
      <p:sp>
        <p:nvSpPr>
          <p:cNvPr id="10" name="文本框 9"/>
          <p:cNvSpPr txBox="1"/>
          <p:nvPr/>
        </p:nvSpPr>
        <p:spPr>
          <a:xfrm>
            <a:off x="5946140" y="1758950"/>
            <a:ext cx="1066165" cy="2286000"/>
          </a:xfrm>
          <a:prstGeom prst="rect">
            <a:avLst/>
          </a:prstGeom>
          <a:noFill/>
        </p:spPr>
        <p:txBody>
          <a:bodyPr wrap="square" rtlCol="0">
            <a:spAutoFit/>
          </a:bodyPr>
          <a:p>
            <a:r>
              <a:rPr lang="en-US" altLang="zh-CN" sz="2800" b="1">
                <a:latin typeface="Times New Roman" panose="02020603050405020304" pitchFamily="18" charset="0"/>
              </a:rPr>
              <a:t>hong</a:t>
            </a:r>
            <a:endParaRPr lang="en-US" altLang="zh-CN" sz="2800" b="1">
              <a:latin typeface="Times New Roman" panose="02020603050405020304" pitchFamily="18" charset="0"/>
            </a:endParaRPr>
          </a:p>
          <a:p>
            <a:r>
              <a:rPr lang="en-US" altLang="zh-CN" sz="2800" b="1">
                <a:latin typeface="Times New Roman" panose="02020603050405020304" pitchFamily="18" charset="0"/>
              </a:rPr>
              <a:t>dou</a:t>
            </a:r>
            <a:endParaRPr lang="en-US" altLang="zh-CN" sz="2800" b="1">
              <a:latin typeface="Times New Roman" panose="02020603050405020304" pitchFamily="18" charset="0"/>
            </a:endParaRPr>
          </a:p>
          <a:p>
            <a:endParaRPr lang="zh-CN" altLang="en-US" sz="3200" b="1">
              <a:latin typeface="Times New Roman" panose="02020603050405020304" pitchFamily="18" charset="0"/>
            </a:endParaRPr>
          </a:p>
          <a:p>
            <a:r>
              <a:rPr lang="en-US" altLang="zh-CN" sz="2800" b="1">
                <a:latin typeface="Times New Roman" panose="02020603050405020304" pitchFamily="18" charset="0"/>
              </a:rPr>
              <a:t>wang</a:t>
            </a:r>
            <a:endParaRPr lang="en-US" altLang="zh-CN" sz="2800" b="1">
              <a:latin typeface="Times New Roman" panose="02020603050405020304" pitchFamily="18" charset="0"/>
            </a:endParaRPr>
          </a:p>
          <a:p>
            <a:r>
              <a:rPr lang="en-US" altLang="zh-CN" sz="2800" b="1">
                <a:latin typeface="Times New Roman" panose="02020603050405020304" pitchFamily="18" charset="0"/>
              </a:rPr>
              <a:t>wei</a:t>
            </a:r>
            <a:endParaRPr lang="en-US" altLang="zh-CN" sz="2800" b="1">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3"/>
          <p:cNvPicPr>
            <a:picLocks noChangeAspect="1"/>
          </p:cNvPicPr>
          <p:nvPr/>
        </p:nvPicPr>
        <p:blipFill>
          <a:blip r:embed="rId1"/>
          <a:stretch>
            <a:fillRect/>
          </a:stretch>
        </p:blipFill>
        <p:spPr>
          <a:xfrm>
            <a:off x="21590" y="-10160"/>
            <a:ext cx="12148185" cy="6877685"/>
          </a:xfrm>
          <a:prstGeom prst="rect">
            <a:avLst/>
          </a:prstGeom>
        </p:spPr>
      </p:pic>
      <p:sp>
        <p:nvSpPr>
          <p:cNvPr id="6" name="内容占位符 5"/>
          <p:cNvSpPr/>
          <p:nvPr>
            <p:ph idx="1"/>
          </p:nvPr>
        </p:nvSpPr>
        <p:spPr>
          <a:xfrm>
            <a:off x="1760855" y="783590"/>
            <a:ext cx="3618230" cy="4351655"/>
          </a:xfrm>
        </p:spPr>
        <p:txBody>
          <a:bodyPr>
            <a:normAutofit fontScale="80000"/>
          </a:bodyPr>
          <a:p>
            <a:endParaRPr lang="zh-CN" altLang="en-US"/>
          </a:p>
          <a:p>
            <a:pPr>
              <a:lnSpc>
                <a:spcPct val="160000"/>
              </a:lnSpc>
            </a:pPr>
            <a:r>
              <a:rPr lang="zh-CN" altLang="en-US" sz="4000" b="1">
                <a:latin typeface="楷体" panose="02010609060101010101" charset="-122"/>
                <a:ea typeface="楷体" panose="02010609060101010101" charset="-122"/>
              </a:rPr>
              <a:t>独在异乡为异客，每逢佳节倍思亲。</a:t>
            </a:r>
            <a:endParaRPr lang="zh-CN" altLang="en-US" sz="4000" b="1">
              <a:latin typeface="楷体" panose="02010609060101010101" charset="-122"/>
              <a:ea typeface="楷体" panose="02010609060101010101" charset="-122"/>
            </a:endParaRPr>
          </a:p>
          <a:p>
            <a:pPr>
              <a:lnSpc>
                <a:spcPct val="160000"/>
              </a:lnSpc>
            </a:pPr>
            <a:r>
              <a:rPr lang="zh-CN" altLang="en-US" sz="4000" b="1">
                <a:latin typeface="楷体" panose="02010609060101010101" charset="-122"/>
                <a:ea typeface="楷体" panose="02010609060101010101" charset="-122"/>
              </a:rPr>
              <a:t>遥知兄弟登高处，遍插茱萸少一人。</a:t>
            </a:r>
            <a:endParaRPr lang="zh-CN" altLang="en-US" sz="4000" b="1">
              <a:latin typeface="楷体" panose="02010609060101010101" charset="-122"/>
              <a:ea typeface="楷体" panose="02010609060101010101" charset="-122"/>
            </a:endParaRPr>
          </a:p>
        </p:txBody>
      </p:sp>
      <p:sp>
        <p:nvSpPr>
          <p:cNvPr id="7" name="文本框 6"/>
          <p:cNvSpPr txBox="1"/>
          <p:nvPr/>
        </p:nvSpPr>
        <p:spPr>
          <a:xfrm>
            <a:off x="922655" y="980440"/>
            <a:ext cx="609600" cy="4725670"/>
          </a:xfrm>
          <a:prstGeom prst="rect">
            <a:avLst/>
          </a:prstGeom>
          <a:noFill/>
        </p:spPr>
        <p:txBody>
          <a:bodyPr vert="eaVert" wrap="square" rtlCol="0">
            <a:spAutoFit/>
          </a:bodyPr>
          <a:p>
            <a:r>
              <a:rPr lang="zh-CN" altLang="en-US" sz="2800" b="1">
                <a:latin typeface="楷体" panose="02010609060101010101" charset="-122"/>
                <a:ea typeface="楷体" panose="02010609060101010101" charset="-122"/>
                <a:sym typeface="+mn-ea"/>
              </a:rPr>
              <a:t>九月九日忆山东兄弟  王维</a:t>
            </a:r>
            <a:endParaRPr lang="zh-CN" altLang="en-US" sz="2800" b="1">
              <a:latin typeface="楷体" panose="02010609060101010101" charset="-122"/>
              <a:ea typeface="楷体" panose="02010609060101010101" charset="-122"/>
              <a:sym typeface="+mn-ea"/>
            </a:endParaRPr>
          </a:p>
        </p:txBody>
      </p:sp>
      <p:sp>
        <p:nvSpPr>
          <p:cNvPr id="8" name="内容占位符 5"/>
          <p:cNvSpPr/>
          <p:nvPr/>
        </p:nvSpPr>
        <p:spPr>
          <a:xfrm>
            <a:off x="6715125" y="570230"/>
            <a:ext cx="5454015" cy="46640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a:p>
          <a:p>
            <a:pPr>
              <a:lnSpc>
                <a:spcPct val="170000"/>
              </a:lnSpc>
            </a:pPr>
            <a:r>
              <a:rPr lang="zh-CN" altLang="en-US" sz="3200">
                <a:latin typeface="Times New Roman" panose="02020603050405020304" pitchFamily="18" charset="0"/>
                <a:ea typeface="楷体" panose="02010609060101010101" charset="-122"/>
              </a:rPr>
              <a:t>dú zài yì xiāng wéi yì kè，měi féng jiā jié bèi sī qīn。</a:t>
            </a:r>
            <a:endParaRPr lang="zh-CN" altLang="en-US" sz="3200">
              <a:latin typeface="Times New Roman" panose="02020603050405020304" pitchFamily="18" charset="0"/>
              <a:ea typeface="楷体" panose="02010609060101010101" charset="-122"/>
            </a:endParaRPr>
          </a:p>
          <a:p>
            <a:pPr>
              <a:lnSpc>
                <a:spcPct val="170000"/>
              </a:lnSpc>
            </a:pPr>
            <a:r>
              <a:rPr lang="zh-CN" altLang="en-US" sz="3200">
                <a:latin typeface="Times New Roman" panose="02020603050405020304" pitchFamily="18" charset="0"/>
                <a:ea typeface="楷体" panose="02010609060101010101" charset="-122"/>
              </a:rPr>
              <a:t>yáo zhī xiōng di dēng gāo chù，biàn chā zhū yú shǎo yì rén。</a:t>
            </a:r>
            <a:endParaRPr lang="zh-CN" altLang="en-US" sz="3200">
              <a:latin typeface="Times New Roman" panose="02020603050405020304" pitchFamily="18" charset="0"/>
              <a:ea typeface="楷体" panose="02010609060101010101" charset="-122"/>
            </a:endParaRPr>
          </a:p>
        </p:txBody>
      </p:sp>
      <p:sp>
        <p:nvSpPr>
          <p:cNvPr id="10" name="文本框 9"/>
          <p:cNvSpPr txBox="1"/>
          <p:nvPr/>
        </p:nvSpPr>
        <p:spPr>
          <a:xfrm>
            <a:off x="5861050" y="792480"/>
            <a:ext cx="1066165" cy="5273040"/>
          </a:xfrm>
          <a:prstGeom prst="rect">
            <a:avLst/>
          </a:prstGeom>
          <a:noFill/>
        </p:spPr>
        <p:txBody>
          <a:bodyPr wrap="square" rtlCol="0">
            <a:spAutoFit/>
          </a:bodyPr>
          <a:p>
            <a:r>
              <a:rPr lang="en-US" altLang="zh-CN" sz="2800" b="1">
                <a:latin typeface="Times New Roman" panose="02020603050405020304" pitchFamily="18" charset="0"/>
              </a:rPr>
              <a:t>jiǔ</a:t>
            </a:r>
            <a:endParaRPr lang="en-US" altLang="zh-CN" sz="2800" b="1">
              <a:latin typeface="Times New Roman" panose="02020603050405020304" pitchFamily="18" charset="0"/>
            </a:endParaRPr>
          </a:p>
          <a:p>
            <a:r>
              <a:rPr lang="en-US" altLang="zh-CN" sz="2800" b="1">
                <a:latin typeface="Times New Roman" panose="02020603050405020304" pitchFamily="18" charset="0"/>
              </a:rPr>
              <a:t>yuè</a:t>
            </a:r>
            <a:endParaRPr lang="en-US" altLang="zh-CN" sz="2800" b="1">
              <a:latin typeface="Times New Roman" panose="02020603050405020304" pitchFamily="18" charset="0"/>
            </a:endParaRPr>
          </a:p>
          <a:p>
            <a:r>
              <a:rPr lang="en-US" altLang="zh-CN" sz="2800" b="1">
                <a:latin typeface="Times New Roman" panose="02020603050405020304" pitchFamily="18" charset="0"/>
              </a:rPr>
              <a:t>jiǔ</a:t>
            </a:r>
            <a:endParaRPr lang="en-US" altLang="zh-CN" sz="2800" b="1">
              <a:latin typeface="Times New Roman" panose="02020603050405020304" pitchFamily="18" charset="0"/>
            </a:endParaRPr>
          </a:p>
          <a:p>
            <a:r>
              <a:rPr lang="en-US" altLang="zh-CN" sz="2800" b="1">
                <a:latin typeface="Times New Roman" panose="02020603050405020304" pitchFamily="18" charset="0"/>
              </a:rPr>
              <a:t>rì</a:t>
            </a:r>
            <a:endParaRPr lang="en-US" altLang="zh-CN" sz="2800" b="1">
              <a:latin typeface="Times New Roman" panose="02020603050405020304" pitchFamily="18" charset="0"/>
            </a:endParaRPr>
          </a:p>
          <a:p>
            <a:r>
              <a:rPr lang="en-US" altLang="zh-CN" sz="2800" b="1">
                <a:latin typeface="Times New Roman" panose="02020603050405020304" pitchFamily="18" charset="0"/>
              </a:rPr>
              <a:t>yì</a:t>
            </a:r>
            <a:endParaRPr lang="en-US" altLang="zh-CN" sz="2800" b="1">
              <a:latin typeface="Times New Roman" panose="02020603050405020304" pitchFamily="18" charset="0"/>
            </a:endParaRPr>
          </a:p>
          <a:p>
            <a:r>
              <a:rPr lang="en-US" altLang="zh-CN" sz="2800" b="1">
                <a:latin typeface="Times New Roman" panose="02020603050405020304" pitchFamily="18" charset="0"/>
              </a:rPr>
              <a:t>shāndōngxiōngdi</a:t>
            </a:r>
            <a:endParaRPr lang="en-US" altLang="zh-CN" sz="2800" b="1">
              <a:latin typeface="Times New Roman" panose="02020603050405020304" pitchFamily="18" charset="0"/>
            </a:endParaRPr>
          </a:p>
          <a:p>
            <a:endParaRPr lang="zh-CN" altLang="en-US" sz="3200" b="1">
              <a:latin typeface="Times New Roman" panose="02020603050405020304" pitchFamily="18" charset="0"/>
            </a:endParaRPr>
          </a:p>
          <a:p>
            <a:r>
              <a:rPr lang="en-US" altLang="zh-CN" sz="2800" b="1">
                <a:latin typeface="Times New Roman" panose="02020603050405020304" pitchFamily="18" charset="0"/>
              </a:rPr>
              <a:t>wang</a:t>
            </a:r>
            <a:endParaRPr lang="en-US" altLang="zh-CN" sz="2800" b="1">
              <a:latin typeface="Times New Roman" panose="02020603050405020304" pitchFamily="18" charset="0"/>
            </a:endParaRPr>
          </a:p>
          <a:p>
            <a:r>
              <a:rPr lang="en-US" altLang="zh-CN" sz="2800" b="1">
                <a:latin typeface="Times New Roman" panose="02020603050405020304" pitchFamily="18" charset="0"/>
              </a:rPr>
              <a:t>wei</a:t>
            </a:r>
            <a:endParaRPr lang="en-US" altLang="zh-CN" sz="2800" b="1">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sp>
        <p:nvSpPr>
          <p:cNvPr id="3" name="文本框 2"/>
          <p:cNvSpPr txBox="1"/>
          <p:nvPr/>
        </p:nvSpPr>
        <p:spPr>
          <a:xfrm>
            <a:off x="1319530" y="708025"/>
            <a:ext cx="6911975" cy="701040"/>
          </a:xfrm>
          <a:prstGeom prst="rect">
            <a:avLst/>
          </a:prstGeom>
          <a:noFill/>
        </p:spPr>
        <p:txBody>
          <a:bodyPr wrap="square" rtlCol="0">
            <a:spAutoFit/>
          </a:bodyPr>
          <a:p>
            <a:r>
              <a:rPr lang="zh-CN" altLang="en-US" sz="4000" b="1">
                <a:latin typeface="Times New Roman" panose="02020603050405020304" pitchFamily="18" charset="0"/>
              </a:rPr>
              <a:t>作业  zuòyè    </a:t>
            </a:r>
            <a:r>
              <a:rPr lang="en-US" altLang="zh-CN" sz="4000" b="1">
                <a:latin typeface="Times New Roman" panose="02020603050405020304" pitchFamily="18" charset="0"/>
              </a:rPr>
              <a:t>homework</a:t>
            </a:r>
            <a:r>
              <a:rPr lang="zh-CN" altLang="en-US" sz="4000" b="1">
                <a:latin typeface="Times New Roman" panose="02020603050405020304" pitchFamily="18" charset="0"/>
              </a:rPr>
              <a:t>  </a:t>
            </a:r>
            <a:endParaRPr lang="zh-CN" altLang="en-US" sz="4000" b="1">
              <a:latin typeface="Times New Roman" panose="02020603050405020304" pitchFamily="18" charset="0"/>
            </a:endParaRPr>
          </a:p>
        </p:txBody>
      </p:sp>
      <p:sp>
        <p:nvSpPr>
          <p:cNvPr id="5" name="文本框 4"/>
          <p:cNvSpPr txBox="1"/>
          <p:nvPr/>
        </p:nvSpPr>
        <p:spPr>
          <a:xfrm>
            <a:off x="1319530" y="2080260"/>
            <a:ext cx="9864090" cy="3218180"/>
          </a:xfrm>
          <a:prstGeom prst="rect">
            <a:avLst/>
          </a:prstGeom>
          <a:noFill/>
        </p:spPr>
        <p:txBody>
          <a:bodyPr wrap="square" rtlCol="0">
            <a:spAutoFit/>
          </a:bodyPr>
          <a:p>
            <a:pPr>
              <a:lnSpc>
                <a:spcPct val="140000"/>
              </a:lnSpc>
            </a:pPr>
            <a:r>
              <a:rPr lang="zh-CN" altLang="en-US" sz="5400" b="1">
                <a:latin typeface="楷体" panose="02010609060101010101" charset="-122"/>
                <a:ea typeface="楷体" panose="02010609060101010101" charset="-122"/>
              </a:rPr>
              <a:t>工、人、女、子、心、门</a:t>
            </a:r>
            <a:endParaRPr lang="zh-CN" altLang="en-US" sz="5400" b="1">
              <a:latin typeface="楷体" panose="02010609060101010101" charset="-122"/>
              <a:ea typeface="楷体" panose="02010609060101010101" charset="-122"/>
            </a:endParaRPr>
          </a:p>
          <a:p>
            <a:pPr>
              <a:lnSpc>
                <a:spcPct val="140000"/>
              </a:lnSpc>
            </a:pPr>
            <a:r>
              <a:rPr lang="zh-CN" altLang="en-US" sz="5400" b="1">
                <a:latin typeface="楷体" panose="02010609060101010101" charset="-122"/>
                <a:ea typeface="楷体" panose="02010609060101010101" charset="-122"/>
              </a:rPr>
              <a:t>大、小、口、耳、目、手</a:t>
            </a:r>
            <a:endParaRPr lang="zh-CN" altLang="en-US" sz="5400" b="1">
              <a:latin typeface="楷体" panose="02010609060101010101" charset="-122"/>
              <a:ea typeface="楷体" panose="02010609060101010101" charset="-122"/>
            </a:endParaRPr>
          </a:p>
          <a:p>
            <a:endParaRPr lang="zh-CN" altLang="en-US" sz="54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3" name="文本框 2"/>
          <p:cNvSpPr txBox="1"/>
          <p:nvPr/>
        </p:nvSpPr>
        <p:spPr>
          <a:xfrm>
            <a:off x="22225" y="2620010"/>
            <a:ext cx="5890260" cy="822960"/>
          </a:xfrm>
          <a:prstGeom prst="rect">
            <a:avLst/>
          </a:prstGeom>
          <a:noFill/>
        </p:spPr>
        <p:txBody>
          <a:bodyPr wrap="square" rtlCol="0">
            <a:spAutoFit/>
          </a:bodyPr>
          <a:p>
            <a:r>
              <a:rPr lang="zh-CN" altLang="en-US" sz="4800" b="1">
                <a:ln w="6600">
                  <a:solidFill>
                    <a:schemeClr val="accent2"/>
                  </a:solidFill>
                  <a:prstDash val="solid"/>
                </a:ln>
                <a:solidFill>
                  <a:srgbClr val="FFFFFF"/>
                </a:solidFill>
                <a:effectLst>
                  <a:outerShdw dist="38100" dir="2700000" algn="tl" rotWithShape="0">
                    <a:schemeClr val="accent2"/>
                  </a:outerShdw>
                </a:effectLst>
              </a:rPr>
              <a:t>复习笔画</a:t>
            </a:r>
            <a:endParaRPr lang="zh-CN" altLang="en-US" sz="48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图片 8"/>
          <p:cNvPicPr>
            <a:picLocks noChangeAspect="1"/>
          </p:cNvPicPr>
          <p:nvPr/>
        </p:nvPicPr>
        <p:blipFill>
          <a:blip r:embed="rId2"/>
          <a:stretch>
            <a:fillRect/>
          </a:stretch>
        </p:blipFill>
        <p:spPr>
          <a:xfrm>
            <a:off x="2791460" y="-10160"/>
            <a:ext cx="9378950" cy="687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sp>
        <p:nvSpPr>
          <p:cNvPr id="5" name="文本框 4"/>
          <p:cNvSpPr txBox="1"/>
          <p:nvPr/>
        </p:nvSpPr>
        <p:spPr>
          <a:xfrm>
            <a:off x="1887220" y="2023745"/>
            <a:ext cx="9864090" cy="1844040"/>
          </a:xfrm>
          <a:prstGeom prst="rect">
            <a:avLst/>
          </a:prstGeom>
          <a:noFill/>
        </p:spPr>
        <p:txBody>
          <a:bodyPr wrap="square" rtlCol="0">
            <a:spAutoFit/>
          </a:bodyPr>
          <a:p>
            <a:r>
              <a:rPr lang="zh-CN" altLang="en-US" sz="11500" b="1">
                <a:latin typeface="楷体" panose="02010609060101010101" charset="-122"/>
                <a:ea typeface="楷体" panose="02010609060101010101" charset="-122"/>
              </a:rPr>
              <a:t>谢谢，再见！</a:t>
            </a:r>
            <a:endParaRPr lang="zh-CN" altLang="en-US" sz="115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288791" name="文本框 288790"/>
          <p:cNvSpPr txBox="1"/>
          <p:nvPr/>
        </p:nvSpPr>
        <p:spPr>
          <a:xfrm flipH="1">
            <a:off x="3182620" y="2362200"/>
            <a:ext cx="5181600" cy="1432560"/>
          </a:xfrm>
          <a:prstGeom prst="rect">
            <a:avLst/>
          </a:prstGeom>
          <a:noFill/>
          <a:ln w="9525">
            <a:noFill/>
          </a:ln>
        </p:spPr>
        <p:txBody>
          <a:bodyPr>
            <a:spAutoFit/>
          </a:bodyPr>
          <a:p>
            <a:pPr lvl="0" algn="ctr" eaLnBrk="1" hangingPunct="1"/>
            <a:r>
              <a:rPr lang="zh-CN" altLang="en-US" sz="8800" b="1" dirty="0">
                <a:latin typeface="Arial" panose="020B0604020202020204" pitchFamily="34" charset="0"/>
                <a:ea typeface="宋体" panose="02010600030101010101" pitchFamily="2" charset="-122"/>
              </a:rPr>
              <a:t>门</a:t>
            </a:r>
            <a:endParaRPr lang="zh-CN" altLang="en-US" sz="8800" b="1" dirty="0">
              <a:latin typeface="Arial" panose="020B0604020202020204" pitchFamily="34" charset="0"/>
              <a:ea typeface="宋体" panose="02010600030101010101" pitchFamily="2" charset="-122"/>
            </a:endParaRPr>
          </a:p>
        </p:txBody>
      </p:sp>
      <p:sp>
        <p:nvSpPr>
          <p:cNvPr id="8" name="文本框 7"/>
          <p:cNvSpPr txBox="1"/>
          <p:nvPr/>
        </p:nvSpPr>
        <p:spPr>
          <a:xfrm flipH="1">
            <a:off x="3182620" y="2489200"/>
            <a:ext cx="5181600" cy="1432560"/>
          </a:xfrm>
          <a:prstGeom prst="rect">
            <a:avLst/>
          </a:prstGeom>
          <a:noFill/>
          <a:ln w="9525">
            <a:noFill/>
          </a:ln>
        </p:spPr>
        <p:txBody>
          <a:bodyPr>
            <a:spAutoFit/>
          </a:bodyPr>
          <a:p>
            <a:pPr lvl="0" algn="ctr" eaLnBrk="1" hangingPunct="1"/>
            <a:r>
              <a:rPr lang="zh-CN" altLang="en-US" sz="8800" b="1" dirty="0">
                <a:latin typeface="Arial" panose="020B0604020202020204" pitchFamily="34" charset="0"/>
                <a:ea typeface="宋体" panose="02010600030101010101" pitchFamily="2" charset="-122"/>
              </a:rPr>
              <a:t>年</a:t>
            </a:r>
            <a:endParaRPr lang="zh-CN" altLang="en-US" sz="8800" b="1" dirty="0">
              <a:latin typeface="Arial" panose="020B0604020202020204" pitchFamily="34" charset="0"/>
              <a:ea typeface="宋体" panose="02010600030101010101" pitchFamily="2" charset="-122"/>
            </a:endParaRPr>
          </a:p>
        </p:txBody>
      </p:sp>
      <p:sp>
        <p:nvSpPr>
          <p:cNvPr id="9" name="文本框 8"/>
          <p:cNvSpPr txBox="1"/>
          <p:nvPr/>
        </p:nvSpPr>
        <p:spPr>
          <a:xfrm flipH="1">
            <a:off x="3505835" y="2489200"/>
            <a:ext cx="5181600" cy="1432560"/>
          </a:xfrm>
          <a:prstGeom prst="rect">
            <a:avLst/>
          </a:prstGeom>
          <a:noFill/>
          <a:ln w="9525">
            <a:noFill/>
          </a:ln>
        </p:spPr>
        <p:txBody>
          <a:bodyPr>
            <a:spAutoFit/>
          </a:bodyPr>
          <a:p>
            <a:pPr lvl="0" algn="ctr" eaLnBrk="1" hangingPunct="1"/>
            <a:r>
              <a:rPr lang="zh-CN" altLang="en-US" sz="8800" b="1" dirty="0">
                <a:latin typeface="Arial" panose="020B0604020202020204" pitchFamily="34" charset="0"/>
                <a:ea typeface="宋体" panose="02010600030101010101" pitchFamily="2" charset="-122"/>
              </a:rPr>
              <a:t>女</a:t>
            </a:r>
            <a:endParaRPr lang="zh-CN" altLang="en-US" sz="8800" b="1" dirty="0">
              <a:latin typeface="Arial" panose="020B0604020202020204" pitchFamily="34" charset="0"/>
              <a:ea typeface="宋体" panose="02010600030101010101" pitchFamily="2" charset="-122"/>
            </a:endParaRPr>
          </a:p>
        </p:txBody>
      </p:sp>
      <p:sp>
        <p:nvSpPr>
          <p:cNvPr id="10" name="文本框 9"/>
          <p:cNvSpPr txBox="1"/>
          <p:nvPr/>
        </p:nvSpPr>
        <p:spPr>
          <a:xfrm flipH="1">
            <a:off x="2932430" y="2489200"/>
            <a:ext cx="5181600" cy="1432560"/>
          </a:xfrm>
          <a:prstGeom prst="rect">
            <a:avLst/>
          </a:prstGeom>
          <a:noFill/>
          <a:ln w="9525">
            <a:noFill/>
          </a:ln>
        </p:spPr>
        <p:txBody>
          <a:bodyPr>
            <a:spAutoFit/>
          </a:bodyPr>
          <a:p>
            <a:pPr lvl="0" algn="ctr" eaLnBrk="1" hangingPunct="1"/>
            <a:r>
              <a:rPr lang="zh-CN" altLang="en-US" sz="8800" b="1" dirty="0">
                <a:latin typeface="Arial" panose="020B0604020202020204" pitchFamily="34" charset="0"/>
                <a:ea typeface="宋体" panose="02010600030101010101" pitchFamily="2" charset="-122"/>
              </a:rPr>
              <a:t>今</a:t>
            </a:r>
            <a:endParaRPr lang="zh-CN" altLang="en-US" sz="8800" b="1" dirty="0">
              <a:latin typeface="Arial" panose="020B0604020202020204" pitchFamily="34" charset="0"/>
              <a:ea typeface="宋体" panose="02010600030101010101" pitchFamily="2" charset="-122"/>
            </a:endParaRPr>
          </a:p>
        </p:txBody>
      </p:sp>
      <p:sp>
        <p:nvSpPr>
          <p:cNvPr id="11" name="文本框 10"/>
          <p:cNvSpPr txBox="1"/>
          <p:nvPr/>
        </p:nvSpPr>
        <p:spPr>
          <a:xfrm flipH="1">
            <a:off x="2932430" y="2489200"/>
            <a:ext cx="5181600" cy="1432560"/>
          </a:xfrm>
          <a:prstGeom prst="rect">
            <a:avLst/>
          </a:prstGeom>
          <a:noFill/>
          <a:ln w="9525">
            <a:noFill/>
          </a:ln>
        </p:spPr>
        <p:txBody>
          <a:bodyPr>
            <a:spAutoFit/>
          </a:bodyPr>
          <a:p>
            <a:pPr lvl="0" algn="ctr" eaLnBrk="1" hangingPunct="1"/>
            <a:r>
              <a:rPr lang="zh-CN" altLang="en-US" sz="8800" b="1" dirty="0">
                <a:latin typeface="Arial" panose="020B0604020202020204" pitchFamily="34" charset="0"/>
                <a:ea typeface="宋体" panose="02010600030101010101" pitchFamily="2" charset="-122"/>
              </a:rPr>
              <a:t>北</a:t>
            </a:r>
            <a:endParaRPr lang="zh-CN" altLang="en-US" sz="8800" b="1" dirty="0">
              <a:latin typeface="Arial" panose="020B0604020202020204" pitchFamily="34" charset="0"/>
              <a:ea typeface="宋体" panose="02010600030101010101" pitchFamily="2" charset="-122"/>
            </a:endParaRPr>
          </a:p>
        </p:txBody>
      </p:sp>
      <p:sp>
        <p:nvSpPr>
          <p:cNvPr id="12" name="文本框 11"/>
          <p:cNvSpPr txBox="1"/>
          <p:nvPr/>
        </p:nvSpPr>
        <p:spPr>
          <a:xfrm flipH="1">
            <a:off x="2932430" y="2489200"/>
            <a:ext cx="5181600" cy="1432560"/>
          </a:xfrm>
          <a:prstGeom prst="rect">
            <a:avLst/>
          </a:prstGeom>
          <a:noFill/>
          <a:ln w="9525">
            <a:noFill/>
          </a:ln>
        </p:spPr>
        <p:txBody>
          <a:bodyPr>
            <a:spAutoFit/>
          </a:bodyPr>
          <a:p>
            <a:pPr lvl="0" algn="ctr" eaLnBrk="1" hangingPunct="1"/>
            <a:r>
              <a:rPr lang="zh-CN" altLang="en-US" sz="8800" b="1" dirty="0">
                <a:latin typeface="楷体_GB2312" panose="02010609030101010101" charset="-122"/>
                <a:ea typeface="楷体_GB2312" panose="02010609030101010101" charset="-122"/>
              </a:rPr>
              <a:t>哥</a:t>
            </a:r>
            <a:endParaRPr lang="zh-CN" altLang="en-US" sz="8800" b="1" dirty="0">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87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8879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91" grpId="0"/>
      <p:bldP spid="288791" grpId="1"/>
      <p:bldP spid="8" grpId="0"/>
      <p:bldP spid="8" grpId="1"/>
      <p:bldP spid="9" grpId="0"/>
      <p:bldP spid="9" grpId="1"/>
      <p:bldP spid="10" grpId="0"/>
      <p:bldP spid="10" grpId="1"/>
      <p:bldP spid="11" grpId="0"/>
      <p:bldP spid="11"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8255" y="56515"/>
            <a:ext cx="12208510" cy="7054850"/>
          </a:xfrm>
          <a:prstGeom prst="rect">
            <a:avLst/>
          </a:prstGeom>
        </p:spPr>
      </p:pic>
      <p:sp>
        <p:nvSpPr>
          <p:cNvPr id="5" name="文本框 4"/>
          <p:cNvSpPr txBox="1"/>
          <p:nvPr/>
        </p:nvSpPr>
        <p:spPr>
          <a:xfrm>
            <a:off x="5325745" y="-178435"/>
            <a:ext cx="2844800" cy="8686800"/>
          </a:xfrm>
          <a:prstGeom prst="rect">
            <a:avLst/>
          </a:prstGeom>
          <a:noFill/>
        </p:spPr>
        <p:txBody>
          <a:bodyPr wrap="square" rtlCol="0">
            <a:spAutoFit/>
          </a:bodyPr>
          <a:p>
            <a:pPr>
              <a:lnSpc>
                <a:spcPct val="160000"/>
              </a:lnSpc>
            </a:pPr>
            <a:r>
              <a:rPr lang="zh-CN" altLang="en-US" sz="6000" b="1">
                <a:latin typeface="楷体" panose="02010609060101010101" charset="-122"/>
                <a:ea typeface="楷体" panose="02010609060101010101" charset="-122"/>
              </a:rPr>
              <a:t>月</a:t>
            </a:r>
            <a:endParaRPr lang="zh-CN" altLang="en-US" sz="6000" b="1">
              <a:latin typeface="楷体" panose="02010609060101010101" charset="-122"/>
              <a:ea typeface="楷体" panose="02010609060101010101" charset="-122"/>
            </a:endParaRPr>
          </a:p>
          <a:p>
            <a:pPr>
              <a:lnSpc>
                <a:spcPct val="160000"/>
              </a:lnSpc>
            </a:pPr>
            <a:r>
              <a:rPr lang="zh-CN" altLang="en-US" sz="6000" b="1">
                <a:latin typeface="楷体" panose="02010609060101010101" charset="-122"/>
                <a:ea typeface="楷体" panose="02010609060101010101" charset="-122"/>
              </a:rPr>
              <a:t>水</a:t>
            </a:r>
            <a:endParaRPr lang="zh-CN" altLang="en-US" sz="6000" b="1">
              <a:latin typeface="楷体" panose="02010609060101010101" charset="-122"/>
              <a:ea typeface="楷体" panose="02010609060101010101" charset="-122"/>
            </a:endParaRPr>
          </a:p>
          <a:p>
            <a:pPr>
              <a:lnSpc>
                <a:spcPct val="160000"/>
              </a:lnSpc>
            </a:pPr>
            <a:r>
              <a:rPr lang="zh-CN" altLang="en-US" sz="6000" b="1">
                <a:latin typeface="楷体" panose="02010609060101010101" charset="-122"/>
                <a:ea typeface="楷体" panose="02010609060101010101" charset="-122"/>
              </a:rPr>
              <a:t>人 </a:t>
            </a:r>
            <a:endParaRPr lang="zh-CN" altLang="en-US" sz="6000" b="1">
              <a:latin typeface="楷体" panose="02010609060101010101" charset="-122"/>
              <a:ea typeface="楷体" panose="02010609060101010101" charset="-122"/>
            </a:endParaRPr>
          </a:p>
          <a:p>
            <a:pPr>
              <a:lnSpc>
                <a:spcPct val="160000"/>
              </a:lnSpc>
            </a:pPr>
            <a:r>
              <a:rPr lang="zh-CN" altLang="en-US" sz="6000" b="1">
                <a:latin typeface="楷体" panose="02010609060101010101" charset="-122"/>
                <a:ea typeface="楷体" panose="02010609060101010101" charset="-122"/>
              </a:rPr>
              <a:t>门 </a:t>
            </a:r>
            <a:endParaRPr lang="zh-CN" altLang="en-US" sz="6000" b="1">
              <a:latin typeface="楷体" panose="02010609060101010101" charset="-122"/>
              <a:ea typeface="楷体" panose="02010609060101010101" charset="-122"/>
            </a:endParaRPr>
          </a:p>
          <a:p>
            <a:pPr>
              <a:lnSpc>
                <a:spcPct val="160000"/>
              </a:lnSpc>
            </a:pPr>
            <a:r>
              <a:rPr lang="zh-CN" altLang="en-US" sz="6000" b="1">
                <a:latin typeface="楷体" panose="02010609060101010101" charset="-122"/>
                <a:ea typeface="楷体" panose="02010609060101010101" charset="-122"/>
              </a:rPr>
              <a:t>女</a:t>
            </a:r>
            <a:endParaRPr lang="zh-CN" altLang="en-US" sz="6000" b="1">
              <a:latin typeface="楷体" panose="02010609060101010101" charset="-122"/>
              <a:ea typeface="楷体" panose="02010609060101010101" charset="-122"/>
            </a:endParaRPr>
          </a:p>
          <a:p>
            <a:pPr>
              <a:lnSpc>
                <a:spcPct val="140000"/>
              </a:lnSpc>
            </a:pPr>
            <a:endParaRPr lang="zh-CN" altLang="en-US" sz="6000" b="1">
              <a:latin typeface="楷体" panose="02010609060101010101" charset="-122"/>
              <a:ea typeface="楷体" panose="02010609060101010101" charset="-122"/>
            </a:endParaRPr>
          </a:p>
        </p:txBody>
      </p:sp>
      <p:pic>
        <p:nvPicPr>
          <p:cNvPr id="6" name="图片 5"/>
          <p:cNvPicPr>
            <a:picLocks noChangeAspect="1"/>
          </p:cNvPicPr>
          <p:nvPr/>
        </p:nvPicPr>
        <p:blipFill>
          <a:blip r:embed="rId2"/>
          <a:stretch>
            <a:fillRect/>
          </a:stretch>
        </p:blipFill>
        <p:spPr>
          <a:xfrm>
            <a:off x="600710" y="1597660"/>
            <a:ext cx="1365250" cy="1409700"/>
          </a:xfrm>
          <a:prstGeom prst="rect">
            <a:avLst/>
          </a:prstGeom>
        </p:spPr>
      </p:pic>
      <p:pic>
        <p:nvPicPr>
          <p:cNvPr id="8" name="图片 7"/>
          <p:cNvPicPr>
            <a:picLocks noChangeAspect="1"/>
          </p:cNvPicPr>
          <p:nvPr/>
        </p:nvPicPr>
        <p:blipFill>
          <a:blip r:embed="rId3"/>
          <a:stretch>
            <a:fillRect/>
          </a:stretch>
        </p:blipFill>
        <p:spPr>
          <a:xfrm>
            <a:off x="628015" y="3344545"/>
            <a:ext cx="1310640" cy="1048385"/>
          </a:xfrm>
          <a:prstGeom prst="rect">
            <a:avLst/>
          </a:prstGeom>
        </p:spPr>
      </p:pic>
      <p:pic>
        <p:nvPicPr>
          <p:cNvPr id="10" name="图片 9"/>
          <p:cNvPicPr>
            <a:picLocks noChangeAspect="1"/>
          </p:cNvPicPr>
          <p:nvPr/>
        </p:nvPicPr>
        <p:blipFill>
          <a:blip r:embed="rId4"/>
          <a:stretch>
            <a:fillRect/>
          </a:stretch>
        </p:blipFill>
        <p:spPr>
          <a:xfrm>
            <a:off x="600710" y="206375"/>
            <a:ext cx="1448435" cy="1290955"/>
          </a:xfrm>
          <a:prstGeom prst="rect">
            <a:avLst/>
          </a:prstGeom>
        </p:spPr>
      </p:pic>
      <p:pic>
        <p:nvPicPr>
          <p:cNvPr id="9" name="图片 8"/>
          <p:cNvPicPr>
            <a:picLocks noChangeAspect="1"/>
          </p:cNvPicPr>
          <p:nvPr/>
        </p:nvPicPr>
        <p:blipFill>
          <a:blip r:embed="rId5"/>
          <a:stretch>
            <a:fillRect/>
          </a:stretch>
        </p:blipFill>
        <p:spPr>
          <a:xfrm>
            <a:off x="600710" y="4673600"/>
            <a:ext cx="1337945" cy="1145540"/>
          </a:xfrm>
          <a:prstGeom prst="rect">
            <a:avLst/>
          </a:prstGeom>
        </p:spPr>
      </p:pic>
      <p:pic>
        <p:nvPicPr>
          <p:cNvPr id="11" name="图片 10"/>
          <p:cNvPicPr>
            <a:picLocks noChangeAspect="1"/>
          </p:cNvPicPr>
          <p:nvPr/>
        </p:nvPicPr>
        <p:blipFill>
          <a:blip r:embed="rId6"/>
          <a:stretch>
            <a:fillRect/>
          </a:stretch>
        </p:blipFill>
        <p:spPr>
          <a:xfrm>
            <a:off x="628015" y="6033770"/>
            <a:ext cx="1310640" cy="1055370"/>
          </a:xfrm>
          <a:prstGeom prst="rect">
            <a:avLst/>
          </a:prstGeom>
        </p:spPr>
      </p:pic>
      <p:pic>
        <p:nvPicPr>
          <p:cNvPr id="12" name="图片 11"/>
          <p:cNvPicPr>
            <a:picLocks noChangeAspect="1"/>
          </p:cNvPicPr>
          <p:nvPr/>
        </p:nvPicPr>
        <p:blipFill>
          <a:blip r:embed="rId7"/>
          <a:stretch>
            <a:fillRect/>
          </a:stretch>
        </p:blipFill>
        <p:spPr>
          <a:xfrm>
            <a:off x="9638665" y="5407025"/>
            <a:ext cx="1548765" cy="1682115"/>
          </a:xfrm>
          <a:prstGeom prst="rect">
            <a:avLst/>
          </a:prstGeom>
        </p:spPr>
      </p:pic>
      <p:pic>
        <p:nvPicPr>
          <p:cNvPr id="13" name="图片 12"/>
          <p:cNvPicPr>
            <a:picLocks noChangeAspect="1"/>
          </p:cNvPicPr>
          <p:nvPr/>
        </p:nvPicPr>
        <p:blipFill>
          <a:blip r:embed="rId8"/>
          <a:stretch>
            <a:fillRect/>
          </a:stretch>
        </p:blipFill>
        <p:spPr>
          <a:xfrm>
            <a:off x="10096500" y="4673600"/>
            <a:ext cx="1090930" cy="1222375"/>
          </a:xfrm>
          <a:prstGeom prst="rect">
            <a:avLst/>
          </a:prstGeom>
        </p:spPr>
      </p:pic>
      <p:pic>
        <p:nvPicPr>
          <p:cNvPr id="14" name="图片 13"/>
          <p:cNvPicPr>
            <a:picLocks noChangeAspect="1"/>
          </p:cNvPicPr>
          <p:nvPr/>
        </p:nvPicPr>
        <p:blipFill>
          <a:blip r:embed="rId9"/>
          <a:stretch>
            <a:fillRect/>
          </a:stretch>
        </p:blipFill>
        <p:spPr>
          <a:xfrm>
            <a:off x="9867900" y="3344545"/>
            <a:ext cx="1090930" cy="1090930"/>
          </a:xfrm>
          <a:prstGeom prst="rect">
            <a:avLst/>
          </a:prstGeom>
        </p:spPr>
      </p:pic>
      <p:pic>
        <p:nvPicPr>
          <p:cNvPr id="15" name="图片 14"/>
          <p:cNvPicPr>
            <a:picLocks noChangeAspect="1"/>
          </p:cNvPicPr>
          <p:nvPr/>
        </p:nvPicPr>
        <p:blipFill>
          <a:blip r:embed="rId10"/>
          <a:stretch>
            <a:fillRect/>
          </a:stretch>
        </p:blipFill>
        <p:spPr>
          <a:xfrm>
            <a:off x="9867900" y="2070735"/>
            <a:ext cx="1009650" cy="936625"/>
          </a:xfrm>
          <a:prstGeom prst="rect">
            <a:avLst/>
          </a:prstGeom>
        </p:spPr>
      </p:pic>
      <p:pic>
        <p:nvPicPr>
          <p:cNvPr id="16" name="图片 15"/>
          <p:cNvPicPr>
            <a:picLocks noChangeAspect="1"/>
          </p:cNvPicPr>
          <p:nvPr/>
        </p:nvPicPr>
        <p:blipFill>
          <a:blip r:embed="rId11"/>
          <a:stretch>
            <a:fillRect/>
          </a:stretch>
        </p:blipFill>
        <p:spPr>
          <a:xfrm>
            <a:off x="9907270" y="396875"/>
            <a:ext cx="970915" cy="1100455"/>
          </a:xfrm>
          <a:prstGeom prst="rect">
            <a:avLst/>
          </a:prstGeom>
        </p:spPr>
      </p:pic>
      <p:cxnSp>
        <p:nvCxnSpPr>
          <p:cNvPr id="17" name="直接连接符 16"/>
          <p:cNvCxnSpPr/>
          <p:nvPr/>
        </p:nvCxnSpPr>
        <p:spPr>
          <a:xfrm>
            <a:off x="2049145" y="902970"/>
            <a:ext cx="3392170" cy="279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324600" y="3702050"/>
            <a:ext cx="3818890" cy="83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049145" y="843915"/>
            <a:ext cx="3373755" cy="1624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246495" y="843915"/>
            <a:ext cx="3636010" cy="5479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023110" y="2352675"/>
            <a:ext cx="3302635" cy="1476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13" idx="1"/>
          </p:cNvCxnSpPr>
          <p:nvPr/>
        </p:nvCxnSpPr>
        <p:spPr>
          <a:xfrm>
            <a:off x="6246495" y="2183765"/>
            <a:ext cx="3850005" cy="3101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78660" y="5161915"/>
            <a:ext cx="3349625" cy="1469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324600" y="2717800"/>
            <a:ext cx="3700145" cy="3913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23110" y="5302250"/>
            <a:ext cx="3397885" cy="1189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6246495" y="1247140"/>
            <a:ext cx="3707130" cy="391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pic>
        <p:nvPicPr>
          <p:cNvPr id="28673" name="图片 3" descr="20150216031515795[1]"/>
          <p:cNvPicPr>
            <a:picLocks noChangeAspect="1"/>
          </p:cNvPicPr>
          <p:nvPr/>
        </p:nvPicPr>
        <p:blipFill>
          <a:blip r:embed="rId2"/>
          <a:srcRect/>
          <a:stretch>
            <a:fillRect/>
          </a:stretch>
        </p:blipFill>
        <p:spPr bwMode="auto">
          <a:xfrm>
            <a:off x="1127760" y="1915795"/>
            <a:ext cx="2379345" cy="2378710"/>
          </a:xfrm>
          <a:prstGeom prst="rect">
            <a:avLst/>
          </a:prstGeom>
          <a:noFill/>
          <a:ln w="9525">
            <a:noFill/>
            <a:miter lim="800000"/>
            <a:headEnd/>
            <a:tailEnd/>
          </a:ln>
        </p:spPr>
      </p:pic>
      <p:sp>
        <p:nvSpPr>
          <p:cNvPr id="6" name="文本框 5"/>
          <p:cNvSpPr txBox="1"/>
          <p:nvPr/>
        </p:nvSpPr>
        <p:spPr>
          <a:xfrm>
            <a:off x="1344295" y="2007870"/>
            <a:ext cx="168910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月</a:t>
            </a:r>
            <a:endParaRPr lang="zh-CN" altLang="en-US" sz="13800" b="1">
              <a:latin typeface="楷体" panose="02010609060101010101" charset="-122"/>
              <a:ea typeface="楷体" panose="02010609060101010101" charset="-122"/>
            </a:endParaRPr>
          </a:p>
        </p:txBody>
      </p:sp>
      <p:pic>
        <p:nvPicPr>
          <p:cNvPr id="3" name="图片 3" descr="20150216031515795[1]"/>
          <p:cNvPicPr>
            <a:picLocks noChangeAspect="1"/>
          </p:cNvPicPr>
          <p:nvPr/>
        </p:nvPicPr>
        <p:blipFill>
          <a:blip r:embed="rId2"/>
          <a:srcRect/>
          <a:stretch>
            <a:fillRect/>
          </a:stretch>
        </p:blipFill>
        <p:spPr bwMode="auto">
          <a:xfrm>
            <a:off x="4906010" y="1915795"/>
            <a:ext cx="2379345" cy="2378710"/>
          </a:xfrm>
          <a:prstGeom prst="rect">
            <a:avLst/>
          </a:prstGeom>
          <a:noFill/>
          <a:ln w="9525">
            <a:noFill/>
            <a:miter lim="800000"/>
            <a:headEnd/>
            <a:tailEnd/>
          </a:ln>
        </p:spPr>
      </p:pic>
      <p:sp>
        <p:nvSpPr>
          <p:cNvPr id="7" name="文本框 6"/>
          <p:cNvSpPr txBox="1"/>
          <p:nvPr/>
        </p:nvSpPr>
        <p:spPr>
          <a:xfrm>
            <a:off x="5250815" y="2099945"/>
            <a:ext cx="168910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水</a:t>
            </a:r>
            <a:endParaRPr lang="zh-CN" altLang="en-US" sz="13800" b="1">
              <a:latin typeface="楷体" panose="02010609060101010101" charset="-122"/>
              <a:ea typeface="楷体" panose="02010609060101010101" charset="-122"/>
            </a:endParaRPr>
          </a:p>
        </p:txBody>
      </p:sp>
      <p:pic>
        <p:nvPicPr>
          <p:cNvPr id="9" name="图片 3" descr="20150216031515795[1]"/>
          <p:cNvPicPr>
            <a:picLocks noChangeAspect="1"/>
          </p:cNvPicPr>
          <p:nvPr/>
        </p:nvPicPr>
        <p:blipFill>
          <a:blip r:embed="rId2"/>
          <a:srcRect/>
          <a:stretch>
            <a:fillRect/>
          </a:stretch>
        </p:blipFill>
        <p:spPr bwMode="auto">
          <a:xfrm>
            <a:off x="8404860" y="1915795"/>
            <a:ext cx="2379345" cy="2378710"/>
          </a:xfrm>
          <a:prstGeom prst="rect">
            <a:avLst/>
          </a:prstGeom>
          <a:noFill/>
          <a:ln w="9525">
            <a:noFill/>
            <a:miter lim="800000"/>
            <a:headEnd/>
            <a:tailEnd/>
          </a:ln>
        </p:spPr>
      </p:pic>
      <p:sp>
        <p:nvSpPr>
          <p:cNvPr id="10" name="文本框 9"/>
          <p:cNvSpPr txBox="1"/>
          <p:nvPr/>
        </p:nvSpPr>
        <p:spPr>
          <a:xfrm>
            <a:off x="8749665" y="2099945"/>
            <a:ext cx="168910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人</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1590" y="-9525"/>
            <a:ext cx="12148185" cy="6877685"/>
          </a:xfrm>
          <a:prstGeom prst="rect">
            <a:avLst/>
          </a:prstGeom>
        </p:spPr>
      </p:pic>
      <p:pic>
        <p:nvPicPr>
          <p:cNvPr id="10" name="图片 9"/>
          <p:cNvPicPr>
            <a:picLocks noChangeAspect="1"/>
          </p:cNvPicPr>
          <p:nvPr/>
        </p:nvPicPr>
        <p:blipFill>
          <a:blip r:embed="rId2"/>
          <a:stretch>
            <a:fillRect/>
          </a:stretch>
        </p:blipFill>
        <p:spPr>
          <a:xfrm>
            <a:off x="6492875" y="2461895"/>
            <a:ext cx="4765675" cy="1675765"/>
          </a:xfrm>
          <a:prstGeom prst="rect">
            <a:avLst/>
          </a:prstGeom>
        </p:spPr>
      </p:pic>
      <p:pic>
        <p:nvPicPr>
          <p:cNvPr id="5" name="图片 4"/>
          <p:cNvPicPr>
            <a:picLocks noChangeAspect="1"/>
          </p:cNvPicPr>
          <p:nvPr/>
        </p:nvPicPr>
        <p:blipFill>
          <a:blip r:embed="rId3"/>
          <a:stretch>
            <a:fillRect/>
          </a:stretch>
        </p:blipFill>
        <p:spPr>
          <a:xfrm>
            <a:off x="1091565" y="1128395"/>
            <a:ext cx="3904615" cy="4799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from="(-#ppt_w/2)" to="(#ppt_x)" calcmode="lin" valueType="num">
                                      <p:cBhvr>
                                        <p:cTn id="12" dur="600" fill="hold">
                                          <p:stCondLst>
                                            <p:cond delay="0"/>
                                          </p:stCondLst>
                                        </p:cTn>
                                        <p:tgtEl>
                                          <p:spTgt spid="10"/>
                                        </p:tgtEl>
                                        <p:attrNameLst>
                                          <p:attrName>ppt_x</p:attrName>
                                        </p:attrNameLst>
                                      </p:cBhvr>
                                    </p:anim>
                                    <p:anim from="0" to="-1.0" calcmode="lin" valueType="num">
                                      <p:cBhvr>
                                        <p:cTn id="13" dur="200" decel="50000" autoRev="1" fill="hold">
                                          <p:stCondLst>
                                            <p:cond delay="600"/>
                                          </p:stCondLst>
                                        </p:cTn>
                                        <p:tgtEl>
                                          <p:spTgt spid="10"/>
                                        </p:tgtEl>
                                        <p:attrNameLst>
                                          <p:attrName>xshear</p:attrName>
                                        </p:attrNameLst>
                                      </p:cBhvr>
                                    </p:anim>
                                    <p:animScale>
                                      <p:cBhvr>
                                        <p:cTn id="14" dur="200" decel="100000" autoRev="1" fill="hold">
                                          <p:stCondLst>
                                            <p:cond delay="600"/>
                                          </p:stCondLst>
                                        </p:cTn>
                                        <p:tgtEl>
                                          <p:spTgt spid="10"/>
                                        </p:tgtEl>
                                      </p:cBhvr>
                                      <p:from x="100000" y="100000"/>
                                      <p:to x="80000" y="100000"/>
                                    </p:animScale>
                                    <p:anim by="(#ppt_h/3+#ppt_w*0.1)" calcmode="lin" valueType="num">
                                      <p:cBhvr additive="sum">
                                        <p:cTn id="15"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pic>
        <p:nvPicPr>
          <p:cNvPr id="8" name="图片 7"/>
          <p:cNvPicPr>
            <a:picLocks noChangeAspect="1"/>
          </p:cNvPicPr>
          <p:nvPr/>
        </p:nvPicPr>
        <p:blipFill>
          <a:blip r:embed="rId2"/>
          <a:stretch>
            <a:fillRect/>
          </a:stretch>
        </p:blipFill>
        <p:spPr>
          <a:xfrm>
            <a:off x="347345" y="1691005"/>
            <a:ext cx="5312410" cy="4244340"/>
          </a:xfrm>
          <a:prstGeom prst="rect">
            <a:avLst/>
          </a:prstGeom>
        </p:spPr>
      </p:pic>
      <p:pic>
        <p:nvPicPr>
          <p:cNvPr id="3" name="图片 2"/>
          <p:cNvPicPr>
            <a:picLocks noChangeAspect="1"/>
          </p:cNvPicPr>
          <p:nvPr/>
        </p:nvPicPr>
        <p:blipFill>
          <a:blip r:embed="rId3"/>
          <a:stretch>
            <a:fillRect/>
          </a:stretch>
        </p:blipFill>
        <p:spPr>
          <a:xfrm>
            <a:off x="5980430" y="1496695"/>
            <a:ext cx="5721350" cy="1590675"/>
          </a:xfrm>
          <a:prstGeom prst="rect">
            <a:avLst/>
          </a:prstGeom>
        </p:spPr>
      </p:pic>
      <p:sp>
        <p:nvSpPr>
          <p:cNvPr id="6" name="流程图: 终止 5"/>
          <p:cNvSpPr/>
          <p:nvPr/>
        </p:nvSpPr>
        <p:spPr>
          <a:xfrm>
            <a:off x="5795010" y="3215005"/>
            <a:ext cx="6091555" cy="233616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579120"/>
          </a:xfrm>
          <a:prstGeom prst="rect">
            <a:avLst/>
          </a:prstGeom>
          <a:noFill/>
        </p:spPr>
        <p:txBody>
          <a:bodyPr wrap="square" rtlCol="0">
            <a:spAutoFit/>
          </a:bodyPr>
          <a:p>
            <a:r>
              <a:rPr lang="zh-CN" altLang="en-US" sz="3200">
                <a:latin typeface="Times New Roman" panose="02020603050405020304" pitchFamily="18" charset="0"/>
              </a:rPr>
              <a:t>水  </a:t>
            </a:r>
            <a:r>
              <a:rPr lang="en-US" altLang="zh-CN" sz="3200">
                <a:latin typeface="Times New Roman" panose="02020603050405020304" pitchFamily="18" charset="0"/>
              </a:rPr>
              <a:t>shu</a:t>
            </a:r>
            <a:r>
              <a:rPr lang="zh-CN" altLang="en-US" sz="3200">
                <a:latin typeface="Times New Roman" panose="02020603050405020304" pitchFamily="18" charset="0"/>
              </a:rPr>
              <a:t>ǐ</a:t>
            </a:r>
            <a:r>
              <a:rPr lang="en-US" altLang="zh-CN" sz="3200">
                <a:latin typeface="Times New Roman" panose="02020603050405020304" pitchFamily="18" charset="0"/>
              </a:rPr>
              <a:t>   water</a:t>
            </a:r>
            <a:endParaRPr lang="en-US" altLang="zh-CN" sz="3200">
              <a:latin typeface="Times New Roman" panose="02020603050405020304" pitchFamily="18" charset="0"/>
            </a:endParaRPr>
          </a:p>
        </p:txBody>
      </p:sp>
      <p:sp>
        <p:nvSpPr>
          <p:cNvPr id="9" name="文本框 8"/>
          <p:cNvSpPr txBox="1"/>
          <p:nvPr/>
        </p:nvSpPr>
        <p:spPr>
          <a:xfrm>
            <a:off x="6172200" y="3281680"/>
            <a:ext cx="5337175" cy="2269490"/>
          </a:xfrm>
          <a:prstGeom prst="rect">
            <a:avLst/>
          </a:prstGeom>
          <a:noFill/>
        </p:spPr>
        <p:txBody>
          <a:bodyPr wrap="square" rtlCol="0">
            <a:spAutoFit/>
          </a:bodyPr>
          <a:p>
            <a:pPr>
              <a:lnSpc>
                <a:spcPct val="110000"/>
              </a:lnSpc>
            </a:pPr>
            <a:r>
              <a:rPr lang="en-US" altLang="zh-CN" sz="2600">
                <a:latin typeface="Times New Roman" panose="02020603050405020304" pitchFamily="18" charset="0"/>
              </a:rPr>
              <a:t>The ancient written form of </a:t>
            </a:r>
            <a:r>
              <a:rPr lang="zh-CN" altLang="en-US" sz="2600">
                <a:latin typeface="Times New Roman" panose="02020603050405020304" pitchFamily="18" charset="0"/>
              </a:rPr>
              <a:t>水 </a:t>
            </a:r>
            <a:r>
              <a:rPr lang="en-US" altLang="zh-CN" sz="2600">
                <a:latin typeface="Times New Roman" panose="02020603050405020304" pitchFamily="18" charset="0"/>
              </a:rPr>
              <a:t>is like running water.The zigzag lines in the centre symbolize running water,the dots on both sides symbolize drops  water or waves.</a:t>
            </a:r>
            <a:endParaRPr lang="en-US" altLang="zh-CN" sz="2600">
              <a:latin typeface="Times New Roman" panose="02020603050405020304" pitchFamily="18" charset="0"/>
            </a:endParaRPr>
          </a:p>
        </p:txBody>
      </p:sp>
      <p:pic>
        <p:nvPicPr>
          <p:cNvPr id="5" name="图片 4"/>
          <p:cNvPicPr>
            <a:picLocks noChangeAspect="1"/>
          </p:cNvPicPr>
          <p:nvPr/>
        </p:nvPicPr>
        <p:blipFill>
          <a:blip r:embed="rId4"/>
          <a:stretch>
            <a:fillRect/>
          </a:stretch>
        </p:blipFill>
        <p:spPr>
          <a:xfrm>
            <a:off x="7319010" y="-10160"/>
            <a:ext cx="1659890" cy="1859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from="(-#ppt_w/2)" to="(#ppt_x)" calcmode="lin" valueType="num">
                                      <p:cBhvr>
                                        <p:cTn id="20" dur="600" fill="hold">
                                          <p:stCondLst>
                                            <p:cond delay="0"/>
                                          </p:stCondLst>
                                        </p:cTn>
                                        <p:tgtEl>
                                          <p:spTgt spid="7"/>
                                        </p:tgtEl>
                                        <p:attrNameLst>
                                          <p:attrName>ppt_x</p:attrName>
                                        </p:attrNameLst>
                                      </p:cBhvr>
                                    </p:anim>
                                    <p:anim from="0" to="-1.0" calcmode="lin" valueType="num">
                                      <p:cBhvr>
                                        <p:cTn id="21" dur="200" decel="50000" autoRev="1" fill="hold">
                                          <p:stCondLst>
                                            <p:cond delay="600"/>
                                          </p:stCondLst>
                                        </p:cTn>
                                        <p:tgtEl>
                                          <p:spTgt spid="7"/>
                                        </p:tgtEl>
                                        <p:attrNameLst>
                                          <p:attrName>xshear</p:attrName>
                                        </p:attrNameLst>
                                      </p:cBhvr>
                                    </p:anim>
                                    <p:animScale>
                                      <p:cBhvr>
                                        <p:cTn id="22" dur="200" decel="100000" autoRev="1" fill="hold">
                                          <p:stCondLst>
                                            <p:cond delay="600"/>
                                          </p:stCondLst>
                                        </p:cTn>
                                        <p:tgtEl>
                                          <p:spTgt spid="7"/>
                                        </p:tgtEl>
                                      </p:cBhvr>
                                      <p:from x="100000" y="100000"/>
                                      <p:to x="80000" y="100000"/>
                                    </p:animScale>
                                    <p:anim by="(#ppt_h/3+#ppt_w*0.1)" calcmode="lin" valueType="num">
                                      <p:cBhvr additive="sum">
                                        <p:cTn id="23" dur="200" decel="100000" autoRev="1" fill="hold">
                                          <p:stCondLst>
                                            <p:cond delay="600"/>
                                          </p:stCondLst>
                                        </p:cTn>
                                        <p:tgtEl>
                                          <p:spTgt spid="7"/>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from="(-#ppt_w/2)" to="(#ppt_x)" calcmode="lin" valueType="num">
                                      <p:cBhvr>
                                        <p:cTn id="28" dur="600" fill="hold">
                                          <p:stCondLst>
                                            <p:cond delay="0"/>
                                          </p:stCondLst>
                                        </p:cTn>
                                        <p:tgtEl>
                                          <p:spTgt spid="6"/>
                                        </p:tgtEl>
                                        <p:attrNameLst>
                                          <p:attrName>ppt_x</p:attrName>
                                        </p:attrNameLst>
                                      </p:cBhvr>
                                    </p:anim>
                                    <p:anim from="0" to="-1.0" calcmode="lin" valueType="num">
                                      <p:cBhvr>
                                        <p:cTn id="29" dur="200" decel="50000" autoRev="1" fill="hold">
                                          <p:stCondLst>
                                            <p:cond delay="600"/>
                                          </p:stCondLst>
                                        </p:cTn>
                                        <p:tgtEl>
                                          <p:spTgt spid="6"/>
                                        </p:tgtEl>
                                        <p:attrNameLst>
                                          <p:attrName>xshear</p:attrName>
                                        </p:attrNameLst>
                                      </p:cBhvr>
                                    </p:anim>
                                    <p:animScale>
                                      <p:cBhvr>
                                        <p:cTn id="30" dur="200" decel="100000" autoRev="1" fill="hold">
                                          <p:stCondLst>
                                            <p:cond delay="600"/>
                                          </p:stCondLst>
                                        </p:cTn>
                                        <p:tgtEl>
                                          <p:spTgt spid="6"/>
                                        </p:tgtEl>
                                      </p:cBhvr>
                                      <p:from x="100000" y="100000"/>
                                      <p:to x="80000" y="100000"/>
                                    </p:animScale>
                                    <p:anim by="(#ppt_h/3+#ppt_w*0.1)" calcmode="lin" valueType="num">
                                      <p:cBhvr additive="sum">
                                        <p:cTn id="31" dur="200" decel="100000" autoRev="1" fill="hold">
                                          <p:stCondLst>
                                            <p:cond delay="600"/>
                                          </p:stCondLst>
                                        </p:cTn>
                                        <p:tgtEl>
                                          <p:spTgt spid="6"/>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from="(-#ppt_w/2)" to="(#ppt_x)" calcmode="lin" valueType="num">
                                      <p:cBhvr>
                                        <p:cTn id="36" dur="600" fill="hold">
                                          <p:stCondLst>
                                            <p:cond delay="0"/>
                                          </p:stCondLst>
                                        </p:cTn>
                                        <p:tgtEl>
                                          <p:spTgt spid="9"/>
                                        </p:tgtEl>
                                        <p:attrNameLst>
                                          <p:attrName>ppt_x</p:attrName>
                                        </p:attrNameLst>
                                      </p:cBhvr>
                                    </p:anim>
                                    <p:anim from="0" to="-1.0" calcmode="lin" valueType="num">
                                      <p:cBhvr>
                                        <p:cTn id="37" dur="200" decel="50000" autoRev="1" fill="hold">
                                          <p:stCondLst>
                                            <p:cond delay="600"/>
                                          </p:stCondLst>
                                        </p:cTn>
                                        <p:tgtEl>
                                          <p:spTgt spid="9"/>
                                        </p:tgtEl>
                                        <p:attrNameLst>
                                          <p:attrName>xshear</p:attrName>
                                        </p:attrNameLst>
                                      </p:cBhvr>
                                    </p:anim>
                                    <p:animScale>
                                      <p:cBhvr>
                                        <p:cTn id="38" dur="200" decel="100000" autoRev="1" fill="hold">
                                          <p:stCondLst>
                                            <p:cond delay="600"/>
                                          </p:stCondLst>
                                        </p:cTn>
                                        <p:tgtEl>
                                          <p:spTgt spid="9"/>
                                        </p:tgtEl>
                                      </p:cBhvr>
                                      <p:from x="100000" y="100000"/>
                                      <p:to x="80000" y="100000"/>
                                    </p:animScale>
                                    <p:anim by="(#ppt_h/3+#ppt_w*0.1)" calcmode="lin" valueType="num">
                                      <p:cBhvr additive="sum">
                                        <p:cTn id="39" dur="200" decel="100000" autoRev="1" fill="hold">
                                          <p:stCondLst>
                                            <p:cond delay="600"/>
                                          </p:stCondLst>
                                        </p:cTn>
                                        <p:tgtEl>
                                          <p:spTgt spid="9"/>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from="(-#ppt_w/2)" to="(#ppt_x)" calcmode="lin" valueType="num">
                                      <p:cBhvr>
                                        <p:cTn id="44" dur="600" fill="hold">
                                          <p:stCondLst>
                                            <p:cond delay="0"/>
                                          </p:stCondLst>
                                        </p:cTn>
                                        <p:tgtEl>
                                          <p:spTgt spid="3"/>
                                        </p:tgtEl>
                                        <p:attrNameLst>
                                          <p:attrName>ppt_x</p:attrName>
                                        </p:attrNameLst>
                                      </p:cBhvr>
                                    </p:anim>
                                    <p:anim from="0" to="-1.0" calcmode="lin" valueType="num">
                                      <p:cBhvr>
                                        <p:cTn id="45" dur="200" decel="50000" autoRev="1" fill="hold">
                                          <p:stCondLst>
                                            <p:cond delay="600"/>
                                          </p:stCondLst>
                                        </p:cTn>
                                        <p:tgtEl>
                                          <p:spTgt spid="3"/>
                                        </p:tgtEl>
                                        <p:attrNameLst>
                                          <p:attrName>xshear</p:attrName>
                                        </p:attrNameLst>
                                      </p:cBhvr>
                                    </p:anim>
                                    <p:animScale>
                                      <p:cBhvr>
                                        <p:cTn id="46" dur="200" decel="100000" autoRev="1" fill="hold">
                                          <p:stCondLst>
                                            <p:cond delay="600"/>
                                          </p:stCondLst>
                                        </p:cTn>
                                        <p:tgtEl>
                                          <p:spTgt spid="3"/>
                                        </p:tgtEl>
                                      </p:cBhvr>
                                      <p:from x="100000" y="100000"/>
                                      <p:to x="80000" y="100000"/>
                                    </p:animScale>
                                    <p:anim by="(#ppt_h/3+#ppt_w*0.1)" calcmode="lin" valueType="num">
                                      <p:cBhvr additive="sum">
                                        <p:cTn id="47"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6" name="流程图: 终止 5"/>
          <p:cNvSpPr/>
          <p:nvPr/>
        </p:nvSpPr>
        <p:spPr>
          <a:xfrm>
            <a:off x="6043930" y="3230245"/>
            <a:ext cx="5772150" cy="191071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38200" y="485140"/>
            <a:ext cx="4264660" cy="579120"/>
          </a:xfrm>
          <a:prstGeom prst="rect">
            <a:avLst/>
          </a:prstGeom>
          <a:noFill/>
        </p:spPr>
        <p:txBody>
          <a:bodyPr wrap="square" rtlCol="0">
            <a:spAutoFit/>
          </a:bodyPr>
          <a:p>
            <a:r>
              <a:rPr lang="zh-CN" altLang="en-US" sz="3200">
                <a:latin typeface="Times New Roman" panose="02020603050405020304" pitchFamily="18" charset="0"/>
              </a:rPr>
              <a:t>人  </a:t>
            </a:r>
            <a:r>
              <a:rPr lang="en-US" sz="3200">
                <a:latin typeface="Times New Roman" panose="02020603050405020304" pitchFamily="18" charset="0"/>
              </a:rPr>
              <a:t>r</a:t>
            </a:r>
            <a:r>
              <a:rPr lang="zh-CN" altLang="en-US" sz="3200">
                <a:latin typeface="Times New Roman" panose="02020603050405020304" pitchFamily="18" charset="0"/>
              </a:rPr>
              <a:t>é</a:t>
            </a:r>
            <a:r>
              <a:rPr lang="en-US" sz="3200">
                <a:latin typeface="Times New Roman" panose="02020603050405020304" pitchFamily="18" charset="0"/>
              </a:rPr>
              <a:t>n</a:t>
            </a:r>
            <a:r>
              <a:rPr lang="en-US" altLang="zh-CN" sz="3200">
                <a:latin typeface="Times New Roman" panose="02020603050405020304" pitchFamily="18" charset="0"/>
              </a:rPr>
              <a:t>   man</a:t>
            </a:r>
            <a:endParaRPr lang="en-US" altLang="zh-CN" sz="3200">
              <a:latin typeface="Times New Roman" panose="02020603050405020304" pitchFamily="18" charset="0"/>
            </a:endParaRPr>
          </a:p>
        </p:txBody>
      </p:sp>
      <p:sp>
        <p:nvSpPr>
          <p:cNvPr id="9" name="文本框 8"/>
          <p:cNvSpPr txBox="1"/>
          <p:nvPr/>
        </p:nvSpPr>
        <p:spPr>
          <a:xfrm>
            <a:off x="6189980" y="3522980"/>
            <a:ext cx="5480050" cy="1121410"/>
          </a:xfrm>
          <a:prstGeom prst="rect">
            <a:avLst/>
          </a:prstGeom>
          <a:noFill/>
        </p:spPr>
        <p:txBody>
          <a:bodyPr wrap="square" rtlCol="0">
            <a:spAutoFit/>
          </a:bodyPr>
          <a:p>
            <a:pPr>
              <a:lnSpc>
                <a:spcPct val="130000"/>
              </a:lnSpc>
            </a:pPr>
            <a:r>
              <a:rPr lang="en-US" sz="2600">
                <a:latin typeface="Times New Roman" panose="02020603050405020304" pitchFamily="18" charset="0"/>
              </a:rPr>
              <a:t>The ancient written form of </a:t>
            </a:r>
            <a:r>
              <a:rPr lang="zh-CN" altLang="en-US" sz="2600">
                <a:latin typeface="Times New Roman" panose="02020603050405020304" pitchFamily="18" charset="0"/>
              </a:rPr>
              <a:t>人 </a:t>
            </a:r>
            <a:r>
              <a:rPr lang="en-US" altLang="zh-CN" sz="2600">
                <a:latin typeface="Times New Roman" panose="02020603050405020304" pitchFamily="18" charset="0"/>
              </a:rPr>
              <a:t>is in the shape of a man who is standing sideway.</a:t>
            </a:r>
            <a:endParaRPr lang="en-US" altLang="zh-CN" sz="2600">
              <a:latin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6305550" y="1064260"/>
            <a:ext cx="5248910" cy="1441450"/>
          </a:xfrm>
          <a:prstGeom prst="rect">
            <a:avLst/>
          </a:prstGeom>
        </p:spPr>
      </p:pic>
      <p:pic>
        <p:nvPicPr>
          <p:cNvPr id="10" name="图片 9"/>
          <p:cNvPicPr>
            <a:picLocks noChangeAspect="1"/>
          </p:cNvPicPr>
          <p:nvPr/>
        </p:nvPicPr>
        <p:blipFill>
          <a:blip r:embed="rId3"/>
          <a:stretch>
            <a:fillRect/>
          </a:stretch>
        </p:blipFill>
        <p:spPr>
          <a:xfrm>
            <a:off x="553085" y="1922145"/>
            <a:ext cx="4425315" cy="3943350"/>
          </a:xfrm>
          <a:prstGeom prst="rect">
            <a:avLst/>
          </a:prstGeom>
        </p:spPr>
      </p:pic>
      <p:pic>
        <p:nvPicPr>
          <p:cNvPr id="3" name="图片 2"/>
          <p:cNvPicPr>
            <a:picLocks noChangeAspect="1"/>
          </p:cNvPicPr>
          <p:nvPr/>
        </p:nvPicPr>
        <p:blipFill>
          <a:blip r:embed="rId4"/>
          <a:stretch>
            <a:fillRect/>
          </a:stretch>
        </p:blipFill>
        <p:spPr>
          <a:xfrm>
            <a:off x="5795645" y="3128645"/>
            <a:ext cx="600075" cy="60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from="(-#ppt_w/2)" to="(#ppt_x)" calcmode="lin" valueType="num">
                                      <p:cBhvr>
                                        <p:cTn id="23" dur="600" fill="hold">
                                          <p:stCondLst>
                                            <p:cond delay="0"/>
                                          </p:stCondLst>
                                        </p:cTn>
                                        <p:tgtEl>
                                          <p:spTgt spid="6"/>
                                        </p:tgtEl>
                                        <p:attrNameLst>
                                          <p:attrName>ppt_x</p:attrName>
                                        </p:attrNameLst>
                                      </p:cBhvr>
                                    </p:anim>
                                    <p:anim from="0" to="-1.0" calcmode="lin" valueType="num">
                                      <p:cBhvr>
                                        <p:cTn id="24" dur="200" decel="50000" autoRev="1" fill="hold">
                                          <p:stCondLst>
                                            <p:cond delay="600"/>
                                          </p:stCondLst>
                                        </p:cTn>
                                        <p:tgtEl>
                                          <p:spTgt spid="6"/>
                                        </p:tgtEl>
                                        <p:attrNameLst>
                                          <p:attrName>xshear</p:attrName>
                                        </p:attrNameLst>
                                      </p:cBhvr>
                                    </p:anim>
                                    <p:animScale>
                                      <p:cBhvr>
                                        <p:cTn id="25" dur="200" decel="100000" autoRev="1" fill="hold">
                                          <p:stCondLst>
                                            <p:cond delay="600"/>
                                          </p:stCondLst>
                                        </p:cTn>
                                        <p:tgtEl>
                                          <p:spTgt spid="6"/>
                                        </p:tgtEl>
                                      </p:cBhvr>
                                      <p:from x="100000" y="100000"/>
                                      <p:to x="80000" y="100000"/>
                                    </p:animScale>
                                    <p:anim by="(#ppt_h/3+#ppt_w*0.1)" calcmode="lin" valueType="num">
                                      <p:cBhvr additive="sum">
                                        <p:cTn id="26" dur="200" decel="100000" autoRev="1" fill="hold">
                                          <p:stCondLst>
                                            <p:cond delay="600"/>
                                          </p:stCondLst>
                                        </p:cTn>
                                        <p:tgtEl>
                                          <p:spTgt spid="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from="(-#ppt_w/2)" to="(#ppt_x)" calcmode="lin" valueType="num">
                                      <p:cBhvr>
                                        <p:cTn id="31" dur="600" fill="hold">
                                          <p:stCondLst>
                                            <p:cond delay="0"/>
                                          </p:stCondLst>
                                        </p:cTn>
                                        <p:tgtEl>
                                          <p:spTgt spid="9"/>
                                        </p:tgtEl>
                                        <p:attrNameLst>
                                          <p:attrName>ppt_x</p:attrName>
                                        </p:attrNameLst>
                                      </p:cBhvr>
                                    </p:anim>
                                    <p:anim from="0" to="-1.0" calcmode="lin" valueType="num">
                                      <p:cBhvr>
                                        <p:cTn id="32" dur="200" decel="50000" autoRev="1" fill="hold">
                                          <p:stCondLst>
                                            <p:cond delay="600"/>
                                          </p:stCondLst>
                                        </p:cTn>
                                        <p:tgtEl>
                                          <p:spTgt spid="9"/>
                                        </p:tgtEl>
                                        <p:attrNameLst>
                                          <p:attrName>xshear</p:attrName>
                                        </p:attrNameLst>
                                      </p:cBhvr>
                                    </p:anim>
                                    <p:animScale>
                                      <p:cBhvr>
                                        <p:cTn id="33" dur="200" decel="100000" autoRev="1" fill="hold">
                                          <p:stCondLst>
                                            <p:cond delay="600"/>
                                          </p:stCondLst>
                                        </p:cTn>
                                        <p:tgtEl>
                                          <p:spTgt spid="9"/>
                                        </p:tgtEl>
                                      </p:cBhvr>
                                      <p:from x="100000" y="100000"/>
                                      <p:to x="80000" y="100000"/>
                                    </p:animScale>
                                    <p:anim by="(#ppt_h/3+#ppt_w*0.1)" calcmode="lin" valueType="num">
                                      <p:cBhvr additive="sum">
                                        <p:cTn id="34"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2416</Words>
  <Application>WPS 演示</Application>
  <PresentationFormat>宽屏</PresentationFormat>
  <Paragraphs>225</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Times New Roman</vt:lpstr>
      <vt:lpstr>微软雅黑</vt:lpstr>
      <vt:lpstr>楷体_GB2312</vt:lpstr>
      <vt:lpstr>楷体</vt:lpstr>
      <vt:lpstr>Calibri Light</vt:lpstr>
      <vt:lpstr>Calibri</vt:lpstr>
      <vt:lpstr>新宋体</vt:lpstr>
      <vt:lpstr>Office 主题</vt:lpstr>
      <vt:lpstr>PowerPoint 演示文稿</vt:lpstr>
      <vt:lpstr>PowerPoint 演示文稿</vt:lpstr>
      <vt:lpstr>_</vt:lpstr>
      <vt:lpstr>_</vt:lpstr>
      <vt:lpstr>PowerPoint 演示文稿</vt:lpstr>
      <vt:lpstr>_</vt:lpstr>
      <vt:lpstr>_</vt:lpstr>
      <vt:lpstr>_</vt:lpstr>
      <vt:lpstr>_</vt:lpstr>
      <vt:lpstr>_</vt:lpstr>
      <vt:lpstr>_</vt:lpstr>
      <vt:lpstr>_</vt:lpstr>
      <vt:lpstr>_</vt:lpstr>
      <vt:lpstr>_</vt:lpstr>
      <vt:lpstr>_</vt:lpstr>
      <vt:lpstr>PowerPoint 演示文稿</vt:lpstr>
      <vt:lpstr>PowerPoint 演示文稿</vt:lpstr>
      <vt:lpstr>_</vt:lpstr>
      <vt:lpstr>_</vt:lpstr>
      <vt:lpstr>_</vt:lpstr>
      <vt:lpstr>_</vt:lpstr>
      <vt:lpstr>_</vt:lpstr>
      <vt:lpstr>_</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50</cp:revision>
  <dcterms:created xsi:type="dcterms:W3CDTF">2015-05-05T08:02:00Z</dcterms:created>
  <dcterms:modified xsi:type="dcterms:W3CDTF">2017-01-04T08:11:41Z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