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4" r:id="rId4"/>
    <p:sldId id="258" r:id="rId6"/>
    <p:sldId id="259" r:id="rId7"/>
    <p:sldId id="260" r:id="rId8"/>
    <p:sldId id="261" r:id="rId9"/>
    <p:sldId id="262" r:id="rId10"/>
    <p:sldId id="263" r:id="rId11"/>
    <p:sldId id="265" r:id="rId12"/>
    <p:sldId id="272" r:id="rId13"/>
    <p:sldId id="274" r:id="rId14"/>
    <p:sldId id="27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FAFB-D717-49F9-A6F8-842C1A0CCD9E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FAFB-D717-49F9-A6F8-842C1A0CCD9E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FAFB-D717-49F9-A6F8-842C1A0CCD9E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3822700" y="861409"/>
            <a:ext cx="4545331" cy="4546800"/>
            <a:chOff x="0" y="0"/>
            <a:chExt cx="5369" cy="5369"/>
          </a:xfrm>
        </p:grpSpPr>
        <p:pic>
          <p:nvPicPr>
            <p:cNvPr id="2051" name="Picture 3" descr="未标题-1_03_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69" cy="5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052" name="AutoShape 4"/>
            <p:cNvCxnSpPr>
              <a:cxnSpLocks noChangeShapeType="1"/>
            </p:cNvCxnSpPr>
            <p:nvPr/>
          </p:nvCxnSpPr>
          <p:spPr bwMode="auto">
            <a:xfrm flipH="1">
              <a:off x="3696" y="840"/>
              <a:ext cx="927" cy="960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rou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3" name="AutoShape 5"/>
            <p:cNvCxnSpPr>
              <a:cxnSpLocks noChangeShapeType="1"/>
            </p:cNvCxnSpPr>
            <p:nvPr/>
          </p:nvCxnSpPr>
          <p:spPr bwMode="auto">
            <a:xfrm flipV="1">
              <a:off x="709" y="3614"/>
              <a:ext cx="870" cy="900"/>
            </a:xfrm>
            <a:prstGeom prst="straightConnector1">
              <a:avLst/>
            </a:prstGeom>
            <a:noFill/>
            <a:ln w="9525" cap="flat" cmpd="sng">
              <a:solidFill>
                <a:srgbClr val="FC3159"/>
              </a:solidFill>
              <a:rou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92034" y="2526025"/>
            <a:ext cx="4193117" cy="811617"/>
          </a:xfrm>
        </p:spPr>
        <p:txBody>
          <a:bodyPr/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92033" y="3363804"/>
            <a:ext cx="4191000" cy="4689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>
            <a:lvl1pPr marL="0" indent="0" algn="ctr"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rgbClr val="FC3159"/>
                </a:solidFill>
                <a:ea typeface="宋体" panose="02010600030101010101" pitchFamily="2" charset="-122"/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grpSp>
        <p:nvGrpSpPr>
          <p:cNvPr id="2056" name="Group 8"/>
          <p:cNvGrpSpPr/>
          <p:nvPr/>
        </p:nvGrpSpPr>
        <p:grpSpPr bwMode="auto">
          <a:xfrm>
            <a:off x="4234" y="6611938"/>
            <a:ext cx="12198351" cy="246062"/>
            <a:chOff x="0" y="0"/>
            <a:chExt cx="14408" cy="389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4409" cy="38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"/>
              <a:ext cx="6972" cy="389"/>
            </a:xfrm>
            <a:prstGeom prst="rect">
              <a:avLst/>
            </a:prstGeom>
            <a:solidFill>
              <a:srgbClr val="FC31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6750" y="1"/>
              <a:ext cx="444" cy="388"/>
            </a:xfrm>
            <a:prstGeom prst="parallelogram">
              <a:avLst>
                <a:gd name="adj" fmla="val 28608"/>
              </a:avLst>
            </a:prstGeom>
            <a:solidFill>
              <a:srgbClr val="FC31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412955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  <p:grpSp>
        <p:nvGrpSpPr>
          <p:cNvPr id="12" name="Group 4"/>
          <p:cNvGrpSpPr/>
          <p:nvPr/>
        </p:nvGrpSpPr>
        <p:grpSpPr bwMode="auto">
          <a:xfrm>
            <a:off x="756748" y="376238"/>
            <a:ext cx="1109663" cy="841375"/>
            <a:chOff x="0" y="0"/>
            <a:chExt cx="1747" cy="1324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40" cy="1220"/>
            </a:xfrm>
            <a:prstGeom prst="flowChartMerge">
              <a:avLst/>
            </a:prstGeom>
            <a:solidFill>
              <a:srgbClr val="FC31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865" y="177"/>
              <a:ext cx="882" cy="726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3" y="660"/>
              <a:ext cx="429" cy="379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937" y="1024"/>
              <a:ext cx="392" cy="300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404414" y="2497138"/>
            <a:ext cx="6578600" cy="863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l">
              <a:buFont typeface="Arial" panose="020B0604020202020204" pitchFamily="34" charset="0"/>
              <a:buNone/>
              <a:defRPr sz="2800">
                <a:solidFill>
                  <a:srgbClr val="333333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404414" y="3392271"/>
            <a:ext cx="6580717" cy="5984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rgbClr val="FC3159"/>
                </a:solidFill>
                <a:ea typeface="宋体" panose="02010600030101010101" pitchFamily="2" charset="-122"/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438684" y="2582438"/>
            <a:ext cx="695325" cy="692999"/>
            <a:chOff x="2886075" y="2717800"/>
            <a:chExt cx="474663" cy="473075"/>
          </a:xfrm>
        </p:grpSpPr>
        <p:grpSp>
          <p:nvGrpSpPr>
            <p:cNvPr id="19" name="Group 2"/>
            <p:cNvGrpSpPr/>
            <p:nvPr/>
          </p:nvGrpSpPr>
          <p:grpSpPr bwMode="auto">
            <a:xfrm>
              <a:off x="2952750" y="2784475"/>
              <a:ext cx="407988" cy="406400"/>
              <a:chOff x="0" y="0"/>
              <a:chExt cx="642" cy="642"/>
            </a:xfrm>
          </p:grpSpPr>
          <p:sp>
            <p:nvSpPr>
              <p:cNvPr id="20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2" cy="642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 rot="5400000">
                <a:off x="0" y="0"/>
                <a:ext cx="321" cy="321"/>
              </a:xfrm>
              <a:prstGeom prst="rtTriangl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AutoShape 5"/>
              <p:cNvSpPr>
                <a:spLocks noChangeArrowheads="1"/>
              </p:cNvSpPr>
              <p:nvPr/>
            </p:nvSpPr>
            <p:spPr bwMode="auto">
              <a:xfrm rot="16200000">
                <a:off x="310" y="310"/>
                <a:ext cx="321" cy="321"/>
              </a:xfrm>
              <a:prstGeom prst="rtTriangl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23" name="Group 6"/>
            <p:cNvGrpSpPr/>
            <p:nvPr/>
          </p:nvGrpSpPr>
          <p:grpSpPr bwMode="auto">
            <a:xfrm>
              <a:off x="2886075" y="2717800"/>
              <a:ext cx="407988" cy="407988"/>
              <a:chOff x="0" y="0"/>
              <a:chExt cx="642" cy="642"/>
            </a:xfrm>
          </p:grpSpPr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2" cy="642"/>
              </a:xfrm>
              <a:prstGeom prst="roundRect">
                <a:avLst>
                  <a:gd name="adj" fmla="val 16667"/>
                </a:avLst>
              </a:prstGeom>
              <a:solidFill>
                <a:srgbClr val="FC31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 rot="5400000">
                <a:off x="0" y="0"/>
                <a:ext cx="321" cy="321"/>
              </a:xfrm>
              <a:prstGeom prst="rtTriangle">
                <a:avLst/>
              </a:prstGeom>
              <a:solidFill>
                <a:srgbClr val="FC31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AutoShape 9"/>
              <p:cNvSpPr>
                <a:spLocks noChangeArrowheads="1"/>
              </p:cNvSpPr>
              <p:nvPr/>
            </p:nvSpPr>
            <p:spPr bwMode="auto">
              <a:xfrm rot="16200000">
                <a:off x="310" y="310"/>
                <a:ext cx="321" cy="321"/>
              </a:xfrm>
              <a:prstGeom prst="rtTriangle">
                <a:avLst/>
              </a:prstGeom>
              <a:solidFill>
                <a:srgbClr val="FC31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6800" y="378001"/>
            <a:ext cx="9469968" cy="84137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03458" y="3096000"/>
            <a:ext cx="4144550" cy="2980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1857" y="3096000"/>
            <a:ext cx="4144552" cy="29808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Group 4"/>
          <p:cNvGrpSpPr/>
          <p:nvPr/>
        </p:nvGrpSpPr>
        <p:grpSpPr bwMode="auto">
          <a:xfrm>
            <a:off x="756748" y="376238"/>
            <a:ext cx="1109663" cy="841375"/>
            <a:chOff x="0" y="0"/>
            <a:chExt cx="1747" cy="1324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40" cy="1220"/>
            </a:xfrm>
            <a:prstGeom prst="flowChartMerge">
              <a:avLst/>
            </a:prstGeom>
            <a:solidFill>
              <a:srgbClr val="FC31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865" y="177"/>
              <a:ext cx="882" cy="726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3" y="660"/>
              <a:ext cx="429" cy="379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937" y="1024"/>
              <a:ext cx="392" cy="300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2432" y="365126"/>
            <a:ext cx="9472085" cy="85248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112434" y="1681164"/>
            <a:ext cx="3772392" cy="6746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rgbClr val="FC31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单击此处编辑文本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112434" y="2505075"/>
            <a:ext cx="3772392" cy="260985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574366" y="1660526"/>
            <a:ext cx="3767813" cy="6953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rgbClr val="FC31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单击此处编辑文本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74366" y="2505075"/>
            <a:ext cx="3767813" cy="260985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  <p:grpSp>
        <p:nvGrpSpPr>
          <p:cNvPr id="17" name="Group 4"/>
          <p:cNvGrpSpPr/>
          <p:nvPr/>
        </p:nvGrpSpPr>
        <p:grpSpPr bwMode="auto">
          <a:xfrm>
            <a:off x="756748" y="376238"/>
            <a:ext cx="1109663" cy="841375"/>
            <a:chOff x="0" y="0"/>
            <a:chExt cx="1747" cy="1324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40" cy="1220"/>
            </a:xfrm>
            <a:prstGeom prst="flowChartMerge">
              <a:avLst/>
            </a:prstGeom>
            <a:solidFill>
              <a:srgbClr val="FC31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865" y="177"/>
              <a:ext cx="882" cy="726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AutoShape 7"/>
            <p:cNvSpPr>
              <a:spLocks noChangeArrowheads="1"/>
            </p:cNvSpPr>
            <p:nvPr/>
          </p:nvSpPr>
          <p:spPr bwMode="auto">
            <a:xfrm>
              <a:off x="3" y="660"/>
              <a:ext cx="429" cy="379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937" y="1024"/>
              <a:ext cx="392" cy="300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92034" y="2461419"/>
            <a:ext cx="4193117" cy="888207"/>
          </a:xfrm>
        </p:spPr>
        <p:txBody>
          <a:bodyPr/>
          <a:lstStyle>
            <a:lvl1pPr algn="ctr">
              <a:defRPr sz="3600">
                <a:solidFill>
                  <a:srgbClr val="333333"/>
                </a:solidFill>
                <a:latin typeface="+mj-lt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92033" y="3348038"/>
            <a:ext cx="4191000" cy="49827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/>
          <a:lstStyle>
            <a:lvl1pPr marL="0" indent="0" algn="ctr">
              <a:spcBef>
                <a:spcPct val="0"/>
              </a:spcBef>
              <a:buFont typeface="Arial" panose="020B0604020202020204" pitchFamily="34" charset="0"/>
              <a:buNone/>
              <a:defRPr sz="1800">
                <a:solidFill>
                  <a:srgbClr val="FC3159"/>
                </a:solidFill>
                <a:ea typeface="宋体" panose="02010600030101010101" pitchFamily="2" charset="-122"/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grpSp>
        <p:nvGrpSpPr>
          <p:cNvPr id="2056" name="Group 8"/>
          <p:cNvGrpSpPr/>
          <p:nvPr/>
        </p:nvGrpSpPr>
        <p:grpSpPr bwMode="auto">
          <a:xfrm>
            <a:off x="4234" y="6611938"/>
            <a:ext cx="12198351" cy="246062"/>
            <a:chOff x="0" y="0"/>
            <a:chExt cx="14408" cy="389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4409" cy="38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"/>
              <a:ext cx="6972" cy="389"/>
            </a:xfrm>
            <a:prstGeom prst="rect">
              <a:avLst/>
            </a:prstGeom>
            <a:solidFill>
              <a:srgbClr val="FC31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6750" y="1"/>
              <a:ext cx="444" cy="388"/>
            </a:xfrm>
            <a:prstGeom prst="parallelogram">
              <a:avLst>
                <a:gd name="adj" fmla="val 28608"/>
              </a:avLst>
            </a:prstGeom>
            <a:solidFill>
              <a:srgbClr val="FC31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sz="180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171154"/>
            <a:ext cx="2743200" cy="365125"/>
          </a:xfrm>
        </p:spPr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1711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171154"/>
            <a:ext cx="2743200" cy="365125"/>
          </a:xfrm>
        </p:spPr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2"/>
          <p:cNvGrpSpPr/>
          <p:nvPr/>
        </p:nvGrpSpPr>
        <p:grpSpPr bwMode="auto">
          <a:xfrm>
            <a:off x="3815081" y="880887"/>
            <a:ext cx="4545331" cy="4546800"/>
            <a:chOff x="-9" y="23"/>
            <a:chExt cx="5369" cy="5369"/>
          </a:xfrm>
        </p:grpSpPr>
        <p:pic>
          <p:nvPicPr>
            <p:cNvPr id="16" name="Picture 3" descr="未标题-1_03_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23"/>
              <a:ext cx="5369" cy="5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17" name="AutoShape 4"/>
            <p:cNvCxnSpPr>
              <a:cxnSpLocks noChangeShapeType="1"/>
            </p:cNvCxnSpPr>
            <p:nvPr/>
          </p:nvCxnSpPr>
          <p:spPr bwMode="auto">
            <a:xfrm flipH="1">
              <a:off x="3696" y="840"/>
              <a:ext cx="927" cy="960"/>
            </a:xfrm>
            <a:prstGeom prst="straightConnector1">
              <a:avLst/>
            </a:prstGeom>
            <a:noFill/>
            <a:ln w="9525" cap="flat" cmpd="sng">
              <a:solidFill>
                <a:srgbClr val="333333"/>
              </a:solidFill>
              <a:rou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flipV="1">
              <a:off x="709" y="3614"/>
              <a:ext cx="870" cy="900"/>
            </a:xfrm>
            <a:prstGeom prst="straightConnector1">
              <a:avLst/>
            </a:prstGeom>
            <a:noFill/>
            <a:ln w="9525" cap="flat" cmpd="sng">
              <a:solidFill>
                <a:srgbClr val="FC3159"/>
              </a:solidFill>
              <a:rou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0000" y="3182711"/>
            <a:ext cx="10992000" cy="33284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0000" y="1455918"/>
            <a:ext cx="10992000" cy="161177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14551" y="376239"/>
            <a:ext cx="9469967" cy="84137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  <p:grpSp>
        <p:nvGrpSpPr>
          <p:cNvPr id="16" name="Group 4"/>
          <p:cNvGrpSpPr/>
          <p:nvPr/>
        </p:nvGrpSpPr>
        <p:grpSpPr bwMode="auto">
          <a:xfrm>
            <a:off x="756748" y="376238"/>
            <a:ext cx="1109663" cy="841375"/>
            <a:chOff x="0" y="0"/>
            <a:chExt cx="1747" cy="1324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40" cy="1220"/>
            </a:xfrm>
            <a:prstGeom prst="flowChartMerge">
              <a:avLst/>
            </a:prstGeom>
            <a:solidFill>
              <a:srgbClr val="FC31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865" y="177"/>
              <a:ext cx="882" cy="726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3" y="660"/>
              <a:ext cx="429" cy="379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937" y="1024"/>
              <a:ext cx="392" cy="300"/>
            </a:xfrm>
            <a:prstGeom prst="flowChartMerg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48157" y="376238"/>
            <a:ext cx="1605643" cy="57023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76238"/>
            <a:ext cx="8648700" cy="570230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4551" y="376240"/>
            <a:ext cx="9239249" cy="84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ctr" anchorCtr="0" compatLnSpc="1">
            <a:normAutofit/>
          </a:bodyPr>
          <a:lstStyle/>
          <a:p>
            <a:pPr lvl="0"/>
            <a:r>
              <a:rPr lang="zh-CN" altLang="zh-CN" dirty="0" smtClean="0">
                <a:sym typeface="Arial" panose="020B0604020202020204" pitchFamily="34" charset="0"/>
              </a:rPr>
              <a:t>单击此处编辑母版标题样式</a:t>
            </a:r>
            <a:endParaRPr lang="zh-CN" altLang="zh-CN" dirty="0" smtClean="0">
              <a:sym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14500"/>
            <a:ext cx="10515600" cy="436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DCB1-9C9A-4BF3-952A-A1045CC7E7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71DA2-2E14-4FB3-A823-D49FC771C7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200" kern="1200">
          <a:solidFill>
            <a:srgbClr val="FC3159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C315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C315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C315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C315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C315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C315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C315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800">
          <a:solidFill>
            <a:srgbClr val="FC3159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8.xml"/><Relationship Id="rId2" Type="http://schemas.openxmlformats.org/officeDocument/2006/relationships/image" Target="../media/image25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.xml"/><Relationship Id="rId2" Type="http://schemas.openxmlformats.org/officeDocument/2006/relationships/image" Target="../media/image24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212590" y="2346325"/>
            <a:ext cx="3848735" cy="1581785"/>
          </a:xfrm>
        </p:spPr>
        <p:txBody>
          <a:bodyPr wrap="square">
            <a:noAutofit/>
          </a:bodyPr>
          <a:p>
            <a:r>
              <a:rPr lang="zh-CN" altLang="en-US" sz="4400" smtClean="0">
                <a:solidFill>
                  <a:schemeClr val="tx1"/>
                </a:solidFill>
                <a:latin typeface="+mj-lt"/>
              </a:rPr>
              <a:t>mǎiyīfu</a:t>
            </a:r>
            <a:br>
              <a:rPr lang="zh-CN" altLang="en-US" sz="4400" smtClean="0">
                <a:solidFill>
                  <a:schemeClr val="tx1"/>
                </a:solidFill>
                <a:latin typeface="+mj-lt"/>
              </a:rPr>
            </a:br>
            <a:r>
              <a:rPr lang="zh-CN" altLang="en-US" sz="4400" smtClean="0">
                <a:solidFill>
                  <a:schemeClr val="tx1"/>
                </a:solidFill>
                <a:latin typeface="+mj-lt"/>
              </a:rPr>
              <a:t>买 衣服</a:t>
            </a:r>
            <a:endParaRPr lang="zh-CN" altLang="en-US" sz="440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5" y="3724275"/>
            <a:ext cx="3185160" cy="2124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490" y="461645"/>
            <a:ext cx="3011805" cy="2052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855" y="3589655"/>
            <a:ext cx="3012440" cy="22593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15" y="458470"/>
            <a:ext cx="3065145" cy="22993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17090" y="377825"/>
            <a:ext cx="9421495" cy="1024890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yánsè</a:t>
            </a:r>
            <a:br>
              <a:rPr lang="zh-CN" altLang="en-US" sz="3600" dirty="0">
                <a:latin typeface="+mj-lt"/>
              </a:rPr>
            </a:br>
            <a:r>
              <a:rPr lang="zh-CN" altLang="en-US" sz="3600" dirty="0">
                <a:latin typeface="+mj-lt"/>
              </a:rPr>
              <a:t> 颜 色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29891"/>
          <a:stretch>
            <a:fillRect/>
          </a:stretch>
        </p:blipFill>
        <p:spPr>
          <a:xfrm>
            <a:off x="2341880" y="3612515"/>
            <a:ext cx="7827010" cy="1793875"/>
          </a:xfrm>
          <a:prstGeom prst="rect">
            <a:avLst/>
          </a:prstGeom>
        </p:spPr>
      </p:pic>
      <p:sp>
        <p:nvSpPr>
          <p:cNvPr id="218" name=" 218"/>
          <p:cNvSpPr/>
          <p:nvPr/>
        </p:nvSpPr>
        <p:spPr>
          <a:xfrm>
            <a:off x="2117090" y="2560320"/>
            <a:ext cx="1167130" cy="1737995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zǐsè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紫色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" name=" 218"/>
          <p:cNvSpPr/>
          <p:nvPr/>
        </p:nvSpPr>
        <p:spPr>
          <a:xfrm>
            <a:off x="3357245" y="2290445"/>
            <a:ext cx="1175385" cy="176276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lánsè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蓝 色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" name=" 218"/>
          <p:cNvSpPr/>
          <p:nvPr/>
        </p:nvSpPr>
        <p:spPr>
          <a:xfrm>
            <a:off x="4580890" y="2185035"/>
            <a:ext cx="1175385" cy="176276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lǜsè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绿色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1" name=" 218"/>
          <p:cNvSpPr/>
          <p:nvPr/>
        </p:nvSpPr>
        <p:spPr>
          <a:xfrm>
            <a:off x="5834380" y="2087880"/>
            <a:ext cx="1454785" cy="1859915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huángsè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黄  色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2" name=" 218"/>
          <p:cNvSpPr/>
          <p:nvPr/>
        </p:nvSpPr>
        <p:spPr>
          <a:xfrm>
            <a:off x="7393940" y="2087880"/>
            <a:ext cx="1227455" cy="1800225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júsè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橘色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3" name=" 218"/>
          <p:cNvSpPr/>
          <p:nvPr/>
        </p:nvSpPr>
        <p:spPr>
          <a:xfrm>
            <a:off x="8725535" y="1764665"/>
            <a:ext cx="1308100" cy="184785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hóngsè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+mj-ea"/>
                <a:ea typeface="+mj-ea"/>
              </a:rPr>
              <a:t>红 色</a:t>
            </a:r>
            <a:endParaRPr lang="zh-CN" altLang="en-US" sz="28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6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090" y="377825"/>
            <a:ext cx="7646670" cy="975360"/>
          </a:xfrm>
        </p:spPr>
        <p:txBody>
          <a:bodyPr>
            <a:noAutofit/>
          </a:bodyPr>
          <a:p>
            <a:r>
              <a:rPr lang="zh-CN" altLang="en-US" sz="3600"/>
              <a:t>chímǎ</a:t>
            </a:r>
            <a:br>
              <a:rPr lang="zh-CN" altLang="en-US" sz="3600"/>
            </a:br>
            <a:r>
              <a:rPr lang="zh-CN" altLang="en-US" sz="3600"/>
              <a:t>尺 码</a:t>
            </a:r>
            <a:endParaRPr lang="zh-CN" altLang="en-US" sz="3600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33090" y="2399665"/>
            <a:ext cx="6845935" cy="3623945"/>
          </a:xfrm>
          <a:prstGeom prst="rect">
            <a:avLst/>
          </a:prstGeom>
        </p:spPr>
      </p:pic>
      <p:sp>
        <p:nvSpPr>
          <p:cNvPr id="218" name=" 218"/>
          <p:cNvSpPr/>
          <p:nvPr/>
        </p:nvSpPr>
        <p:spPr>
          <a:xfrm>
            <a:off x="4864100" y="2060575"/>
            <a:ext cx="1348740" cy="179959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xiǎohào</a:t>
            </a:r>
            <a:endParaRPr lang="zh-CN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小  号</a:t>
            </a:r>
            <a:endParaRPr lang="zh-CN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6" name=" 218"/>
          <p:cNvSpPr/>
          <p:nvPr/>
        </p:nvSpPr>
        <p:spPr>
          <a:xfrm>
            <a:off x="6212840" y="1670050"/>
            <a:ext cx="1495425" cy="202057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zhōnghào</a:t>
            </a:r>
            <a:endParaRPr lang="zh-CN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中   号 </a:t>
            </a:r>
            <a:endParaRPr lang="zh-CN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" name=" 218"/>
          <p:cNvSpPr/>
          <p:nvPr/>
        </p:nvSpPr>
        <p:spPr>
          <a:xfrm>
            <a:off x="7708265" y="2133600"/>
            <a:ext cx="1192530" cy="1654175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dàhào</a:t>
            </a:r>
            <a:endParaRPr lang="zh-CN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大号 </a:t>
            </a:r>
            <a:endParaRPr lang="zh-CN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" name=" 218"/>
          <p:cNvSpPr/>
          <p:nvPr/>
        </p:nvSpPr>
        <p:spPr>
          <a:xfrm>
            <a:off x="8900795" y="1859280"/>
            <a:ext cx="1472565" cy="192786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jiādàhào</a:t>
            </a:r>
            <a:endParaRPr lang="zh-CN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+mj-ea"/>
                <a:ea typeface="+mj-ea"/>
              </a:rPr>
              <a:t>加 大号 </a:t>
            </a:r>
            <a:endParaRPr lang="zh-CN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29765" y="818515"/>
            <a:ext cx="3653155" cy="3653155"/>
          </a:xfrm>
          <a:prstGeom prst="rect">
            <a:avLst/>
          </a:prstGeom>
        </p:spPr>
      </p:pic>
      <p:pic>
        <p:nvPicPr>
          <p:cNvPr id="6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90360" y="1393190"/>
            <a:ext cx="2980690" cy="298069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 186"/>
          <p:cNvSpPr/>
          <p:nvPr/>
        </p:nvSpPr>
        <p:spPr>
          <a:xfrm>
            <a:off x="2258695" y="4667250"/>
            <a:ext cx="2799715" cy="9258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tàidàle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太 大了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208270" y="2884170"/>
            <a:ext cx="1774825" cy="3911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 186"/>
          <p:cNvSpPr/>
          <p:nvPr/>
        </p:nvSpPr>
        <p:spPr>
          <a:xfrm>
            <a:off x="5374640" y="1958340"/>
            <a:ext cx="1315720" cy="9258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huàn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换 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9" name=" 186"/>
          <p:cNvSpPr/>
          <p:nvPr/>
        </p:nvSpPr>
        <p:spPr>
          <a:xfrm>
            <a:off x="6690360" y="4666615"/>
            <a:ext cx="3187065" cy="9264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huànxiǎode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换  小  的 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bldLvl="0" animBg="1"/>
      <p:bldP spid="7" grpId="0" animBg="1"/>
      <p:bldP spid="8" grpId="0" animBg="1"/>
      <p:bldP spid="8" grpId="1" bldLvl="0" animBg="1"/>
      <p:bldP spid="9" grpId="0" animBg="1"/>
      <p:bldP spid="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zh-CN" sz="3600" dirty="0">
                <a:solidFill>
                  <a:schemeClr val="tx1"/>
                </a:solidFill>
                <a:latin typeface="+mj-lt"/>
              </a:rPr>
              <a:t>yī fu</a:t>
            </a:r>
            <a:br>
              <a:rPr lang="zh-CN" altLang="zh-CN" sz="3600" dirty="0">
                <a:solidFill>
                  <a:schemeClr val="tx1"/>
                </a:solidFill>
                <a:latin typeface="+mj-lt"/>
              </a:rPr>
            </a:br>
            <a:r>
              <a:rPr lang="zh-CN" altLang="zh-CN" sz="3600" dirty="0">
                <a:solidFill>
                  <a:schemeClr val="tx1"/>
                </a:solidFill>
                <a:latin typeface="+mj-lt"/>
              </a:rPr>
              <a:t>衣服</a:t>
            </a:r>
            <a:endParaRPr lang="zh-CN" altLang="zh-CN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90" y="1600835"/>
            <a:ext cx="4244340" cy="3009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4550" y="376555"/>
            <a:ext cx="7053580" cy="984885"/>
          </a:xfrm>
        </p:spPr>
        <p:txBody>
          <a:bodyPr>
            <a:noAutofit/>
          </a:bodyPr>
          <a:p>
            <a:r>
              <a:rPr lang="zh-CN" altLang="en-US" sz="3600"/>
              <a:t>shàngyī</a:t>
            </a:r>
            <a:br>
              <a:rPr lang="zh-CN" altLang="en-US" sz="3600"/>
            </a:br>
            <a:r>
              <a:rPr lang="zh-CN" altLang="en-US" sz="3600"/>
              <a:t> 上  衣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b="5500"/>
          <a:stretch>
            <a:fillRect/>
          </a:stretch>
        </p:blipFill>
        <p:spPr>
          <a:xfrm>
            <a:off x="1184910" y="1902460"/>
            <a:ext cx="2673985" cy="2320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4073"/>
          <a:stretch>
            <a:fillRect/>
          </a:stretch>
        </p:blipFill>
        <p:spPr>
          <a:xfrm>
            <a:off x="4957445" y="1902460"/>
            <a:ext cx="3008630" cy="2258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910" y="1666240"/>
            <a:ext cx="2389505" cy="2413000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1120140" y="4516120"/>
            <a:ext cx="2738755" cy="1033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chènshān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衬  衫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7" name=" 186"/>
          <p:cNvSpPr/>
          <p:nvPr/>
        </p:nvSpPr>
        <p:spPr>
          <a:xfrm>
            <a:off x="4957445" y="4516120"/>
            <a:ext cx="2738755" cy="1033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Txù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T恤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8" name=" 186"/>
          <p:cNvSpPr/>
          <p:nvPr/>
        </p:nvSpPr>
        <p:spPr>
          <a:xfrm>
            <a:off x="8582660" y="4516120"/>
            <a:ext cx="2738755" cy="1033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máoyī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毛 衣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animBg="1"/>
      <p:bldP spid="7" grpId="0" animBg="1"/>
      <p:bldP spid="7" grpId="1" bldLvl="0" animBg="1"/>
      <p:bldP spid="8" grpId="0" animBg="1"/>
      <p:bldP spid="8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4550" y="340360"/>
            <a:ext cx="7378065" cy="1129030"/>
          </a:xfrm>
        </p:spPr>
        <p:txBody>
          <a:bodyPr>
            <a:noAutofit/>
          </a:bodyPr>
          <a:p>
            <a:r>
              <a:rPr lang="zh-CN" altLang="en-US" sz="3600"/>
              <a:t>wàitào</a:t>
            </a:r>
            <a:br>
              <a:rPr lang="zh-CN" altLang="en-US" sz="3600"/>
            </a:br>
            <a:r>
              <a:rPr lang="zh-CN" altLang="en-US" sz="3600"/>
              <a:t>外 套</a:t>
            </a:r>
            <a:endParaRPr lang="zh-CN" altLang="en-US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2655" y="2221865"/>
            <a:ext cx="2084705" cy="2435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7750" r="15984"/>
          <a:stretch>
            <a:fillRect/>
          </a:stretch>
        </p:blipFill>
        <p:spPr>
          <a:xfrm>
            <a:off x="9053195" y="2224405"/>
            <a:ext cx="2600960" cy="2432685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492125" y="4900295"/>
            <a:ext cx="2439035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dàyī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大衣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9" name=" 186"/>
          <p:cNvSpPr/>
          <p:nvPr/>
        </p:nvSpPr>
        <p:spPr>
          <a:xfrm>
            <a:off x="3285490" y="4900295"/>
            <a:ext cx="2439035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jiák</a:t>
            </a:r>
            <a:r>
              <a:rPr lang="en-US" altLang="zh-CN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e</a:t>
            </a:r>
            <a:endParaRPr lang="en-US" altLang="zh-CN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夹 克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4198" t="9255" r="67278" b="8012"/>
          <a:stretch>
            <a:fillRect/>
          </a:stretch>
        </p:blipFill>
        <p:spPr>
          <a:xfrm>
            <a:off x="6593840" y="1775460"/>
            <a:ext cx="1777365" cy="2981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35050" t="8508" r="36368" b="11788"/>
          <a:stretch>
            <a:fillRect/>
          </a:stretch>
        </p:blipFill>
        <p:spPr>
          <a:xfrm>
            <a:off x="800100" y="1798320"/>
            <a:ext cx="1772920" cy="2858770"/>
          </a:xfrm>
          <a:prstGeom prst="rect">
            <a:avLst/>
          </a:prstGeom>
        </p:spPr>
      </p:pic>
      <p:sp>
        <p:nvSpPr>
          <p:cNvPr id="13" name=" 186"/>
          <p:cNvSpPr/>
          <p:nvPr/>
        </p:nvSpPr>
        <p:spPr>
          <a:xfrm>
            <a:off x="6187440" y="4900295"/>
            <a:ext cx="2439035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fēngyī</a:t>
            </a:r>
            <a:endParaRPr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风  衣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4" name=" 186"/>
          <p:cNvSpPr/>
          <p:nvPr/>
        </p:nvSpPr>
        <p:spPr>
          <a:xfrm>
            <a:off x="9053195" y="4900295"/>
            <a:ext cx="2439035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yǔróngfú</a:t>
            </a:r>
            <a:endParaRPr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羽 绒 服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bldLvl="0" animBg="1"/>
      <p:bldP spid="9" grpId="0" animBg="1"/>
      <p:bldP spid="9" grpId="1" bldLvl="0" animBg="1"/>
      <p:bldP spid="13" grpId="0" animBg="1"/>
      <p:bldP spid="13" grpId="1" bldLvl="0" animBg="1"/>
      <p:bldP spid="14" grpId="0" animBg="1"/>
      <p:bldP spid="14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055" y="316230"/>
            <a:ext cx="8327390" cy="1189990"/>
          </a:xfrm>
        </p:spPr>
        <p:txBody>
          <a:bodyPr>
            <a:noAutofit/>
          </a:bodyPr>
          <a:p>
            <a:r>
              <a:rPr lang="zh-CN" altLang="en-US" sz="3600"/>
              <a:t>qúnzi</a:t>
            </a:r>
            <a:br>
              <a:rPr lang="zh-CN" altLang="en-US" sz="3600"/>
            </a:br>
            <a:r>
              <a:rPr lang="zh-CN" altLang="en-US" sz="3600"/>
              <a:t>裙 子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8555" y="1787525"/>
            <a:ext cx="2827655" cy="2827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65" y="1865630"/>
            <a:ext cx="2378710" cy="2670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-2446" t="14240" r="2740" b="21236"/>
          <a:stretch>
            <a:fillRect/>
          </a:stretch>
        </p:blipFill>
        <p:spPr>
          <a:xfrm>
            <a:off x="8088630" y="2287905"/>
            <a:ext cx="2821940" cy="1826260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1250950" y="4815840"/>
            <a:ext cx="2715260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liányīqún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连 衣裙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7" name=" 186"/>
          <p:cNvSpPr/>
          <p:nvPr/>
        </p:nvSpPr>
        <p:spPr>
          <a:xfrm>
            <a:off x="4584700" y="4815840"/>
            <a:ext cx="2715260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chángqún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长  裙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8" name=" 186"/>
          <p:cNvSpPr/>
          <p:nvPr/>
        </p:nvSpPr>
        <p:spPr>
          <a:xfrm>
            <a:off x="8088630" y="4815840"/>
            <a:ext cx="2715260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duǎnqún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短  裙 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bldLvl="0" animBg="1"/>
      <p:bldP spid="7" grpId="0" animBg="1"/>
      <p:bldP spid="7" grpId="1" bldLvl="0" animBg="1"/>
      <p:bldP spid="8" grpId="0" animBg="1"/>
      <p:bldP spid="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4550" y="316865"/>
            <a:ext cx="7534275" cy="984885"/>
          </a:xfrm>
        </p:spPr>
        <p:txBody>
          <a:bodyPr>
            <a:noAutofit/>
          </a:bodyPr>
          <a:p>
            <a:r>
              <a:rPr lang="zh-CN" altLang="en-US" sz="3600"/>
              <a:t>kùzi</a:t>
            </a:r>
            <a:br>
              <a:rPr lang="zh-CN" altLang="en-US" sz="3600"/>
            </a:br>
            <a:r>
              <a:rPr lang="zh-CN" altLang="en-US" sz="3600"/>
              <a:t>裤子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23085" y="1941830"/>
            <a:ext cx="3014345" cy="2599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8185" t="45135" r="9898"/>
          <a:stretch>
            <a:fillRect/>
          </a:stretch>
        </p:blipFill>
        <p:spPr>
          <a:xfrm>
            <a:off x="6221095" y="1941830"/>
            <a:ext cx="5071110" cy="2377440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2114550" y="4864100"/>
            <a:ext cx="2715260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chángkù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 长 裤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6" name=" 186"/>
          <p:cNvSpPr/>
          <p:nvPr/>
        </p:nvSpPr>
        <p:spPr>
          <a:xfrm>
            <a:off x="7262495" y="4864100"/>
            <a:ext cx="2715260" cy="949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duǎnkù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短 裤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bldLvl="0" animBg="1"/>
      <p:bldP spid="6" grpId="0" animBg="1"/>
      <p:bldP spid="6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4550" y="339725"/>
            <a:ext cx="8345805" cy="1037590"/>
          </a:xfrm>
        </p:spPr>
        <p:txBody>
          <a:bodyPr>
            <a:noAutofit/>
          </a:bodyPr>
          <a:p>
            <a:r>
              <a:rPr lang="zh-CN" altLang="en-US" sz="3600"/>
              <a:t>xié</a:t>
            </a:r>
            <a:br>
              <a:rPr lang="zh-CN" altLang="en-US" sz="3600"/>
            </a:br>
            <a:r>
              <a:rPr lang="zh-CN" altLang="en-US" sz="3600"/>
              <a:t>鞋 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58975" y="1927860"/>
            <a:ext cx="3021330" cy="23583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820" y="1689100"/>
            <a:ext cx="3045460" cy="2597150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1958975" y="4729480"/>
            <a:ext cx="2871470" cy="1010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yùndòngxié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运 动  鞋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6" name=" 186"/>
          <p:cNvSpPr/>
          <p:nvPr/>
        </p:nvSpPr>
        <p:spPr>
          <a:xfrm>
            <a:off x="6859270" y="4729480"/>
            <a:ext cx="2871470" cy="1010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gāogēnxié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高 跟 鞋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bldLvl="0" animBg="1"/>
      <p:bldP spid="6" grpId="0" animBg="1"/>
      <p:bldP spid="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0900" y="1986280"/>
            <a:ext cx="1796415" cy="2418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7322" t="760" r="11571"/>
          <a:stretch>
            <a:fillRect/>
          </a:stretch>
        </p:blipFill>
        <p:spPr>
          <a:xfrm>
            <a:off x="3404235" y="2586355"/>
            <a:ext cx="2362835" cy="18186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84265" y="2966720"/>
            <a:ext cx="2503805" cy="1438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7118"/>
          <a:stretch>
            <a:fillRect/>
          </a:stretch>
        </p:blipFill>
        <p:spPr>
          <a:xfrm>
            <a:off x="9314815" y="2833370"/>
            <a:ext cx="2121535" cy="1571625"/>
          </a:xfrm>
          <a:prstGeom prst="rect">
            <a:avLst/>
          </a:prstGeom>
        </p:spPr>
      </p:pic>
      <p:sp>
        <p:nvSpPr>
          <p:cNvPr id="186" name=" 186"/>
          <p:cNvSpPr/>
          <p:nvPr/>
        </p:nvSpPr>
        <p:spPr>
          <a:xfrm>
            <a:off x="313055" y="4802505"/>
            <a:ext cx="2334260" cy="1010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wéijīn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围 巾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9" name=" 186"/>
          <p:cNvSpPr/>
          <p:nvPr/>
        </p:nvSpPr>
        <p:spPr>
          <a:xfrm>
            <a:off x="3120390" y="4802505"/>
            <a:ext cx="2334260" cy="1010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tóujīn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头 巾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0" name=" 186"/>
          <p:cNvSpPr/>
          <p:nvPr/>
        </p:nvSpPr>
        <p:spPr>
          <a:xfrm>
            <a:off x="6086475" y="4802505"/>
            <a:ext cx="2334260" cy="1010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màozi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帽 子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  <p:sp>
        <p:nvSpPr>
          <p:cNvPr id="11" name=" 186"/>
          <p:cNvSpPr/>
          <p:nvPr/>
        </p:nvSpPr>
        <p:spPr>
          <a:xfrm>
            <a:off x="9019540" y="4802505"/>
            <a:ext cx="2334260" cy="10109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shǒutào</a:t>
            </a:r>
            <a:endParaRPr lang="zh-CN" altLang="en-US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手  套 </a:t>
            </a:r>
            <a:r>
              <a:rPr lang="zh-CN" altLang="en-US">
                <a:solidFill>
                  <a:schemeClr val="accent4"/>
                </a:solidFill>
              </a:rPr>
              <a:t> </a:t>
            </a:r>
            <a:endParaRPr lang="zh-CN" altLang="en-US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bldLvl="0" animBg="1"/>
      <p:bldP spid="9" grpId="0" animBg="1"/>
      <p:bldP spid="9" grpId="1" bldLvl="0" animBg="1"/>
      <p:bldP spid="10" grpId="0" animBg="1"/>
      <p:bldP spid="10" grpId="1" bldLvl="0" animBg="1"/>
      <p:bldP spid="11" grpId="0" animBg="1"/>
      <p:bldP spid="11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3200" smtClean="0">
                <a:solidFill>
                  <a:schemeClr val="tx1"/>
                </a:solidFill>
                <a:latin typeface="+mj-lt"/>
                <a:sym typeface="+mn-ea"/>
              </a:rPr>
              <a:t>mǎiyīfu</a:t>
            </a:r>
            <a:br>
              <a:rPr lang="zh-CN" altLang="en-US" sz="3200" smtClean="0">
                <a:solidFill>
                  <a:schemeClr val="tx1"/>
                </a:solidFill>
                <a:latin typeface="+mj-lt"/>
                <a:sym typeface="+mn-ea"/>
              </a:rPr>
            </a:br>
            <a:r>
              <a:rPr lang="zh-CN" altLang="en-US" sz="3200" smtClean="0">
                <a:solidFill>
                  <a:schemeClr val="tx1"/>
                </a:solidFill>
                <a:latin typeface="+mj-lt"/>
                <a:sym typeface="+mn-ea"/>
              </a:rPr>
              <a:t>买 衣服</a:t>
            </a:r>
            <a:endParaRPr lang="zh-CN" altLang="en-US" sz="3200" dirty="0" smtClean="0">
              <a:solidFill>
                <a:schemeClr val="tx1"/>
              </a:solidFill>
              <a:latin typeface="+mj-lt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368425"/>
            <a:ext cx="4679315" cy="31216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57"/>
  <p:tag name="KSO_WM_UNIT_ID" val="custom160057_1*a*1"/>
  <p:tag name="KSO_WM_UNIT_TYPE" val="a"/>
  <p:tag name="KSO_WM_UNIT_INDEX" val="1"/>
  <p:tag name="KSO_WM_UNIT_CLEAR" val="1"/>
  <p:tag name="KSO_WM_UNIT_LAYERLEVEL" val="1"/>
  <p:tag name="KSO_WM_UNIT_VALUE" val="9"/>
  <p:tag name="KSO_WM_UNIT_ISCONTENTSTITLE" val="0"/>
  <p:tag name="KSO_WM_UNIT_HIGHLIGHT" val="0"/>
  <p:tag name="KSO_WM_UNIT_COMPATIBLE" val="0"/>
  <p:tag name="KSO_WM_UNIT_PRESET_TEXT" val="在此编辑标题"/>
</p:tagLst>
</file>

<file path=ppt/tags/tag2.xml><?xml version="1.0" encoding="utf-8"?>
<p:tagLst xmlns:p="http://schemas.openxmlformats.org/presentationml/2006/main">
  <p:tag name="KSO_WM_TEMPLATE_THUMBS_INDEX" val="1、8、11、13、18、23、25、28、29、33、35、38"/>
  <p:tag name="KSO_WM_SLIDE_ID" val="custom160057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160057"/>
  <p:tag name="KSO_WM_TAG_VERSION" val="1.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57"/>
  <p:tag name="KSO_WM_UNIT_ID" val="custom160057_11*a*1"/>
  <p:tag name="KSO_WM_UNIT_TYPE" val="a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4.xml><?xml version="1.0" encoding="utf-8"?>
<p:tagLst xmlns:p="http://schemas.openxmlformats.org/presentationml/2006/main">
  <p:tag name="KSO_WM_SLIDE_ID" val="custom160057_11"/>
  <p:tag name="KSO_WM_SLIDE_INDEX" val="11"/>
  <p:tag name="KSO_WM_SLIDE_LAYOUT" val="a"/>
  <p:tag name="KSO_WM_SLIDE_LAYOUT_CNT" val="1"/>
  <p:tag name="KSO_WM_SLIDE_TYPE" val="sectionTitle"/>
  <p:tag name="KSO_WM_BEAUTIFY_FLAG" val="#wm#"/>
  <p:tag name="KSO_WM_SLIDE_ITEM_CNT" val="1"/>
  <p:tag name="KSO_WM_TEMPLATE_CATEGORY" val="custom"/>
  <p:tag name="KSO_WM_TEMPLATE_INDEX" val="160057"/>
  <p:tag name="KSO_WM_TAG_VERSION" val="1.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57"/>
  <p:tag name="KSO_WM_UNIT_ID" val="custom160057_11*a*1"/>
  <p:tag name="KSO_WM_UNIT_TYPE" val="a"/>
  <p:tag name="KSO_WM_UNIT_INDEX" val="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.xml><?xml version="1.0" encoding="utf-8"?>
<p:tagLst xmlns:p="http://schemas.openxmlformats.org/presentationml/2006/main">
  <p:tag name="KSO_WM_SLIDE_ID" val="custom160057_11"/>
  <p:tag name="KSO_WM_SLIDE_INDEX" val="11"/>
  <p:tag name="KSO_WM_SLIDE_LAYOUT" val="a"/>
  <p:tag name="KSO_WM_SLIDE_LAYOUT_CNT" val="1"/>
  <p:tag name="KSO_WM_SLIDE_TYPE" val="sectionTitle"/>
  <p:tag name="KSO_WM_BEAUTIFY_FLAG" val="#wm#"/>
  <p:tag name="KSO_WM_SLIDE_ITEM_CNT" val="1"/>
  <p:tag name="KSO_WM_TEMPLATE_CATEGORY" val="custom"/>
  <p:tag name="KSO_WM_TEMPLATE_INDEX" val="160057"/>
  <p:tag name="KSO_WM_TAG_VERSION" val="1.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57"/>
  <p:tag name="KSO_WM_UNIT_ID" val="custom160057_29*a*1"/>
  <p:tag name="KSO_WM_UNIT_TYPE" val="a"/>
  <p:tag name="KSO_WM_UNIT_INDEX" val="1"/>
  <p:tag name="KSO_WM_UNIT_CLEAR" val="1"/>
  <p:tag name="KSO_WM_UNIT_LAYERLEVEL" val="1"/>
  <p:tag name="KSO_WM_UNIT_VALUE" val="6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8.xml><?xml version="1.0" encoding="utf-8"?>
<p:tagLst xmlns:p="http://schemas.openxmlformats.org/presentationml/2006/main">
  <p:tag name="KSO_WM_SLIDE_ID" val="custom160057_29"/>
  <p:tag name="KSO_WM_SLIDE_INDEX" val="29"/>
  <p:tag name="KSO_WM_SLIDE_LAYOUT" val="a_l"/>
  <p:tag name="KSO_WM_SLIDE_LAYOUT_CNT" val="1_1"/>
  <p:tag name="KSO_WM_SLIDE_TYPE" val="text"/>
  <p:tag name="KSO_WM_BEAUTIFY_FLAG" val="#wm#"/>
  <p:tag name="KSO_WM_SLIDE_POSITION" val="134*140"/>
  <p:tag name="KSO_WM_SLIDE_SIZE" val="679*358"/>
  <p:tag name="KSO_WM_SLIDE_ITEM_CNT" val="2"/>
  <p:tag name="KSO_WM_TEMPLATE_CATEGORY" val="custom"/>
  <p:tag name="KSO_WM_TEMPLATE_INDEX" val="160057"/>
  <p:tag name="KSO_WM_TAG_VERSION" val="1.0"/>
  <p:tag name="KSO_WM_DIAGRAM_GROUP_CODE" val="l1-6"/>
</p:tagLst>
</file>

<file path=ppt/theme/theme1.xml><?xml version="1.0" encoding="utf-8"?>
<a:theme xmlns:a="http://schemas.openxmlformats.org/drawingml/2006/main" name="1_自定义设计方案">
  <a:themeElements>
    <a:clrScheme name="自定义 25">
      <a:dk1>
        <a:srgbClr val="000000"/>
      </a:dk1>
      <a:lt1>
        <a:srgbClr val="FFFFFF"/>
      </a:lt1>
      <a:dk2>
        <a:srgbClr val="FC3159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演示</Application>
  <PresentationFormat>宽屏</PresentationFormat>
  <Paragraphs>113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黑体</vt:lpstr>
      <vt:lpstr>微软雅黑</vt:lpstr>
      <vt:lpstr>Calibri</vt:lpstr>
      <vt:lpstr>1_自定义设计方案</vt:lpstr>
      <vt:lpstr>mǎiyīfu 买 衣服</vt:lpstr>
      <vt:lpstr>yī fu 衣服</vt:lpstr>
      <vt:lpstr>shàngyī  上  衣</vt:lpstr>
      <vt:lpstr>wàitào 外 套</vt:lpstr>
      <vt:lpstr>qúnzi 裙 子</vt:lpstr>
      <vt:lpstr>kùzi 裤子</vt:lpstr>
      <vt:lpstr>xié 鞋 </vt:lpstr>
      <vt:lpstr>PowerPoint 演示文稿</vt:lpstr>
      <vt:lpstr>mǎiyīfu 买 衣服</vt:lpstr>
      <vt:lpstr>请在此输入您的标题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7</cp:revision>
  <dcterms:created xsi:type="dcterms:W3CDTF">2015-05-05T08:02:00Z</dcterms:created>
  <dcterms:modified xsi:type="dcterms:W3CDTF">2016-11-21T06:52:44Z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