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3"/>
    <p:sldId id="260" r:id="rId4"/>
    <p:sldId id="262" r:id="rId6"/>
    <p:sldId id="263" r:id="rId7"/>
    <p:sldId id="264" r:id="rId8"/>
    <p:sldId id="298" r:id="rId9"/>
    <p:sldId id="269" r:id="rId10"/>
    <p:sldId id="270" r:id="rId11"/>
    <p:sldId id="277" r:id="rId12"/>
    <p:sldId id="279" r:id="rId13"/>
    <p:sldId id="278" r:id="rId14"/>
    <p:sldId id="280" r:id="rId15"/>
    <p:sldId id="281" r:id="rId16"/>
    <p:sldId id="294" r:id="rId17"/>
    <p:sldId id="295" r:id="rId18"/>
    <p:sldId id="302" r:id="rId19"/>
    <p:sldId id="267" r:id="rId20"/>
    <p:sldId id="299" r:id="rId21"/>
    <p:sldId id="284" r:id="rId22"/>
    <p:sldId id="285" r:id="rId23"/>
    <p:sldId id="282" r:id="rId24"/>
    <p:sldId id="283" r:id="rId25"/>
    <p:sldId id="287" r:id="rId26"/>
    <p:sldId id="286" r:id="rId27"/>
    <p:sldId id="296" r:id="rId28"/>
    <p:sldId id="301" r:id="rId29"/>
    <p:sldId id="265" r:id="rId30"/>
    <p:sldId id="266" r:id="rId31"/>
    <p:sldId id="268" r:id="rId32"/>
  </p:sldIdLst>
  <p:sldSz cx="9144000" cy="6858000" type="screen4x3"/>
  <p:notesSz cx="6858000" cy="9144000"/>
  <p:embeddedFontLst>
    <p:embeddedFont>
      <p:font typeface="Calibri" panose="020F0502020204030204" pitchFamily="2" charset="0"/>
      <p:regular r:id="rId36"/>
      <p:bold r:id="rId37"/>
      <p:italic r:id="rId38"/>
      <p:boldItalic r:id="rId39"/>
    </p:embeddedFont>
    <p:embeddedFont>
      <p:font typeface="华文楷体" panose="02010600040101010101" pitchFamily="2" charset="-122"/>
      <p:regular r:id="rId40"/>
    </p:embeddedFont>
    <p:embeddedFont>
      <p:font typeface="微软雅黑" panose="020B0503020204020204" charset="-122"/>
      <p:regular r:id="rId41"/>
    </p:embeddedFont>
    <p:embeddedFont>
      <p:font typeface="楷体" panose="02010609060101010101" pitchFamily="49" charset="-122"/>
      <p:regular r:id="rId42"/>
    </p:embeddedFont>
    <p:embeddedFont>
      <p:font typeface="华文楷体" panose="02010600040101010101"/>
      <p:regular r:id="rId4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modifyVerifier cryptProviderType="rsaFull" cryptAlgorithmClass="hash" cryptAlgorithmType="typeAny" cryptAlgorithmSid="4" spinCount="100000" saltData="tZMsjeZtm1oxzOKsgEe7mg==" hashData="2SrCc3Dvk8qC8GrLRKIKlAatnZU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00D"/>
    <a:srgbClr val="00EE0B"/>
    <a:srgbClr val="2FF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1554" y="-78"/>
      </p:cViewPr>
      <p:guideLst>
        <p:guide orient="horz" pos="2187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2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3F0A8-97C8-4582-9DBA-F9C53CD11E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597D3-6839-4015-904F-A5678521F3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597D3-6839-4015-904F-A5678521F3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84138"/>
            <a:ext cx="2057400" cy="59388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84138"/>
            <a:ext cx="6052930" cy="59388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84263"/>
            <a:ext cx="4032504" cy="4938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084263"/>
            <a:ext cx="4032504" cy="49387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04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新模板\竹\01.png"/>
          <p:cNvPicPr>
            <a:picLocks noChangeAspect="1"/>
          </p:cNvPicPr>
          <p:nvPr/>
        </p:nvPicPr>
        <p:blipFill>
          <a:blip r:embed="rId13">
            <a:lum bright="20000"/>
          </a:blip>
          <a:srcRect/>
          <a:stretch>
            <a:fillRect/>
          </a:stretch>
        </p:blipFill>
        <p:spPr bwMode="auto">
          <a:xfrm>
            <a:off x="246063" y="115888"/>
            <a:ext cx="21780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组合 1027"/>
          <p:cNvGrpSpPr/>
          <p:nvPr/>
        </p:nvGrpSpPr>
        <p:grpSpPr bwMode="auto">
          <a:xfrm>
            <a:off x="414338" y="835025"/>
            <a:ext cx="8315325" cy="5407025"/>
            <a:chOff x="0" y="0"/>
            <a:chExt cx="5238" cy="3406"/>
          </a:xfrm>
        </p:grpSpPr>
        <p:pic>
          <p:nvPicPr>
            <p:cNvPr id="1031" name="圆角矩形 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5238" cy="3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文本框 1029"/>
            <p:cNvSpPr txBox="1"/>
            <p:nvPr/>
          </p:nvSpPr>
          <p:spPr>
            <a:xfrm>
              <a:off x="72" y="72"/>
              <a:ext cx="5094" cy="3266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anchor="ctr"/>
            <a:lstStyle/>
            <a:p>
              <a:pPr algn="ctr">
                <a:defRPr/>
              </a:pPr>
              <a:endParaRPr lang="zh-CN" dirty="0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1029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84138"/>
            <a:ext cx="8229600" cy="658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30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084263"/>
            <a:ext cx="8229600" cy="4938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2800" b="1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04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935569" y="1067827"/>
            <a:ext cx="7207250" cy="3647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8" tIns="45724" rIns="91448" bIns="4572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Written Chinese</a:t>
            </a:r>
            <a:endParaRPr lang="en-US" altLang="zh-CN" sz="60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4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微软雅黑" panose="020B0503020204020204" charset="-122"/>
              </a:rPr>
              <a:t>汉字书写</a:t>
            </a:r>
            <a:endParaRPr lang="en-US" altLang="zh-CN" sz="54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  <a:p>
            <a:pPr algn="ctr"/>
            <a:endParaRPr lang="zh-CN" sz="60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</a:endParaRPr>
          </a:p>
        </p:txBody>
      </p: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5192896" y="5080533"/>
            <a:ext cx="3411890" cy="892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8" tIns="45724" rIns="91448" bIns="45724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主讲教师：</a:t>
            </a:r>
            <a:r>
              <a:rPr lang="zh-CN" sz="280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孔丽娜</a:t>
            </a:r>
            <a:endParaRPr lang="zh-CN" sz="2800" dirty="0" smtClean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4104" name="图片 5" descr="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300" y="4040188"/>
            <a:ext cx="17668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794933" y="2990850"/>
            <a:ext cx="5326592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A curved hook can be formed by a curve and a vertical hook</a:t>
            </a:r>
            <a:r>
              <a:rPr lang="en-US" altLang="zh-CN" sz="2000" dirty="0" smtClean="0"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2000" dirty="0" smtClean="0">
              <a:latin typeface="Times New Roman" panose="02020603050405020304" pitchFamily="18" charset="0"/>
              <a:sym typeface="+mn-ea"/>
            </a:endParaRPr>
          </a:p>
          <a:p>
            <a:pPr algn="just"/>
            <a:endParaRPr lang="en-US" altLang="zh-CN" sz="2000" dirty="0" smtClean="0">
              <a:latin typeface="Times New Roman" panose="02020603050405020304" pitchFamily="18" charset="0"/>
              <a:sym typeface="+mn-ea"/>
            </a:endParaRPr>
          </a:p>
          <a:p>
            <a:pPr algn="just"/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</a:t>
            </a:r>
            <a:r>
              <a:rPr lang="zh-CN" altLang="en-US" sz="5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了   子   好    李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24585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24587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24588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649371" y="158750"/>
              <a:ext cx="3514557" cy="4001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  <a:r>
                <a:rPr 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弯钩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w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ā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ng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ō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u  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Curved Hook</a:t>
              </a:r>
              <a:endParaRPr 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44336" y="2889250"/>
            <a:ext cx="5154612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A slant hook can be formed by an arch written from the top left to the lower right and a small upward hook. </a:t>
            </a:r>
            <a:endParaRPr lang="en-US" altLang="zh-CN" sz="2000" dirty="0" smtClean="0">
              <a:latin typeface="Times New Roman" panose="02020603050405020304" pitchFamily="18" charset="0"/>
              <a:sym typeface="+mn-ea"/>
            </a:endParaRPr>
          </a:p>
          <a:p>
            <a:pPr algn="just"/>
            <a:endParaRPr lang="en-US" altLang="zh-CN" sz="2000" dirty="0" smtClean="0">
              <a:latin typeface="Times New Roman" panose="02020603050405020304" pitchFamily="18" charset="0"/>
              <a:ea typeface="华文楷体" panose="02010600040101010101" pitchFamily="2" charset="-122"/>
              <a:sym typeface="+mn-ea"/>
            </a:endParaRPr>
          </a:p>
          <a:p>
            <a:pPr algn="just"/>
            <a:r>
              <a:rPr lang="zh-CN" altLang="en-US" sz="5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我    代    </a:t>
            </a:r>
            <a:endParaRPr lang="en-US" altLang="zh-CN" sz="48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25609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25611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25612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833545" y="158750"/>
              <a:ext cx="3128183" cy="4001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  <a:r>
                <a:rPr 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斜钩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xi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é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g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ō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u  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Slant Hook</a:t>
              </a:r>
              <a:endParaRPr 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en-US" altLang="zh-CN" sz="3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36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6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心    蕊</a:t>
            </a:r>
            <a:endParaRPr lang="zh-CN" altLang="zh-CN" sz="6000" dirty="0">
              <a:solidFill>
                <a:srgbClr val="FFFF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A lying hook is shaped like a upturned arch with an upward hook</a:t>
            </a:r>
            <a:r>
              <a:rPr lang="en-US" altLang="zh-CN" sz="2000" dirty="0" smtClean="0"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2000" dirty="0" smtClean="0">
              <a:latin typeface="Times New Roman" panose="02020603050405020304" pitchFamily="18" charset="0"/>
              <a:sym typeface="+mn-ea"/>
            </a:endParaRPr>
          </a:p>
          <a:p>
            <a:pPr algn="just"/>
            <a:endParaRPr lang="en-US" altLang="zh-CN" sz="2000" dirty="0" smtClean="0">
              <a:latin typeface="Times New Roman" panose="02020603050405020304" pitchFamily="18" charset="0"/>
              <a:sym typeface="+mn-ea"/>
            </a:endParaRPr>
          </a:p>
          <a:p>
            <a:pPr algn="just"/>
            <a:endParaRPr lang="en-US" altLang="zh-CN" sz="2000" dirty="0" smtClean="0">
              <a:latin typeface="Times New Roman" panose="02020603050405020304" pitchFamily="18" charset="0"/>
              <a:sym typeface="+mn-ea"/>
            </a:endParaRPr>
          </a:p>
          <a:p>
            <a:pPr algn="just"/>
            <a:endParaRPr lang="zh-CN" altLang="en-US" sz="2000" dirty="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26633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26635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26636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779563" y="173038"/>
              <a:ext cx="3220656" cy="4001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  <a:r>
                <a:rPr 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卧钩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w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ò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g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ō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u  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Lying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 Hook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487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44335" y="2832805"/>
            <a:ext cx="5154612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A horizontal hook begins with a level stroke which bends at its right end in the form of a small hook</a:t>
            </a:r>
            <a:r>
              <a:rPr lang="en-US" altLang="zh-CN" sz="2000" dirty="0" smtClean="0"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2000" dirty="0" smtClean="0">
              <a:latin typeface="Times New Roman" panose="02020603050405020304" pitchFamily="18" charset="0"/>
              <a:sym typeface="+mn-ea"/>
            </a:endParaRPr>
          </a:p>
          <a:p>
            <a:pPr algn="just"/>
            <a:endParaRPr lang="en-US" altLang="zh-CN" sz="2000" dirty="0" smtClean="0">
              <a:latin typeface="Times New Roman" panose="02020603050405020304" pitchFamily="18" charset="0"/>
              <a:sym typeface="+mn-ea"/>
            </a:endParaRPr>
          </a:p>
          <a:p>
            <a:pPr algn="just"/>
            <a:r>
              <a:rPr lang="zh-CN" altLang="en-US" sz="5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买    </a:t>
            </a:r>
            <a:r>
              <a:rPr lang="zh-CN" altLang="en-US" sz="540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学    字   尔</a:t>
            </a:r>
            <a:endParaRPr lang="zh-CN" altLang="en-US" sz="54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27657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27659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27660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415979" y="158750"/>
              <a:ext cx="3979487" cy="4001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横</a:t>
              </a:r>
              <a:r>
                <a:rPr 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钩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h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é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ngg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ō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u  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Horizontal Hook</a:t>
              </a:r>
              <a:endParaRPr 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endParaRPr>
            </a:p>
          </p:txBody>
        </p:sp>
      </p:grp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7170"/>
          <p:cNvGrpSpPr/>
          <p:nvPr/>
        </p:nvGrpSpPr>
        <p:grpSpPr bwMode="auto">
          <a:xfrm>
            <a:off x="1443038" y="2981325"/>
            <a:ext cx="6229350" cy="719138"/>
            <a:chOff x="0" y="0"/>
            <a:chExt cx="6228000" cy="719137"/>
          </a:xfrm>
        </p:grpSpPr>
        <p:sp>
          <p:nvSpPr>
            <p:cNvPr id="28675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28676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28674" name="文本框 1"/>
          <p:cNvSpPr txBox="1">
            <a:spLocks noChangeArrowheads="1"/>
          </p:cNvSpPr>
          <p:nvPr/>
        </p:nvSpPr>
        <p:spPr bwMode="auto">
          <a:xfrm>
            <a:off x="3981450" y="3125788"/>
            <a:ext cx="1096963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学写汉字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文本框 1"/>
          <p:cNvSpPr txBox="1">
            <a:spLocks noChangeArrowheads="1"/>
          </p:cNvSpPr>
          <p:nvPr/>
        </p:nvSpPr>
        <p:spPr bwMode="auto">
          <a:xfrm>
            <a:off x="6322484" y="3484563"/>
            <a:ext cx="207803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dirty="0" smtClean="0">
                <a:latin typeface="华文楷体" panose="02010600040101010101"/>
                <a:ea typeface="华文楷体" panose="02010600040101010101"/>
                <a:cs typeface="华文楷体" panose="02010600040101010101"/>
              </a:rPr>
              <a:t>才</a:t>
            </a:r>
            <a:endParaRPr lang="zh-CN" altLang="en-US" sz="9600" dirty="0">
              <a:latin typeface="华文楷体" panose="02010600040101010101"/>
              <a:ea typeface="华文楷体" panose="02010600040101010101"/>
              <a:cs typeface="华文楷体" panose="02010600040101010101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508977" y="1783822"/>
            <a:ext cx="313707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altLang="zh-CN" sz="2400" dirty="0" err="1" smtClean="0"/>
              <a:t>cái</a:t>
            </a:r>
            <a:r>
              <a:rPr lang="en-US" altLang="zh-CN" sz="2400" dirty="0" smtClean="0"/>
              <a:t>   </a:t>
            </a:r>
            <a:endParaRPr lang="en-US" altLang="zh-CN" sz="2400" dirty="0" smtClean="0"/>
          </a:p>
          <a:p>
            <a:pPr marL="457200" indent="-457200"/>
            <a:r>
              <a:rPr lang="en-US" altLang="zh-CN" sz="2400" dirty="0" smtClean="0"/>
              <a:t>    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才子：</a:t>
            </a:r>
            <a:r>
              <a:rPr 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genius</a:t>
            </a:r>
            <a:endParaRPr lang="en-US" sz="24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/>
            <a:endParaRPr lang="en-US" altLang="zh-CN" sz="2400" dirty="0"/>
          </a:p>
        </p:txBody>
      </p:sp>
      <p:pic>
        <p:nvPicPr>
          <p:cNvPr id="16386" name="Picture 2" descr="http://uploads.xuexila.com/allimg/1610/676-16100G00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5334" y="1147363"/>
            <a:ext cx="2935110" cy="2075368"/>
          </a:xfrm>
          <a:prstGeom prst="rect">
            <a:avLst/>
          </a:prstGeom>
          <a:noFill/>
        </p:spPr>
      </p:pic>
      <p:pic>
        <p:nvPicPr>
          <p:cNvPr id="16388" name="Picture 4" descr="http://a1.att.hudong.com/24/37/193003963260941331193729795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8996" y="3849509"/>
            <a:ext cx="2915004" cy="2156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文本框 1"/>
          <p:cNvSpPr txBox="1">
            <a:spLocks noChangeArrowheads="1"/>
          </p:cNvSpPr>
          <p:nvPr/>
        </p:nvSpPr>
        <p:spPr bwMode="auto">
          <a:xfrm>
            <a:off x="6424084" y="3382610"/>
            <a:ext cx="207803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dirty="0">
                <a:latin typeface="华文楷体" panose="02010600040101010101"/>
                <a:ea typeface="华文楷体" panose="02010600040101010101"/>
                <a:cs typeface="华文楷体" panose="02010600040101010101"/>
              </a:rPr>
              <a:t>可</a:t>
            </a:r>
            <a:endParaRPr lang="zh-CN" altLang="en-US" sz="9600" dirty="0">
              <a:latin typeface="华文楷体" panose="02010600040101010101"/>
              <a:ea typeface="华文楷体" panose="02010600040101010101"/>
              <a:cs typeface="华文楷体" panose="02010600040101010101"/>
            </a:endParaRPr>
          </a:p>
        </p:txBody>
      </p:sp>
      <p:pic>
        <p:nvPicPr>
          <p:cNvPr id="46082" name="Picture 2" descr="可口可乐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31" y="1824037"/>
            <a:ext cx="3600000" cy="3600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098592" y="2081578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2. </a:t>
            </a:r>
            <a:r>
              <a:rPr lang="en-US" altLang="zh-CN" sz="2800" dirty="0" err="1" smtClean="0">
                <a:latin typeface="Times New Roman" panose="02020603050405020304" pitchFamily="18" charset="0"/>
              </a:rPr>
              <a:t>kě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  </a:t>
            </a:r>
            <a:endParaRPr lang="en-US" altLang="zh-CN" sz="28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文本框 1"/>
          <p:cNvSpPr txBox="1">
            <a:spLocks noChangeArrowheads="1"/>
          </p:cNvSpPr>
          <p:nvPr/>
        </p:nvSpPr>
        <p:spPr bwMode="auto">
          <a:xfrm>
            <a:off x="6429199" y="3392841"/>
            <a:ext cx="2078037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/>
              </a:rPr>
              <a:t>子</a:t>
            </a:r>
            <a:endParaRPr lang="zh-CN" altLang="en-US" sz="9600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983288" y="2098675"/>
            <a:ext cx="280828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3.z</a:t>
            </a:r>
            <a:r>
              <a:rPr lang="zh-CN" altLang="en-US" sz="2800" dirty="0">
                <a:latin typeface="Times New Roman" panose="02020603050405020304" pitchFamily="18" charset="0"/>
              </a:rPr>
              <a:t>ǐ</a:t>
            </a:r>
            <a:r>
              <a:rPr lang="en-US" altLang="zh-CN" sz="2800" dirty="0">
                <a:latin typeface="Times New Roman" panose="02020603050405020304" pitchFamily="18" charset="0"/>
              </a:rPr>
              <a:t>   son</a:t>
            </a:r>
            <a:r>
              <a:rPr lang="zh-CN" altLang="en-US" sz="2800" dirty="0">
                <a:latin typeface="Times New Roman" panose="02020603050405020304" pitchFamily="18" charset="0"/>
              </a:rPr>
              <a:t>；</a:t>
            </a:r>
            <a:r>
              <a:rPr lang="en-US" altLang="zh-CN" sz="2800" dirty="0">
                <a:latin typeface="Times New Roman" panose="02020603050405020304" pitchFamily="18" charset="0"/>
              </a:rPr>
              <a:t>child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3379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0" y="1955800"/>
            <a:ext cx="226695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文本框 1"/>
          <p:cNvSpPr txBox="1">
            <a:spLocks noChangeArrowheads="1"/>
          </p:cNvSpPr>
          <p:nvPr/>
        </p:nvSpPr>
        <p:spPr bwMode="auto">
          <a:xfrm>
            <a:off x="6415794" y="3387020"/>
            <a:ext cx="2076450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 dirty="0" smtClean="0">
                <a:latin typeface="华文楷体" panose="02010600040101010101"/>
                <a:ea typeface="华文楷体" panose="02010600040101010101"/>
                <a:cs typeface="华文楷体" panose="02010600040101010101"/>
              </a:rPr>
              <a:t>我</a:t>
            </a:r>
            <a:endParaRPr lang="zh-CN" altLang="en-US" sz="9600" dirty="0">
              <a:latin typeface="华文楷体" panose="02010600040101010101"/>
              <a:ea typeface="华文楷体" panose="02010600040101010101"/>
              <a:cs typeface="华文楷体" panose="02010600040101010101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80050" y="2116138"/>
            <a:ext cx="34829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</a:rPr>
              <a:t>4.wǒ   I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；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me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t="7526" b="7494"/>
          <a:stretch>
            <a:fillRect/>
          </a:stretch>
        </p:blipFill>
        <p:spPr bwMode="auto">
          <a:xfrm>
            <a:off x="1501421" y="1595666"/>
            <a:ext cx="2652889" cy="400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文本框 1"/>
          <p:cNvSpPr txBox="1">
            <a:spLocks noChangeArrowheads="1"/>
          </p:cNvSpPr>
          <p:nvPr/>
        </p:nvSpPr>
        <p:spPr bwMode="auto">
          <a:xfrm>
            <a:off x="6457950" y="3405188"/>
            <a:ext cx="2078038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>
                <a:latin typeface="华文楷体" panose="02010600040101010101"/>
                <a:ea typeface="华文楷体" panose="02010600040101010101"/>
                <a:cs typeface="华文楷体" panose="02010600040101010101"/>
              </a:rPr>
              <a:t>心</a:t>
            </a:r>
            <a:endParaRPr lang="zh-CN" altLang="en-US" sz="9600">
              <a:latin typeface="华文楷体" panose="02010600040101010101"/>
              <a:ea typeface="华文楷体" panose="02010600040101010101"/>
              <a:cs typeface="华文楷体" panose="02010600040101010101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70600" y="2054225"/>
            <a:ext cx="198804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5</a:t>
            </a: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. 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x</a:t>
            </a: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ī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n   heart</a:t>
            </a:r>
            <a:endParaRPr lang="zh-CN" altLang="en-US" sz="2800" dirty="0">
              <a:latin typeface="Times New Roman" panose="02020603050405020304" pitchFamily="18" charset="0"/>
              <a:sym typeface="+mn-ea"/>
            </a:endParaRPr>
          </a:p>
        </p:txBody>
      </p:sp>
      <p:pic>
        <p:nvPicPr>
          <p:cNvPr id="36868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9238" y="1690688"/>
            <a:ext cx="2909887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5121"/>
          <p:cNvGrpSpPr/>
          <p:nvPr/>
        </p:nvGrpSpPr>
        <p:grpSpPr bwMode="auto">
          <a:xfrm>
            <a:off x="533930" y="2094266"/>
            <a:ext cx="8143875" cy="2955925"/>
            <a:chOff x="0" y="0"/>
            <a:chExt cx="8143932" cy="2955429"/>
          </a:xfrm>
        </p:grpSpPr>
        <p:sp>
          <p:nvSpPr>
            <p:cNvPr id="14339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8143932" cy="2955429"/>
            </a:xfrm>
            <a:prstGeom prst="roundRect">
              <a:avLst>
                <a:gd name="adj" fmla="val 2449"/>
              </a:avLst>
            </a:prstGeom>
            <a:gradFill rotWithShape="1">
              <a:gsLst>
                <a:gs pos="0">
                  <a:srgbClr val="D9D9D9"/>
                </a:gs>
                <a:gs pos="100000">
                  <a:srgbClr val="404040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4340" name="AutoShape 3"/>
            <p:cNvSpPr>
              <a:spLocks noChangeArrowheads="1"/>
            </p:cNvSpPr>
            <p:nvPr/>
          </p:nvSpPr>
          <p:spPr bwMode="auto">
            <a:xfrm>
              <a:off x="3175" y="98408"/>
              <a:ext cx="8137582" cy="2747501"/>
            </a:xfrm>
            <a:prstGeom prst="roundRect">
              <a:avLst>
                <a:gd name="adj" fmla="val 2731"/>
              </a:avLst>
            </a:prstGeom>
            <a:solidFill>
              <a:srgbClr val="F2F2F2">
                <a:alpha val="79999"/>
              </a:srgbClr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560388" y="1235075"/>
            <a:ext cx="7604125" cy="3323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Lesson Three</a:t>
            </a:r>
            <a:endParaRPr lang="en-US" altLang="zh-CN" sz="2800" dirty="0">
              <a:latin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n-US" altLang="zh-CN" sz="2800" dirty="0">
              <a:latin typeface="Times New Roman" panose="02020603050405020304" pitchFamily="18" charset="0"/>
              <a:sym typeface="+mn-ea"/>
            </a:endParaRPr>
          </a:p>
          <a:p>
            <a:pPr marL="514350" indent="-514350">
              <a:lnSpc>
                <a:spcPct val="120000"/>
              </a:lnSpc>
              <a:spcBef>
                <a:spcPct val="50000"/>
              </a:spcBef>
              <a:buAutoNum type="arabicPeriod"/>
            </a:pP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The 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derived </a:t>
            </a: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strokes—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派生笔画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marL="457200" indent="-457200">
              <a:lnSpc>
                <a:spcPct val="120000"/>
              </a:lnSpc>
              <a:spcBef>
                <a:spcPct val="50000"/>
              </a:spcBef>
              <a:buAutoNum type="arabicPeriod"/>
            </a:pP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The </a:t>
            </a: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orders 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of </a:t>
            </a: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strokes for writing characters—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笔 画顺序</a:t>
            </a:r>
            <a:endParaRPr lang="en-US" altLang="zh-CN" sz="2800" dirty="0">
              <a:latin typeface="华文楷体" panose="02010600040101010101" pitchFamily="2" charset="-122"/>
              <a:ea typeface="华文楷体" panose="02010600040101010101" pitchFamily="2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文本框 1"/>
          <p:cNvSpPr txBox="1">
            <a:spLocks noChangeArrowheads="1"/>
          </p:cNvSpPr>
          <p:nvPr/>
        </p:nvSpPr>
        <p:spPr bwMode="auto">
          <a:xfrm>
            <a:off x="6457950" y="3405188"/>
            <a:ext cx="2078038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>
                <a:latin typeface="华文楷体" panose="02010600040101010101"/>
                <a:ea typeface="华文楷体" panose="02010600040101010101"/>
                <a:cs typeface="华文楷体" panose="02010600040101010101"/>
              </a:rPr>
              <a:t>买</a:t>
            </a:r>
            <a:endParaRPr lang="zh-CN" altLang="en-US" sz="9600">
              <a:latin typeface="华文楷体" panose="02010600040101010101"/>
              <a:ea typeface="华文楷体" panose="02010600040101010101"/>
              <a:cs typeface="华文楷体" panose="02010600040101010101"/>
            </a:endParaRPr>
          </a:p>
        </p:txBody>
      </p:sp>
      <p:pic>
        <p:nvPicPr>
          <p:cNvPr id="3789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473325"/>
            <a:ext cx="37147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57900" y="2054225"/>
            <a:ext cx="2167581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6.m</a:t>
            </a: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ǎ</a:t>
            </a:r>
            <a:r>
              <a:rPr lang="en-US" altLang="zh-CN" sz="2800" dirty="0" err="1">
                <a:latin typeface="Times New Roman" panose="02020603050405020304" pitchFamily="18" charset="0"/>
                <a:sym typeface="+mn-ea"/>
              </a:rPr>
              <a:t>i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   to buy</a:t>
            </a:r>
            <a:endParaRPr lang="zh-CN" altLang="en-US" sz="2800" dirty="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文本框 1"/>
          <p:cNvSpPr txBox="1">
            <a:spLocks noChangeArrowheads="1"/>
          </p:cNvSpPr>
          <p:nvPr/>
        </p:nvSpPr>
        <p:spPr bwMode="auto">
          <a:xfrm>
            <a:off x="6351588" y="3471863"/>
            <a:ext cx="2078037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>
                <a:latin typeface="华文楷体" panose="02010600040101010101"/>
                <a:ea typeface="华文楷体" panose="02010600040101010101"/>
                <a:cs typeface="华文楷体" panose="02010600040101010101"/>
              </a:rPr>
              <a:t>好</a:t>
            </a:r>
            <a:endParaRPr lang="zh-CN" altLang="en-US" sz="9600">
              <a:latin typeface="华文楷体" panose="02010600040101010101"/>
              <a:ea typeface="华文楷体" panose="02010600040101010101"/>
              <a:cs typeface="华文楷体" panose="02010600040101010101"/>
            </a:endParaRPr>
          </a:p>
        </p:txBody>
      </p:sp>
      <p:pic>
        <p:nvPicPr>
          <p:cNvPr id="34819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8" y="2441575"/>
            <a:ext cx="38084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100763" y="1817688"/>
            <a:ext cx="22066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7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zh-CN" sz="2800" dirty="0">
                <a:latin typeface="Times New Roman" panose="02020603050405020304" pitchFamily="18" charset="0"/>
              </a:rPr>
              <a:t>h</a:t>
            </a:r>
            <a:r>
              <a:rPr lang="zh-CN" altLang="en-US" sz="2800" dirty="0">
                <a:latin typeface="Times New Roman" panose="02020603050405020304" pitchFamily="18" charset="0"/>
              </a:rPr>
              <a:t>ǎ</a:t>
            </a:r>
            <a:r>
              <a:rPr lang="en-US" altLang="zh-CN" sz="2800" dirty="0">
                <a:latin typeface="Times New Roman" panose="02020603050405020304" pitchFamily="18" charset="0"/>
              </a:rPr>
              <a:t>o   good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文本框 1"/>
          <p:cNvSpPr txBox="1">
            <a:spLocks noChangeArrowheads="1"/>
          </p:cNvSpPr>
          <p:nvPr/>
        </p:nvSpPr>
        <p:spPr bwMode="auto">
          <a:xfrm>
            <a:off x="6457950" y="3405188"/>
            <a:ext cx="2078038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>
                <a:latin typeface="华文楷体" panose="02010600040101010101"/>
                <a:ea typeface="华文楷体" panose="02010600040101010101"/>
                <a:cs typeface="华文楷体" panose="02010600040101010101"/>
              </a:rPr>
              <a:t>我</a:t>
            </a:r>
            <a:endParaRPr lang="zh-CN" altLang="en-US" sz="9600">
              <a:latin typeface="华文楷体" panose="02010600040101010101"/>
              <a:ea typeface="华文楷体" panose="02010600040101010101"/>
              <a:cs typeface="华文楷体" panose="02010600040101010101"/>
            </a:endParaRPr>
          </a:p>
        </p:txBody>
      </p:sp>
      <p:pic>
        <p:nvPicPr>
          <p:cNvPr id="3584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000250"/>
            <a:ext cx="44481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57900" y="2054225"/>
            <a:ext cx="198964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8</a:t>
            </a:r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. 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w</a:t>
            </a: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ǒ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   I, me</a:t>
            </a:r>
            <a:endParaRPr lang="en-US" altLang="zh-CN" sz="2800" dirty="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3" descr="20150216031515795[1]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文本框 1"/>
          <p:cNvSpPr txBox="1">
            <a:spLocks noChangeArrowheads="1"/>
          </p:cNvSpPr>
          <p:nvPr/>
        </p:nvSpPr>
        <p:spPr bwMode="auto">
          <a:xfrm>
            <a:off x="6457950" y="3405188"/>
            <a:ext cx="2078038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>
                <a:latin typeface="华文楷体" panose="02010600040101010101"/>
                <a:ea typeface="华文楷体" panose="02010600040101010101"/>
                <a:cs typeface="华文楷体" panose="02010600040101010101"/>
              </a:rPr>
              <a:t>你</a:t>
            </a:r>
            <a:endParaRPr lang="zh-CN" altLang="en-US" sz="9600">
              <a:latin typeface="华文楷体" panose="02010600040101010101"/>
              <a:ea typeface="华文楷体" panose="02010600040101010101"/>
              <a:cs typeface="华文楷体" panose="02010600040101010101"/>
            </a:endParaRPr>
          </a:p>
        </p:txBody>
      </p:sp>
      <p:pic>
        <p:nvPicPr>
          <p:cNvPr id="38915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825" y="219551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57900" y="2054225"/>
            <a:ext cx="1540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sym typeface="+mn-ea"/>
              </a:rPr>
              <a:t>9.n</a:t>
            </a: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ǐ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   you</a:t>
            </a:r>
            <a:endParaRPr lang="zh-CN" altLang="en-US" sz="2800" dirty="0"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7575" y="1352550"/>
            <a:ext cx="4318000" cy="4297363"/>
          </a:xfrm>
          <a:prstGeom prst="rect">
            <a:avLst/>
          </a:prstGeom>
          <a:solidFill>
            <a:srgbClr val="EDEDED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18000" dir="5400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39938" name="图片 3" descr="20150216031515795[1]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0" y="3122613"/>
            <a:ext cx="21383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文本框 1"/>
          <p:cNvSpPr txBox="1">
            <a:spLocks noChangeArrowheads="1"/>
          </p:cNvSpPr>
          <p:nvPr/>
        </p:nvSpPr>
        <p:spPr bwMode="auto">
          <a:xfrm>
            <a:off x="6457950" y="3405188"/>
            <a:ext cx="2078038" cy="1554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9600">
                <a:latin typeface="华文楷体" panose="02010600040101010101"/>
                <a:ea typeface="华文楷体" panose="02010600040101010101"/>
                <a:cs typeface="华文楷体" panose="02010600040101010101"/>
              </a:rPr>
              <a:t>学</a:t>
            </a:r>
            <a:endParaRPr lang="zh-CN" altLang="en-US" sz="9600">
              <a:latin typeface="华文楷体" panose="02010600040101010101"/>
              <a:ea typeface="华文楷体" panose="02010600040101010101"/>
              <a:cs typeface="华文楷体" panose="0201060004010101010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>
                <a:latin typeface="Times New Roman" panose="02020603050405020304" pitchFamily="18" charset="0"/>
                <a:sym typeface="+mn-ea"/>
              </a:rPr>
              <a:t>  </a:t>
            </a:r>
            <a:endParaRPr lang="en-US" altLang="zh-CN" sz="2000"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2000">
                <a:latin typeface="Times New Roman" panose="02020603050405020304" pitchFamily="18" charset="0"/>
                <a:sym typeface="+mn-ea"/>
              </a:rPr>
              <a:t>我家</a:t>
            </a:r>
            <a:r>
              <a:rPr lang="en-US" altLang="zh-CN" sz="2000">
                <a:latin typeface="Times New Roman" panose="02020603050405020304" pitchFamily="18" charset="0"/>
                <a:sym typeface="+mn-ea"/>
              </a:rPr>
              <a:t>ji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ā大门</a:t>
            </a:r>
            <a:r>
              <a:rPr lang="en-US" altLang="zh-CN" sz="2000">
                <a:latin typeface="Times New Roman" panose="02020603050405020304" pitchFamily="18" charset="0"/>
                <a:sym typeface="+mn-ea"/>
              </a:rPr>
              <a:t>men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口，小井</a:t>
            </a:r>
            <a:r>
              <a:rPr lang="en-US" altLang="zh-CN" sz="2000">
                <a:latin typeface="Times New Roman" panose="02020603050405020304" pitchFamily="18" charset="0"/>
                <a:sym typeface="+mn-ea"/>
              </a:rPr>
              <a:t>j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ǐ</a:t>
            </a:r>
            <a:r>
              <a:rPr lang="en-US" altLang="zh-CN" sz="2000">
                <a:latin typeface="Times New Roman" panose="02020603050405020304" pitchFamily="18" charset="0"/>
                <a:sym typeface="+mn-ea"/>
              </a:rPr>
              <a:t>ng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有一口。</a:t>
            </a:r>
            <a:endParaRPr lang="zh-CN" altLang="en-US" sz="2000"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zh-CN" altLang="en-US" sz="2000">
                <a:latin typeface="Times New Roman" panose="02020603050405020304" pitchFamily="18" charset="0"/>
                <a:sym typeface="+mn-ea"/>
              </a:rPr>
              <a:t>全</a:t>
            </a:r>
            <a:r>
              <a:rPr lang="en-US" altLang="zh-CN" sz="2000">
                <a:latin typeface="Times New Roman" panose="02020603050405020304" pitchFamily="18" charset="0"/>
                <a:sym typeface="+mn-ea"/>
              </a:rPr>
              <a:t>qu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á</a:t>
            </a:r>
            <a:r>
              <a:rPr lang="en-US" altLang="zh-CN" sz="2000">
                <a:latin typeface="Times New Roman" panose="02020603050405020304" pitchFamily="18" charset="0"/>
                <a:sym typeface="+mn-ea"/>
              </a:rPr>
              <a:t>n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家</a:t>
            </a:r>
            <a:r>
              <a:rPr lang="en-US" altLang="zh-CN" sz="2000">
                <a:latin typeface="Times New Roman" panose="02020603050405020304" pitchFamily="18" charset="0"/>
                <a:sym typeface="+mn-ea"/>
              </a:rPr>
              <a:t>ji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ā五口人，天天喝</a:t>
            </a:r>
            <a:r>
              <a:rPr lang="en-US" altLang="zh-CN" sz="2000">
                <a:latin typeface="Times New Roman" panose="02020603050405020304" pitchFamily="18" charset="0"/>
                <a:sym typeface="+mn-ea"/>
              </a:rPr>
              <a:t>h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ē一口。</a:t>
            </a:r>
            <a:endParaRPr lang="zh-CN" altLang="en-US" sz="200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40969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40971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40972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40970" name="Rectangle 13"/>
            <p:cNvSpPr>
              <a:spLocks noChangeArrowheads="1"/>
            </p:cNvSpPr>
            <p:nvPr/>
          </p:nvSpPr>
          <p:spPr bwMode="auto">
            <a:xfrm>
              <a:off x="2035783" y="159513"/>
              <a:ext cx="690969" cy="396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复习</a:t>
              </a:r>
              <a:endParaRPr 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000">
                <a:latin typeface="Times New Roman" panose="02020603050405020304" pitchFamily="18" charset="0"/>
                <a:sym typeface="+mn-ea"/>
              </a:rPr>
              <a:t>  </a:t>
            </a:r>
            <a:endParaRPr lang="en-US" altLang="zh-CN" sz="200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000">
                <a:latin typeface="Times New Roman" panose="02020603050405020304" pitchFamily="18" charset="0"/>
                <a:sym typeface="+mn-ea"/>
              </a:rPr>
              <a:t>1. 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练习本节课所学的七种笔画</a:t>
            </a:r>
            <a:endParaRPr lang="zh-CN" altLang="en-US" sz="200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000">
                <a:latin typeface="Times New Roman" panose="02020603050405020304" pitchFamily="18" charset="0"/>
                <a:sym typeface="+mn-ea"/>
              </a:rPr>
              <a:t>2. </a:t>
            </a:r>
            <a:r>
              <a:rPr lang="zh-CN" altLang="en-US" sz="2000">
                <a:latin typeface="Times New Roman" panose="02020603050405020304" pitchFamily="18" charset="0"/>
                <a:sym typeface="+mn-ea"/>
              </a:rPr>
              <a:t>按顺序书写本节课所学的汉字</a:t>
            </a:r>
            <a:endParaRPr lang="zh-CN" altLang="en-US" sz="2000">
              <a:latin typeface="Times New Roman" panose="02020603050405020304" pitchFamily="18" charset="0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41993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41995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41996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41994" name="Rectangle 13"/>
            <p:cNvSpPr>
              <a:spLocks noChangeArrowheads="1"/>
            </p:cNvSpPr>
            <p:nvPr/>
          </p:nvSpPr>
          <p:spPr bwMode="auto">
            <a:xfrm>
              <a:off x="2035782" y="159513"/>
              <a:ext cx="690969" cy="3962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作业</a:t>
              </a:r>
              <a:endParaRPr 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9218"/>
          <p:cNvGrpSpPr/>
          <p:nvPr/>
        </p:nvGrpSpPr>
        <p:grpSpPr bwMode="auto">
          <a:xfrm>
            <a:off x="1670050" y="1928813"/>
            <a:ext cx="2863850" cy="1120775"/>
            <a:chOff x="0" y="0"/>
            <a:chExt cx="2864440" cy="1121345"/>
          </a:xfrm>
        </p:grpSpPr>
        <p:grpSp>
          <p:nvGrpSpPr>
            <p:cNvPr id="43061" name="组合 9219"/>
            <p:cNvGrpSpPr/>
            <p:nvPr/>
          </p:nvGrpSpPr>
          <p:grpSpPr bwMode="auto">
            <a:xfrm>
              <a:off x="0" y="0"/>
              <a:ext cx="2864440" cy="1121345"/>
              <a:chOff x="0" y="0"/>
              <a:chExt cx="2864440" cy="1121345"/>
            </a:xfrm>
          </p:grpSpPr>
          <p:sp>
            <p:nvSpPr>
              <p:cNvPr id="43065" name="AutoShape 73"/>
              <p:cNvSpPr>
                <a:spLocks noChangeArrowheads="1"/>
              </p:cNvSpPr>
              <p:nvPr/>
            </p:nvSpPr>
            <p:spPr bwMode="auto">
              <a:xfrm rot="2700000">
                <a:off x="1917968" y="174873"/>
                <a:ext cx="827509" cy="106543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43066" name="圆角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980021" cy="756034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43062" name="组合 9222"/>
            <p:cNvGrpSpPr>
              <a:grpSpLocks noChangeAspect="1"/>
            </p:cNvGrpSpPr>
            <p:nvPr/>
          </p:nvGrpSpPr>
          <p:grpSpPr bwMode="auto">
            <a:xfrm>
              <a:off x="1624348" y="0"/>
              <a:ext cx="757393" cy="756034"/>
              <a:chOff x="0" y="0"/>
              <a:chExt cx="1377311" cy="1374837"/>
            </a:xfrm>
          </p:grpSpPr>
          <p:sp>
            <p:nvSpPr>
              <p:cNvPr id="43063" name="椭圆 5"/>
              <p:cNvSpPr>
                <a:spLocks noChangeAspect="1"/>
              </p:cNvSpPr>
              <p:nvPr/>
            </p:nvSpPr>
            <p:spPr bwMode="auto">
              <a:xfrm>
                <a:off x="0" y="0"/>
                <a:ext cx="1377311" cy="1374837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43064" name="椭圆 117"/>
              <p:cNvSpPr>
                <a:spLocks noChangeAspect="1"/>
              </p:cNvSpPr>
              <p:nvPr/>
            </p:nvSpPr>
            <p:spPr bwMode="auto">
              <a:xfrm>
                <a:off x="43311" y="40436"/>
                <a:ext cx="1178078" cy="1178432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26" name="组合 9225"/>
          <p:cNvGrpSpPr/>
          <p:nvPr/>
        </p:nvGrpSpPr>
        <p:grpSpPr bwMode="auto">
          <a:xfrm>
            <a:off x="928688" y="3173413"/>
            <a:ext cx="2854325" cy="1065212"/>
            <a:chOff x="0" y="0"/>
            <a:chExt cx="2854732" cy="1065212"/>
          </a:xfrm>
        </p:grpSpPr>
        <p:grpSp>
          <p:nvGrpSpPr>
            <p:cNvPr id="43055" name="组合 9226"/>
            <p:cNvGrpSpPr/>
            <p:nvPr/>
          </p:nvGrpSpPr>
          <p:grpSpPr bwMode="auto">
            <a:xfrm>
              <a:off x="0" y="0"/>
              <a:ext cx="2854732" cy="1065212"/>
              <a:chOff x="0" y="0"/>
              <a:chExt cx="2854732" cy="1065212"/>
            </a:xfrm>
          </p:grpSpPr>
          <p:sp>
            <p:nvSpPr>
              <p:cNvPr id="43059" name="AutoShape 71"/>
              <p:cNvSpPr>
                <a:spLocks noChangeArrowheads="1"/>
              </p:cNvSpPr>
              <p:nvPr/>
            </p:nvSpPr>
            <p:spPr bwMode="auto">
              <a:xfrm>
                <a:off x="2025939" y="0"/>
                <a:ext cx="828793" cy="1065212"/>
              </a:xfrm>
              <a:prstGeom prst="rightArrow">
                <a:avLst>
                  <a:gd name="adj1" fmla="val 70389"/>
                  <a:gd name="adj2" fmla="val 62116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43060" name="圆角矩形 15"/>
              <p:cNvSpPr>
                <a:spLocks noChangeArrowheads="1"/>
              </p:cNvSpPr>
              <p:nvPr/>
            </p:nvSpPr>
            <p:spPr bwMode="auto">
              <a:xfrm>
                <a:off x="0" y="153987"/>
                <a:ext cx="1979894" cy="757238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43056" name="组合 9229"/>
            <p:cNvGrpSpPr>
              <a:grpSpLocks noChangeAspect="1"/>
            </p:cNvGrpSpPr>
            <p:nvPr/>
          </p:nvGrpSpPr>
          <p:grpSpPr bwMode="auto">
            <a:xfrm>
              <a:off x="1625832" y="153987"/>
              <a:ext cx="755758" cy="757238"/>
              <a:chOff x="0" y="0"/>
              <a:chExt cx="1374337" cy="1377026"/>
            </a:xfrm>
          </p:grpSpPr>
          <p:sp>
            <p:nvSpPr>
              <p:cNvPr id="43057" name="椭圆 12"/>
              <p:cNvSpPr>
                <a:spLocks noChangeAspect="1"/>
              </p:cNvSpPr>
              <p:nvPr/>
            </p:nvSpPr>
            <p:spPr bwMode="auto">
              <a:xfrm>
                <a:off x="0" y="0"/>
                <a:ext cx="1374337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43058" name="椭圆 117"/>
              <p:cNvSpPr>
                <a:spLocks noChangeAspect="1"/>
              </p:cNvSpPr>
              <p:nvPr/>
            </p:nvSpPr>
            <p:spPr bwMode="auto">
              <a:xfrm>
                <a:off x="40422" y="40416"/>
                <a:ext cx="1178003" cy="117783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33" name="组合 9232"/>
          <p:cNvGrpSpPr/>
          <p:nvPr/>
        </p:nvGrpSpPr>
        <p:grpSpPr bwMode="auto">
          <a:xfrm>
            <a:off x="1670050" y="4237038"/>
            <a:ext cx="2740025" cy="1225550"/>
            <a:chOff x="0" y="0"/>
            <a:chExt cx="2740606" cy="1225002"/>
          </a:xfrm>
        </p:grpSpPr>
        <p:grpSp>
          <p:nvGrpSpPr>
            <p:cNvPr id="43049" name="组合 9233"/>
            <p:cNvGrpSpPr/>
            <p:nvPr/>
          </p:nvGrpSpPr>
          <p:grpSpPr bwMode="auto">
            <a:xfrm>
              <a:off x="0" y="0"/>
              <a:ext cx="2740606" cy="1225002"/>
              <a:chOff x="0" y="0"/>
              <a:chExt cx="2740606" cy="1225002"/>
            </a:xfrm>
          </p:grpSpPr>
          <p:sp>
            <p:nvSpPr>
              <p:cNvPr id="43053" name="AutoShape 75"/>
              <p:cNvSpPr>
                <a:spLocks noChangeArrowheads="1"/>
              </p:cNvSpPr>
              <p:nvPr/>
            </p:nvSpPr>
            <p:spPr bwMode="auto">
              <a:xfrm rot="-2700000">
                <a:off x="1913344" y="0"/>
                <a:ext cx="827262" cy="1080604"/>
              </a:xfrm>
              <a:prstGeom prst="rightArrow">
                <a:avLst>
                  <a:gd name="adj1" fmla="val 70389"/>
                  <a:gd name="adj2" fmla="val 65694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43054" name="圆角矩形 22"/>
              <p:cNvSpPr>
                <a:spLocks noChangeArrowheads="1"/>
              </p:cNvSpPr>
              <p:nvPr/>
            </p:nvSpPr>
            <p:spPr bwMode="auto">
              <a:xfrm>
                <a:off x="0" y="469690"/>
                <a:ext cx="1980033" cy="755312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43050" name="组合 9236"/>
            <p:cNvGrpSpPr>
              <a:grpSpLocks noChangeAspect="1"/>
            </p:cNvGrpSpPr>
            <p:nvPr/>
          </p:nvGrpSpPr>
          <p:grpSpPr bwMode="auto">
            <a:xfrm>
              <a:off x="1624357" y="469690"/>
              <a:ext cx="757398" cy="755312"/>
              <a:chOff x="0" y="0"/>
              <a:chExt cx="1377320" cy="1373524"/>
            </a:xfrm>
          </p:grpSpPr>
          <p:sp>
            <p:nvSpPr>
              <p:cNvPr id="43051" name="椭圆 19"/>
              <p:cNvSpPr>
                <a:spLocks noChangeAspect="1"/>
              </p:cNvSpPr>
              <p:nvPr/>
            </p:nvSpPr>
            <p:spPr bwMode="auto">
              <a:xfrm>
                <a:off x="0" y="0"/>
                <a:ext cx="1377320" cy="137352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43052" name="椭圆 117"/>
              <p:cNvSpPr>
                <a:spLocks noChangeAspect="1"/>
              </p:cNvSpPr>
              <p:nvPr/>
            </p:nvSpPr>
            <p:spPr bwMode="auto">
              <a:xfrm>
                <a:off x="43311" y="37511"/>
                <a:ext cx="1178086" cy="118019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40" name="组合 9239"/>
          <p:cNvGrpSpPr/>
          <p:nvPr/>
        </p:nvGrpSpPr>
        <p:grpSpPr bwMode="auto">
          <a:xfrm>
            <a:off x="4757738" y="4360863"/>
            <a:ext cx="2838450" cy="1101725"/>
            <a:chOff x="0" y="0"/>
            <a:chExt cx="2838783" cy="1100991"/>
          </a:xfrm>
        </p:grpSpPr>
        <p:grpSp>
          <p:nvGrpSpPr>
            <p:cNvPr id="43043" name="组合 9240"/>
            <p:cNvGrpSpPr/>
            <p:nvPr/>
          </p:nvGrpSpPr>
          <p:grpSpPr bwMode="auto">
            <a:xfrm>
              <a:off x="-376" y="469"/>
              <a:ext cx="2839159" cy="1100522"/>
              <a:chOff x="0" y="0"/>
              <a:chExt cx="2839159" cy="1100522"/>
            </a:xfrm>
          </p:grpSpPr>
          <p:sp>
            <p:nvSpPr>
              <p:cNvPr id="43047" name="AutoShape 69"/>
              <p:cNvSpPr>
                <a:spLocks noChangeArrowheads="1"/>
              </p:cNvSpPr>
              <p:nvPr/>
            </p:nvSpPr>
            <p:spPr bwMode="auto">
              <a:xfrm rot="2700000" flipH="1">
                <a:off x="119452" y="-119452"/>
                <a:ext cx="827185" cy="1066089"/>
              </a:xfrm>
              <a:prstGeom prst="rightArrow">
                <a:avLst>
                  <a:gd name="adj1" fmla="val 70389"/>
                  <a:gd name="adj2" fmla="val 64583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43048" name="圆角矩形 29"/>
              <p:cNvSpPr>
                <a:spLocks noChangeArrowheads="1"/>
              </p:cNvSpPr>
              <p:nvPr/>
            </p:nvSpPr>
            <p:spPr bwMode="auto">
              <a:xfrm>
                <a:off x="859314" y="343789"/>
                <a:ext cx="1979845" cy="756733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43044" name="组合 9243"/>
            <p:cNvGrpSpPr>
              <a:grpSpLocks noChangeAspect="1"/>
            </p:cNvGrpSpPr>
            <p:nvPr/>
          </p:nvGrpSpPr>
          <p:grpSpPr bwMode="auto">
            <a:xfrm>
              <a:off x="458841" y="344257"/>
              <a:ext cx="755739" cy="756734"/>
              <a:chOff x="0" y="0"/>
              <a:chExt cx="1374302" cy="1376109"/>
            </a:xfrm>
          </p:grpSpPr>
          <p:sp>
            <p:nvSpPr>
              <p:cNvPr id="43045" name="椭圆 26"/>
              <p:cNvSpPr>
                <a:spLocks noChangeAspect="1"/>
              </p:cNvSpPr>
              <p:nvPr/>
            </p:nvSpPr>
            <p:spPr bwMode="auto">
              <a:xfrm>
                <a:off x="0" y="0"/>
                <a:ext cx="1374302" cy="1376109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43046" name="椭圆 117"/>
              <p:cNvSpPr>
                <a:spLocks noChangeAspect="1"/>
              </p:cNvSpPr>
              <p:nvPr/>
            </p:nvSpPr>
            <p:spPr bwMode="auto">
              <a:xfrm>
                <a:off x="40421" y="40389"/>
                <a:ext cx="1180861" cy="1179934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47" name="组合 9246"/>
          <p:cNvGrpSpPr/>
          <p:nvPr/>
        </p:nvGrpSpPr>
        <p:grpSpPr bwMode="auto">
          <a:xfrm>
            <a:off x="5505450" y="3173413"/>
            <a:ext cx="2843213" cy="1065212"/>
            <a:chOff x="0" y="0"/>
            <a:chExt cx="2842718" cy="1065212"/>
          </a:xfrm>
        </p:grpSpPr>
        <p:grpSp>
          <p:nvGrpSpPr>
            <p:cNvPr id="43037" name="组合 9247"/>
            <p:cNvGrpSpPr/>
            <p:nvPr/>
          </p:nvGrpSpPr>
          <p:grpSpPr bwMode="auto">
            <a:xfrm>
              <a:off x="0" y="0"/>
              <a:ext cx="2842718" cy="1065212"/>
              <a:chOff x="0" y="0"/>
              <a:chExt cx="2842718" cy="1065212"/>
            </a:xfrm>
          </p:grpSpPr>
          <p:sp>
            <p:nvSpPr>
              <p:cNvPr id="43041" name="AutoShape 49"/>
              <p:cNvSpPr>
                <a:spLocks noChangeArrowheads="1"/>
              </p:cNvSpPr>
              <p:nvPr/>
            </p:nvSpPr>
            <p:spPr bwMode="auto">
              <a:xfrm flipH="1">
                <a:off x="0" y="0"/>
                <a:ext cx="828531" cy="1065212"/>
              </a:xfrm>
              <a:prstGeom prst="rightArrow">
                <a:avLst>
                  <a:gd name="adj1" fmla="val 70389"/>
                  <a:gd name="adj2" fmla="val 68255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43042" name="圆角矩形 36"/>
              <p:cNvSpPr>
                <a:spLocks noChangeArrowheads="1"/>
              </p:cNvSpPr>
              <p:nvPr/>
            </p:nvSpPr>
            <p:spPr bwMode="auto">
              <a:xfrm>
                <a:off x="863450" y="153987"/>
                <a:ext cx="1979268" cy="757238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43038" name="组合 9250"/>
            <p:cNvGrpSpPr>
              <a:grpSpLocks noChangeAspect="1"/>
            </p:cNvGrpSpPr>
            <p:nvPr/>
          </p:nvGrpSpPr>
          <p:grpSpPr bwMode="auto">
            <a:xfrm>
              <a:off x="474580" y="153987"/>
              <a:ext cx="755518" cy="757238"/>
              <a:chOff x="0" y="0"/>
              <a:chExt cx="1373901" cy="1377026"/>
            </a:xfrm>
          </p:grpSpPr>
          <p:sp>
            <p:nvSpPr>
              <p:cNvPr id="43039" name="椭圆 33"/>
              <p:cNvSpPr>
                <a:spLocks noChangeAspect="1"/>
              </p:cNvSpPr>
              <p:nvPr/>
            </p:nvSpPr>
            <p:spPr bwMode="auto">
              <a:xfrm>
                <a:off x="0" y="0"/>
                <a:ext cx="1373901" cy="1377026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43040" name="椭圆 117"/>
              <p:cNvSpPr>
                <a:spLocks noChangeAspect="1"/>
              </p:cNvSpPr>
              <p:nvPr/>
            </p:nvSpPr>
            <p:spPr bwMode="auto">
              <a:xfrm>
                <a:off x="40409" y="40416"/>
                <a:ext cx="1177629" cy="1177833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grpSp>
        <p:nvGrpSpPr>
          <p:cNvPr id="9254" name="组合 9253"/>
          <p:cNvGrpSpPr/>
          <p:nvPr/>
        </p:nvGrpSpPr>
        <p:grpSpPr bwMode="auto">
          <a:xfrm>
            <a:off x="4876800" y="1928813"/>
            <a:ext cx="2719388" cy="1239837"/>
            <a:chOff x="0" y="0"/>
            <a:chExt cx="2720177" cy="1239951"/>
          </a:xfrm>
        </p:grpSpPr>
        <p:grpSp>
          <p:nvGrpSpPr>
            <p:cNvPr id="43031" name="组合 9254"/>
            <p:cNvGrpSpPr/>
            <p:nvPr/>
          </p:nvGrpSpPr>
          <p:grpSpPr bwMode="auto">
            <a:xfrm>
              <a:off x="82" y="0"/>
              <a:ext cx="2720095" cy="1240056"/>
              <a:chOff x="0" y="0"/>
              <a:chExt cx="2720095" cy="1240056"/>
            </a:xfrm>
          </p:grpSpPr>
          <p:sp>
            <p:nvSpPr>
              <p:cNvPr id="43035" name="AutoShape 67"/>
              <p:cNvSpPr>
                <a:spLocks noChangeArrowheads="1"/>
              </p:cNvSpPr>
              <p:nvPr/>
            </p:nvSpPr>
            <p:spPr bwMode="auto">
              <a:xfrm rot="18900000" flipH="1">
                <a:off x="0" y="174533"/>
                <a:ext cx="827164" cy="1065521"/>
              </a:xfrm>
              <a:prstGeom prst="rightArrow">
                <a:avLst>
                  <a:gd name="adj1" fmla="val 70389"/>
                  <a:gd name="adj2" fmla="val 63769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miter lim="800000"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  <p:sp>
            <p:nvSpPr>
              <p:cNvPr id="43036" name="圆角矩形 43"/>
              <p:cNvSpPr>
                <a:spLocks noChangeArrowheads="1"/>
              </p:cNvSpPr>
              <p:nvPr/>
            </p:nvSpPr>
            <p:spPr bwMode="auto">
              <a:xfrm>
                <a:off x="739908" y="0"/>
                <a:ext cx="1980187" cy="755719"/>
              </a:xfrm>
              <a:prstGeom prst="roundRect">
                <a:avLst>
                  <a:gd name="adj" fmla="val 3278"/>
                </a:avLst>
              </a:prstGeom>
              <a:solidFill>
                <a:schemeClr val="bg1"/>
              </a:solidFill>
              <a:ln w="12700">
                <a:solidFill>
                  <a:srgbClr val="BFBFBF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43032" name="组合 9257"/>
            <p:cNvGrpSpPr>
              <a:grpSpLocks noChangeAspect="1"/>
            </p:cNvGrpSpPr>
            <p:nvPr/>
          </p:nvGrpSpPr>
          <p:grpSpPr bwMode="auto">
            <a:xfrm>
              <a:off x="339824" y="0"/>
              <a:ext cx="757458" cy="755719"/>
              <a:chOff x="0" y="0"/>
              <a:chExt cx="1377429" cy="1374264"/>
            </a:xfrm>
          </p:grpSpPr>
          <p:sp>
            <p:nvSpPr>
              <p:cNvPr id="43033" name="椭圆 40"/>
              <p:cNvSpPr>
                <a:spLocks noChangeAspect="1"/>
              </p:cNvSpPr>
              <p:nvPr/>
            </p:nvSpPr>
            <p:spPr bwMode="auto">
              <a:xfrm>
                <a:off x="0" y="0"/>
                <a:ext cx="1377429" cy="1374264"/>
              </a:xfrm>
              <a:prstGeom prst="ellipse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rgbClr val="6E6D68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43034" name="椭圆 117"/>
              <p:cNvSpPr>
                <a:spLocks noChangeAspect="1"/>
              </p:cNvSpPr>
              <p:nvPr/>
            </p:nvSpPr>
            <p:spPr bwMode="auto">
              <a:xfrm>
                <a:off x="43316" y="40420"/>
                <a:ext cx="1178177" cy="1177941"/>
              </a:xfrm>
              <a:prstGeom prst="ellipse">
                <a:avLst/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</p:grpSp>
      <p:sp>
        <p:nvSpPr>
          <p:cNvPr id="9261" name="Text Box 18"/>
          <p:cNvSpPr txBox="1">
            <a:spLocks noChangeArrowheads="1"/>
          </p:cNvSpPr>
          <p:nvPr/>
        </p:nvSpPr>
        <p:spPr bwMode="auto">
          <a:xfrm>
            <a:off x="1050925" y="3536950"/>
            <a:ext cx="1431925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2" name="Text Box 18"/>
          <p:cNvSpPr txBox="1">
            <a:spLocks noChangeArrowheads="1"/>
          </p:cNvSpPr>
          <p:nvPr/>
        </p:nvSpPr>
        <p:spPr bwMode="auto">
          <a:xfrm>
            <a:off x="6745288" y="3536950"/>
            <a:ext cx="1557337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3" name="Text Box 18"/>
          <p:cNvSpPr txBox="1">
            <a:spLocks noChangeArrowheads="1"/>
          </p:cNvSpPr>
          <p:nvPr/>
        </p:nvSpPr>
        <p:spPr bwMode="auto">
          <a:xfrm>
            <a:off x="6022975" y="2136775"/>
            <a:ext cx="15573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4" name="Text Box 18"/>
          <p:cNvSpPr txBox="1">
            <a:spLocks noChangeArrowheads="1"/>
          </p:cNvSpPr>
          <p:nvPr/>
        </p:nvSpPr>
        <p:spPr bwMode="auto">
          <a:xfrm>
            <a:off x="1755775" y="2136775"/>
            <a:ext cx="1557338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5" name="Text Box 18"/>
          <p:cNvSpPr txBox="1">
            <a:spLocks noChangeArrowheads="1"/>
          </p:cNvSpPr>
          <p:nvPr/>
        </p:nvSpPr>
        <p:spPr bwMode="auto">
          <a:xfrm>
            <a:off x="1703388" y="4914900"/>
            <a:ext cx="15652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66" name="Text Box 18"/>
          <p:cNvSpPr txBox="1">
            <a:spLocks noChangeArrowheads="1"/>
          </p:cNvSpPr>
          <p:nvPr/>
        </p:nvSpPr>
        <p:spPr bwMode="auto">
          <a:xfrm>
            <a:off x="5919788" y="4914900"/>
            <a:ext cx="14890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点击添加文本</a:t>
            </a:r>
            <a:endParaRPr 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267" name="组合 9266"/>
          <p:cNvGrpSpPr/>
          <p:nvPr/>
        </p:nvGrpSpPr>
        <p:grpSpPr bwMode="auto">
          <a:xfrm>
            <a:off x="3836988" y="2897188"/>
            <a:ext cx="1619250" cy="1619250"/>
            <a:chOff x="0" y="0"/>
            <a:chExt cx="1444904" cy="1444905"/>
          </a:xfrm>
        </p:grpSpPr>
        <p:sp>
          <p:nvSpPr>
            <p:cNvPr id="43029" name="Oval 93"/>
            <p:cNvSpPr>
              <a:spLocks noChangeArrowheads="1"/>
            </p:cNvSpPr>
            <p:nvPr/>
          </p:nvSpPr>
          <p:spPr bwMode="auto">
            <a:xfrm>
              <a:off x="0" y="0"/>
              <a:ext cx="1444904" cy="144490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6E6D68"/>
                </a:gs>
              </a:gsLst>
              <a:lin ang="189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43030" name="Oval 94"/>
            <p:cNvSpPr>
              <a:spLocks noChangeAspect="1"/>
            </p:cNvSpPr>
            <p:nvPr/>
          </p:nvSpPr>
          <p:spPr bwMode="auto">
            <a:xfrm>
              <a:off x="58079" y="46746"/>
              <a:ext cx="1245168" cy="1245169"/>
            </a:xfrm>
            <a:prstGeom prst="ellipse">
              <a:avLst/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9270" name="Text Box 18"/>
          <p:cNvSpPr txBox="1">
            <a:spLocks noChangeArrowheads="1"/>
          </p:cNvSpPr>
          <p:nvPr/>
        </p:nvSpPr>
        <p:spPr bwMode="auto">
          <a:xfrm>
            <a:off x="3967163" y="3348038"/>
            <a:ext cx="12890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点击添加标题</a:t>
            </a:r>
            <a:endParaRPr 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1" name="Rectangle 26"/>
          <p:cNvSpPr>
            <a:spLocks noChangeArrowheads="1"/>
          </p:cNvSpPr>
          <p:nvPr/>
        </p:nvSpPr>
        <p:spPr bwMode="auto">
          <a:xfrm>
            <a:off x="3360738" y="2128838"/>
            <a:ext cx="544512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2" name="Rectangle 26"/>
          <p:cNvSpPr>
            <a:spLocks noChangeArrowheads="1"/>
          </p:cNvSpPr>
          <p:nvPr/>
        </p:nvSpPr>
        <p:spPr bwMode="auto">
          <a:xfrm>
            <a:off x="5294313" y="2128838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3" name="Rectangle 26"/>
          <p:cNvSpPr>
            <a:spLocks noChangeArrowheads="1"/>
          </p:cNvSpPr>
          <p:nvPr/>
        </p:nvSpPr>
        <p:spPr bwMode="auto">
          <a:xfrm>
            <a:off x="6046788" y="3517900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4" name="Rectangle 26"/>
          <p:cNvSpPr>
            <a:spLocks noChangeArrowheads="1"/>
          </p:cNvSpPr>
          <p:nvPr/>
        </p:nvSpPr>
        <p:spPr bwMode="auto">
          <a:xfrm>
            <a:off x="2620963" y="3517900"/>
            <a:ext cx="542925" cy="307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5" name="Rectangle 26"/>
          <p:cNvSpPr>
            <a:spLocks noChangeArrowheads="1"/>
          </p:cNvSpPr>
          <p:nvPr/>
        </p:nvSpPr>
        <p:spPr bwMode="auto">
          <a:xfrm>
            <a:off x="3360738" y="4895850"/>
            <a:ext cx="544512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76" name="Rectangle 26"/>
          <p:cNvSpPr>
            <a:spLocks noChangeArrowheads="1"/>
          </p:cNvSpPr>
          <p:nvPr/>
        </p:nvSpPr>
        <p:spPr bwMode="auto">
          <a:xfrm>
            <a:off x="5283200" y="4895850"/>
            <a:ext cx="542925" cy="306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sz="1400">
                <a:solidFill>
                  <a:schemeClr val="bg1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标题</a:t>
            </a:r>
            <a:endParaRPr lang="zh-CN" sz="1400">
              <a:solidFill>
                <a:schemeClr val="bg1"/>
              </a:solidFill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1" grpId="0"/>
      <p:bldP spid="9262" grpId="0"/>
      <p:bldP spid="9263" grpId="0"/>
      <p:bldP spid="9264" grpId="0"/>
      <p:bldP spid="9265" grpId="0"/>
      <p:bldP spid="9266" grpId="0"/>
      <p:bldP spid="9270" grpId="0"/>
      <p:bldP spid="9271" grpId="0"/>
      <p:bldP spid="9272" grpId="0"/>
      <p:bldP spid="9273" grpId="0"/>
      <p:bldP spid="9274" grpId="0"/>
      <p:bldP spid="9275" grpId="0"/>
      <p:bldP spid="92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17240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点击添加标题</a:t>
            </a:r>
            <a:endParaRPr 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658813" y="1687513"/>
            <a:ext cx="7826375" cy="4241800"/>
          </a:xfrm>
          <a:prstGeom prst="roundRect">
            <a:avLst>
              <a:gd name="adj" fmla="val 3231"/>
            </a:avLst>
          </a:prstGeom>
          <a:noFill/>
          <a:ln w="25400">
            <a:solidFill>
              <a:srgbClr val="7F7F7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787400" y="1824038"/>
            <a:ext cx="7569200" cy="3986212"/>
          </a:xfrm>
          <a:prstGeom prst="roundRect">
            <a:avLst>
              <a:gd name="adj" fmla="val 3486"/>
            </a:avLst>
          </a:prstGeom>
          <a:solidFill>
            <a:schemeClr val="bg1"/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1427163" y="2392363"/>
            <a:ext cx="0" cy="2879725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rot="-5400000">
            <a:off x="4117976" y="2571750"/>
            <a:ext cx="0" cy="5400675"/>
          </a:xfrm>
          <a:prstGeom prst="line">
            <a:avLst/>
          </a:prstGeom>
          <a:noFill/>
          <a:ln w="25400">
            <a:solidFill>
              <a:srgbClr val="595959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47" name="组合 10246"/>
          <p:cNvGrpSpPr/>
          <p:nvPr/>
        </p:nvGrpSpPr>
        <p:grpSpPr bwMode="auto">
          <a:xfrm>
            <a:off x="1474788" y="1304925"/>
            <a:ext cx="6194425" cy="647700"/>
            <a:chOff x="0" y="0"/>
            <a:chExt cx="4762541" cy="719137"/>
          </a:xfrm>
        </p:grpSpPr>
        <p:sp>
          <p:nvSpPr>
            <p:cNvPr id="44089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4762541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44090" name="AutoShape 3"/>
            <p:cNvSpPr>
              <a:spLocks noChangeArrowheads="1"/>
            </p:cNvSpPr>
            <p:nvPr/>
          </p:nvSpPr>
          <p:spPr bwMode="auto">
            <a:xfrm>
              <a:off x="0" y="100468"/>
              <a:ext cx="4762541" cy="5182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10250" name="Line 5"/>
          <p:cNvSpPr>
            <a:spLocks noChangeShapeType="1"/>
          </p:cNvSpPr>
          <p:nvPr/>
        </p:nvSpPr>
        <p:spPr bwMode="auto">
          <a:xfrm>
            <a:off x="3905250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Line 6"/>
          <p:cNvSpPr>
            <a:spLocks noChangeShapeType="1"/>
          </p:cNvSpPr>
          <p:nvPr/>
        </p:nvSpPr>
        <p:spPr bwMode="auto">
          <a:xfrm>
            <a:off x="5138738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Line 7"/>
          <p:cNvSpPr>
            <a:spLocks noChangeShapeType="1"/>
          </p:cNvSpPr>
          <p:nvPr/>
        </p:nvSpPr>
        <p:spPr bwMode="auto">
          <a:xfrm>
            <a:off x="6380163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3" name="Line 9"/>
          <p:cNvSpPr>
            <a:spLocks noChangeShapeType="1"/>
          </p:cNvSpPr>
          <p:nvPr/>
        </p:nvSpPr>
        <p:spPr bwMode="auto">
          <a:xfrm>
            <a:off x="2663825" y="2571750"/>
            <a:ext cx="0" cy="2700338"/>
          </a:xfrm>
          <a:prstGeom prst="line">
            <a:avLst/>
          </a:prstGeom>
          <a:noFill/>
          <a:ln w="15875">
            <a:solidFill>
              <a:srgbClr val="7F7F7F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1890713" y="3070225"/>
            <a:ext cx="1620837" cy="323850"/>
          </a:xfrm>
          <a:prstGeom prst="roundRect">
            <a:avLst>
              <a:gd name="adj" fmla="val 16667"/>
            </a:avLst>
          </a:prstGeom>
          <a:solidFill>
            <a:srgbClr val="FFC000">
              <a:alpha val="29019"/>
            </a:srgbClr>
          </a:solidFill>
          <a:ln w="19050">
            <a:solidFill>
              <a:srgbClr val="FF9900"/>
            </a:solidFill>
            <a:round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5" name="Freeform 32"/>
          <p:cNvSpPr/>
          <p:nvPr/>
        </p:nvSpPr>
        <p:spPr bwMode="auto">
          <a:xfrm>
            <a:off x="1430338" y="3475038"/>
            <a:ext cx="4953000" cy="1225550"/>
          </a:xfrm>
          <a:custGeom>
            <a:avLst/>
            <a:gdLst>
              <a:gd name="T0" fmla="*/ 0 w 3651"/>
              <a:gd name="T1" fmla="*/ 2147483647 h 903"/>
              <a:gd name="T2" fmla="*/ 2147483647 w 3651"/>
              <a:gd name="T3" fmla="*/ 2147483647 h 903"/>
              <a:gd name="T4" fmla="*/ 2147483647 w 3651"/>
              <a:gd name="T5" fmla="*/ 2147483647 h 903"/>
              <a:gd name="T6" fmla="*/ 2147483647 w 3651"/>
              <a:gd name="T7" fmla="*/ 2147483647 h 903"/>
              <a:gd name="T8" fmla="*/ 2147483647 w 3651"/>
              <a:gd name="T9" fmla="*/ 2147483647 h 903"/>
              <a:gd name="T10" fmla="*/ 2147483647 w 3651"/>
              <a:gd name="T11" fmla="*/ 2147483647 h 903"/>
              <a:gd name="T12" fmla="*/ 2147483647 w 3651"/>
              <a:gd name="T13" fmla="*/ 2147483647 h 903"/>
              <a:gd name="T14" fmla="*/ 2147483647 w 3651"/>
              <a:gd name="T15" fmla="*/ 2147483647 h 90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51"/>
              <a:gd name="T25" fmla="*/ 0 h 903"/>
              <a:gd name="T26" fmla="*/ 3651 w 3651"/>
              <a:gd name="T27" fmla="*/ 903 h 90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51" h="903">
                <a:moveTo>
                  <a:pt x="0" y="162"/>
                </a:moveTo>
                <a:cubicBezTo>
                  <a:pt x="144" y="249"/>
                  <a:pt x="498" y="651"/>
                  <a:pt x="666" y="747"/>
                </a:cubicBezTo>
                <a:cubicBezTo>
                  <a:pt x="894" y="903"/>
                  <a:pt x="1047" y="801"/>
                  <a:pt x="1122" y="732"/>
                </a:cubicBezTo>
                <a:cubicBezTo>
                  <a:pt x="1473" y="348"/>
                  <a:pt x="1521" y="267"/>
                  <a:pt x="1626" y="174"/>
                </a:cubicBezTo>
                <a:cubicBezTo>
                  <a:pt x="1797" y="0"/>
                  <a:pt x="1923" y="18"/>
                  <a:pt x="2121" y="141"/>
                </a:cubicBezTo>
                <a:cubicBezTo>
                  <a:pt x="2331" y="306"/>
                  <a:pt x="2433" y="399"/>
                  <a:pt x="2583" y="491"/>
                </a:cubicBezTo>
                <a:cubicBezTo>
                  <a:pt x="2772" y="603"/>
                  <a:pt x="3003" y="501"/>
                  <a:pt x="3087" y="467"/>
                </a:cubicBezTo>
                <a:cubicBezTo>
                  <a:pt x="3240" y="402"/>
                  <a:pt x="3518" y="235"/>
                  <a:pt x="3651" y="186"/>
                </a:cubicBezTo>
              </a:path>
            </a:pathLst>
          </a:custGeom>
          <a:noFill/>
          <a:ln w="19050" cap="flat" cmpd="sng">
            <a:solidFill>
              <a:srgbClr val="FF9900"/>
            </a:solidFill>
            <a:prstDash val="lgDash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Rectangle 34"/>
          <p:cNvSpPr>
            <a:spLocks noChangeArrowheads="1"/>
          </p:cNvSpPr>
          <p:nvPr/>
        </p:nvSpPr>
        <p:spPr bwMode="auto">
          <a:xfrm>
            <a:off x="1398588" y="3676650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7" name="Rectangle 39"/>
          <p:cNvSpPr>
            <a:spLocks noChangeArrowheads="1"/>
          </p:cNvSpPr>
          <p:nvPr/>
        </p:nvSpPr>
        <p:spPr bwMode="auto">
          <a:xfrm>
            <a:off x="2638425" y="4568825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8" name="Rectangle 44"/>
          <p:cNvSpPr>
            <a:spLocks noChangeArrowheads="1"/>
          </p:cNvSpPr>
          <p:nvPr/>
        </p:nvSpPr>
        <p:spPr bwMode="auto">
          <a:xfrm>
            <a:off x="5110163" y="4179888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59" name="Rectangle 49"/>
          <p:cNvSpPr>
            <a:spLocks noChangeArrowheads="1"/>
          </p:cNvSpPr>
          <p:nvPr/>
        </p:nvSpPr>
        <p:spPr bwMode="auto">
          <a:xfrm>
            <a:off x="6356350" y="3697288"/>
            <a:ext cx="53975" cy="53975"/>
          </a:xfrm>
          <a:prstGeom prst="rect">
            <a:avLst/>
          </a:prstGeom>
          <a:solidFill>
            <a:srgbClr val="BE6D02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0" name="Freeform 59"/>
          <p:cNvSpPr/>
          <p:nvPr/>
        </p:nvSpPr>
        <p:spPr bwMode="auto">
          <a:xfrm>
            <a:off x="1436688" y="3067050"/>
            <a:ext cx="4951412" cy="1200150"/>
          </a:xfrm>
          <a:custGeom>
            <a:avLst/>
            <a:gdLst>
              <a:gd name="T0" fmla="*/ 0 w 3650"/>
              <a:gd name="T1" fmla="*/ 2147483647 h 885"/>
              <a:gd name="T2" fmla="*/ 2147483647 w 3650"/>
              <a:gd name="T3" fmla="*/ 2147483647 h 885"/>
              <a:gd name="T4" fmla="*/ 2147483647 w 3650"/>
              <a:gd name="T5" fmla="*/ 2147483647 h 885"/>
              <a:gd name="T6" fmla="*/ 2147483647 w 3650"/>
              <a:gd name="T7" fmla="*/ 2147483647 h 885"/>
              <a:gd name="T8" fmla="*/ 2147483647 w 3650"/>
              <a:gd name="T9" fmla="*/ 2147483647 h 885"/>
              <a:gd name="T10" fmla="*/ 2147483647 w 3650"/>
              <a:gd name="T11" fmla="*/ 2147483647 h 8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50"/>
              <a:gd name="T19" fmla="*/ 0 h 885"/>
              <a:gd name="T20" fmla="*/ 3650 w 3650"/>
              <a:gd name="T21" fmla="*/ 885 h 8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50" h="885">
                <a:moveTo>
                  <a:pt x="0" y="885"/>
                </a:moveTo>
                <a:cubicBezTo>
                  <a:pt x="459" y="784"/>
                  <a:pt x="685" y="729"/>
                  <a:pt x="917" y="664"/>
                </a:cubicBezTo>
                <a:cubicBezTo>
                  <a:pt x="1106" y="612"/>
                  <a:pt x="1642" y="428"/>
                  <a:pt x="1828" y="346"/>
                </a:cubicBezTo>
                <a:cubicBezTo>
                  <a:pt x="1964" y="290"/>
                  <a:pt x="2356" y="94"/>
                  <a:pt x="2463" y="69"/>
                </a:cubicBezTo>
                <a:cubicBezTo>
                  <a:pt x="2742" y="0"/>
                  <a:pt x="2882" y="116"/>
                  <a:pt x="2944" y="154"/>
                </a:cubicBezTo>
                <a:cubicBezTo>
                  <a:pt x="3150" y="288"/>
                  <a:pt x="3477" y="649"/>
                  <a:pt x="3650" y="774"/>
                </a:cubicBezTo>
              </a:path>
            </a:pathLst>
          </a:custGeom>
          <a:noFill/>
          <a:ln w="19050" cap="flat" cmpd="sng">
            <a:solidFill>
              <a:srgbClr val="777777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1" name="Rectangle 61"/>
          <p:cNvSpPr>
            <a:spLocks noChangeArrowheads="1"/>
          </p:cNvSpPr>
          <p:nvPr/>
        </p:nvSpPr>
        <p:spPr bwMode="auto">
          <a:xfrm>
            <a:off x="1389063" y="4229100"/>
            <a:ext cx="73025" cy="71438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2" name="Rectangle 66"/>
          <p:cNvSpPr>
            <a:spLocks noChangeArrowheads="1"/>
          </p:cNvSpPr>
          <p:nvPr/>
        </p:nvSpPr>
        <p:spPr bwMode="auto">
          <a:xfrm>
            <a:off x="2628900" y="3930650"/>
            <a:ext cx="73025" cy="71438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3" name="Rectangle 71"/>
          <p:cNvSpPr>
            <a:spLocks noChangeArrowheads="1"/>
          </p:cNvSpPr>
          <p:nvPr/>
        </p:nvSpPr>
        <p:spPr bwMode="auto">
          <a:xfrm>
            <a:off x="5100638" y="3109913"/>
            <a:ext cx="73025" cy="71437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4" name="Rectangle 76"/>
          <p:cNvSpPr>
            <a:spLocks noChangeArrowheads="1"/>
          </p:cNvSpPr>
          <p:nvPr/>
        </p:nvSpPr>
        <p:spPr bwMode="auto">
          <a:xfrm>
            <a:off x="6346825" y="4064000"/>
            <a:ext cx="71438" cy="71438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5" name="Freeform 80"/>
          <p:cNvSpPr/>
          <p:nvPr/>
        </p:nvSpPr>
        <p:spPr bwMode="auto">
          <a:xfrm>
            <a:off x="1455738" y="2578100"/>
            <a:ext cx="4935537" cy="2062163"/>
          </a:xfrm>
          <a:custGeom>
            <a:avLst/>
            <a:gdLst>
              <a:gd name="T0" fmla="*/ 0 w 3638"/>
              <a:gd name="T1" fmla="*/ 2147483647 h 1520"/>
              <a:gd name="T2" fmla="*/ 2147483647 w 3638"/>
              <a:gd name="T3" fmla="*/ 2147483647 h 1520"/>
              <a:gd name="T4" fmla="*/ 2147483647 w 3638"/>
              <a:gd name="T5" fmla="*/ 2147483647 h 1520"/>
              <a:gd name="T6" fmla="*/ 2147483647 w 3638"/>
              <a:gd name="T7" fmla="*/ 2147483647 h 1520"/>
              <a:gd name="T8" fmla="*/ 2147483647 w 3638"/>
              <a:gd name="T9" fmla="*/ 2147483647 h 1520"/>
              <a:gd name="T10" fmla="*/ 2147483647 w 3638"/>
              <a:gd name="T11" fmla="*/ 2147483647 h 1520"/>
              <a:gd name="T12" fmla="*/ 2147483647 w 3638"/>
              <a:gd name="T13" fmla="*/ 2147483647 h 15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38"/>
              <a:gd name="T22" fmla="*/ 0 h 1520"/>
              <a:gd name="T23" fmla="*/ 3638 w 3638"/>
              <a:gd name="T24" fmla="*/ 1520 h 15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38" h="1520">
                <a:moveTo>
                  <a:pt x="0" y="1520"/>
                </a:moveTo>
                <a:cubicBezTo>
                  <a:pt x="182" y="1501"/>
                  <a:pt x="419" y="1465"/>
                  <a:pt x="616" y="1422"/>
                </a:cubicBezTo>
                <a:cubicBezTo>
                  <a:pt x="875" y="1378"/>
                  <a:pt x="1091" y="1240"/>
                  <a:pt x="1250" y="1120"/>
                </a:cubicBezTo>
                <a:cubicBezTo>
                  <a:pt x="1430" y="991"/>
                  <a:pt x="1697" y="796"/>
                  <a:pt x="1820" y="706"/>
                </a:cubicBezTo>
                <a:cubicBezTo>
                  <a:pt x="1982" y="589"/>
                  <a:pt x="2174" y="415"/>
                  <a:pt x="2288" y="334"/>
                </a:cubicBezTo>
                <a:cubicBezTo>
                  <a:pt x="2696" y="0"/>
                  <a:pt x="2912" y="236"/>
                  <a:pt x="3034" y="338"/>
                </a:cubicBezTo>
                <a:cubicBezTo>
                  <a:pt x="3338" y="636"/>
                  <a:pt x="3526" y="894"/>
                  <a:pt x="3638" y="982"/>
                </a:cubicBezTo>
              </a:path>
            </a:pathLst>
          </a:custGeom>
          <a:noFill/>
          <a:ln w="19050" cap="flat" cmpd="sng">
            <a:solidFill>
              <a:srgbClr val="04600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66" name="Rectangle 82"/>
          <p:cNvSpPr>
            <a:spLocks noChangeAspect="1"/>
          </p:cNvSpPr>
          <p:nvPr/>
        </p:nvSpPr>
        <p:spPr bwMode="auto">
          <a:xfrm>
            <a:off x="1381125" y="4592638"/>
            <a:ext cx="90488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7" name="Rectangle 87"/>
          <p:cNvSpPr>
            <a:spLocks noChangeAspect="1"/>
          </p:cNvSpPr>
          <p:nvPr/>
        </p:nvSpPr>
        <p:spPr bwMode="auto">
          <a:xfrm>
            <a:off x="2620963" y="4340225"/>
            <a:ext cx="90487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8" name="Rectangle 92"/>
          <p:cNvSpPr>
            <a:spLocks noChangeAspect="1"/>
          </p:cNvSpPr>
          <p:nvPr/>
        </p:nvSpPr>
        <p:spPr bwMode="auto">
          <a:xfrm>
            <a:off x="5092700" y="2754313"/>
            <a:ext cx="90488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69" name="Rectangle 97"/>
          <p:cNvSpPr>
            <a:spLocks noChangeAspect="1"/>
          </p:cNvSpPr>
          <p:nvPr/>
        </p:nvSpPr>
        <p:spPr bwMode="auto">
          <a:xfrm>
            <a:off x="6337300" y="3851275"/>
            <a:ext cx="90488" cy="88900"/>
          </a:xfrm>
          <a:prstGeom prst="rect">
            <a:avLst/>
          </a:prstGeom>
          <a:solidFill>
            <a:srgbClr val="04600D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70" name="Oval 8"/>
          <p:cNvSpPr>
            <a:spLocks noChangeArrowheads="1"/>
          </p:cNvSpPr>
          <p:nvPr/>
        </p:nvSpPr>
        <p:spPr bwMode="auto">
          <a:xfrm>
            <a:off x="3794125" y="3435350"/>
            <a:ext cx="223838" cy="223838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9900"/>
            </a:solidFill>
            <a:round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71" name="Rectangle 121"/>
          <p:cNvSpPr>
            <a:spLocks noChangeAspect="1"/>
          </p:cNvSpPr>
          <p:nvPr/>
        </p:nvSpPr>
        <p:spPr bwMode="auto">
          <a:xfrm>
            <a:off x="3860800" y="3502025"/>
            <a:ext cx="90488" cy="904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zh-CN">
              <a:latin typeface="Calibri" panose="020F0502020204030204" pitchFamily="2" charset="0"/>
            </a:endParaRPr>
          </a:p>
        </p:txBody>
      </p:sp>
      <p:sp>
        <p:nvSpPr>
          <p:cNvPr id="10272" name="Rectangle 133"/>
          <p:cNvSpPr>
            <a:spLocks noChangeArrowheads="1"/>
          </p:cNvSpPr>
          <p:nvPr/>
        </p:nvSpPr>
        <p:spPr bwMode="auto">
          <a:xfrm>
            <a:off x="2089150" y="3079750"/>
            <a:ext cx="12509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点击输入文本</a:t>
            </a:r>
            <a:endParaRPr lang="zh-CN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73" name="组合 10272"/>
          <p:cNvGrpSpPr/>
          <p:nvPr/>
        </p:nvGrpSpPr>
        <p:grpSpPr bwMode="auto">
          <a:xfrm>
            <a:off x="6826250" y="3411538"/>
            <a:ext cx="1358900" cy="973137"/>
            <a:chOff x="0" y="0"/>
            <a:chExt cx="1357945" cy="973258"/>
          </a:xfrm>
        </p:grpSpPr>
        <p:sp>
          <p:nvSpPr>
            <p:cNvPr id="44072" name="AutoShape 26"/>
            <p:cNvSpPr>
              <a:spLocks noChangeArrowheads="1"/>
            </p:cNvSpPr>
            <p:nvPr/>
          </p:nvSpPr>
          <p:spPr bwMode="auto">
            <a:xfrm>
              <a:off x="0" y="0"/>
              <a:ext cx="1345254" cy="973258"/>
            </a:xfrm>
            <a:prstGeom prst="roundRect">
              <a:avLst>
                <a:gd name="adj" fmla="val 5755"/>
              </a:avLst>
            </a:prstGeom>
            <a:solidFill>
              <a:srgbClr val="F8F7F3">
                <a:alpha val="70195"/>
              </a:srgbClr>
            </a:solidFill>
            <a:ln w="12700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  <p:grpSp>
          <p:nvGrpSpPr>
            <p:cNvPr id="44073" name="组合 10274"/>
            <p:cNvGrpSpPr/>
            <p:nvPr/>
          </p:nvGrpSpPr>
          <p:grpSpPr bwMode="auto">
            <a:xfrm>
              <a:off x="64030" y="753690"/>
              <a:ext cx="259322" cy="54400"/>
              <a:chOff x="0" y="0"/>
              <a:chExt cx="162" cy="34"/>
            </a:xfrm>
          </p:grpSpPr>
          <p:sp>
            <p:nvSpPr>
              <p:cNvPr id="44087" name="Line 53"/>
              <p:cNvSpPr>
                <a:spLocks noChangeShapeType="1"/>
              </p:cNvSpPr>
              <p:nvPr/>
            </p:nvSpPr>
            <p:spPr bwMode="auto">
              <a:xfrm>
                <a:off x="0" y="16"/>
                <a:ext cx="162" cy="1"/>
              </a:xfrm>
              <a:prstGeom prst="line">
                <a:avLst/>
              </a:prstGeom>
              <a:noFill/>
              <a:ln w="12700">
                <a:solidFill>
                  <a:srgbClr val="FF99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88" name="Rectangle 55"/>
              <p:cNvSpPr>
                <a:spLocks noChangeArrowheads="1"/>
              </p:cNvSpPr>
              <p:nvPr/>
            </p:nvSpPr>
            <p:spPr bwMode="auto">
              <a:xfrm>
                <a:off x="64" y="0"/>
                <a:ext cx="34" cy="34"/>
              </a:xfrm>
              <a:prstGeom prst="rect">
                <a:avLst/>
              </a:prstGeom>
              <a:solidFill>
                <a:srgbClr val="BE6D02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</p:grpSp>
        <p:grpSp>
          <p:nvGrpSpPr>
            <p:cNvPr id="44074" name="组合 10277"/>
            <p:cNvGrpSpPr/>
            <p:nvPr/>
          </p:nvGrpSpPr>
          <p:grpSpPr bwMode="auto">
            <a:xfrm>
              <a:off x="64029" y="434407"/>
              <a:ext cx="777966" cy="112070"/>
              <a:chOff x="0" y="0"/>
              <a:chExt cx="486" cy="70"/>
            </a:xfrm>
          </p:grpSpPr>
          <p:sp>
            <p:nvSpPr>
              <p:cNvPr id="44081" name="Line 29"/>
              <p:cNvSpPr>
                <a:spLocks noChangeShapeType="1"/>
              </p:cNvSpPr>
              <p:nvPr/>
            </p:nvSpPr>
            <p:spPr bwMode="auto">
              <a:xfrm>
                <a:off x="0" y="27"/>
                <a:ext cx="162" cy="1"/>
              </a:xfrm>
              <a:prstGeom prst="line">
                <a:avLst/>
              </a:prstGeom>
              <a:noFill/>
              <a:ln w="12700">
                <a:solidFill>
                  <a:srgbClr val="777777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4082" name="组合 10279"/>
              <p:cNvGrpSpPr/>
              <p:nvPr/>
            </p:nvGrpSpPr>
            <p:grpSpPr bwMode="auto">
              <a:xfrm>
                <a:off x="65" y="0"/>
                <a:ext cx="421" cy="70"/>
                <a:chOff x="0" y="0"/>
                <a:chExt cx="542" cy="90"/>
              </a:xfrm>
            </p:grpSpPr>
            <p:sp>
              <p:nvSpPr>
                <p:cNvPr id="44083" name="Rectangle 10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8" cy="58"/>
                </a:xfrm>
                <a:prstGeom prst="rect">
                  <a:avLst/>
                </a:prstGeom>
                <a:solidFill>
                  <a:srgbClr val="777777"/>
                </a:solidFill>
                <a:ln w="9525">
                  <a:noFill/>
                  <a:miter lim="800000"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grpSp>
              <p:nvGrpSpPr>
                <p:cNvPr id="44084" name="组合 10281"/>
                <p:cNvGrpSpPr/>
                <p:nvPr/>
              </p:nvGrpSpPr>
              <p:grpSpPr bwMode="auto">
                <a:xfrm>
                  <a:off x="474" y="40"/>
                  <a:ext cx="68" cy="50"/>
                  <a:chOff x="0" y="0"/>
                  <a:chExt cx="68" cy="68"/>
                </a:xfrm>
              </p:grpSpPr>
              <p:sp>
                <p:nvSpPr>
                  <p:cNvPr id="44085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34" y="0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086" name="Line 10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34" y="0"/>
                    <a:ext cx="0" cy="68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44075" name="组合 10284"/>
            <p:cNvGrpSpPr/>
            <p:nvPr/>
          </p:nvGrpSpPr>
          <p:grpSpPr bwMode="auto">
            <a:xfrm>
              <a:off x="64046" y="124825"/>
              <a:ext cx="259323" cy="91200"/>
              <a:chOff x="0" y="0"/>
              <a:chExt cx="162" cy="57"/>
            </a:xfrm>
          </p:grpSpPr>
          <p:sp>
            <p:nvSpPr>
              <p:cNvPr id="44079" name="Line 27"/>
              <p:cNvSpPr>
                <a:spLocks noChangeShapeType="1"/>
              </p:cNvSpPr>
              <p:nvPr/>
            </p:nvSpPr>
            <p:spPr bwMode="auto">
              <a:xfrm>
                <a:off x="0" y="28"/>
                <a:ext cx="162" cy="1"/>
              </a:xfrm>
              <a:prstGeom prst="line">
                <a:avLst/>
              </a:prstGeom>
              <a:noFill/>
              <a:ln w="19050">
                <a:solidFill>
                  <a:srgbClr val="04600D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80" name="Rectangle 107"/>
              <p:cNvSpPr>
                <a:spLocks noChangeArrowheads="1"/>
              </p:cNvSpPr>
              <p:nvPr/>
            </p:nvSpPr>
            <p:spPr bwMode="auto">
              <a:xfrm>
                <a:off x="53" y="0"/>
                <a:ext cx="56" cy="57"/>
              </a:xfrm>
              <a:prstGeom prst="rect">
                <a:avLst/>
              </a:prstGeom>
              <a:solidFill>
                <a:srgbClr val="04600D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44076" name="Text Box 9"/>
            <p:cNvSpPr txBox="1">
              <a:spLocks noChangeArrowheads="1"/>
            </p:cNvSpPr>
            <p:nvPr/>
          </p:nvSpPr>
          <p:spPr bwMode="auto">
            <a:xfrm>
              <a:off x="248313" y="31962"/>
              <a:ext cx="11096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sz="1200">
                  <a:solidFill>
                    <a:srgbClr val="1C1C1C"/>
                  </a:solidFill>
                  <a:latin typeface="Calibri" panose="020F0502020204030204" pitchFamily="2" charset="0"/>
                  <a:ea typeface="微软雅黑" panose="020B0503020204020204" charset="-122"/>
                  <a:cs typeface="微软雅黑" panose="020B0503020204020204" charset="-122"/>
                </a:rPr>
                <a:t>点击添加文本</a:t>
              </a:r>
              <a:endParaRPr lang="zh-CN" sz="1200">
                <a:solidFill>
                  <a:srgbClr val="1C1C1C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077" name="Text Box 9"/>
            <p:cNvSpPr txBox="1">
              <a:spLocks noChangeArrowheads="1"/>
            </p:cNvSpPr>
            <p:nvPr/>
          </p:nvSpPr>
          <p:spPr bwMode="auto">
            <a:xfrm>
              <a:off x="248313" y="339309"/>
              <a:ext cx="11096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sz="1200">
                  <a:solidFill>
                    <a:srgbClr val="1C1C1C"/>
                  </a:solidFill>
                  <a:latin typeface="Calibri" panose="020F0502020204030204" pitchFamily="2" charset="0"/>
                  <a:ea typeface="微软雅黑" panose="020B0503020204020204" charset="-122"/>
                  <a:cs typeface="微软雅黑" panose="020B0503020204020204" charset="-122"/>
                </a:rPr>
                <a:t>点击添加文本</a:t>
              </a:r>
              <a:endParaRPr lang="zh-CN" sz="1200">
                <a:solidFill>
                  <a:srgbClr val="1C1C1C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4078" name="Text Box 9"/>
            <p:cNvSpPr txBox="1">
              <a:spLocks noChangeArrowheads="1"/>
            </p:cNvSpPr>
            <p:nvPr/>
          </p:nvSpPr>
          <p:spPr bwMode="auto">
            <a:xfrm>
              <a:off x="248313" y="641851"/>
              <a:ext cx="1109632" cy="27699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sz="1200">
                  <a:solidFill>
                    <a:srgbClr val="1C1C1C"/>
                  </a:solidFill>
                  <a:latin typeface="Calibri" panose="020F0502020204030204" pitchFamily="2" charset="0"/>
                  <a:ea typeface="微软雅黑" panose="020B0503020204020204" charset="-122"/>
                  <a:cs typeface="微软雅黑" panose="020B0503020204020204" charset="-122"/>
                </a:rPr>
                <a:t>点击添加文本</a:t>
              </a:r>
              <a:endParaRPr lang="zh-CN" sz="1200">
                <a:solidFill>
                  <a:srgbClr val="1C1C1C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0291" name="Text Box 9"/>
          <p:cNvSpPr txBox="1">
            <a:spLocks noChangeArrowheads="1"/>
          </p:cNvSpPr>
          <p:nvPr/>
        </p:nvSpPr>
        <p:spPr bwMode="auto">
          <a:xfrm>
            <a:off x="960438" y="5316538"/>
            <a:ext cx="9445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2" name="Text Box 9"/>
          <p:cNvSpPr txBox="1">
            <a:spLocks noChangeArrowheads="1"/>
          </p:cNvSpPr>
          <p:nvPr/>
        </p:nvSpPr>
        <p:spPr bwMode="auto">
          <a:xfrm>
            <a:off x="2203450" y="5316538"/>
            <a:ext cx="944563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3" name="Text Box 9"/>
          <p:cNvSpPr txBox="1">
            <a:spLocks noChangeArrowheads="1"/>
          </p:cNvSpPr>
          <p:nvPr/>
        </p:nvSpPr>
        <p:spPr bwMode="auto">
          <a:xfrm>
            <a:off x="3441700" y="5316538"/>
            <a:ext cx="94615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4" name="Text Box 9"/>
          <p:cNvSpPr txBox="1">
            <a:spLocks noChangeArrowheads="1"/>
          </p:cNvSpPr>
          <p:nvPr/>
        </p:nvSpPr>
        <p:spPr bwMode="auto">
          <a:xfrm>
            <a:off x="4684713" y="5316538"/>
            <a:ext cx="9445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5" name="Text Box 9"/>
          <p:cNvSpPr txBox="1">
            <a:spLocks noChangeArrowheads="1"/>
          </p:cNvSpPr>
          <p:nvPr/>
        </p:nvSpPr>
        <p:spPr bwMode="auto">
          <a:xfrm>
            <a:off x="5913438" y="5316538"/>
            <a:ext cx="9445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sz="1400"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rPr>
              <a:t>添加文本</a:t>
            </a:r>
            <a:endParaRPr lang="zh-CN" sz="1400">
              <a:latin typeface="Calibri" panose="020F0502020204030204" pitchFamily="2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96" name="Rectangle 13"/>
          <p:cNvSpPr>
            <a:spLocks noChangeArrowheads="1"/>
          </p:cNvSpPr>
          <p:nvPr/>
        </p:nvSpPr>
        <p:spPr bwMode="auto">
          <a:xfrm>
            <a:off x="3443288" y="1428750"/>
            <a:ext cx="22574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点击添加标题</a:t>
            </a:r>
            <a:endParaRPr lang="zh-CN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297" name="组合 10296"/>
          <p:cNvGrpSpPr/>
          <p:nvPr/>
        </p:nvGrpSpPr>
        <p:grpSpPr bwMode="auto">
          <a:xfrm>
            <a:off x="3536950" y="3076575"/>
            <a:ext cx="311150" cy="374650"/>
            <a:chOff x="0" y="0"/>
            <a:chExt cx="266700" cy="374650"/>
          </a:xfrm>
        </p:grpSpPr>
        <p:sp>
          <p:nvSpPr>
            <p:cNvPr id="44070" name="任意多边形 143"/>
            <p:cNvSpPr/>
            <p:nvPr/>
          </p:nvSpPr>
          <p:spPr bwMode="auto">
            <a:xfrm>
              <a:off x="6804" y="0"/>
              <a:ext cx="0" cy="323850"/>
            </a:xfrm>
            <a:custGeom>
              <a:avLst/>
              <a:gdLst>
                <a:gd name="T0" fmla="*/ 0 h 323850"/>
                <a:gd name="T1" fmla="*/ 323850 h 323850"/>
                <a:gd name="T2" fmla="*/ 323850 h 323850"/>
                <a:gd name="T3" fmla="*/ 0 60000 65536"/>
                <a:gd name="T4" fmla="*/ 0 60000 65536"/>
                <a:gd name="T5" fmla="*/ 0 60000 65536"/>
                <a:gd name="T6" fmla="*/ 0 h 323850"/>
                <a:gd name="T7" fmla="*/ 323850 h 323850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23850">
                  <a:moveTo>
                    <a:pt x="0" y="0"/>
                  </a:moveTo>
                  <a:lnTo>
                    <a:pt x="0" y="323850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FF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071" name="任意多边形 144"/>
            <p:cNvSpPr/>
            <p:nvPr/>
          </p:nvSpPr>
          <p:spPr bwMode="auto">
            <a:xfrm>
              <a:off x="0" y="152400"/>
              <a:ext cx="266700" cy="222250"/>
            </a:xfrm>
            <a:custGeom>
              <a:avLst/>
              <a:gdLst>
                <a:gd name="T0" fmla="*/ 0 w 266700"/>
                <a:gd name="T1" fmla="*/ 0 h 222250"/>
                <a:gd name="T2" fmla="*/ 266700 w 266700"/>
                <a:gd name="T3" fmla="*/ 222250 h 222250"/>
                <a:gd name="T4" fmla="*/ 266700 w 266700"/>
                <a:gd name="T5" fmla="*/ 222250 h 222250"/>
                <a:gd name="T6" fmla="*/ 266700 w 266700"/>
                <a:gd name="T7" fmla="*/ 222250 h 222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6700"/>
                <a:gd name="T13" fmla="*/ 0 h 222250"/>
                <a:gd name="T14" fmla="*/ 266700 w 266700"/>
                <a:gd name="T15" fmla="*/ 222250 h 222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6700" h="222250">
                  <a:moveTo>
                    <a:pt x="0" y="0"/>
                  </a:moveTo>
                  <a:lnTo>
                    <a:pt x="266700" y="222250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rgbClr val="FF99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 animBg="1"/>
      <p:bldP spid="10246" grpId="0" animBg="1"/>
      <p:bldP spid="10250" grpId="0" animBg="1"/>
      <p:bldP spid="10251" grpId="0" animBg="1"/>
      <p:bldP spid="10252" grpId="0" animBg="1"/>
      <p:bldP spid="10253" grpId="0" animBg="1"/>
      <p:bldP spid="10255" grpId="0" animBg="1"/>
      <p:bldP spid="10260" grpId="0" animBg="1"/>
      <p:bldP spid="10265" grpId="0" animBg="1"/>
      <p:bldP spid="102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3" descr="04.pn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272" descr="LOGO白副本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265113"/>
            <a:ext cx="14605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TextBox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3913188"/>
            <a:ext cx="248761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TextBox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3100" y="4900613"/>
            <a:ext cx="1912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图片 15" descr="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1214438"/>
            <a:ext cx="8769350" cy="2660650"/>
          </a:xfrm>
          <a:prstGeom prst="rect">
            <a:avLst/>
          </a:prstGeom>
          <a:solidFill>
            <a:srgbClr val="EDEDED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dist="18000" dir="5400000" algn="ctr" rotWithShape="0">
              <a:srgbClr val="000000">
                <a:alpha val="39999"/>
              </a:srgbClr>
            </a:outerShdw>
          </a:effectLst>
        </p:spPr>
      </p:pic>
      <p:pic>
        <p:nvPicPr>
          <p:cNvPr id="12296" name="图片 16" descr="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1214438"/>
            <a:ext cx="8769350" cy="2660650"/>
          </a:xfrm>
          <a:prstGeom prst="rect">
            <a:avLst/>
          </a:prstGeom>
          <a:solidFill>
            <a:srgbClr val="EDEDED"/>
          </a:solidFill>
          <a:ln w="9525">
            <a:noFill/>
            <a:miter/>
          </a:ln>
          <a:effectLst>
            <a:outerShdw dist="18000" dir="5400000" algn="ctr" rotWithShape="0">
              <a:srgbClr val="000000">
                <a:alpha val="39999"/>
              </a:srgbClr>
            </a:outerShdw>
          </a:effectLst>
        </p:spPr>
      </p:pic>
      <p:sp>
        <p:nvSpPr>
          <p:cNvPr id="12297" name="矩形 17"/>
          <p:cNvSpPr>
            <a:spLocks noChangeArrowheads="1"/>
          </p:cNvSpPr>
          <p:nvPr/>
        </p:nvSpPr>
        <p:spPr bwMode="auto">
          <a:xfrm>
            <a:off x="-1425575" y="1233488"/>
            <a:ext cx="1425575" cy="262731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  <p:sp>
        <p:nvSpPr>
          <p:cNvPr id="12298" name="矩形 18"/>
          <p:cNvSpPr>
            <a:spLocks noChangeArrowheads="1"/>
          </p:cNvSpPr>
          <p:nvPr/>
        </p:nvSpPr>
        <p:spPr bwMode="auto">
          <a:xfrm rot="10800000">
            <a:off x="9144000" y="1233488"/>
            <a:ext cx="647700" cy="262731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7999"/>
                </a:schemeClr>
              </a:gs>
            </a:gsLst>
            <a:lin ang="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Calibri" panose="020F05020202040302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 L 1.28542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12917 0 L -1.44375 0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400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9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4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3"/>
          <p:cNvSpPr txBox="1">
            <a:spLocks noChangeArrowheads="1"/>
          </p:cNvSpPr>
          <p:nvPr/>
        </p:nvSpPr>
        <p:spPr bwMode="auto">
          <a:xfrm>
            <a:off x="7886700" y="33496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47" name="组合 6146"/>
          <p:cNvGrpSpPr/>
          <p:nvPr/>
        </p:nvGrpSpPr>
        <p:grpSpPr bwMode="auto">
          <a:xfrm>
            <a:off x="1457325" y="1785938"/>
            <a:ext cx="6229350" cy="719137"/>
            <a:chOff x="0" y="0"/>
            <a:chExt cx="6228000" cy="719137"/>
          </a:xfrm>
        </p:grpSpPr>
        <p:sp>
          <p:nvSpPr>
            <p:cNvPr id="15376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7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3198813" y="1960563"/>
            <a:ext cx="27463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Review--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复习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51" name="组合 6150"/>
          <p:cNvGrpSpPr/>
          <p:nvPr/>
        </p:nvGrpSpPr>
        <p:grpSpPr bwMode="auto">
          <a:xfrm>
            <a:off x="1457325" y="2720975"/>
            <a:ext cx="6229350" cy="719138"/>
            <a:chOff x="0" y="0"/>
            <a:chExt cx="6190392" cy="719138"/>
          </a:xfrm>
        </p:grpSpPr>
        <p:sp>
          <p:nvSpPr>
            <p:cNvPr id="15374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190392" cy="719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5" name="AutoShape 3"/>
            <p:cNvSpPr>
              <a:spLocks noChangeArrowheads="1"/>
            </p:cNvSpPr>
            <p:nvPr/>
          </p:nvSpPr>
          <p:spPr bwMode="auto">
            <a:xfrm>
              <a:off x="0" y="89569"/>
              <a:ext cx="6190392" cy="54000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154" name="Rectangle 16"/>
          <p:cNvSpPr>
            <a:spLocks noChangeArrowheads="1"/>
          </p:cNvSpPr>
          <p:nvPr/>
        </p:nvSpPr>
        <p:spPr bwMode="auto">
          <a:xfrm>
            <a:off x="3198813" y="2895600"/>
            <a:ext cx="343905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Derived Strokes--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派生</a:t>
            </a:r>
            <a:r>
              <a: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笔画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55" name="组合 6154"/>
          <p:cNvGrpSpPr/>
          <p:nvPr/>
        </p:nvGrpSpPr>
        <p:grpSpPr bwMode="auto">
          <a:xfrm>
            <a:off x="1458913" y="3702050"/>
            <a:ext cx="6226175" cy="719138"/>
            <a:chOff x="0" y="0"/>
            <a:chExt cx="6226850" cy="719138"/>
          </a:xfrm>
        </p:grpSpPr>
        <p:sp>
          <p:nvSpPr>
            <p:cNvPr id="15372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226850" cy="719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3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6850" cy="5413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6158" name="Rectangle 19"/>
          <p:cNvSpPr>
            <a:spLocks noChangeArrowheads="1"/>
          </p:cNvSpPr>
          <p:nvPr/>
        </p:nvSpPr>
        <p:spPr bwMode="auto">
          <a:xfrm>
            <a:off x="3198813" y="3876675"/>
            <a:ext cx="3450343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 Learn Characters--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</a:t>
            </a:r>
            <a:r>
              <a:rPr 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写汉字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6159" name="组合 6158"/>
          <p:cNvGrpSpPr/>
          <p:nvPr/>
        </p:nvGrpSpPr>
        <p:grpSpPr bwMode="auto">
          <a:xfrm>
            <a:off x="1457325" y="4706938"/>
            <a:ext cx="6229350" cy="719137"/>
            <a:chOff x="0" y="0"/>
            <a:chExt cx="6228000" cy="719137"/>
          </a:xfrm>
        </p:grpSpPr>
        <p:sp>
          <p:nvSpPr>
            <p:cNvPr id="15370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6226413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5371" name="AutoShape 3"/>
            <p:cNvSpPr>
              <a:spLocks noChangeArrowheads="1"/>
            </p:cNvSpPr>
            <p:nvPr/>
          </p:nvSpPr>
          <p:spPr bwMode="auto">
            <a:xfrm>
              <a:off x="0" y="89568"/>
              <a:ext cx="6228000" cy="540000"/>
            </a:xfrm>
            <a:prstGeom prst="roundRect">
              <a:avLst>
                <a:gd name="adj" fmla="val 16667"/>
              </a:avLst>
            </a:prstGeom>
            <a:solidFill>
              <a:srgbClr val="777777"/>
            </a:solidFill>
            <a:ln w="25400">
              <a:solidFill>
                <a:schemeClr val="bg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>
                <a:solidFill>
                  <a:schemeClr val="tx2"/>
                </a:solidFill>
                <a:latin typeface="Calibri" panose="020F0502020204030204" pitchFamily="2" charset="0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162" name="Rectangle 22"/>
          <p:cNvSpPr>
            <a:spLocks noChangeArrowheads="1"/>
          </p:cNvSpPr>
          <p:nvPr/>
        </p:nvSpPr>
        <p:spPr bwMode="auto">
          <a:xfrm>
            <a:off x="3198813" y="4881563"/>
            <a:ext cx="2746375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Homework--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作业</a:t>
            </a:r>
            <a:endParaRPr 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4" grpId="0"/>
      <p:bldP spid="6158" grpId="0"/>
      <p:bldP spid="6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7170"/>
          <p:cNvGrpSpPr/>
          <p:nvPr/>
        </p:nvGrpSpPr>
        <p:grpSpPr bwMode="auto">
          <a:xfrm>
            <a:off x="1443038" y="2981325"/>
            <a:ext cx="6229350" cy="719138"/>
            <a:chOff x="0" y="0"/>
            <a:chExt cx="6228000" cy="719137"/>
          </a:xfrm>
        </p:grpSpPr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16388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3848802" y="3125788"/>
            <a:ext cx="161717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Review--</a:t>
            </a:r>
            <a:r>
              <a:rPr 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复习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01675" y="1974850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56038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28428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882650"/>
            <a:chOff x="0" y="0"/>
            <a:chExt cx="4752000" cy="882142"/>
          </a:xfrm>
        </p:grpSpPr>
        <p:grpSp>
          <p:nvGrpSpPr>
            <p:cNvPr id="17458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17460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17461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17459" name="Rectangle 13"/>
            <p:cNvSpPr>
              <a:spLocks noChangeArrowheads="1"/>
            </p:cNvSpPr>
            <p:nvPr/>
          </p:nvSpPr>
          <p:spPr bwMode="auto">
            <a:xfrm>
              <a:off x="2035786" y="159513"/>
              <a:ext cx="690969" cy="7226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复习</a:t>
              </a:r>
              <a:endParaRPr 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endParaRPr lang="zh-CN" alt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8204" name="组合 8203"/>
          <p:cNvGrpSpPr/>
          <p:nvPr/>
        </p:nvGrpSpPr>
        <p:grpSpPr bwMode="auto">
          <a:xfrm>
            <a:off x="903288" y="2478088"/>
            <a:ext cx="2303462" cy="776287"/>
            <a:chOff x="0" y="-1"/>
            <a:chExt cx="2304000" cy="776095"/>
          </a:xfrm>
        </p:grpSpPr>
        <p:grpSp>
          <p:nvGrpSpPr>
            <p:cNvPr id="17452" name="组合 8204"/>
            <p:cNvGrpSpPr/>
            <p:nvPr/>
          </p:nvGrpSpPr>
          <p:grpSpPr bwMode="auto">
            <a:xfrm>
              <a:off x="0" y="-1"/>
              <a:ext cx="2304000" cy="770006"/>
              <a:chOff x="0" y="0"/>
              <a:chExt cx="2304000" cy="770006"/>
            </a:xfrm>
          </p:grpSpPr>
          <p:grpSp>
            <p:nvGrpSpPr>
              <p:cNvPr id="17454" name="组合 8205"/>
              <p:cNvGrpSpPr/>
              <p:nvPr/>
            </p:nvGrpSpPr>
            <p:grpSpPr bwMode="auto"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17456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57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7455" name="Text Box 229"/>
              <p:cNvSpPr txBox="1">
                <a:spLocks noChangeArrowheads="1"/>
              </p:cNvSpPr>
              <p:nvPr/>
            </p:nvSpPr>
            <p:spPr bwMode="auto">
              <a:xfrm>
                <a:off x="742329" y="221502"/>
                <a:ext cx="819341" cy="548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dot  </a:t>
                </a:r>
                <a:endParaRPr lang="en-US" altLang="zh-CN">
                  <a:latin typeface="Times New Roman" panose="02020603050405020304" pitchFamily="18" charset="0"/>
                </a:endParaRPr>
              </a:p>
              <a:p>
                <a:pPr algn="ctr"/>
                <a:endParaRPr lang="ko-KR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453" name="AutoShape 222"/>
            <p:cNvSpPr/>
            <p:nvPr/>
          </p:nvSpPr>
          <p:spPr bwMode="auto">
            <a:xfrm>
              <a:off x="71455" y="701501"/>
              <a:ext cx="2161091" cy="74593"/>
            </a:xfrm>
            <a:custGeom>
              <a:avLst/>
              <a:gdLst>
                <a:gd name="T0" fmla="*/ 237206965 w 21600"/>
                <a:gd name="T1" fmla="*/ 123351 h 21600"/>
                <a:gd name="T2" fmla="*/ 120869826 w 21600"/>
                <a:gd name="T3" fmla="*/ 246699 h 21600"/>
                <a:gd name="T4" fmla="*/ 4532588 w 21600"/>
                <a:gd name="T5" fmla="*/ 123351 h 21600"/>
                <a:gd name="T6" fmla="*/ 12086982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8214" name="组合 8213"/>
          <p:cNvGrpSpPr/>
          <p:nvPr/>
        </p:nvGrpSpPr>
        <p:grpSpPr bwMode="auto">
          <a:xfrm>
            <a:off x="3530600" y="2478088"/>
            <a:ext cx="2305050" cy="776287"/>
            <a:chOff x="0" y="-1"/>
            <a:chExt cx="2304000" cy="776095"/>
          </a:xfrm>
        </p:grpSpPr>
        <p:grpSp>
          <p:nvGrpSpPr>
            <p:cNvPr id="17446" name="组合 8214"/>
            <p:cNvGrpSpPr/>
            <p:nvPr/>
          </p:nvGrpSpPr>
          <p:grpSpPr bwMode="auto"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7448" name="组合 8215"/>
              <p:cNvGrpSpPr/>
              <p:nvPr/>
            </p:nvGrpSpPr>
            <p:grpSpPr bwMode="auto"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17450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51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7449" name="Text Box 229"/>
              <p:cNvSpPr txBox="1">
                <a:spLocks noChangeArrowheads="1"/>
              </p:cNvSpPr>
              <p:nvPr/>
            </p:nvSpPr>
            <p:spPr bwMode="auto">
              <a:xfrm>
                <a:off x="377654" y="221502"/>
                <a:ext cx="1548694" cy="2742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rising stroke</a:t>
                </a:r>
                <a:endParaRPr lang="ko-KR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447" name="AutoShape 222"/>
            <p:cNvSpPr/>
            <p:nvPr/>
          </p:nvSpPr>
          <p:spPr bwMode="auto">
            <a:xfrm>
              <a:off x="71405" y="701501"/>
              <a:ext cx="2161190" cy="74593"/>
            </a:xfrm>
            <a:custGeom>
              <a:avLst/>
              <a:gdLst>
                <a:gd name="T0" fmla="*/ 237217832 w 21600"/>
                <a:gd name="T1" fmla="*/ 123351 h 21600"/>
                <a:gd name="T2" fmla="*/ 120875363 w 21600"/>
                <a:gd name="T3" fmla="*/ 246699 h 21600"/>
                <a:gd name="T4" fmla="*/ 4532796 w 21600"/>
                <a:gd name="T5" fmla="*/ 123351 h 21600"/>
                <a:gd name="T6" fmla="*/ 12087536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6189663" y="2479675"/>
            <a:ext cx="2305050" cy="776288"/>
            <a:chOff x="0" y="-1"/>
            <a:chExt cx="2304000" cy="776095"/>
          </a:xfrm>
        </p:grpSpPr>
        <p:grpSp>
          <p:nvGrpSpPr>
            <p:cNvPr id="17440" name="组合 3"/>
            <p:cNvGrpSpPr/>
            <p:nvPr/>
          </p:nvGrpSpPr>
          <p:grpSpPr bwMode="auto"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7442" name="组合 4"/>
              <p:cNvGrpSpPr/>
              <p:nvPr/>
            </p:nvGrpSpPr>
            <p:grpSpPr bwMode="auto"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17444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45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7443" name="Text Box 229"/>
              <p:cNvSpPr txBox="1">
                <a:spLocks noChangeArrowheads="1"/>
              </p:cNvSpPr>
              <p:nvPr/>
            </p:nvSpPr>
            <p:spPr bwMode="auto">
              <a:xfrm>
                <a:off x="109806" y="207535"/>
                <a:ext cx="2056463" cy="2742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horizontal turning</a:t>
                </a:r>
                <a:endParaRPr lang="ko-KR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441" name="AutoShape 222"/>
            <p:cNvSpPr/>
            <p:nvPr/>
          </p:nvSpPr>
          <p:spPr bwMode="auto">
            <a:xfrm>
              <a:off x="71405" y="701501"/>
              <a:ext cx="2161190" cy="74593"/>
            </a:xfrm>
            <a:custGeom>
              <a:avLst/>
              <a:gdLst>
                <a:gd name="T0" fmla="*/ 237217832 w 21600"/>
                <a:gd name="T1" fmla="*/ 123351 h 21600"/>
                <a:gd name="T2" fmla="*/ 120875363 w 21600"/>
                <a:gd name="T3" fmla="*/ 246699 h 21600"/>
                <a:gd name="T4" fmla="*/ 4532796 w 21600"/>
                <a:gd name="T5" fmla="*/ 123351 h 21600"/>
                <a:gd name="T6" fmla="*/ 12087536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933450" y="3751263"/>
            <a:ext cx="2303463" cy="776287"/>
            <a:chOff x="0" y="-1"/>
            <a:chExt cx="2304000" cy="776095"/>
          </a:xfrm>
        </p:grpSpPr>
        <p:grpSp>
          <p:nvGrpSpPr>
            <p:cNvPr id="17434" name="组合 11"/>
            <p:cNvGrpSpPr/>
            <p:nvPr/>
          </p:nvGrpSpPr>
          <p:grpSpPr bwMode="auto"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7436" name="组合 12"/>
              <p:cNvGrpSpPr/>
              <p:nvPr/>
            </p:nvGrpSpPr>
            <p:grpSpPr bwMode="auto"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17438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39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7437" name="Text Box 229"/>
              <p:cNvSpPr txBox="1">
                <a:spLocks noChangeArrowheads="1"/>
              </p:cNvSpPr>
              <p:nvPr/>
            </p:nvSpPr>
            <p:spPr bwMode="auto">
              <a:xfrm>
                <a:off x="186574" y="221502"/>
                <a:ext cx="1930850" cy="2742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vertical turning  </a:t>
                </a:r>
                <a:endParaRPr lang="ko-KR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435" name="AutoShape 222"/>
            <p:cNvSpPr/>
            <p:nvPr/>
          </p:nvSpPr>
          <p:spPr bwMode="auto">
            <a:xfrm>
              <a:off x="71455" y="701501"/>
              <a:ext cx="2161091" cy="74593"/>
            </a:xfrm>
            <a:custGeom>
              <a:avLst/>
              <a:gdLst>
                <a:gd name="T0" fmla="*/ 237206965 w 21600"/>
                <a:gd name="T1" fmla="*/ 123351 h 21600"/>
                <a:gd name="T2" fmla="*/ 120869826 w 21600"/>
                <a:gd name="T3" fmla="*/ 246699 h 21600"/>
                <a:gd name="T4" fmla="*/ 4532588 w 21600"/>
                <a:gd name="T5" fmla="*/ 123351 h 21600"/>
                <a:gd name="T6" fmla="*/ 12086982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3575050" y="3748088"/>
            <a:ext cx="2305050" cy="776287"/>
            <a:chOff x="0" y="-1"/>
            <a:chExt cx="2304000" cy="776095"/>
          </a:xfrm>
        </p:grpSpPr>
        <p:grpSp>
          <p:nvGrpSpPr>
            <p:cNvPr id="17428" name="组合 18"/>
            <p:cNvGrpSpPr/>
            <p:nvPr/>
          </p:nvGrpSpPr>
          <p:grpSpPr bwMode="auto">
            <a:xfrm>
              <a:off x="0" y="-1"/>
              <a:ext cx="2304000" cy="720546"/>
              <a:chOff x="0" y="0"/>
              <a:chExt cx="2304000" cy="720546"/>
            </a:xfrm>
          </p:grpSpPr>
          <p:grpSp>
            <p:nvGrpSpPr>
              <p:cNvPr id="17430" name="组合 19"/>
              <p:cNvGrpSpPr/>
              <p:nvPr/>
            </p:nvGrpSpPr>
            <p:grpSpPr bwMode="auto"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17432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33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7431" name="Text Box 229"/>
              <p:cNvSpPr txBox="1">
                <a:spLocks noChangeArrowheads="1"/>
              </p:cNvSpPr>
              <p:nvPr/>
            </p:nvSpPr>
            <p:spPr bwMode="auto">
              <a:xfrm>
                <a:off x="244998" y="109770"/>
                <a:ext cx="1897785" cy="548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vertical upward </a:t>
                </a:r>
                <a:endParaRPr lang="en-US" altLang="zh-CN">
                  <a:latin typeface="Times New Roman" panose="02020603050405020304" pitchFamily="18" charset="0"/>
                  <a:sym typeface="+mn-ea"/>
                </a:endParaRPr>
              </a:p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turning</a:t>
                </a:r>
                <a:endParaRPr lang="ko-KR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429" name="AutoShape 222"/>
            <p:cNvSpPr/>
            <p:nvPr/>
          </p:nvSpPr>
          <p:spPr bwMode="auto">
            <a:xfrm>
              <a:off x="71405" y="701501"/>
              <a:ext cx="2161190" cy="74593"/>
            </a:xfrm>
            <a:custGeom>
              <a:avLst/>
              <a:gdLst>
                <a:gd name="T0" fmla="*/ 237217832 w 21600"/>
                <a:gd name="T1" fmla="*/ 123351 h 21600"/>
                <a:gd name="T2" fmla="*/ 120875363 w 21600"/>
                <a:gd name="T3" fmla="*/ 246699 h 21600"/>
                <a:gd name="T4" fmla="*/ 4532796 w 21600"/>
                <a:gd name="T5" fmla="*/ 123351 h 21600"/>
                <a:gd name="T6" fmla="*/ 12087536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6234113" y="3746500"/>
            <a:ext cx="2317750" cy="776288"/>
            <a:chOff x="0" y="-1"/>
            <a:chExt cx="2316696" cy="776095"/>
          </a:xfrm>
        </p:grpSpPr>
        <p:grpSp>
          <p:nvGrpSpPr>
            <p:cNvPr id="17422" name="组合 25"/>
            <p:cNvGrpSpPr/>
            <p:nvPr/>
          </p:nvGrpSpPr>
          <p:grpSpPr bwMode="auto">
            <a:xfrm>
              <a:off x="0" y="-1"/>
              <a:ext cx="2316696" cy="720546"/>
              <a:chOff x="0" y="0"/>
              <a:chExt cx="2316696" cy="720546"/>
            </a:xfrm>
          </p:grpSpPr>
          <p:grpSp>
            <p:nvGrpSpPr>
              <p:cNvPr id="17424" name="组合 26"/>
              <p:cNvGrpSpPr/>
              <p:nvPr/>
            </p:nvGrpSpPr>
            <p:grpSpPr bwMode="auto">
              <a:xfrm>
                <a:off x="0" y="0"/>
                <a:ext cx="2304000" cy="720546"/>
                <a:chOff x="0" y="0"/>
                <a:chExt cx="1800225" cy="468667"/>
              </a:xfrm>
            </p:grpSpPr>
            <p:sp>
              <p:nvSpPr>
                <p:cNvPr id="17426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17427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17425" name="Text Box 229"/>
              <p:cNvSpPr txBox="1">
                <a:spLocks noChangeArrowheads="1"/>
              </p:cNvSpPr>
              <p:nvPr/>
            </p:nvSpPr>
            <p:spPr bwMode="auto">
              <a:xfrm>
                <a:off x="126944" y="95803"/>
                <a:ext cx="2189752" cy="54850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The horizontal bending </a:t>
                </a:r>
                <a:endParaRPr lang="en-US" altLang="zh-CN">
                  <a:latin typeface="Times New Roman" panose="02020603050405020304" pitchFamily="18" charset="0"/>
                  <a:sym typeface="+mn-ea"/>
                </a:endParaRPr>
              </a:p>
              <a:p>
                <a:pPr algn="ctr"/>
                <a:r>
                  <a:rPr lang="en-US" altLang="zh-CN">
                    <a:latin typeface="Times New Roman" panose="02020603050405020304" pitchFamily="18" charset="0"/>
                    <a:sym typeface="+mn-ea"/>
                  </a:rPr>
                  <a:t>with an upward hook</a:t>
                </a:r>
                <a:endParaRPr lang="ko-KR" altLang="zh-CN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17423" name="AutoShape 222"/>
            <p:cNvSpPr/>
            <p:nvPr/>
          </p:nvSpPr>
          <p:spPr bwMode="auto">
            <a:xfrm>
              <a:off x="71405" y="701501"/>
              <a:ext cx="2161190" cy="74593"/>
            </a:xfrm>
            <a:custGeom>
              <a:avLst/>
              <a:gdLst>
                <a:gd name="T0" fmla="*/ 237217832 w 21600"/>
                <a:gd name="T1" fmla="*/ 123351 h 21600"/>
                <a:gd name="T2" fmla="*/ 120875363 w 21600"/>
                <a:gd name="T3" fmla="*/ 246699 h 21600"/>
                <a:gd name="T4" fmla="*/ 4532796 w 21600"/>
                <a:gd name="T5" fmla="*/ 123351 h 21600"/>
                <a:gd name="T6" fmla="*/ 12087536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950383" y="4897087"/>
            <a:ext cx="2303463" cy="776285"/>
            <a:chOff x="0" y="1"/>
            <a:chExt cx="2304000" cy="776093"/>
          </a:xfrm>
        </p:grpSpPr>
        <p:grpSp>
          <p:nvGrpSpPr>
            <p:cNvPr id="56" name="组合 11"/>
            <p:cNvGrpSpPr/>
            <p:nvPr/>
          </p:nvGrpSpPr>
          <p:grpSpPr bwMode="auto">
            <a:xfrm>
              <a:off x="0" y="1"/>
              <a:ext cx="2304000" cy="720546"/>
              <a:chOff x="0" y="2"/>
              <a:chExt cx="2304000" cy="720546"/>
            </a:xfrm>
          </p:grpSpPr>
          <p:grpSp>
            <p:nvGrpSpPr>
              <p:cNvPr id="58" name="组合 12"/>
              <p:cNvGrpSpPr/>
              <p:nvPr/>
            </p:nvGrpSpPr>
            <p:grpSpPr bwMode="auto">
              <a:xfrm>
                <a:off x="0" y="2"/>
                <a:ext cx="2304000" cy="720546"/>
                <a:chOff x="0" y="1"/>
                <a:chExt cx="1800225" cy="468667"/>
              </a:xfrm>
            </p:grpSpPr>
            <p:sp>
              <p:nvSpPr>
                <p:cNvPr id="60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61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59" name="Text Box 229"/>
              <p:cNvSpPr txBox="1">
                <a:spLocks noChangeArrowheads="1"/>
              </p:cNvSpPr>
              <p:nvPr/>
            </p:nvSpPr>
            <p:spPr bwMode="auto">
              <a:xfrm>
                <a:off x="355949" y="221502"/>
                <a:ext cx="1468693" cy="2769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Times New Roman" panose="02020603050405020304" pitchFamily="18" charset="0"/>
                  </a:rPr>
                  <a:t>Left-falling Dot</a:t>
                </a:r>
                <a:endParaRPr lang="ko-KR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57" name="AutoShape 222"/>
            <p:cNvSpPr/>
            <p:nvPr/>
          </p:nvSpPr>
          <p:spPr bwMode="auto">
            <a:xfrm>
              <a:off x="71455" y="701501"/>
              <a:ext cx="2161091" cy="74593"/>
            </a:xfrm>
            <a:custGeom>
              <a:avLst/>
              <a:gdLst>
                <a:gd name="T0" fmla="*/ 237206965 w 21600"/>
                <a:gd name="T1" fmla="*/ 123351 h 21600"/>
                <a:gd name="T2" fmla="*/ 120869826 w 21600"/>
                <a:gd name="T3" fmla="*/ 246699 h 21600"/>
                <a:gd name="T4" fmla="*/ 4532588 w 21600"/>
                <a:gd name="T5" fmla="*/ 123351 h 21600"/>
                <a:gd name="T6" fmla="*/ 12086982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3648428" y="4851932"/>
            <a:ext cx="2303463" cy="776285"/>
            <a:chOff x="0" y="1"/>
            <a:chExt cx="2304000" cy="776093"/>
          </a:xfrm>
        </p:grpSpPr>
        <p:grpSp>
          <p:nvGrpSpPr>
            <p:cNvPr id="63" name="组合 11"/>
            <p:cNvGrpSpPr/>
            <p:nvPr/>
          </p:nvGrpSpPr>
          <p:grpSpPr bwMode="auto">
            <a:xfrm>
              <a:off x="0" y="1"/>
              <a:ext cx="2304000" cy="720546"/>
              <a:chOff x="0" y="2"/>
              <a:chExt cx="2304000" cy="720546"/>
            </a:xfrm>
          </p:grpSpPr>
          <p:grpSp>
            <p:nvGrpSpPr>
              <p:cNvPr id="65" name="组合 12"/>
              <p:cNvGrpSpPr/>
              <p:nvPr/>
            </p:nvGrpSpPr>
            <p:grpSpPr bwMode="auto">
              <a:xfrm>
                <a:off x="0" y="2"/>
                <a:ext cx="2304000" cy="720546"/>
                <a:chOff x="0" y="1"/>
                <a:chExt cx="1800225" cy="468667"/>
              </a:xfrm>
            </p:grpSpPr>
            <p:sp>
              <p:nvSpPr>
                <p:cNvPr id="67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1800225" cy="46866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BFBFBF"/>
                    </a:gs>
                    <a:gs pos="100000">
                      <a:srgbClr val="7F7F7F"/>
                    </a:gs>
                  </a:gsLst>
                  <a:lin ang="5400000" scaled="1"/>
                </a:gra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endParaRPr lang="zh-CN" altLang="zh-CN">
                    <a:latin typeface="Calibri" panose="020F0502020204030204" pitchFamily="2" charset="0"/>
                  </a:endParaRPr>
                </a:p>
              </p:txBody>
            </p:sp>
            <p:sp>
              <p:nvSpPr>
                <p:cNvPr id="68" name="AutoShape 3"/>
                <p:cNvSpPr>
                  <a:spLocks noChangeArrowheads="1"/>
                </p:cNvSpPr>
                <p:nvPr/>
              </p:nvSpPr>
              <p:spPr bwMode="auto">
                <a:xfrm>
                  <a:off x="0" y="58540"/>
                  <a:ext cx="1800225" cy="3512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77777"/>
                </a:solidFill>
                <a:ln w="25400">
                  <a:solidFill>
                    <a:schemeClr val="bg1"/>
                  </a:solidFill>
                  <a:rou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zh-CN" altLang="zh-CN" sz="2000">
                    <a:solidFill>
                      <a:schemeClr val="tx2"/>
                    </a:solidFill>
                    <a:latin typeface="Calibri" panose="020F0502020204030204" pitchFamily="2" charset="0"/>
                    <a:ea typeface="微软雅黑" panose="020B0503020204020204" charset="-122"/>
                    <a:cs typeface="微软雅黑" panose="020B0503020204020204" charset="-122"/>
                  </a:endParaRPr>
                </a:p>
              </p:txBody>
            </p:sp>
          </p:grpSp>
          <p:sp>
            <p:nvSpPr>
              <p:cNvPr id="66" name="Text Box 229"/>
              <p:cNvSpPr txBox="1">
                <a:spLocks noChangeArrowheads="1"/>
              </p:cNvSpPr>
              <p:nvPr/>
            </p:nvSpPr>
            <p:spPr bwMode="auto">
              <a:xfrm>
                <a:off x="84950" y="221502"/>
                <a:ext cx="2142111" cy="2769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Times New Roman" panose="02020603050405020304" pitchFamily="18" charset="0"/>
                  </a:rPr>
                  <a:t>Left Horizontal Falling</a:t>
                </a:r>
                <a:endParaRPr lang="ko-KR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64" name="AutoShape 222"/>
            <p:cNvSpPr/>
            <p:nvPr/>
          </p:nvSpPr>
          <p:spPr bwMode="auto">
            <a:xfrm>
              <a:off x="71455" y="701501"/>
              <a:ext cx="2161091" cy="74593"/>
            </a:xfrm>
            <a:custGeom>
              <a:avLst/>
              <a:gdLst>
                <a:gd name="T0" fmla="*/ 237206965 w 21600"/>
                <a:gd name="T1" fmla="*/ 123351 h 21600"/>
                <a:gd name="T2" fmla="*/ 120869826 w 21600"/>
                <a:gd name="T3" fmla="*/ 246699 h 21600"/>
                <a:gd name="T4" fmla="*/ 4532588 w 21600"/>
                <a:gd name="T5" fmla="*/ 123351 h 21600"/>
                <a:gd name="T6" fmla="*/ 12086982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10" y="21600"/>
                  </a:lnTo>
                  <a:lnTo>
                    <a:pt x="2079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404040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7" grpId="0"/>
      <p:bldP spid="8198" grpId="0"/>
      <p:bldP spid="8212" grpId="0"/>
      <p:bldP spid="82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865312" y="3281891"/>
            <a:ext cx="5574066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just"/>
            <a:r>
              <a:rPr lang="zh-CN" altLang="en-US" sz="36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才       子       我       心       买</a:t>
            </a:r>
            <a:endParaRPr lang="zh-CN" altLang="en-US" sz="36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18439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18441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18442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18440" name="Rectangle 13"/>
            <p:cNvSpPr>
              <a:spLocks noChangeArrowheads="1"/>
            </p:cNvSpPr>
            <p:nvPr/>
          </p:nvSpPr>
          <p:spPr bwMode="auto">
            <a:xfrm>
              <a:off x="1674494" y="148224"/>
              <a:ext cx="1104934" cy="40010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Lead-in</a:t>
              </a:r>
              <a:endParaRPr lang="zh-CN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744663" y="2978150"/>
            <a:ext cx="5961062" cy="16619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一片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pi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二片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pi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三四片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pi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 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五片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pi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六片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pi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七八片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pi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九片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pi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十片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pi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上下飞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f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ē</a:t>
            </a:r>
            <a:r>
              <a:rPr lang="en-US" altLang="zh-CN" sz="24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i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，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pPr algn="ctr"/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飞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f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ē</a:t>
            </a:r>
            <a:r>
              <a:rPr lang="en-US" altLang="zh-CN" sz="24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入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r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ù水</a:t>
            </a:r>
            <a:r>
              <a:rPr lang="en-US" altLang="zh-CN" sz="24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shu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ǐ中</a:t>
            </a:r>
            <a:r>
              <a:rPr lang="en-US" altLang="zh-CN" sz="24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zh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ō</a:t>
            </a:r>
            <a:r>
              <a:rPr lang="en-US" altLang="zh-CN" sz="24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ng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看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k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不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b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ù见</a:t>
            </a:r>
            <a:r>
              <a:rPr lang="en-US" altLang="zh-CN" sz="2400" dirty="0" err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ji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à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n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19465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19467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19468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19466" name="Rectangle 13"/>
            <p:cNvSpPr>
              <a:spLocks noChangeArrowheads="1"/>
            </p:cNvSpPr>
            <p:nvPr/>
          </p:nvSpPr>
          <p:spPr bwMode="auto">
            <a:xfrm>
              <a:off x="2035785" y="159513"/>
              <a:ext cx="690969" cy="4178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sz="20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复习</a:t>
              </a:r>
              <a:endParaRPr lang="zh-CN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212" name="Text Box 228"/>
          <p:cNvSpPr txBox="1">
            <a:spLocks noChangeArrowheads="1"/>
          </p:cNvSpPr>
          <p:nvPr/>
        </p:nvSpPr>
        <p:spPr bwMode="auto">
          <a:xfrm>
            <a:off x="2290763" y="42322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213" name="Text Box 229"/>
          <p:cNvSpPr txBox="1">
            <a:spLocks noChangeArrowheads="1"/>
          </p:cNvSpPr>
          <p:nvPr/>
        </p:nvSpPr>
        <p:spPr bwMode="auto">
          <a:xfrm>
            <a:off x="3767138" y="437197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  <p:bldP spid="8212" grpId="0"/>
      <p:bldP spid="82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7170"/>
          <p:cNvGrpSpPr/>
          <p:nvPr/>
        </p:nvGrpSpPr>
        <p:grpSpPr bwMode="auto">
          <a:xfrm>
            <a:off x="1457325" y="2967038"/>
            <a:ext cx="6229350" cy="719137"/>
            <a:chOff x="0" y="0"/>
            <a:chExt cx="6228000" cy="719137"/>
          </a:xfrm>
        </p:grpSpPr>
        <p:sp>
          <p:nvSpPr>
            <p:cNvPr id="20483" name="AutoShape 3"/>
            <p:cNvSpPr>
              <a:spLocks noChangeArrowheads="1"/>
            </p:cNvSpPr>
            <p:nvPr/>
          </p:nvSpPr>
          <p:spPr bwMode="auto">
            <a:xfrm>
              <a:off x="1588" y="0"/>
              <a:ext cx="6224826" cy="7191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BFBFBF"/>
                </a:gs>
                <a:gs pos="100000">
                  <a:srgbClr val="7F7F7F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anchor="ctr"/>
            <a:lstStyle/>
            <a:p>
              <a:endParaRPr lang="zh-CN" altLang="zh-CN">
                <a:latin typeface="Calibri" panose="020F0502020204030204" pitchFamily="2" charset="0"/>
              </a:endParaRPr>
            </a:p>
          </p:txBody>
        </p:sp>
        <p:sp>
          <p:nvSpPr>
            <p:cNvPr id="20484" name="AutoShape 3"/>
            <p:cNvSpPr>
              <a:spLocks noChangeArrowheads="1"/>
            </p:cNvSpPr>
            <p:nvPr/>
          </p:nvSpPr>
          <p:spPr bwMode="auto">
            <a:xfrm>
              <a:off x="0" y="88900"/>
              <a:ext cx="6228000" cy="54133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EE0B"/>
                </a:gs>
                <a:gs pos="100000">
                  <a:srgbClr val="04600D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Calibri" panose="020F0502020204030204" pitchFamily="2" charset="0"/>
              </a:endParaRPr>
            </a:p>
          </p:txBody>
        </p:sp>
      </p:grp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3198813" y="3141663"/>
            <a:ext cx="2746375" cy="384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派生笔画</a:t>
            </a:r>
            <a:endParaRPr 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3"/>
          <p:cNvSpPr txBox="1">
            <a:spLocks noChangeArrowheads="1"/>
          </p:cNvSpPr>
          <p:nvPr/>
        </p:nvSpPr>
        <p:spPr bwMode="auto">
          <a:xfrm>
            <a:off x="7188200" y="354013"/>
            <a:ext cx="258763" cy="417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48" tIns="45724" rIns="91448" bIns="45724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20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5" name="AutoShape 207"/>
          <p:cNvSpPr>
            <a:spLocks noChangeArrowheads="1"/>
          </p:cNvSpPr>
          <p:nvPr/>
        </p:nvSpPr>
        <p:spPr bwMode="auto">
          <a:xfrm>
            <a:off x="714375" y="1933575"/>
            <a:ext cx="7702550" cy="3792538"/>
          </a:xfrm>
          <a:prstGeom prst="roundRect">
            <a:avLst>
              <a:gd name="adj" fmla="val 4019"/>
            </a:avLst>
          </a:prstGeom>
          <a:solidFill>
            <a:schemeClr val="bg1"/>
          </a:solidFill>
          <a:ln w="25400">
            <a:solidFill>
              <a:srgbClr val="BFBFBF"/>
            </a:solidFill>
            <a:prstDash val="sysDot"/>
            <a:round/>
          </a:ln>
        </p:spPr>
        <p:txBody>
          <a:bodyPr wrap="none" lIns="91425" tIns="45713" rIns="91425" bIns="45713" anchor="ctr"/>
          <a:lstStyle/>
          <a:p>
            <a:pPr algn="ctr">
              <a:lnSpc>
                <a:spcPct val="140000"/>
              </a:lnSpc>
              <a:buClr>
                <a:srgbClr val="000000"/>
              </a:buClr>
            </a:pPr>
            <a:endParaRPr lang="zh-CN" altLang="zh-CN" sz="8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AutoShape 196"/>
          <p:cNvSpPr>
            <a:spLocks noChangeArrowheads="1"/>
          </p:cNvSpPr>
          <p:nvPr/>
        </p:nvSpPr>
        <p:spPr bwMode="auto">
          <a:xfrm>
            <a:off x="1689100" y="2705100"/>
            <a:ext cx="5813425" cy="2195513"/>
          </a:xfrm>
          <a:prstGeom prst="roundRect">
            <a:avLst>
              <a:gd name="adj" fmla="val 3727"/>
            </a:avLst>
          </a:prstGeom>
          <a:solidFill>
            <a:srgbClr val="D9D9D9">
              <a:alpha val="70195"/>
            </a:srgbClr>
          </a:solidFill>
          <a:ln w="12700">
            <a:solidFill>
              <a:srgbClr val="BFBFBF"/>
            </a:solidFill>
            <a:round/>
          </a:ln>
        </p:spPr>
        <p:txBody>
          <a:bodyPr anchor="ctr"/>
          <a:lstStyle/>
          <a:p>
            <a:pPr algn="dist"/>
            <a:endParaRPr lang="zh-CN" altLang="zh-CN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Text Box 228"/>
          <p:cNvSpPr txBox="1">
            <a:spLocks noChangeArrowheads="1"/>
          </p:cNvSpPr>
          <p:nvPr/>
        </p:nvSpPr>
        <p:spPr bwMode="auto">
          <a:xfrm>
            <a:off x="3765550" y="3870325"/>
            <a:ext cx="1571625" cy="260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198" name="Text Box 229"/>
          <p:cNvSpPr txBox="1">
            <a:spLocks noChangeArrowheads="1"/>
          </p:cNvSpPr>
          <p:nvPr/>
        </p:nvSpPr>
        <p:spPr bwMode="auto">
          <a:xfrm>
            <a:off x="1966913" y="2990850"/>
            <a:ext cx="5154612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A vertical hook is written from top to bottom with a left upward hook</a:t>
            </a:r>
            <a:r>
              <a:rPr lang="en-US" altLang="zh-CN" sz="2000" dirty="0" smtClean="0">
                <a:latin typeface="Times New Roman" panose="02020603050405020304" pitchFamily="18" charset="0"/>
                <a:sym typeface="+mn-ea"/>
              </a:rPr>
              <a:t>.</a:t>
            </a:r>
            <a:endParaRPr lang="en-US" altLang="zh-CN" sz="2000" dirty="0" smtClean="0">
              <a:latin typeface="Times New Roman" panose="02020603050405020304" pitchFamily="18" charset="0"/>
              <a:sym typeface="+mn-ea"/>
            </a:endParaRPr>
          </a:p>
          <a:p>
            <a:pPr algn="just"/>
            <a:endParaRPr lang="en-US" altLang="zh-CN" sz="2000" dirty="0" smtClean="0">
              <a:latin typeface="Times New Roman" panose="02020603050405020304" pitchFamily="18" charset="0"/>
              <a:sym typeface="+mn-ea"/>
            </a:endParaRPr>
          </a:p>
          <a:p>
            <a:pPr algn="just"/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才  可  阿  拉</a:t>
            </a:r>
            <a:endParaRPr lang="en-US" altLang="zh-CN" sz="54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8199" name="组合 8198"/>
          <p:cNvGrpSpPr/>
          <p:nvPr/>
        </p:nvGrpSpPr>
        <p:grpSpPr bwMode="auto">
          <a:xfrm>
            <a:off x="2208213" y="1571625"/>
            <a:ext cx="4751387" cy="719138"/>
            <a:chOff x="0" y="0"/>
            <a:chExt cx="4752000" cy="719137"/>
          </a:xfrm>
        </p:grpSpPr>
        <p:grpSp>
          <p:nvGrpSpPr>
            <p:cNvPr id="23561" name="组合 8199"/>
            <p:cNvGrpSpPr/>
            <p:nvPr/>
          </p:nvGrpSpPr>
          <p:grpSpPr bwMode="auto">
            <a:xfrm>
              <a:off x="0" y="0"/>
              <a:ext cx="4752000" cy="719137"/>
              <a:chOff x="0" y="0"/>
              <a:chExt cx="4752000" cy="719137"/>
            </a:xfrm>
          </p:grpSpPr>
          <p:sp>
            <p:nvSpPr>
              <p:cNvPr id="23563" name="AutoShap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52000" cy="7191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BFBFBF"/>
                  </a:gs>
                  <a:gs pos="100000">
                    <a:srgbClr val="7F7F7F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endParaRPr lang="zh-CN" altLang="zh-CN">
                  <a:latin typeface="Calibri" panose="020F0502020204030204" pitchFamily="2" charset="0"/>
                </a:endParaRPr>
              </a:p>
            </p:txBody>
          </p:sp>
          <p:sp>
            <p:nvSpPr>
              <p:cNvPr id="23564" name="AutoShape 3"/>
              <p:cNvSpPr>
                <a:spLocks noChangeArrowheads="1"/>
              </p:cNvSpPr>
              <p:nvPr/>
            </p:nvSpPr>
            <p:spPr bwMode="auto">
              <a:xfrm>
                <a:off x="0" y="88900"/>
                <a:ext cx="4752000" cy="54133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00EE0B"/>
                  </a:gs>
                  <a:gs pos="100000">
                    <a:srgbClr val="04600D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Calibri" panose="020F0502020204030204" pitchFamily="2" charset="0"/>
                </a:endParaRPr>
              </a:p>
            </p:txBody>
          </p:sp>
        </p:grpSp>
        <p:sp>
          <p:nvSpPr>
            <p:cNvPr id="8203" name="Rectangle 13"/>
            <p:cNvSpPr/>
            <p:nvPr/>
          </p:nvSpPr>
          <p:spPr>
            <a:xfrm>
              <a:off x="708116" y="158750"/>
              <a:ext cx="3281129" cy="400109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algn="just">
                <a:defRPr/>
              </a:pP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.</a:t>
              </a:r>
              <a:r>
                <a:rPr lang="zh-CN" sz="2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竖钩 </a:t>
              </a:r>
              <a:r>
                <a:rPr lang="en-US" sz="2000" dirty="0" err="1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shùgōu</a:t>
              </a:r>
              <a:r>
                <a:rPr lang="en-US" sz="2000" dirty="0">
                  <a:latin typeface="Times New Roman" panose="02020603050405020304" pitchFamily="18" charset="0"/>
                  <a:ea typeface="宋体" panose="02010600030101010101" pitchFamily="2" charset="-122"/>
                  <a:cs typeface="+mn-ea"/>
                </a:rPr>
                <a:t>  Vertical Hook</a:t>
              </a:r>
              <a:endParaRPr lang="en-US" sz="2000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8196" grpId="0" bldLvl="0" animBg="1"/>
      <p:bldP spid="8197" grpId="0"/>
      <p:bldP spid="8198" grpId="0"/>
    </p:bldLst>
  </p:timing>
</p:sld>
</file>

<file path=ppt/theme/theme1.xml><?xml version="1.0" encoding="utf-8"?>
<a:theme xmlns:a="http://schemas.openxmlformats.org/drawingml/2006/main" name="2_Office 主题_2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_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1461</Words>
  <Application>WPS 演示</Application>
  <PresentationFormat>全屏显示(4:3)</PresentationFormat>
  <Paragraphs>262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Calibri</vt:lpstr>
      <vt:lpstr>华文楷体</vt:lpstr>
      <vt:lpstr>微软雅黑</vt:lpstr>
      <vt:lpstr>Times New Roman</vt:lpstr>
      <vt:lpstr>楷体</vt:lpstr>
      <vt:lpstr>华文楷体</vt:lpstr>
      <vt:lpstr>2_Office 主题_2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lenovo</cp:lastModifiedBy>
  <cp:revision>67</cp:revision>
  <dcterms:created xsi:type="dcterms:W3CDTF">2009-07-10T06:22:00Z</dcterms:created>
  <dcterms:modified xsi:type="dcterms:W3CDTF">2016-12-29T02:07:31Z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