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0" r:id="rId4"/>
    <p:sldId id="261" r:id="rId5"/>
    <p:sldId id="262" r:id="rId6"/>
    <p:sldId id="266" r:id="rId7"/>
    <p:sldId id="268" r:id="rId8"/>
    <p:sldId id="269" r:id="rId9"/>
    <p:sldId id="270" r:id="rId10"/>
    <p:sldId id="267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174" autoAdjust="0"/>
    <p:restoredTop sz="94660"/>
  </p:normalViewPr>
  <p:slideViewPr>
    <p:cSldViewPr snapToGrid="0">
      <p:cViewPr varScale="1">
        <p:scale>
          <a:sx n="43" d="100"/>
          <a:sy n="43" d="100"/>
        </p:scale>
        <p:origin x="-102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E829A-D93B-4641-8AF3-0FA31E9770B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81"/>
          <a:stretch>
            <a:fillRect/>
          </a:stretch>
        </p:blipFill>
        <p:spPr>
          <a:xfrm>
            <a:off x="0" y="0"/>
            <a:ext cx="12192000" cy="686302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944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9E60F58-3108-4415-857A-6D0360DF626E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944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944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AE85CE2-CEAD-46BB-861E-7D62265DC96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983800" y="4383262"/>
            <a:ext cx="6224401" cy="73463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02284" y="2048463"/>
            <a:ext cx="9387433" cy="2222036"/>
          </a:xfrm>
          <a:noFill/>
          <a:ln w="3175">
            <a:noFill/>
          </a:ln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4400" b="1">
                <a:ln w="3175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800" y="363600"/>
            <a:ext cx="105156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80400" y="2379600"/>
            <a:ext cx="5436000" cy="1990800"/>
          </a:xfrm>
        </p:spPr>
        <p:txBody>
          <a:bodyPr anchor="ctr" anchorCtr="0">
            <a:normAutofit/>
          </a:bodyPr>
          <a:lstStyle>
            <a:lvl1pPr marL="0" indent="0" algn="just">
              <a:buFont typeface="Arial" panose="020B0604020202020204" pitchFamily="34" charset="0"/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KSO_Shape"/>
          <p:cNvSpPr/>
          <p:nvPr/>
        </p:nvSpPr>
        <p:spPr bwMode="auto">
          <a:xfrm flipH="1">
            <a:off x="2957123" y="2447292"/>
            <a:ext cx="281377" cy="1850671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8" name="KSO_Shape"/>
          <p:cNvSpPr/>
          <p:nvPr/>
        </p:nvSpPr>
        <p:spPr bwMode="auto">
          <a:xfrm>
            <a:off x="8953500" y="2447292"/>
            <a:ext cx="281377" cy="1850671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2861916" y="3909440"/>
            <a:ext cx="64681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D0CE79-49FB-443D-BEF8-6B709DE8FD0C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861916" y="4205697"/>
            <a:ext cx="6468168" cy="641910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61917" y="1168400"/>
            <a:ext cx="6468167" cy="2418553"/>
          </a:xfrm>
          <a:noFill/>
        </p:spPr>
        <p:txBody>
          <a:bodyPr lIns="0" anchor="ctr">
            <a:noAutofit/>
          </a:bodyPr>
          <a:lstStyle>
            <a:lvl1pPr algn="ctr">
              <a:lnSpc>
                <a:spcPct val="15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3877772" y="3650868"/>
            <a:ext cx="465513" cy="465513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rgbClr val="FFFFFF"/>
                </a:solidFill>
                <a:latin typeface="+mj-ea"/>
                <a:ea typeface="+mj-ea"/>
              </a:rPr>
              <a:t>第</a:t>
            </a:r>
            <a:endParaRPr lang="zh-CN" altLang="en-US" sz="20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863243" y="3676684"/>
            <a:ext cx="465513" cy="465513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rgbClr val="FFFFFF"/>
                </a:solidFill>
                <a:latin typeface="+mj-ea"/>
                <a:ea typeface="+mj-ea"/>
              </a:rPr>
              <a:t>一</a:t>
            </a:r>
            <a:endParaRPr lang="zh-CN" altLang="en-US" sz="20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7848715" y="3676684"/>
            <a:ext cx="465513" cy="465513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rgbClr val="FFFFFF"/>
                </a:solidFill>
                <a:latin typeface="+mj-ea"/>
                <a:ea typeface="+mj-ea"/>
              </a:rPr>
              <a:t>章</a:t>
            </a:r>
            <a:endParaRPr lang="zh-CN" altLang="en-US" sz="20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8450"/>
            <a:ext cx="8330400" cy="8921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380400" y="1882800"/>
            <a:ext cx="5436000" cy="1990800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380400" y="4366800"/>
            <a:ext cx="5436000" cy="1990800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KSO_Shape"/>
          <p:cNvSpPr/>
          <p:nvPr/>
        </p:nvSpPr>
        <p:spPr bwMode="auto">
          <a:xfrm flipH="1">
            <a:off x="2957123" y="4438017"/>
            <a:ext cx="281377" cy="1850671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" name="KSO_Shape"/>
          <p:cNvSpPr/>
          <p:nvPr/>
        </p:nvSpPr>
        <p:spPr bwMode="auto">
          <a:xfrm>
            <a:off x="8953500" y="4438017"/>
            <a:ext cx="281377" cy="1850671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0" name="KSO_Shape"/>
          <p:cNvSpPr/>
          <p:nvPr/>
        </p:nvSpPr>
        <p:spPr bwMode="auto">
          <a:xfrm flipH="1">
            <a:off x="2957123" y="1951992"/>
            <a:ext cx="281377" cy="1850671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KSO_Shape"/>
          <p:cNvSpPr/>
          <p:nvPr/>
        </p:nvSpPr>
        <p:spPr bwMode="auto">
          <a:xfrm>
            <a:off x="8953500" y="1951992"/>
            <a:ext cx="281377" cy="1850671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2363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3886" y="2344963"/>
            <a:ext cx="7344229" cy="1726293"/>
          </a:xfrm>
          <a:noFill/>
        </p:spPr>
        <p:txBody>
          <a:bodyPr>
            <a:normAutofit/>
          </a:bodyPr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800" y="457200"/>
            <a:ext cx="4165200" cy="1602000"/>
          </a:xfrm>
        </p:spPr>
        <p:txBody>
          <a:bodyPr lIns="0" tIns="0" rIns="0" bIns="0" anchor="ctr" anchorCtr="0"/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 smtClean="0"/>
              <a:t>单击图标添加图片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800" y="20592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artisticBlur radius="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621" b="2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397000"/>
            <a:ext cx="10515600" cy="439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009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fld id="{13D0CE79-49FB-443D-BEF8-6B709DE8FD0C}" type="datetimeFigureOut">
              <a:rPr lang="zh-CN" altLang="en-US" smtClean="0"/>
              <a:pPr/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009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009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EF906490-237C-474C-BA2E-D98840BC1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298450"/>
            <a:ext cx="10515601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z="5400" dirty="0"/>
              <a:t>xià yǔ le</a:t>
            </a:r>
            <a:br>
              <a:rPr lang="zh-CN" altLang="en-US" sz="5400" dirty="0"/>
            </a:br>
            <a:r>
              <a:rPr lang="zh-CN" altLang="en-US" sz="5400" dirty="0"/>
              <a:t>下 雨 了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925" y="1255473"/>
            <a:ext cx="3999865" cy="399986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713570" y="2212537"/>
            <a:ext cx="3304479" cy="1623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smtClean="0">
                <a:latin typeface="宋体" pitchFamily="2" charset="-122"/>
                <a:ea typeface="宋体" pitchFamily="2" charset="-122"/>
              </a:rPr>
              <a:t>20</a:t>
            </a:r>
            <a:r>
              <a:rPr lang="en-US" altLang="zh-CN" sz="4400" b="1" dirty="0" smtClean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dù</a:t>
            </a:r>
            <a:endParaRPr lang="zh-CN" altLang="en-US" sz="4400" b="1" dirty="0" smtClean="0">
              <a:solidFill>
                <a:srgbClr val="0070C0"/>
              </a:solidFill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en-US" altLang="zh-CN" sz="4400" b="1" dirty="0" smtClean="0">
                <a:latin typeface="宋体" pitchFamily="2" charset="-122"/>
                <a:ea typeface="宋体" pitchFamily="2" charset="-122"/>
              </a:rPr>
              <a:t>20</a:t>
            </a:r>
            <a:r>
              <a:rPr lang="zh-CN" altLang="en-US" sz="4400" b="1" dirty="0" smtClean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38800" y="363600"/>
            <a:ext cx="10515600" cy="1324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2054" name="Picture 6" descr="http://img1.ph.126.net/67UvqscPrirX6h3Y6p1pFA==/257352571208275924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2063" y="775756"/>
            <a:ext cx="3840479" cy="2880359"/>
          </a:xfrm>
          <a:prstGeom prst="rect">
            <a:avLst/>
          </a:prstGeom>
          <a:noFill/>
        </p:spPr>
      </p:pic>
      <p:pic>
        <p:nvPicPr>
          <p:cNvPr id="2056" name="Picture 8" descr="http://img3.duitang.com/uploads/blog/201512/17/20151217204753_ZMQsR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4307" y="3903200"/>
            <a:ext cx="4762500" cy="2409826"/>
          </a:xfrm>
          <a:prstGeom prst="rect">
            <a:avLst/>
          </a:prstGeom>
          <a:noFill/>
        </p:spPr>
      </p:pic>
      <p:sp>
        <p:nvSpPr>
          <p:cNvPr id="5" name="椭圆 4"/>
          <p:cNvSpPr/>
          <p:nvPr/>
        </p:nvSpPr>
        <p:spPr>
          <a:xfrm>
            <a:off x="1246910" y="1379913"/>
            <a:ext cx="2992582" cy="12967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xiàxuěle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下 雪 了</a:t>
            </a:r>
          </a:p>
        </p:txBody>
      </p:sp>
      <p:sp>
        <p:nvSpPr>
          <p:cNvPr id="6" name="椭圆 5"/>
          <p:cNvSpPr/>
          <p:nvPr/>
        </p:nvSpPr>
        <p:spPr>
          <a:xfrm>
            <a:off x="1332403" y="3918674"/>
            <a:ext cx="2992582" cy="12967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xiàyǔle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下 雨了</a:t>
            </a:r>
            <a:endParaRPr lang="zh-CN" altLang="en-US" sz="3600" b="1" dirty="0">
              <a:latin typeface="宋体" pitchFamily="2" charset="-122"/>
              <a:ea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app.wlmqwb.com/upload/2015/10/0.49990853550839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0868" y="887873"/>
            <a:ext cx="3925231" cy="2305631"/>
          </a:xfrm>
          <a:prstGeom prst="rect">
            <a:avLst/>
          </a:prstGeom>
          <a:noFill/>
        </p:spPr>
      </p:pic>
      <p:pic>
        <p:nvPicPr>
          <p:cNvPr id="17412" name="Picture 4" descr="http://img155.poco.cn/mypoco/myphoto/20090819/12/40574776200908191253133465255316685_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775" y="3605611"/>
            <a:ext cx="3925824" cy="2617216"/>
          </a:xfrm>
          <a:prstGeom prst="rect">
            <a:avLst/>
          </a:prstGeom>
          <a:noFill/>
        </p:spPr>
      </p:pic>
      <p:sp>
        <p:nvSpPr>
          <p:cNvPr id="4" name="椭圆 3"/>
          <p:cNvSpPr/>
          <p:nvPr/>
        </p:nvSpPr>
        <p:spPr>
          <a:xfrm>
            <a:off x="2336013" y="1353894"/>
            <a:ext cx="2992582" cy="12967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qíngtiān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晴  天</a:t>
            </a:r>
          </a:p>
        </p:txBody>
      </p:sp>
      <p:sp>
        <p:nvSpPr>
          <p:cNvPr id="5" name="椭圆 4"/>
          <p:cNvSpPr/>
          <p:nvPr/>
        </p:nvSpPr>
        <p:spPr>
          <a:xfrm>
            <a:off x="2354599" y="3914957"/>
            <a:ext cx="2992582" cy="12967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yīntiān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阴 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.beihai365.com/bbs/photo/Mon_1308/87778_dd101375493973785ca52be9f21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8483" y="686215"/>
            <a:ext cx="3465830" cy="2588676"/>
          </a:xfrm>
          <a:prstGeom prst="rect">
            <a:avLst/>
          </a:prstGeom>
          <a:noFill/>
        </p:spPr>
      </p:pic>
      <p:pic>
        <p:nvPicPr>
          <p:cNvPr id="18436" name="Picture 4" descr="http://upload.qing5.com/2015/1210/14497368948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0836" y="3654237"/>
            <a:ext cx="4762500" cy="2524126"/>
          </a:xfrm>
          <a:prstGeom prst="rect">
            <a:avLst/>
          </a:prstGeom>
          <a:noFill/>
        </p:spPr>
      </p:pic>
      <p:sp>
        <p:nvSpPr>
          <p:cNvPr id="4" name="椭圆 3"/>
          <p:cNvSpPr/>
          <p:nvPr/>
        </p:nvSpPr>
        <p:spPr>
          <a:xfrm>
            <a:off x="1752433" y="1439385"/>
            <a:ext cx="2992582" cy="12967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guāfēng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刮 风</a:t>
            </a:r>
          </a:p>
        </p:txBody>
      </p:sp>
      <p:sp>
        <p:nvSpPr>
          <p:cNvPr id="5" name="椭圆 4"/>
          <p:cNvSpPr/>
          <p:nvPr/>
        </p:nvSpPr>
        <p:spPr>
          <a:xfrm>
            <a:off x="1561171" y="3911239"/>
            <a:ext cx="3492362" cy="1441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fēnɡhěndà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风  很 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067" y="963336"/>
            <a:ext cx="4324846" cy="24283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942" y="3808342"/>
            <a:ext cx="4361273" cy="2451077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739590" y="1680996"/>
            <a:ext cx="3358548" cy="1441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xiàwù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下 雾</a:t>
            </a:r>
          </a:p>
        </p:txBody>
      </p:sp>
      <p:sp>
        <p:nvSpPr>
          <p:cNvPr id="5" name="椭圆 4"/>
          <p:cNvSpPr/>
          <p:nvPr/>
        </p:nvSpPr>
        <p:spPr>
          <a:xfrm>
            <a:off x="1713570" y="4019035"/>
            <a:ext cx="3358548" cy="1441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mái</a:t>
            </a:r>
            <a:endParaRPr lang="zh-CN" altLang="en-US" sz="3600" b="1" dirty="0" err="1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err="1" smtClean="0">
                <a:latin typeface="宋体" pitchFamily="2" charset="-122"/>
                <a:ea typeface="宋体" pitchFamily="2" charset="-122"/>
              </a:rPr>
              <a:t>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352" y="860993"/>
            <a:ext cx="4356702" cy="27231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473" y="3848662"/>
            <a:ext cx="4348975" cy="239233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557453" y="1208927"/>
            <a:ext cx="3358548" cy="1441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dōngtiān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冬  天</a:t>
            </a:r>
          </a:p>
        </p:txBody>
      </p:sp>
      <p:sp>
        <p:nvSpPr>
          <p:cNvPr id="5" name="椭圆 4"/>
          <p:cNvSpPr/>
          <p:nvPr/>
        </p:nvSpPr>
        <p:spPr>
          <a:xfrm>
            <a:off x="535260" y="3836019"/>
            <a:ext cx="5374886" cy="1672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err="1" smtClean="0"/>
              <a:t>dōngtiānhěnlěng</a:t>
            </a:r>
            <a:r>
              <a:rPr lang="zh-CN" altLang="en-US" sz="3600" dirty="0" smtClean="0"/>
              <a:t>。</a:t>
            </a:r>
          </a:p>
          <a:p>
            <a:r>
              <a:rPr lang="zh-CN" altLang="en-US" sz="3600" dirty="0" smtClean="0"/>
              <a:t>   冬  </a:t>
            </a:r>
            <a:r>
              <a:rPr lang="zh-CN" altLang="en-US" sz="3600" dirty="0" smtClean="0"/>
              <a:t>天  很 </a:t>
            </a:r>
            <a:r>
              <a:rPr lang="zh-CN" altLang="en-US" sz="3600" dirty="0" smtClean="0"/>
              <a:t>  冷  </a:t>
            </a:r>
            <a:r>
              <a:rPr lang="zh-CN" altLang="en-US" sz="3600" dirty="0" smtClean="0"/>
              <a:t>。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4520"/>
          <a:stretch>
            <a:fillRect/>
          </a:stretch>
        </p:blipFill>
        <p:spPr>
          <a:xfrm>
            <a:off x="6857519" y="3557668"/>
            <a:ext cx="4534235" cy="28877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3933" y="823791"/>
            <a:ext cx="4472613" cy="2515969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602058" y="1610372"/>
            <a:ext cx="3358548" cy="1441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chūntiān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春  天</a:t>
            </a:r>
          </a:p>
        </p:txBody>
      </p:sp>
      <p:sp>
        <p:nvSpPr>
          <p:cNvPr id="5" name="椭圆 4"/>
          <p:cNvSpPr/>
          <p:nvPr/>
        </p:nvSpPr>
        <p:spPr>
          <a:xfrm>
            <a:off x="267629" y="3747689"/>
            <a:ext cx="6378498" cy="1716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err="1" smtClean="0"/>
              <a:t>chūntiānhěnnuǎnhuo</a:t>
            </a:r>
            <a:r>
              <a:rPr lang="zh-CN" altLang="en-US" sz="3600" dirty="0" smtClean="0"/>
              <a:t>。</a:t>
            </a:r>
          </a:p>
          <a:p>
            <a:r>
              <a:rPr lang="zh-CN" altLang="en-US" sz="3600" dirty="0" smtClean="0"/>
              <a:t>   春  </a:t>
            </a:r>
            <a:r>
              <a:rPr lang="zh-CN" altLang="en-US" sz="3600" dirty="0" smtClean="0"/>
              <a:t>天 </a:t>
            </a:r>
            <a:r>
              <a:rPr lang="zh-CN" altLang="en-US" sz="3600" dirty="0" smtClean="0"/>
              <a:t>  </a:t>
            </a:r>
            <a:r>
              <a:rPr lang="zh-CN" altLang="en-US" sz="3600" dirty="0" smtClean="0"/>
              <a:t>很 </a:t>
            </a:r>
            <a:r>
              <a:rPr lang="zh-CN" altLang="en-US" sz="3600" dirty="0" smtClean="0"/>
              <a:t>  暖  </a:t>
            </a:r>
            <a:r>
              <a:rPr lang="zh-CN" altLang="en-US" sz="3600" dirty="0" smtClean="0"/>
              <a:t>和 </a:t>
            </a:r>
            <a:r>
              <a:rPr lang="zh-CN" altLang="en-US" sz="3600" dirty="0" smtClean="0"/>
              <a:t>。 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363" y="691375"/>
            <a:ext cx="3610650" cy="24086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286" y="3389972"/>
            <a:ext cx="3649401" cy="2979323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445941" y="941299"/>
            <a:ext cx="3358548" cy="1441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xiàtiān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夏 天</a:t>
            </a:r>
          </a:p>
        </p:txBody>
      </p:sp>
      <p:sp>
        <p:nvSpPr>
          <p:cNvPr id="5" name="椭圆 4"/>
          <p:cNvSpPr/>
          <p:nvPr/>
        </p:nvSpPr>
        <p:spPr>
          <a:xfrm>
            <a:off x="1025912" y="3769992"/>
            <a:ext cx="4438186" cy="16941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xiàtiānhěnrè</a:t>
            </a:r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。</a:t>
            </a: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夏 天  很 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4021"/>
          <a:stretch>
            <a:fillRect/>
          </a:stretch>
        </p:blipFill>
        <p:spPr>
          <a:xfrm>
            <a:off x="7121617" y="3839010"/>
            <a:ext cx="4185719" cy="2511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145" y="1162329"/>
            <a:ext cx="3382010" cy="241554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557453" y="1208927"/>
            <a:ext cx="3358548" cy="1441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qiūtiān</a:t>
            </a:r>
            <a:endParaRPr lang="zh-CN" altLang="en-US" sz="3600" b="1" dirty="0" smtClean="0">
              <a:latin typeface="宋体" pitchFamily="2" charset="-122"/>
              <a:ea typeface="宋体" pitchFamily="2" charset="-122"/>
            </a:endParaRP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秋 天</a:t>
            </a:r>
          </a:p>
        </p:txBody>
      </p:sp>
      <p:sp>
        <p:nvSpPr>
          <p:cNvPr id="6" name="椭圆 5"/>
          <p:cNvSpPr/>
          <p:nvPr/>
        </p:nvSpPr>
        <p:spPr>
          <a:xfrm>
            <a:off x="312231" y="3992136"/>
            <a:ext cx="6579224" cy="1851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宋体" pitchFamily="2" charset="-122"/>
                <a:ea typeface="宋体" pitchFamily="2" charset="-122"/>
              </a:rPr>
              <a:t>qiūtiānhěnliángkuài</a:t>
            </a:r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。</a:t>
            </a:r>
          </a:p>
          <a:p>
            <a:pPr algn="ctr"/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秋  天 很  凉  </a:t>
            </a:r>
            <a:r>
              <a:rPr lang="zh-CN" altLang="en-US" sz="3600" b="1" dirty="0" smtClean="0">
                <a:latin typeface="宋体" pitchFamily="2" charset="-122"/>
                <a:ea typeface="宋体" pitchFamily="2" charset="-122"/>
              </a:rPr>
              <a:t>快  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8、12、18、22、23、24、25"/>
  <p:tag name="KSO_WM_TEMPLATE_CATEGORY" val="custom"/>
  <p:tag name="KSO_WM_TEMPLATE_INDEX" val="160251"/>
  <p:tag name="KSO_WM_TAG_VERSION" val="1.0"/>
  <p:tag name="KSO_WM_SLIDE_ID" val="custom160251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251"/>
  <p:tag name="KSO_WM_UNIT_TYPE" val="a"/>
  <p:tag name="KSO_WM_UNIT_INDEX" val="1"/>
  <p:tag name="KSO_WM_UNIT_ID" val="custom160251_1*a*1"/>
  <p:tag name="KSO_WM_UNIT_CLEAR" val="1"/>
  <p:tag name="KSO_WM_UNIT_LAYERLEVEL" val="1"/>
  <p:tag name="KSO_WM_UNIT_VALUE" val="36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251"/>
  <p:tag name="KSO_WM_TAG_VERSION" val="1.0"/>
  <p:tag name="KSO_WM_SLIDE_ID" val="custom16025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251"/>
  <p:tag name="KSO_WM_UNIT_TYPE" val="a"/>
  <p:tag name="KSO_WM_UNIT_INDEX" val="1"/>
  <p:tag name="KSO_WM_UNIT_ID" val="custom160251_2*a*1"/>
  <p:tag name="KSO_WM_UNIT_CLEAR" val="1"/>
  <p:tag name="KSO_WM_UNIT_LAYERLEVEL" val="1"/>
  <p:tag name="KSO_WM_UNIT_VALUE" val="4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heme/theme1.xml><?xml version="1.0" encoding="utf-8"?>
<a:theme xmlns:a="http://schemas.openxmlformats.org/drawingml/2006/main" name="1_向天歌稻壳儿模板23XIN - 副本">
  <a:themeElements>
    <a:clrScheme name="自定义 18">
      <a:dk1>
        <a:srgbClr val="FFFFFF"/>
      </a:dk1>
      <a:lt1>
        <a:srgbClr val="4B4B4B"/>
      </a:lt1>
      <a:dk2>
        <a:srgbClr val="FFFFFF"/>
      </a:dk2>
      <a:lt2>
        <a:srgbClr val="4B4B4B"/>
      </a:lt2>
      <a:accent1>
        <a:srgbClr val="DAC95F"/>
      </a:accent1>
      <a:accent2>
        <a:srgbClr val="CC9F6E"/>
      </a:accent2>
      <a:accent3>
        <a:srgbClr val="C87E72"/>
      </a:accent3>
      <a:accent4>
        <a:srgbClr val="CF4953"/>
      </a:accent4>
      <a:accent5>
        <a:srgbClr val="9FCE4A"/>
      </a:accent5>
      <a:accent6>
        <a:srgbClr val="9E7A9B"/>
      </a:accent6>
      <a:hlink>
        <a:srgbClr val="5699C2"/>
      </a:hlink>
      <a:folHlink>
        <a:srgbClr val="BABD91"/>
      </a:folHlink>
    </a:clrScheme>
    <a:fontScheme name="自定义 3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80</Words>
  <Application>WPS 演示</Application>
  <PresentationFormat>自定义</PresentationFormat>
  <Paragraphs>37</Paragraphs>
  <Slides>10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1_向天歌稻壳儿模板23XIN - 副本</vt:lpstr>
      <vt:lpstr>xià yǔ le 下 雨 了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xià yǔ le 下 雨 了</dc:title>
  <dc:creator>Administrator</dc:creator>
  <cp:lastModifiedBy>zs64</cp:lastModifiedBy>
  <cp:revision>14</cp:revision>
  <dcterms:created xsi:type="dcterms:W3CDTF">2015-05-05T08:02:00Z</dcterms:created>
  <dcterms:modified xsi:type="dcterms:W3CDTF">2016-11-14T07:22:58Z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