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4" r:id="rId6"/>
    <p:sldId id="269" r:id="rId7"/>
    <p:sldId id="259" r:id="rId8"/>
    <p:sldId id="261" r:id="rId9"/>
    <p:sldId id="274" r:id="rId10"/>
    <p:sldId id="27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 panose="02040503050406030204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 panose="020F0502020204030204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D:\Desktop\&#35799;&#27468;&#26391;&#35829;\01-&#24352;&#31584;&#33521;-&#21647;&#40517;%20&#21776;%20&#39558;&#23486;&#29579;.mp3" TargetMode="External"/><Relationship Id="rId2" Type="http://schemas.openxmlformats.org/officeDocument/2006/relationships/audio" Target="file:///D:\Desktop\&#35799;&#27468;&#26391;&#35829;\01-&#24352;&#31584;&#33521;-&#21647;&#40517;%20&#21776;%20&#39558;&#23486;&#29579;.mp3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D:\Desktop\&#35799;&#27468;&#26391;&#35829;\10-&#26041;&#26126;-&#30331;&#40563;&#38592;&#27004;%20&#21776;%20&#29579;&#20043;&#28067;.mp3" TargetMode="External"/><Relationship Id="rId2" Type="http://schemas.openxmlformats.org/officeDocument/2006/relationships/audio" Target="file:///D:\Desktop\&#35799;&#27468;&#26391;&#35829;\10-&#26041;&#26126;-&#30331;&#40563;&#38592;&#27004;%20&#21776;%20&#29579;&#20043;&#28067;.mp3" TargetMode="Externa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D:\Desktop\&#35799;&#27468;&#26391;&#35829;\17-&#34425;&#20113;-&#24751;&#20892;&#65288;&#38148;&#31166;&#26085;&#24403;&#21320;&#65289;&#21776;%20&#26446;&#32453;.mp3" TargetMode="External"/><Relationship Id="rId2" Type="http://schemas.openxmlformats.org/officeDocument/2006/relationships/audio" Target="file:///D:\Desktop\&#35799;&#27468;&#26391;&#35829;\17-&#34425;&#20113;-&#24751;&#20892;&#65288;&#38148;&#31166;&#26085;&#24403;&#21320;&#65289;&#21776;%20&#26446;&#32453;.mp3" TargetMode="Externa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D:\Desktop\&#35799;&#27468;&#26391;&#35829;\05-&#24352;&#31584;&#33521;-&#38745;&#22812;&#24605;%20&#21776;%20&#26446;&#30333;.mp3" TargetMode="External"/><Relationship Id="rId2" Type="http://schemas.openxmlformats.org/officeDocument/2006/relationships/audio" Target="file:///D:\Desktop\&#35799;&#27468;&#26391;&#35829;\05-&#24352;&#31584;&#33521;-&#38745;&#22812;&#24605;%20&#21776;%20&#26446;&#30333;.mp3" TargetMode="Externa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media" Target="file:///D:\Desktop\&#35799;&#27468;&#26391;&#35829;\07-&#24352;&#31584;&#33521;-&#28216;&#23376;&#21535;%20&#21776;%20&#23391;&#37066;.mp3" TargetMode="External"/><Relationship Id="rId3" Type="http://schemas.openxmlformats.org/officeDocument/2006/relationships/audio" Target="file:///D:\Desktop\&#35799;&#27468;&#26391;&#35829;\07-&#24352;&#31584;&#33521;-&#28216;&#23376;&#21535;%20&#21776;%20&#23391;&#37066;.mp3" TargetMode="Externa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D:\Desktop\&#35799;&#27468;&#26391;&#35829;\51-&#34425;&#20113;-&#26149;&#26085;%20&#21335;&#23435;%20&#26417;&#29113;.mp3" TargetMode="External"/><Relationship Id="rId2" Type="http://schemas.openxmlformats.org/officeDocument/2006/relationships/audio" Target="file:///D:\Desktop\&#35799;&#27468;&#26391;&#35829;\51-&#34425;&#20113;-&#26149;&#26085;%20&#21335;&#23435;%20&#26417;&#29113;.mp3" TargetMode="Externa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D:\Desktop\&#35799;&#27468;&#26391;&#35829;\69-&#24352;&#31584;&#33521;-&#26149;&#22812;&#21916;&#38632;%20&#21776;%20&#26460;&#29995;.mp3" TargetMode="External"/><Relationship Id="rId2" Type="http://schemas.openxmlformats.org/officeDocument/2006/relationships/audio" Target="file:///D:\Desktop\&#35799;&#27468;&#26391;&#35829;\69-&#24352;&#31584;&#33521;-&#26149;&#22812;&#21916;&#38632;%20&#21776;%20&#26460;&#29995;.mp3" TargetMode="Externa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D:\Desktop\&#35799;&#27468;&#26391;&#35829;\46-&#26041;&#26126;-&#26539;&#26725;&#22812;&#27850;%20&#21776;%20&#24352;&#32487;.mp3" TargetMode="External"/><Relationship Id="rId2" Type="http://schemas.openxmlformats.org/officeDocument/2006/relationships/audio" Target="file:///D:\Desktop\&#35799;&#27468;&#26391;&#35829;\46-&#26041;&#26126;-&#26539;&#26725;&#22812;&#27850;%20&#21776;%20&#24352;&#32487;.mp3" TargetMode="Externa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/>
              <a:t>gǔshī</a:t>
            </a:r>
            <a:br>
              <a:rPr lang="zh-CN" altLang="en-US" dirty="0" smtClean="0"/>
            </a:br>
            <a:r>
              <a:rPr lang="zh-CN" altLang="en-US" sz="5400" dirty="0" smtClean="0"/>
              <a:t>古诗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Chinese Ancient Poem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0" cap="none" dirty="0" smtClean="0"/>
              <a:t>yǒng  é</a:t>
            </a:r>
            <a:br>
              <a:rPr lang="en-US" altLang="zh-CN" sz="4400" b="0" dirty="0" smtClean="0"/>
            </a:br>
            <a:r>
              <a:rPr lang="en-US" altLang="zh-CN" sz="4400" b="0" dirty="0" smtClean="0"/>
              <a:t>咏      </a:t>
            </a:r>
            <a:r>
              <a:rPr lang="zh-CN" altLang="en-US" sz="4400" b="0" dirty="0" smtClean="0"/>
              <a:t>鹅</a:t>
            </a:r>
            <a:endParaRPr lang="zh-CN" altLang="en-US" sz="4400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é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é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é 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鹅，鹅，鹅，</a:t>
            </a:r>
            <a:endParaRPr lang="zh-CN" altLang="en-US" dirty="0" smtClean="0"/>
          </a:p>
          <a:p>
            <a:r>
              <a:rPr lang="en-US" altLang="zh-CN" dirty="0" err="1" smtClean="0"/>
              <a:t>q</a:t>
            </a:r>
            <a:r>
              <a:rPr lang="en-US" altLang="zh-CN" sz="2800" dirty="0" err="1" smtClean="0">
                <a:cs typeface="Arial" panose="020B0604020202020204" pitchFamily="34" charset="0"/>
              </a:rPr>
              <a:t>ū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xiàng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xiàng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tiān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gē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曲   项      向     天  歌。</a:t>
            </a:r>
            <a:endParaRPr lang="zh-CN" altLang="en-US" dirty="0" smtClean="0"/>
          </a:p>
          <a:p>
            <a:r>
              <a:rPr lang="en-US" altLang="zh-CN" dirty="0" err="1" smtClean="0"/>
              <a:t>bái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máo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fú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lǜ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shuǐ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r>
              <a:rPr lang="zh-CN" altLang="en-US" dirty="0" smtClean="0"/>
              <a:t>白   毛   浮绿 水  ，</a:t>
            </a:r>
            <a:endParaRPr lang="zh-CN" altLang="en-US" dirty="0" smtClean="0"/>
          </a:p>
          <a:p>
            <a:r>
              <a:rPr lang="en-US" altLang="zh-CN" dirty="0" err="1" smtClean="0"/>
              <a:t>hóng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zhǎng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bō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qīng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bō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   红     掌     拨   清  波。</a:t>
            </a:r>
            <a:endParaRPr lang="zh-CN" altLang="en-US" dirty="0"/>
          </a:p>
        </p:txBody>
      </p:sp>
      <p:pic>
        <p:nvPicPr>
          <p:cNvPr id="1026" name="Picture 2" descr="http://xy.eywedu.com/ancient/14/images/132B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3504" y="1928802"/>
            <a:ext cx="3752850" cy="2962276"/>
          </a:xfrm>
          <a:prstGeom prst="rect">
            <a:avLst/>
          </a:prstGeom>
          <a:noFill/>
        </p:spPr>
      </p:pic>
      <p:pic>
        <p:nvPicPr>
          <p:cNvPr id="5" name="01-张筠英-咏鹅 唐 骆宾王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0680" y="530542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err="1" smtClean="0"/>
              <a:t>dēngguànquèlóu</a:t>
            </a:r>
            <a:br>
              <a:rPr lang="zh-CN" altLang="en-US" dirty="0" smtClean="0"/>
            </a:br>
            <a:r>
              <a:rPr lang="zh-CN" altLang="en-US" sz="4400" b="0" dirty="0" smtClean="0"/>
              <a:t>登     鹳    雀 楼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 descr="http://pic2.ooopic.com/12/20/43/43bOOOPIC0d_102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7" y="1417940"/>
            <a:ext cx="7715304" cy="383504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14809" y="2466968"/>
            <a:ext cx="4214842" cy="3857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 err="1" smtClean="0">
                <a:solidFill>
                  <a:schemeClr val="tx1"/>
                </a:solidFill>
              </a:rPr>
              <a:t>bái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rì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yī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shān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jìn</a:t>
            </a:r>
            <a:r>
              <a:rPr lang="zh-CN" altLang="en-US" sz="3000" dirty="0" smtClean="0">
                <a:solidFill>
                  <a:schemeClr val="tx1"/>
                </a:solidFill>
              </a:rPr>
              <a:t>，</a:t>
            </a:r>
            <a:endParaRPr lang="zh-CN" altLang="en-US" sz="3000" dirty="0" smtClean="0">
              <a:solidFill>
                <a:schemeClr val="tx1"/>
              </a:solidFill>
            </a:endParaRPr>
          </a:p>
          <a:p>
            <a:r>
              <a:rPr lang="zh-CN" altLang="en-US" sz="3000" dirty="0" smtClean="0">
                <a:solidFill>
                  <a:schemeClr val="tx1"/>
                </a:solidFill>
              </a:rPr>
              <a:t>白 日依  山  尽 ，</a:t>
            </a:r>
            <a:endParaRPr lang="zh-CN" altLang="en-US" sz="3000" dirty="0" smtClean="0">
              <a:solidFill>
                <a:schemeClr val="tx1"/>
              </a:solidFill>
            </a:endParaRPr>
          </a:p>
          <a:p>
            <a:r>
              <a:rPr lang="en-US" altLang="zh-CN" sz="3000" dirty="0" err="1" smtClean="0">
                <a:solidFill>
                  <a:schemeClr val="tx1"/>
                </a:solidFill>
              </a:rPr>
              <a:t>huáng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hé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rù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hǎi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liú</a:t>
            </a:r>
            <a:r>
              <a:rPr lang="zh-CN" altLang="en-US" sz="3000" dirty="0" smtClean="0">
                <a:solidFill>
                  <a:schemeClr val="tx1"/>
                </a:solidFill>
              </a:rPr>
              <a:t>。</a:t>
            </a:r>
            <a:endParaRPr lang="zh-CN" altLang="en-US" sz="3000" dirty="0" smtClean="0">
              <a:solidFill>
                <a:schemeClr val="tx1"/>
              </a:solidFill>
            </a:endParaRPr>
          </a:p>
          <a:p>
            <a:r>
              <a:rPr lang="zh-CN" altLang="en-US" sz="3000" dirty="0" smtClean="0">
                <a:solidFill>
                  <a:schemeClr val="tx1"/>
                </a:solidFill>
              </a:rPr>
              <a:t>     黄   河 入 海 流 。</a:t>
            </a:r>
            <a:endParaRPr lang="zh-CN" altLang="en-US" sz="3000" dirty="0" smtClean="0">
              <a:solidFill>
                <a:schemeClr val="tx1"/>
              </a:solidFill>
            </a:endParaRPr>
          </a:p>
          <a:p>
            <a:r>
              <a:rPr lang="en-US" altLang="zh-CN" sz="3000" dirty="0" err="1" smtClean="0">
                <a:solidFill>
                  <a:schemeClr val="tx1"/>
                </a:solidFill>
              </a:rPr>
              <a:t>yù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qióng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qiān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lǐ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mù</a:t>
            </a:r>
            <a:r>
              <a:rPr lang="zh-CN" altLang="en-US" sz="3000" dirty="0" smtClean="0">
                <a:solidFill>
                  <a:schemeClr val="tx1"/>
                </a:solidFill>
              </a:rPr>
              <a:t>，</a:t>
            </a:r>
            <a:endParaRPr lang="zh-CN" altLang="en-US" sz="3000" dirty="0" smtClean="0">
              <a:solidFill>
                <a:schemeClr val="tx1"/>
              </a:solidFill>
            </a:endParaRPr>
          </a:p>
          <a:p>
            <a:r>
              <a:rPr lang="zh-CN" altLang="en-US" sz="3000" dirty="0" smtClean="0">
                <a:solidFill>
                  <a:schemeClr val="tx1"/>
                </a:solidFill>
              </a:rPr>
              <a:t>欲     穷    千 里 目，</a:t>
            </a:r>
            <a:endParaRPr lang="zh-CN" altLang="en-US" sz="3000" dirty="0" smtClean="0">
              <a:solidFill>
                <a:schemeClr val="tx1"/>
              </a:solidFill>
            </a:endParaRPr>
          </a:p>
          <a:p>
            <a:r>
              <a:rPr lang="en-US" altLang="zh-CN" sz="3000" dirty="0" err="1" smtClean="0">
                <a:solidFill>
                  <a:schemeClr val="tx1"/>
                </a:solidFill>
              </a:rPr>
              <a:t>gèng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shàng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yì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céng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lóu</a:t>
            </a:r>
            <a:r>
              <a:rPr lang="zh-CN" altLang="en-US" sz="3000" dirty="0" smtClean="0">
                <a:solidFill>
                  <a:schemeClr val="tx1"/>
                </a:solidFill>
              </a:rPr>
              <a:t>。</a:t>
            </a:r>
            <a:endParaRPr lang="zh-CN" altLang="en-US" sz="3000" dirty="0" smtClean="0">
              <a:solidFill>
                <a:schemeClr val="tx1"/>
              </a:solidFill>
            </a:endParaRPr>
          </a:p>
          <a:p>
            <a:r>
              <a:rPr lang="zh-CN" altLang="en-US" sz="3000" dirty="0" smtClean="0">
                <a:solidFill>
                  <a:schemeClr val="tx1"/>
                </a:solidFill>
              </a:rPr>
              <a:t>  更      上   一   层    楼 。</a:t>
            </a:r>
            <a:endParaRPr lang="zh-CN" altLang="en-US" sz="3000" dirty="0">
              <a:solidFill>
                <a:schemeClr val="tx1"/>
              </a:solidFill>
            </a:endParaRPr>
          </a:p>
        </p:txBody>
      </p:sp>
      <p:pic>
        <p:nvPicPr>
          <p:cNvPr id="4" name="10-方明-登鹳雀楼 唐 王之涣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9430" y="55054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5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err="1" smtClean="0"/>
              <a:t>mǐnnóng</a:t>
            </a:r>
            <a:br>
              <a:rPr lang="zh-CN" altLang="en-US" dirty="0" smtClean="0"/>
            </a:br>
            <a:r>
              <a:rPr lang="zh-CN" altLang="en-US" sz="4400" b="0" dirty="0" smtClean="0"/>
              <a:t>悯 农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chú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rì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dāng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wǔ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r>
              <a:rPr lang="zh-CN" altLang="en-US" dirty="0" smtClean="0"/>
              <a:t>  锄 禾日  当    午，</a:t>
            </a:r>
            <a:endParaRPr lang="zh-CN" altLang="en-US" dirty="0" smtClean="0"/>
          </a:p>
          <a:p>
            <a:r>
              <a:rPr lang="en-US" altLang="zh-CN" dirty="0" err="1" smtClean="0"/>
              <a:t>hàn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dī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xià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tǔ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  汗 滴禾  下 土。</a:t>
            </a:r>
            <a:endParaRPr lang="zh-CN" altLang="en-US" dirty="0" smtClean="0"/>
          </a:p>
          <a:p>
            <a:r>
              <a:rPr lang="en-US" altLang="zh-CN" dirty="0" err="1" smtClean="0"/>
              <a:t>shuí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zhī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pán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zhōng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cān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r>
              <a:rPr lang="zh-CN" altLang="en-US" dirty="0" smtClean="0"/>
              <a:t>  谁  知   盘     中    餐 ，</a:t>
            </a:r>
            <a:endParaRPr lang="zh-CN" altLang="en-US" dirty="0" smtClean="0"/>
          </a:p>
          <a:p>
            <a:r>
              <a:rPr lang="en-US" altLang="zh-CN" dirty="0" err="1" smtClean="0"/>
              <a:t>lì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lì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jiē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xīn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kǔ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粒粒皆 辛 苦。</a:t>
            </a:r>
            <a:endParaRPr lang="zh-CN" altLang="en-US" dirty="0"/>
          </a:p>
        </p:txBody>
      </p:sp>
      <p:pic>
        <p:nvPicPr>
          <p:cNvPr id="29698" name="Picture 2" descr="http://www.274839.cc/imgall/ovygy33bmqxhc2lomjswsltdn5wq/2013/1104/1383559718374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628" y="2071678"/>
            <a:ext cx="3857652" cy="3214710"/>
          </a:xfrm>
          <a:prstGeom prst="rect">
            <a:avLst/>
          </a:prstGeom>
          <a:noFill/>
        </p:spPr>
      </p:pic>
      <p:pic>
        <p:nvPicPr>
          <p:cNvPr id="4" name="17-虹云-悯农（锄禾日当午）唐 李绅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1050" y="545528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2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cap="none" dirty="0" err="1" smtClean="0">
                <a:sym typeface="+mn-ea"/>
              </a:rPr>
              <a:t>jìng yè sī</a:t>
            </a:r>
            <a:br>
              <a:rPr lang="en-US" altLang="zh-CN" dirty="0" smtClean="0"/>
            </a:br>
            <a:r>
              <a:rPr lang="zh-CN" altLang="en-US" smtClean="0">
                <a:sym typeface="+mn-ea"/>
              </a:rPr>
              <a:t> </a:t>
            </a:r>
            <a:r>
              <a:rPr lang="zh-CN" altLang="en-US" sz="4800" smtClean="0">
                <a:sym typeface="+mn-ea"/>
              </a:rPr>
              <a:t>静  夜 思</a:t>
            </a:r>
            <a:r>
              <a:rPr lang="zh-CN" altLang="en-US" sz="480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endParaRPr lang="zh-CN" altLang="en-US" sz="480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chuáng qián míng yuè guāng，</a:t>
            </a:r>
            <a:endParaRPr lang="zh-CN" altLang="en-US" dirty="0" smtClean="0"/>
          </a:p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    床       前      明     月    光   ，</a:t>
            </a:r>
            <a:endParaRPr lang="zh-CN" altLang="en-US" dirty="0" smtClean="0"/>
          </a:p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yí shì dì shàng shuāng。</a:t>
            </a:r>
            <a:endParaRPr lang="zh-CN" altLang="en-US" dirty="0" smtClean="0"/>
          </a:p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疑 是 地    上       霜    。</a:t>
            </a:r>
            <a:endParaRPr lang="zh-CN" altLang="en-US" dirty="0" smtClean="0"/>
          </a:p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jǔ tóu wàng míng yuè，</a:t>
            </a:r>
            <a:endParaRPr lang="zh-CN" altLang="en-US" dirty="0" smtClean="0"/>
          </a:p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举 头    望      明     月 ，</a:t>
            </a:r>
            <a:endParaRPr lang="zh-CN" altLang="en-US" dirty="0" smtClean="0"/>
          </a:p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dī tóu sī gù xiāng。</a:t>
            </a:r>
            <a:endParaRPr lang="zh-CN" altLang="en-US" dirty="0" smtClean="0"/>
          </a:p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低 头 思 故   乡   。</a:t>
            </a:r>
            <a:endParaRPr lang="zh-CN" altLang="en-US" dirty="0" smtClean="0"/>
          </a:p>
          <a:p>
            <a:endParaRPr lang="zh-CN" altLang="en-US"/>
          </a:p>
        </p:txBody>
      </p:sp>
      <p:pic>
        <p:nvPicPr>
          <p:cNvPr id="3074" name="Picture 2" descr="http://s3.sinaimg.cn/bmiddle/4cb255c5g62619a85725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25390" y="3136900"/>
            <a:ext cx="3791585" cy="3022600"/>
          </a:xfrm>
          <a:prstGeom prst="rect">
            <a:avLst/>
          </a:prstGeom>
          <a:noFill/>
        </p:spPr>
      </p:pic>
      <p:pic>
        <p:nvPicPr>
          <p:cNvPr id="4" name="05-张筠英-静夜思 唐 李白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2120" y="55403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err="1" smtClean="0"/>
              <a:t>yóuzǐyín</a:t>
            </a:r>
            <a:br>
              <a:rPr lang="zh-CN" altLang="en-US" dirty="0" smtClean="0"/>
            </a:br>
            <a:r>
              <a:rPr lang="zh-CN" altLang="en-US" sz="4400" b="0" dirty="0" smtClean="0"/>
              <a:t>游 子吟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err="1" smtClean="0"/>
              <a:t>cí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mǔ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shǒu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zhōng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xiàn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r>
              <a:rPr lang="zh-CN" altLang="en-US" dirty="0" smtClean="0"/>
              <a:t>慈母     手     中     线  ，</a:t>
            </a:r>
            <a:endParaRPr lang="zh-CN" altLang="en-US" dirty="0" smtClean="0"/>
          </a:p>
          <a:p>
            <a:r>
              <a:rPr lang="en-US" altLang="zh-CN" dirty="0" err="1" smtClean="0"/>
              <a:t>yóu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zǐ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shēn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shàng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yī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 游 子   身      上   衣。</a:t>
            </a:r>
            <a:endParaRPr lang="zh-CN" altLang="en-US" dirty="0" smtClean="0"/>
          </a:p>
          <a:p>
            <a:r>
              <a:rPr lang="en-US" altLang="zh-CN" dirty="0" err="1" smtClean="0"/>
              <a:t>lín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xíng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mì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mì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féng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r>
              <a:rPr lang="zh-CN" altLang="en-US" dirty="0" smtClean="0"/>
              <a:t>临  行  密  密  缝  ，</a:t>
            </a:r>
            <a:endParaRPr lang="zh-CN" altLang="en-US" dirty="0" smtClean="0"/>
          </a:p>
          <a:p>
            <a:r>
              <a:rPr lang="en-US" altLang="zh-CN" dirty="0" err="1" smtClean="0"/>
              <a:t>yì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kǒng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chí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chí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guī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意  恐   迟  迟 归 。</a:t>
            </a:r>
            <a:endParaRPr lang="zh-CN" altLang="en-US" dirty="0" smtClean="0"/>
          </a:p>
          <a:p>
            <a:r>
              <a:rPr lang="en-US" altLang="zh-CN" dirty="0" err="1" smtClean="0"/>
              <a:t>shuí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yán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cùn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cǎo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xīn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r>
              <a:rPr lang="zh-CN" altLang="en-US" dirty="0" smtClean="0"/>
              <a:t>  谁   言   寸   草  心 ，</a:t>
            </a:r>
            <a:endParaRPr lang="zh-CN" altLang="en-US" dirty="0" smtClean="0"/>
          </a:p>
          <a:p>
            <a:r>
              <a:rPr lang="en-US" altLang="zh-CN" dirty="0" err="1" smtClean="0"/>
              <a:t>bào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sān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chūn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huī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r>
              <a:rPr lang="zh-CN" altLang="en-US" dirty="0" smtClean="0"/>
              <a:t> 报   得 三    春    晖 。</a:t>
            </a:r>
            <a:endParaRPr lang="zh-CN" altLang="en-US" dirty="0"/>
          </a:p>
        </p:txBody>
      </p:sp>
      <p:pic>
        <p:nvPicPr>
          <p:cNvPr id="28674" name="Picture 2" descr="http://www.syqdl.com/imgall/mf2hi2bonj5geltdn5wq/forum/201411/11/091333rvzesssbseoiboiz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97430" y="1643050"/>
            <a:ext cx="3189642" cy="2286016"/>
          </a:xfrm>
          <a:prstGeom prst="rect">
            <a:avLst/>
          </a:prstGeom>
          <a:noFill/>
        </p:spPr>
      </p:pic>
      <p:pic>
        <p:nvPicPr>
          <p:cNvPr id="28676" name="Picture 4" descr="http://www.jnedu.gov.cn/Portals/0/tupian/%E5%85%AD%E8%81%8C%E4%B8%93/%E9%AB%98%E4%B8%B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929066"/>
            <a:ext cx="3186099" cy="2377826"/>
          </a:xfrm>
          <a:prstGeom prst="rect">
            <a:avLst/>
          </a:prstGeom>
          <a:noFill/>
        </p:spPr>
      </p:pic>
      <p:pic>
        <p:nvPicPr>
          <p:cNvPr id="4" name="07-张筠英-游子吟 唐 孟郊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835" y="5588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1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err="1" smtClean="0"/>
              <a:t>chūnrì</a:t>
            </a:r>
            <a:br>
              <a:rPr lang="zh-CN" altLang="en-US" dirty="0" smtClean="0"/>
            </a:br>
            <a:r>
              <a:rPr lang="zh-CN" altLang="en-US" dirty="0" smtClean="0"/>
              <a:t>   </a:t>
            </a:r>
            <a:r>
              <a:rPr lang="zh-CN" altLang="en-US" sz="4400" b="0" dirty="0" smtClean="0"/>
              <a:t>春  日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 smtClean="0"/>
              <a:t>shèng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rì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xún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fāng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sì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shuǐ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bīn</a:t>
            </a:r>
            <a:r>
              <a:rPr lang="zh-CN" altLang="en-US" sz="2800" dirty="0" smtClean="0"/>
              <a:t>，</a:t>
            </a:r>
            <a:endParaRPr lang="zh-CN" altLang="en-US" sz="2800" dirty="0" smtClean="0"/>
          </a:p>
          <a:p>
            <a:r>
              <a:rPr lang="zh-CN" altLang="en-US" sz="2800" dirty="0" smtClean="0"/>
              <a:t>   胜   日  寻   芳  泗   水  滨 ，</a:t>
            </a:r>
            <a:endParaRPr lang="zh-CN" altLang="en-US" sz="2800" dirty="0" smtClean="0"/>
          </a:p>
          <a:p>
            <a:r>
              <a:rPr lang="en-US" altLang="zh-CN" sz="2800" dirty="0" err="1" smtClean="0"/>
              <a:t>wú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biān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guāng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jǐng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yì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shí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xīn</a:t>
            </a:r>
            <a:r>
              <a:rPr lang="zh-CN" altLang="en-US" sz="2800" dirty="0" smtClean="0"/>
              <a:t>。</a:t>
            </a:r>
            <a:endParaRPr lang="zh-CN" altLang="en-US" sz="2800" dirty="0" smtClean="0"/>
          </a:p>
          <a:p>
            <a:r>
              <a:rPr lang="zh-CN" altLang="en-US" sz="2800" dirty="0" smtClean="0"/>
              <a:t>  无  边     光      景 一 时  新 。</a:t>
            </a:r>
            <a:endParaRPr lang="zh-CN" altLang="en-US" sz="2800" dirty="0" smtClean="0"/>
          </a:p>
          <a:p>
            <a:r>
              <a:rPr lang="en-US" altLang="zh-CN" sz="2800" dirty="0" err="1" smtClean="0"/>
              <a:t>děng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xián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shí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dé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dōng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fēng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miàn</a:t>
            </a:r>
            <a:r>
              <a:rPr lang="zh-CN" altLang="en-US" sz="2800" dirty="0" smtClean="0"/>
              <a:t>，</a:t>
            </a:r>
            <a:endParaRPr lang="zh-CN" altLang="en-US" sz="2800" dirty="0" smtClean="0"/>
          </a:p>
          <a:p>
            <a:r>
              <a:rPr lang="zh-CN" altLang="en-US" sz="2800" dirty="0" smtClean="0"/>
              <a:t>   等    闲   识 得    东     风    面  ，</a:t>
            </a:r>
            <a:endParaRPr lang="zh-CN" altLang="en-US" sz="2800" dirty="0" smtClean="0"/>
          </a:p>
          <a:p>
            <a:r>
              <a:rPr lang="en-US" altLang="zh-CN" sz="2800" dirty="0" err="1" smtClean="0"/>
              <a:t>wàn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zǐ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qiān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hóng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zǒng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shì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chūn</a:t>
            </a:r>
            <a:r>
              <a:rPr lang="zh-CN" altLang="en-US" sz="2800" dirty="0" smtClean="0"/>
              <a:t>。</a:t>
            </a:r>
            <a:endParaRPr lang="zh-CN" altLang="en-US" sz="2800" dirty="0" smtClean="0"/>
          </a:p>
          <a:p>
            <a:r>
              <a:rPr lang="zh-CN" altLang="en-US" sz="2800" dirty="0" smtClean="0"/>
              <a:t>  万 紫  千     红     总     是   春  。</a:t>
            </a:r>
            <a:endParaRPr lang="zh-CN" altLang="en-US" sz="2800" dirty="0"/>
          </a:p>
        </p:txBody>
      </p:sp>
      <p:pic>
        <p:nvPicPr>
          <p:cNvPr id="30722" name="Picture 2" descr="http://img3.fengniao.com/forum/attachpics/303/88/1209754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77238" y="3799211"/>
            <a:ext cx="3205624" cy="2324078"/>
          </a:xfrm>
          <a:prstGeom prst="rect">
            <a:avLst/>
          </a:prstGeom>
          <a:noFill/>
        </p:spPr>
      </p:pic>
      <p:pic>
        <p:nvPicPr>
          <p:cNvPr id="4" name="51-虹云-春日 南宋 朱熹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6565" y="111442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8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8675" name="Picture 2" descr="http://i5.qhimg.com/t015a4d05aca39525b7.jpg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57200" y="351155"/>
            <a:ext cx="806323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69-张筠英-春夜喜雨 唐 杜甫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3355" y="518033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cap="none" dirty="0" err="1" smtClean="0"/>
              <a:t>fēngqiáoyèbó</a:t>
            </a:r>
            <a:r>
              <a:rPr lang="zh-CN" altLang="en-US"/>
              <a:t>ó</a:t>
            </a:r>
            <a:br>
              <a:rPr lang="zh-CN" altLang="en-US"/>
            </a:br>
            <a:r>
              <a:rPr lang="zh-CN" altLang="en-US" sz="4800"/>
              <a:t>枫  桥  夜泊</a:t>
            </a:r>
            <a:endParaRPr lang="zh-CN" altLang="en-US" sz="48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0250" y="1417955"/>
            <a:ext cx="7956550" cy="5344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250" y="2434590"/>
            <a:ext cx="5662295" cy="3810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yuèluòwūtíshuāngmǎntiān</a:t>
            </a:r>
            <a:r>
              <a:rPr lang="zh-CN" altLang="en-US" sz="320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zh-CN" altLang="en-US" sz="320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月 落乌啼 霜    满 天  ，</a:t>
            </a:r>
            <a:endParaRPr lang="zh-CN" altLang="en-US" sz="320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jiāngfēngyúhuǒduìchóumián。</a:t>
            </a:r>
            <a:endParaRPr lang="en-US" altLang="zh-CN" sz="2800" dirty="0" err="1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江   枫  渔火  对  愁  眠  。</a:t>
            </a:r>
            <a:endParaRPr lang="zh-CN" altLang="en-US" sz="320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gūsūchéngwàihánshānsì，</a:t>
            </a:r>
            <a:endParaRPr lang="en-US" altLang="zh-CN" sz="2800" dirty="0" err="1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姑苏城   外  寒 山  寺，</a:t>
            </a:r>
            <a:endParaRPr lang="zh-CN" altLang="en-US" sz="320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yèbànzhōngshēngdàokèchuán。</a:t>
            </a:r>
            <a:endParaRPr lang="en-US" altLang="zh-CN" sz="2800" dirty="0" err="1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夜半    钟   声    到 客船   。</a:t>
            </a:r>
            <a:endParaRPr lang="zh-CN" altLang="en-US" sz="320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46-方明-枫桥夜泊 唐 张继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1330" y="6489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45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0</TotalTime>
  <Words>1428</Words>
  <Application>WPS 演示</Application>
  <PresentationFormat>全屏显示(4:3)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Cambria</vt:lpstr>
      <vt:lpstr>Wingdings 2</vt:lpstr>
      <vt:lpstr>Calibri</vt:lpstr>
      <vt:lpstr>Arial</vt:lpstr>
      <vt:lpstr>Cambria</vt:lpstr>
      <vt:lpstr>华文行楷</vt:lpstr>
      <vt:lpstr>Calibri</vt:lpstr>
      <vt:lpstr>微软雅黑</vt:lpstr>
      <vt:lpstr>行云流水</vt:lpstr>
      <vt:lpstr>gǔshī 古诗 </vt:lpstr>
      <vt:lpstr>yǒng  é 咏      鹅</vt:lpstr>
      <vt:lpstr>dēngguànquèlóu 登     鹳    雀 楼</vt:lpstr>
      <vt:lpstr>mǐnnóng 悯 农</vt:lpstr>
      <vt:lpstr>jìng yè sī  静  夜 思 </vt:lpstr>
      <vt:lpstr>yóuzǐyín 游 子吟</vt:lpstr>
      <vt:lpstr>chūnrì    春  日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gǔshī 古诗 </dc:title>
  <dc:creator>Administrator</dc:creator>
  <cp:lastModifiedBy>Administrator</cp:lastModifiedBy>
  <cp:revision>11</cp:revision>
  <dcterms:created xsi:type="dcterms:W3CDTF">2016-10-27T03:13:00Z</dcterms:created>
  <dcterms:modified xsi:type="dcterms:W3CDTF">2016-12-22T06:22:23Z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