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7" r:id="rId3"/>
    <p:sldId id="338" r:id="rId4"/>
    <p:sldId id="339" r:id="rId6"/>
    <p:sldId id="298" r:id="rId7"/>
    <p:sldId id="371" r:id="rId8"/>
    <p:sldId id="362" r:id="rId9"/>
    <p:sldId id="363" r:id="rId10"/>
    <p:sldId id="364" r:id="rId11"/>
    <p:sldId id="369" r:id="rId12"/>
    <p:sldId id="368" r:id="rId13"/>
    <p:sldId id="365" r:id="rId14"/>
    <p:sldId id="366" r:id="rId15"/>
    <p:sldId id="367" r:id="rId16"/>
    <p:sldId id="370" r:id="rId17"/>
    <p:sldId id="386" r:id="rId18"/>
    <p:sldId id="387" r:id="rId19"/>
    <p:sldId id="388" r:id="rId20"/>
    <p:sldId id="296" r:id="rId21"/>
    <p:sldId id="390" r:id="rId22"/>
    <p:sldId id="391" r:id="rId23"/>
    <p:sldId id="392" r:id="rId24"/>
    <p:sldId id="301" r:id="rId25"/>
    <p:sldId id="265" r:id="rId26"/>
    <p:sldId id="389" r:id="rId27"/>
    <p:sldId id="266" r:id="rId28"/>
    <p:sldId id="268" r:id="rId29"/>
  </p:sldIdLst>
  <p:sldSz cx="9144000" cy="6858000" type="screen4x3"/>
  <p:notesSz cx="6858000" cy="9144000"/>
  <p:embeddedFontLst>
    <p:embeddedFont>
      <p:font typeface="Calibri" panose="020F0502020204030204" pitchFamily="2" charset="0"/>
      <p:regular r:id="rId33"/>
      <p:bold r:id="rId34"/>
      <p:italic r:id="rId35"/>
      <p:boldItalic r:id="rId36"/>
    </p:embeddedFont>
    <p:embeddedFont>
      <p:font typeface="华文楷体" panose="02010600040101010101" pitchFamily="2" charset="-122"/>
      <p:regular r:id="rId37"/>
    </p:embeddedFont>
    <p:embeddedFont>
      <p:font typeface="微软雅黑" panose="020B0503020204020204" charset="-122"/>
      <p:regular r:id="rId38"/>
    </p:embeddedFont>
    <p:embeddedFont>
      <p:font typeface="楷体_GB2312" panose="02010609030101010101" pitchFamily="49" charset="-122"/>
      <p:regular r:id="rId39"/>
    </p:embeddedFont>
    <p:embeddedFont>
      <p:font typeface="华文楷体" panose="02010600040101010101" charset="0"/>
      <p:regular r:id="rId40"/>
    </p:embeddedFont>
    <p:embeddedFont>
      <p:font typeface="楷体" panose="02010609060101010101" pitchFamily="49" charset="-122"/>
      <p:regular r:id="rId4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2Zk2M47ER+h/I1lFsXEA0g==" hashData="fyPJhwj/dGPCd0miN5cnZneOP+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00D"/>
    <a:srgbClr val="00EE0B"/>
    <a:srgbClr val="2FF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554" y="-78"/>
      </p:cViewPr>
      <p:guideLst>
        <p:guide orient="horz" pos="2187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97D3-6839-4015-904F-A5678521F3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84138"/>
            <a:ext cx="2057400" cy="59388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4138"/>
            <a:ext cx="6052930" cy="5938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84263"/>
            <a:ext cx="4032504" cy="493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84263"/>
            <a:ext cx="4032504" cy="493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04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新模板\竹\01.png"/>
          <p:cNvPicPr>
            <a:picLocks noChangeAspect="1"/>
          </p:cNvPicPr>
          <p:nvPr/>
        </p:nvPicPr>
        <p:blipFill>
          <a:blip r:embed="rId13">
            <a:lum bright="20000"/>
          </a:blip>
          <a:srcRect/>
          <a:stretch>
            <a:fillRect/>
          </a:stretch>
        </p:blipFill>
        <p:spPr bwMode="auto">
          <a:xfrm>
            <a:off x="246063" y="115888"/>
            <a:ext cx="217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组合 1027"/>
          <p:cNvGrpSpPr/>
          <p:nvPr/>
        </p:nvGrpSpPr>
        <p:grpSpPr bwMode="auto">
          <a:xfrm>
            <a:off x="414338" y="835025"/>
            <a:ext cx="8315325" cy="5407025"/>
            <a:chOff x="0" y="0"/>
            <a:chExt cx="5238" cy="3406"/>
          </a:xfrm>
        </p:grpSpPr>
        <p:pic>
          <p:nvPicPr>
            <p:cNvPr id="1031" name="圆角矩形 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238" cy="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文本框 1029"/>
            <p:cNvSpPr txBox="1"/>
            <p:nvPr/>
          </p:nvSpPr>
          <p:spPr>
            <a:xfrm>
              <a:off x="72" y="72"/>
              <a:ext cx="5094" cy="326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/>
            <a:lstStyle/>
            <a:p>
              <a:pPr algn="ctr">
                <a:defRPr/>
              </a:pPr>
              <a:endParaRPr lang="zh-CN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029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658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3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8229600" cy="493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04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935569" y="1067827"/>
            <a:ext cx="7207250" cy="2377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微软雅黑" panose="020B0503020204020204" charset="-122"/>
              </a:rPr>
              <a:t>Written Chinese</a:t>
            </a:r>
            <a:endParaRPr lang="en-US" altLang="zh-CN" sz="6000" dirty="0" smtClean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 algn="ctr"/>
            <a:endParaRPr lang="zh-CN" sz="6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5192896" y="5080533"/>
            <a:ext cx="341189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8" tIns="45724" rIns="91448" bIns="45724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104" name="图片 5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4040188"/>
            <a:ext cx="17668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759075" y="2813685"/>
            <a:ext cx="484822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汉字书写</a:t>
            </a:r>
            <a:endParaRPr lang="zh-CN" altLang="en-US" sz="6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1580" y="4896485"/>
            <a:ext cx="27774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教师：孔丽娜</a:t>
            </a:r>
            <a:endParaRPr lang="zh-CN" altLang="en-US" sz="32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43038" y="2981325"/>
            <a:ext cx="6229350" cy="719138"/>
            <a:chOff x="0" y="0"/>
            <a:chExt cx="6228000" cy="719137"/>
          </a:xfrm>
        </p:grpSpPr>
        <p:sp>
          <p:nvSpPr>
            <p:cNvPr id="26627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26628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3981450" y="3125788"/>
            <a:ext cx="10969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学写汉字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63615" y="3122865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71920" y="3382645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华文楷体" panose="02010600040101010101" charset="0"/>
                <a:ea typeface="华文楷体" panose="02010600040101010101" charset="0"/>
              </a:rPr>
              <a:t>语</a:t>
            </a:r>
            <a:endParaRPr lang="zh-CN" altLang="en-US" sz="960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31790" y="1818005"/>
            <a:ext cx="287528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1.y</a:t>
            </a:r>
            <a:r>
              <a:rPr lang="zh-CN" altLang="en-US" sz="2400"/>
              <a:t>ǔ</a:t>
            </a:r>
            <a:r>
              <a:rPr lang="en-US" altLang="zh-CN" sz="2400"/>
              <a:t>   language</a:t>
            </a:r>
            <a:endParaRPr lang="en-US" altLang="zh-CN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3" y="2822222"/>
            <a:ext cx="4366260" cy="261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58618" y="2760280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6715" y="2990569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华文楷体" panose="02010600040101010101" charset="0"/>
                <a:ea typeface="华文楷体" panose="02010600040101010101" charset="0"/>
              </a:rPr>
              <a:t>那</a:t>
            </a:r>
            <a:endParaRPr lang="zh-CN" altLang="en-US" sz="9600" dirty="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9590" y="1725930"/>
            <a:ext cx="34842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2.n</a:t>
            </a:r>
            <a:r>
              <a:rPr lang="zh-CN" altLang="en-US" sz="2800">
                <a:latin typeface="Times New Roman" panose="02020603050405020304" pitchFamily="18" charset="0"/>
              </a:rPr>
              <a:t>à</a:t>
            </a:r>
            <a:r>
              <a:rPr lang="en-US" altLang="zh-CN" sz="2800">
                <a:latin typeface="Times New Roman" panose="02020603050405020304" pitchFamily="18" charset="0"/>
              </a:rPr>
              <a:t>  that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pic>
        <p:nvPicPr>
          <p:cNvPr id="6" name="Picture 2" descr="http://img.25pp.com/uploadfile/youxi/images/2015/0303/20150303104414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4" y="1914348"/>
            <a:ext cx="3600000" cy="3600000"/>
          </a:xfrm>
          <a:prstGeom prst="rect">
            <a:avLst/>
          </a:prstGeom>
          <a:noFill/>
        </p:spPr>
      </p:pic>
      <p:sp>
        <p:nvSpPr>
          <p:cNvPr id="7" name="L 形 6"/>
          <p:cNvSpPr/>
          <p:nvPr/>
        </p:nvSpPr>
        <p:spPr>
          <a:xfrm rot="19073565">
            <a:off x="7267656" y="5227299"/>
            <a:ext cx="959555" cy="53789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62945" y="2830130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23536" y="3099012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华文楷体" panose="02010600040101010101" charset="0"/>
                <a:ea typeface="华文楷体" panose="02010600040101010101" charset="0"/>
              </a:rPr>
              <a:t>这</a:t>
            </a:r>
            <a:endParaRPr lang="zh-CN" altLang="en-US" sz="9600" dirty="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4210" y="1879600"/>
            <a:ext cx="34842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</a:rPr>
              <a:t>3.zh</a:t>
            </a:r>
            <a:r>
              <a:rPr lang="zh-CN" altLang="en-US" sz="2800">
                <a:latin typeface="Times New Roman" panose="02020603050405020304" pitchFamily="18" charset="0"/>
              </a:rPr>
              <a:t>è</a:t>
            </a:r>
            <a:r>
              <a:rPr lang="en-US" altLang="zh-CN" sz="2800">
                <a:latin typeface="Times New Roman" panose="02020603050405020304" pitchFamily="18" charset="0"/>
              </a:rPr>
              <a:t>   this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pic>
        <p:nvPicPr>
          <p:cNvPr id="8194" name="Picture 2" descr="http://img.25pp.com/uploadfile/youxi/images/2015/0303/20150303104414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752" y="2049815"/>
            <a:ext cx="3600000" cy="3600000"/>
          </a:xfrm>
          <a:prstGeom prst="rect">
            <a:avLst/>
          </a:prstGeom>
          <a:noFill/>
        </p:spPr>
      </p:pic>
      <p:sp>
        <p:nvSpPr>
          <p:cNvPr id="6" name="L 形 5"/>
          <p:cNvSpPr/>
          <p:nvPr/>
        </p:nvSpPr>
        <p:spPr>
          <a:xfrm rot="19073565">
            <a:off x="6836616" y="2927962"/>
            <a:ext cx="959555" cy="44303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50216031515795[1]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96812" y="2830130"/>
            <a:ext cx="2138400" cy="2138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44510" y="3132878"/>
            <a:ext cx="207708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华文楷体" panose="02010600040101010101" charset="0"/>
                <a:ea typeface="华文楷体" panose="02010600040101010101" charset="0"/>
              </a:rPr>
              <a:t>奶</a:t>
            </a:r>
            <a:endParaRPr lang="zh-CN" altLang="en-US" sz="9600" dirty="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4210" y="1879600"/>
            <a:ext cx="34842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4.nǎi   milk  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://pic46.nipic.com/20140822/2531170_1101324160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53" y="1756305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88085" y="-86360"/>
            <a:ext cx="9916160" cy="1143000"/>
          </a:xfrm>
        </p:spPr>
        <p:txBody>
          <a:bodyPr>
            <a:no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The principle of the stroke order of chinese characters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err="1"/>
                        <a:t>Princile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规则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Example </a:t>
                      </a:r>
                      <a:r>
                        <a:rPr lang="zh-CN" altLang="zh-CN"/>
                        <a:t>例字</a:t>
                      </a:r>
                      <a:endParaRPr lang="zh-CN" altLang="zh-CN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先横后竖 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 horizontal stroke should be written before a vertical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先撇后捺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 left falling should be written before a right falling.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先上后下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An upper stroke should be written before a lower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先左后右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A left component should be given before a right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汉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88085" y="-86360"/>
            <a:ext cx="9916160" cy="1143000"/>
          </a:xfrm>
        </p:spPr>
        <p:txBody>
          <a:bodyPr>
            <a:no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The principle of the stroke order of chinese characters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71170" y="1600200"/>
          <a:ext cx="822960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err="1"/>
                        <a:t>Princile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规则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Example </a:t>
                      </a:r>
                      <a:r>
                        <a:rPr lang="zh-CN" altLang="zh-CN"/>
                        <a:t>例字</a:t>
                      </a:r>
                      <a:endParaRPr lang="zh-CN" altLang="zh-CN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先外后内 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Outer strokes should be written before inner ones.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先进人后关门</a:t>
                      </a:r>
                      <a:r>
                        <a:rPr lang="en-US" altLang="zh-CN"/>
                        <a:t>.</a:t>
                      </a:r>
                      <a:endParaRPr lang="en-US" altLang="zh-CN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Inside strokes should be completed before an enclosing stroke of a frame.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/>
                        <a:t>先中间后两边</a:t>
                      </a:r>
                      <a:endParaRPr lang="zh-CN" altLang="en-US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Inside strokes should be completed before an enclosing stroke of a frame.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小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/>
                        <a:t> </a:t>
                      </a:r>
                      <a:endParaRPr lang="en-US" altLang="zh-CN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188085" y="-86360"/>
            <a:ext cx="9916160" cy="1143000"/>
          </a:xfrm>
        </p:spPr>
        <p:txBody>
          <a:bodyPr>
            <a:noAutofit/>
          </a:bodyPr>
          <a:lstStyle/>
          <a:p>
            <a:r>
              <a:rPr lang="en-US" altLang="zh-CN">
                <a:latin typeface="Times New Roman" panose="02020603050405020304" pitchFamily="18" charset="0"/>
              </a:rPr>
              <a:t>The principle of the stroke order of chinese characters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056640"/>
          <a:ext cx="8229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820"/>
                <a:gridCol w="370078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err="1"/>
                        <a:t>Princile</a:t>
                      </a:r>
                      <a:r>
                        <a:rPr lang="en-US" altLang="zh-CN" dirty="0"/>
                        <a:t> </a:t>
                      </a:r>
                      <a:r>
                        <a:rPr lang="zh-CN" altLang="en-US" dirty="0"/>
                        <a:t>规则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Example </a:t>
                      </a:r>
                      <a:r>
                        <a:rPr lang="zh-CN" altLang="zh-CN"/>
                        <a:t>例字</a:t>
                      </a:r>
                      <a:endParaRPr lang="zh-CN" altLang="zh-CN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先横后竖</a:t>
                      </a:r>
                      <a:r>
                        <a:rPr lang="en-US" altLang="zh-CN" sz="1800">
                          <a:sym typeface="+mn-ea"/>
                        </a:rPr>
                        <a:t>+</a:t>
                      </a:r>
                      <a:r>
                        <a:rPr lang="zh-CN" altLang="en-US" sz="1800">
                          <a:sym typeface="+mn-ea"/>
                        </a:rPr>
                        <a:t>先上后下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The horizontal stroke is written before the vertical stroke, and the upper stroke is completed before the lower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先左后右</a:t>
                      </a:r>
                      <a:r>
                        <a:rPr lang="en-US" altLang="zh-CN" sz="1800">
                          <a:sym typeface="+mn-ea"/>
                        </a:rPr>
                        <a:t>+</a:t>
                      </a:r>
                      <a:r>
                        <a:rPr lang="zh-CN" altLang="en-US" sz="1800">
                          <a:sym typeface="+mn-ea"/>
                        </a:rPr>
                        <a:t>先横后竖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The left stroke is written before the right one, and the horizontal is written before the vertical.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午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先撇后捺</a:t>
                      </a:r>
                      <a:r>
                        <a:rPr lang="en-US" altLang="zh-CN" sz="1800">
                          <a:sym typeface="+mn-ea"/>
                        </a:rPr>
                        <a:t>+</a:t>
                      </a:r>
                      <a:r>
                        <a:rPr lang="zh-CN" altLang="en-US" sz="1800">
                          <a:sym typeface="+mn-ea"/>
                        </a:rPr>
                        <a:t>先上后下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The left-falling stroke is written before the right-falling one, and the upper stroke is written before the lower one.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</a:t>
                      </a:r>
                      <a:endParaRPr lang="zh-CN" altLang="en-US" sz="4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/>
                        <a:t> </a:t>
                      </a:r>
                      <a:r>
                        <a:rPr lang="zh-CN" altLang="en-US" sz="1800">
                          <a:sym typeface="+mn-ea"/>
                        </a:rPr>
                        <a:t>先中间后两边</a:t>
                      </a:r>
                      <a:r>
                        <a:rPr lang="en-US" altLang="zh-CN" sz="1800">
                          <a:sym typeface="+mn-ea"/>
                        </a:rPr>
                        <a:t>+</a:t>
                      </a:r>
                      <a:r>
                        <a:rPr lang="zh-CN" altLang="en-US" sz="1800">
                          <a:sym typeface="+mn-ea"/>
                        </a:rPr>
                        <a:t>先上后下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The middle stroke is written before the ones on both sides, and the upper stroke is written before the lower one.</a:t>
                      </a: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48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业</a:t>
                      </a:r>
                      <a:r>
                        <a:rPr lang="en-US" altLang="zh-CN" sz="2800" dirty="0"/>
                        <a:t> </a:t>
                      </a:r>
                      <a:endParaRPr lang="en-US" altLang="zh-CN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48242" y="1910997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926167" y="2822223"/>
            <a:ext cx="5813425" cy="2607732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883128" y="2731204"/>
            <a:ext cx="5697538" cy="25237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 </a:t>
            </a:r>
            <a:endParaRPr lang="en-US" altLang="zh-CN" sz="2000" dirty="0"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你多才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á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多艺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y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ì，是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sh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ì个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è多面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mi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手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sh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ǒ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u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大大小小、多多少少，样样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y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都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d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ō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u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能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é</a:t>
            </a:r>
            <a:r>
              <a:rPr lang="en-US" altLang="zh-CN" sz="36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干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36873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36875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6876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36874" name="Rectangle 13"/>
            <p:cNvSpPr>
              <a:spLocks noChangeArrowheads="1"/>
            </p:cNvSpPr>
            <p:nvPr/>
          </p:nvSpPr>
          <p:spPr bwMode="auto">
            <a:xfrm>
              <a:off x="2035783" y="159513"/>
              <a:ext cx="690969" cy="396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复习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95119" y="1474823"/>
            <a:ext cx="20770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 smtClean="0">
                <a:latin typeface="华文楷体" panose="02010600040101010101" charset="0"/>
                <a:ea typeface="华文楷体" panose="02010600040101010101" charset="0"/>
              </a:rPr>
              <a:t>月</a:t>
            </a:r>
            <a:endParaRPr lang="zh-CN" altLang="en-US" sz="19900" dirty="0">
              <a:latin typeface="华文楷体" panose="02010600040101010101" charset="0"/>
              <a:ea typeface="华文楷体" panose="02010600040101010101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076545" y="2065865"/>
            <a:ext cx="1358122" cy="395111"/>
          </a:xfrm>
          <a:custGeom>
            <a:avLst/>
            <a:gdLst>
              <a:gd name="connsiteX0" fmla="*/ 59900 w 592765"/>
              <a:gd name="connsiteY0" fmla="*/ 45156 h 149728"/>
              <a:gd name="connsiteX1" fmla="*/ 172789 w 592765"/>
              <a:gd name="connsiteY1" fmla="*/ 33867 h 149728"/>
              <a:gd name="connsiteX2" fmla="*/ 308256 w 592765"/>
              <a:gd name="connsiteY2" fmla="*/ 22578 h 149728"/>
              <a:gd name="connsiteX3" fmla="*/ 353411 w 592765"/>
              <a:gd name="connsiteY3" fmla="*/ 11289 h 149728"/>
              <a:gd name="connsiteX4" fmla="*/ 455011 w 592765"/>
              <a:gd name="connsiteY4" fmla="*/ 0 h 149728"/>
              <a:gd name="connsiteX5" fmla="*/ 545322 w 592765"/>
              <a:gd name="connsiteY5" fmla="*/ 11289 h 149728"/>
              <a:gd name="connsiteX6" fmla="*/ 579189 w 592765"/>
              <a:gd name="connsiteY6" fmla="*/ 22578 h 149728"/>
              <a:gd name="connsiteX7" fmla="*/ 567900 w 592765"/>
              <a:gd name="connsiteY7" fmla="*/ 101600 h 149728"/>
              <a:gd name="connsiteX8" fmla="*/ 342122 w 592765"/>
              <a:gd name="connsiteY8" fmla="*/ 112889 h 149728"/>
              <a:gd name="connsiteX9" fmla="*/ 240522 w 592765"/>
              <a:gd name="connsiteY9" fmla="*/ 135467 h 149728"/>
              <a:gd name="connsiteX10" fmla="*/ 71189 w 592765"/>
              <a:gd name="connsiteY10" fmla="*/ 146756 h 149728"/>
              <a:gd name="connsiteX11" fmla="*/ 26033 w 592765"/>
              <a:gd name="connsiteY11" fmla="*/ 135467 h 149728"/>
              <a:gd name="connsiteX12" fmla="*/ 71189 w 592765"/>
              <a:gd name="connsiteY12" fmla="*/ 56445 h 149728"/>
              <a:gd name="connsiteX13" fmla="*/ 59900 w 592765"/>
              <a:gd name="connsiteY13" fmla="*/ 45156 h 14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765" h="149728">
                <a:moveTo>
                  <a:pt x="59900" y="45156"/>
                </a:moveTo>
                <a:cubicBezTo>
                  <a:pt x="76833" y="41393"/>
                  <a:pt x="135127" y="37291"/>
                  <a:pt x="172789" y="33867"/>
                </a:cubicBezTo>
                <a:cubicBezTo>
                  <a:pt x="217915" y="29765"/>
                  <a:pt x="263294" y="28198"/>
                  <a:pt x="308256" y="22578"/>
                </a:cubicBezTo>
                <a:cubicBezTo>
                  <a:pt x="323651" y="20654"/>
                  <a:pt x="338076" y="13648"/>
                  <a:pt x="353411" y="11289"/>
                </a:cubicBezTo>
                <a:cubicBezTo>
                  <a:pt x="387090" y="6108"/>
                  <a:pt x="421144" y="3763"/>
                  <a:pt x="455011" y="0"/>
                </a:cubicBezTo>
                <a:cubicBezTo>
                  <a:pt x="485115" y="3763"/>
                  <a:pt x="515473" y="5862"/>
                  <a:pt x="545322" y="11289"/>
                </a:cubicBezTo>
                <a:cubicBezTo>
                  <a:pt x="557030" y="13418"/>
                  <a:pt x="576303" y="11034"/>
                  <a:pt x="579189" y="22578"/>
                </a:cubicBezTo>
                <a:cubicBezTo>
                  <a:pt x="585642" y="48392"/>
                  <a:pt x="592765" y="92128"/>
                  <a:pt x="567900" y="101600"/>
                </a:cubicBezTo>
                <a:cubicBezTo>
                  <a:pt x="497483" y="128425"/>
                  <a:pt x="417381" y="109126"/>
                  <a:pt x="342122" y="112889"/>
                </a:cubicBezTo>
                <a:cubicBezTo>
                  <a:pt x="316979" y="119175"/>
                  <a:pt x="264410" y="133078"/>
                  <a:pt x="240522" y="135467"/>
                </a:cubicBezTo>
                <a:cubicBezTo>
                  <a:pt x="184233" y="141096"/>
                  <a:pt x="127633" y="142993"/>
                  <a:pt x="71189" y="146756"/>
                </a:cubicBezTo>
                <a:cubicBezTo>
                  <a:pt x="56137" y="142993"/>
                  <a:pt x="32145" y="149728"/>
                  <a:pt x="26033" y="135467"/>
                </a:cubicBezTo>
                <a:cubicBezTo>
                  <a:pt x="0" y="74725"/>
                  <a:pt x="36027" y="65235"/>
                  <a:pt x="71189" y="56445"/>
                </a:cubicBezTo>
                <a:cubicBezTo>
                  <a:pt x="74840" y="55532"/>
                  <a:pt x="42967" y="48919"/>
                  <a:pt x="59900" y="4515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3759201" y="2788355"/>
            <a:ext cx="1828800" cy="3002844"/>
          </a:xfrm>
          <a:custGeom>
            <a:avLst/>
            <a:gdLst>
              <a:gd name="connsiteX0" fmla="*/ 0 w 1490133"/>
              <a:gd name="connsiteY0" fmla="*/ 1986845 h 2153050"/>
              <a:gd name="connsiteX1" fmla="*/ 33866 w 1490133"/>
              <a:gd name="connsiteY1" fmla="*/ 1952978 h 2153050"/>
              <a:gd name="connsiteX2" fmla="*/ 79022 w 1490133"/>
              <a:gd name="connsiteY2" fmla="*/ 1919111 h 2153050"/>
              <a:gd name="connsiteX3" fmla="*/ 158044 w 1490133"/>
              <a:gd name="connsiteY3" fmla="*/ 1817511 h 2153050"/>
              <a:gd name="connsiteX4" fmla="*/ 180622 w 1490133"/>
              <a:gd name="connsiteY4" fmla="*/ 1749778 h 2153050"/>
              <a:gd name="connsiteX5" fmla="*/ 191911 w 1490133"/>
              <a:gd name="connsiteY5" fmla="*/ 1715911 h 2153050"/>
              <a:gd name="connsiteX6" fmla="*/ 214488 w 1490133"/>
              <a:gd name="connsiteY6" fmla="*/ 1682045 h 2153050"/>
              <a:gd name="connsiteX7" fmla="*/ 225777 w 1490133"/>
              <a:gd name="connsiteY7" fmla="*/ 1648178 h 2153050"/>
              <a:gd name="connsiteX8" fmla="*/ 270933 w 1490133"/>
              <a:gd name="connsiteY8" fmla="*/ 1580445 h 2153050"/>
              <a:gd name="connsiteX9" fmla="*/ 327377 w 1490133"/>
              <a:gd name="connsiteY9" fmla="*/ 1478845 h 2153050"/>
              <a:gd name="connsiteX10" fmla="*/ 338666 w 1490133"/>
              <a:gd name="connsiteY10" fmla="*/ 1444978 h 2153050"/>
              <a:gd name="connsiteX11" fmla="*/ 361244 w 1490133"/>
              <a:gd name="connsiteY11" fmla="*/ 1411111 h 2153050"/>
              <a:gd name="connsiteX12" fmla="*/ 406400 w 1490133"/>
              <a:gd name="connsiteY12" fmla="*/ 1309511 h 2153050"/>
              <a:gd name="connsiteX13" fmla="*/ 428977 w 1490133"/>
              <a:gd name="connsiteY13" fmla="*/ 1241778 h 2153050"/>
              <a:gd name="connsiteX14" fmla="*/ 440266 w 1490133"/>
              <a:gd name="connsiteY14" fmla="*/ 1207911 h 2153050"/>
              <a:gd name="connsiteX15" fmla="*/ 462844 w 1490133"/>
              <a:gd name="connsiteY15" fmla="*/ 1128889 h 2153050"/>
              <a:gd name="connsiteX16" fmla="*/ 474133 w 1490133"/>
              <a:gd name="connsiteY16" fmla="*/ 643467 h 2153050"/>
              <a:gd name="connsiteX17" fmla="*/ 496711 w 1490133"/>
              <a:gd name="connsiteY17" fmla="*/ 587022 h 2153050"/>
              <a:gd name="connsiteX18" fmla="*/ 508000 w 1490133"/>
              <a:gd name="connsiteY18" fmla="*/ 462845 h 2153050"/>
              <a:gd name="connsiteX19" fmla="*/ 496711 w 1490133"/>
              <a:gd name="connsiteY19" fmla="*/ 270934 h 2153050"/>
              <a:gd name="connsiteX20" fmla="*/ 474133 w 1490133"/>
              <a:gd name="connsiteY20" fmla="*/ 225778 h 2153050"/>
              <a:gd name="connsiteX21" fmla="*/ 428977 w 1490133"/>
              <a:gd name="connsiteY21" fmla="*/ 158045 h 2153050"/>
              <a:gd name="connsiteX22" fmla="*/ 440266 w 1490133"/>
              <a:gd name="connsiteY22" fmla="*/ 101600 h 2153050"/>
              <a:gd name="connsiteX23" fmla="*/ 587022 w 1490133"/>
              <a:gd name="connsiteY23" fmla="*/ 135467 h 2153050"/>
              <a:gd name="connsiteX24" fmla="*/ 801511 w 1490133"/>
              <a:gd name="connsiteY24" fmla="*/ 124178 h 2153050"/>
              <a:gd name="connsiteX25" fmla="*/ 948266 w 1490133"/>
              <a:gd name="connsiteY25" fmla="*/ 90311 h 2153050"/>
              <a:gd name="connsiteX26" fmla="*/ 1004711 w 1490133"/>
              <a:gd name="connsiteY26" fmla="*/ 79022 h 2153050"/>
              <a:gd name="connsiteX27" fmla="*/ 1038577 w 1490133"/>
              <a:gd name="connsiteY27" fmla="*/ 67734 h 2153050"/>
              <a:gd name="connsiteX28" fmla="*/ 1083733 w 1490133"/>
              <a:gd name="connsiteY28" fmla="*/ 56445 h 2153050"/>
              <a:gd name="connsiteX29" fmla="*/ 1151466 w 1490133"/>
              <a:gd name="connsiteY29" fmla="*/ 33867 h 2153050"/>
              <a:gd name="connsiteX30" fmla="*/ 1185333 w 1490133"/>
              <a:gd name="connsiteY30" fmla="*/ 22578 h 2153050"/>
              <a:gd name="connsiteX31" fmla="*/ 1219200 w 1490133"/>
              <a:gd name="connsiteY31" fmla="*/ 11289 h 2153050"/>
              <a:gd name="connsiteX32" fmla="*/ 1253066 w 1490133"/>
              <a:gd name="connsiteY32" fmla="*/ 0 h 2153050"/>
              <a:gd name="connsiteX33" fmla="*/ 1309511 w 1490133"/>
              <a:gd name="connsiteY33" fmla="*/ 11289 h 2153050"/>
              <a:gd name="connsiteX34" fmla="*/ 1365955 w 1490133"/>
              <a:gd name="connsiteY34" fmla="*/ 67734 h 2153050"/>
              <a:gd name="connsiteX35" fmla="*/ 1433688 w 1490133"/>
              <a:gd name="connsiteY35" fmla="*/ 101600 h 2153050"/>
              <a:gd name="connsiteX36" fmla="*/ 1490133 w 1490133"/>
              <a:gd name="connsiteY36" fmla="*/ 203200 h 2153050"/>
              <a:gd name="connsiteX37" fmla="*/ 1456266 w 1490133"/>
              <a:gd name="connsiteY37" fmla="*/ 372534 h 2153050"/>
              <a:gd name="connsiteX38" fmla="*/ 1433688 w 1490133"/>
              <a:gd name="connsiteY38" fmla="*/ 440267 h 2153050"/>
              <a:gd name="connsiteX39" fmla="*/ 1422400 w 1490133"/>
              <a:gd name="connsiteY39" fmla="*/ 474134 h 2153050"/>
              <a:gd name="connsiteX40" fmla="*/ 1433688 w 1490133"/>
              <a:gd name="connsiteY40" fmla="*/ 1095022 h 2153050"/>
              <a:gd name="connsiteX41" fmla="*/ 1444977 w 1490133"/>
              <a:gd name="connsiteY41" fmla="*/ 1354667 h 2153050"/>
              <a:gd name="connsiteX42" fmla="*/ 1433688 w 1490133"/>
              <a:gd name="connsiteY42" fmla="*/ 1636889 h 2153050"/>
              <a:gd name="connsiteX43" fmla="*/ 1422400 w 1490133"/>
              <a:gd name="connsiteY43" fmla="*/ 1682045 h 2153050"/>
              <a:gd name="connsiteX44" fmla="*/ 1399822 w 1490133"/>
              <a:gd name="connsiteY44" fmla="*/ 1749778 h 2153050"/>
              <a:gd name="connsiteX45" fmla="*/ 1388533 w 1490133"/>
              <a:gd name="connsiteY45" fmla="*/ 1998134 h 2153050"/>
              <a:gd name="connsiteX46" fmla="*/ 1377244 w 1490133"/>
              <a:gd name="connsiteY46" fmla="*/ 2043289 h 2153050"/>
              <a:gd name="connsiteX47" fmla="*/ 1354666 w 1490133"/>
              <a:gd name="connsiteY47" fmla="*/ 2077156 h 2153050"/>
              <a:gd name="connsiteX48" fmla="*/ 1343377 w 1490133"/>
              <a:gd name="connsiteY48" fmla="*/ 2133600 h 2153050"/>
              <a:gd name="connsiteX49" fmla="*/ 1309511 w 1490133"/>
              <a:gd name="connsiteY49" fmla="*/ 2144889 h 2153050"/>
              <a:gd name="connsiteX50" fmla="*/ 1219200 w 1490133"/>
              <a:gd name="connsiteY50" fmla="*/ 2133600 h 2153050"/>
              <a:gd name="connsiteX51" fmla="*/ 1174044 w 1490133"/>
              <a:gd name="connsiteY51" fmla="*/ 2043289 h 2153050"/>
              <a:gd name="connsiteX52" fmla="*/ 1106311 w 1490133"/>
              <a:gd name="connsiteY52" fmla="*/ 1998134 h 2153050"/>
              <a:gd name="connsiteX53" fmla="*/ 1061155 w 1490133"/>
              <a:gd name="connsiteY53" fmla="*/ 1896534 h 2153050"/>
              <a:gd name="connsiteX54" fmla="*/ 1004711 w 1490133"/>
              <a:gd name="connsiteY54" fmla="*/ 1828800 h 2153050"/>
              <a:gd name="connsiteX55" fmla="*/ 982133 w 1490133"/>
              <a:gd name="connsiteY55" fmla="*/ 1761067 h 2153050"/>
              <a:gd name="connsiteX56" fmla="*/ 993422 w 1490133"/>
              <a:gd name="connsiteY56" fmla="*/ 1727200 h 2153050"/>
              <a:gd name="connsiteX57" fmla="*/ 1061155 w 1490133"/>
              <a:gd name="connsiteY57" fmla="*/ 1704622 h 2153050"/>
              <a:gd name="connsiteX58" fmla="*/ 1128888 w 1490133"/>
              <a:gd name="connsiteY58" fmla="*/ 1715911 h 2153050"/>
              <a:gd name="connsiteX59" fmla="*/ 1162755 w 1490133"/>
              <a:gd name="connsiteY59" fmla="*/ 1738489 h 2153050"/>
              <a:gd name="connsiteX60" fmla="*/ 1196622 w 1490133"/>
              <a:gd name="connsiteY60" fmla="*/ 1749778 h 2153050"/>
              <a:gd name="connsiteX61" fmla="*/ 1253066 w 1490133"/>
              <a:gd name="connsiteY61" fmla="*/ 1704622 h 2153050"/>
              <a:gd name="connsiteX62" fmla="*/ 1241777 w 1490133"/>
              <a:gd name="connsiteY62" fmla="*/ 903111 h 2153050"/>
              <a:gd name="connsiteX63" fmla="*/ 1230488 w 1490133"/>
              <a:gd name="connsiteY63" fmla="*/ 383822 h 2153050"/>
              <a:gd name="connsiteX64" fmla="*/ 1196622 w 1490133"/>
              <a:gd name="connsiteY64" fmla="*/ 282222 h 2153050"/>
              <a:gd name="connsiteX65" fmla="*/ 1117600 w 1490133"/>
              <a:gd name="connsiteY65" fmla="*/ 248356 h 2153050"/>
              <a:gd name="connsiteX66" fmla="*/ 1016000 w 1490133"/>
              <a:gd name="connsiteY66" fmla="*/ 191911 h 2153050"/>
              <a:gd name="connsiteX67" fmla="*/ 812800 w 1490133"/>
              <a:gd name="connsiteY67" fmla="*/ 203200 h 2153050"/>
              <a:gd name="connsiteX68" fmla="*/ 767644 w 1490133"/>
              <a:gd name="connsiteY68" fmla="*/ 214489 h 2153050"/>
              <a:gd name="connsiteX69" fmla="*/ 699911 w 1490133"/>
              <a:gd name="connsiteY69" fmla="*/ 259645 h 2153050"/>
              <a:gd name="connsiteX70" fmla="*/ 677333 w 1490133"/>
              <a:gd name="connsiteY70" fmla="*/ 632178 h 2153050"/>
              <a:gd name="connsiteX71" fmla="*/ 666044 w 1490133"/>
              <a:gd name="connsiteY71" fmla="*/ 666045 h 2153050"/>
              <a:gd name="connsiteX72" fmla="*/ 654755 w 1490133"/>
              <a:gd name="connsiteY72" fmla="*/ 722489 h 2153050"/>
              <a:gd name="connsiteX73" fmla="*/ 643466 w 1490133"/>
              <a:gd name="connsiteY73" fmla="*/ 756356 h 2153050"/>
              <a:gd name="connsiteX74" fmla="*/ 620888 w 1490133"/>
              <a:gd name="connsiteY74" fmla="*/ 846667 h 2153050"/>
              <a:gd name="connsiteX75" fmla="*/ 609600 w 1490133"/>
              <a:gd name="connsiteY75" fmla="*/ 880534 h 2153050"/>
              <a:gd name="connsiteX76" fmla="*/ 598311 w 1490133"/>
              <a:gd name="connsiteY76" fmla="*/ 948267 h 2153050"/>
              <a:gd name="connsiteX77" fmla="*/ 587022 w 1490133"/>
              <a:gd name="connsiteY77" fmla="*/ 982134 h 2153050"/>
              <a:gd name="connsiteX78" fmla="*/ 575733 w 1490133"/>
              <a:gd name="connsiteY78" fmla="*/ 1038578 h 2153050"/>
              <a:gd name="connsiteX79" fmla="*/ 541866 w 1490133"/>
              <a:gd name="connsiteY79" fmla="*/ 1264356 h 2153050"/>
              <a:gd name="connsiteX80" fmla="*/ 530577 w 1490133"/>
              <a:gd name="connsiteY80" fmla="*/ 1320800 h 2153050"/>
              <a:gd name="connsiteX81" fmla="*/ 485422 w 1490133"/>
              <a:gd name="connsiteY81" fmla="*/ 1444978 h 2153050"/>
              <a:gd name="connsiteX82" fmla="*/ 440266 w 1490133"/>
              <a:gd name="connsiteY82" fmla="*/ 1546578 h 2153050"/>
              <a:gd name="connsiteX83" fmla="*/ 417688 w 1490133"/>
              <a:gd name="connsiteY83" fmla="*/ 1625600 h 2153050"/>
              <a:gd name="connsiteX84" fmla="*/ 406400 w 1490133"/>
              <a:gd name="connsiteY84" fmla="*/ 1670756 h 2153050"/>
              <a:gd name="connsiteX85" fmla="*/ 383822 w 1490133"/>
              <a:gd name="connsiteY85" fmla="*/ 1704622 h 2153050"/>
              <a:gd name="connsiteX86" fmla="*/ 338666 w 1490133"/>
              <a:gd name="connsiteY86" fmla="*/ 1761067 h 2153050"/>
              <a:gd name="connsiteX87" fmla="*/ 316088 w 1490133"/>
              <a:gd name="connsiteY87" fmla="*/ 1794934 h 2153050"/>
              <a:gd name="connsiteX88" fmla="*/ 237066 w 1490133"/>
              <a:gd name="connsiteY88" fmla="*/ 1828800 h 2153050"/>
              <a:gd name="connsiteX89" fmla="*/ 124177 w 1490133"/>
              <a:gd name="connsiteY89" fmla="*/ 1885245 h 2153050"/>
              <a:gd name="connsiteX90" fmla="*/ 90311 w 1490133"/>
              <a:gd name="connsiteY90" fmla="*/ 1907822 h 2153050"/>
              <a:gd name="connsiteX91" fmla="*/ 56444 w 1490133"/>
              <a:gd name="connsiteY91" fmla="*/ 1919111 h 2153050"/>
              <a:gd name="connsiteX92" fmla="*/ 33866 w 1490133"/>
              <a:gd name="connsiteY92" fmla="*/ 1930400 h 2153050"/>
              <a:gd name="connsiteX93" fmla="*/ 33866 w 1490133"/>
              <a:gd name="connsiteY93" fmla="*/ 1930400 h 2153050"/>
              <a:gd name="connsiteX94" fmla="*/ 33866 w 1490133"/>
              <a:gd name="connsiteY94" fmla="*/ 1930400 h 215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490133" h="2153050">
                <a:moveTo>
                  <a:pt x="0" y="1986845"/>
                </a:moveTo>
                <a:cubicBezTo>
                  <a:pt x="11289" y="1975556"/>
                  <a:pt x="21745" y="1963368"/>
                  <a:pt x="33866" y="1952978"/>
                </a:cubicBezTo>
                <a:cubicBezTo>
                  <a:pt x="48151" y="1940733"/>
                  <a:pt x="64737" y="1931356"/>
                  <a:pt x="79022" y="1919111"/>
                </a:cubicBezTo>
                <a:cubicBezTo>
                  <a:pt x="106295" y="1895734"/>
                  <a:pt x="147852" y="1848086"/>
                  <a:pt x="158044" y="1817511"/>
                </a:cubicBezTo>
                <a:lnTo>
                  <a:pt x="180622" y="1749778"/>
                </a:lnTo>
                <a:cubicBezTo>
                  <a:pt x="184385" y="1738489"/>
                  <a:pt x="185310" y="1725812"/>
                  <a:pt x="191911" y="1715911"/>
                </a:cubicBezTo>
                <a:cubicBezTo>
                  <a:pt x="199437" y="1704622"/>
                  <a:pt x="208421" y="1694180"/>
                  <a:pt x="214488" y="1682045"/>
                </a:cubicBezTo>
                <a:cubicBezTo>
                  <a:pt x="219810" y="1671402"/>
                  <a:pt x="219998" y="1658580"/>
                  <a:pt x="225777" y="1648178"/>
                </a:cubicBezTo>
                <a:cubicBezTo>
                  <a:pt x="238955" y="1624458"/>
                  <a:pt x="270933" y="1580445"/>
                  <a:pt x="270933" y="1580445"/>
                </a:cubicBezTo>
                <a:cubicBezTo>
                  <a:pt x="298559" y="1497566"/>
                  <a:pt x="276682" y="1529540"/>
                  <a:pt x="327377" y="1478845"/>
                </a:cubicBezTo>
                <a:cubicBezTo>
                  <a:pt x="331140" y="1467556"/>
                  <a:pt x="333344" y="1455621"/>
                  <a:pt x="338666" y="1444978"/>
                </a:cubicBezTo>
                <a:cubicBezTo>
                  <a:pt x="344734" y="1432843"/>
                  <a:pt x="355734" y="1423509"/>
                  <a:pt x="361244" y="1411111"/>
                </a:cubicBezTo>
                <a:cubicBezTo>
                  <a:pt x="414981" y="1290204"/>
                  <a:pt x="355303" y="1386156"/>
                  <a:pt x="406400" y="1309511"/>
                </a:cubicBezTo>
                <a:lnTo>
                  <a:pt x="428977" y="1241778"/>
                </a:lnTo>
                <a:cubicBezTo>
                  <a:pt x="432740" y="1230489"/>
                  <a:pt x="437380" y="1219455"/>
                  <a:pt x="440266" y="1207911"/>
                </a:cubicBezTo>
                <a:cubicBezTo>
                  <a:pt x="454441" y="1151212"/>
                  <a:pt x="446649" y="1177475"/>
                  <a:pt x="462844" y="1128889"/>
                </a:cubicBezTo>
                <a:cubicBezTo>
                  <a:pt x="466607" y="967082"/>
                  <a:pt x="464037" y="805003"/>
                  <a:pt x="474133" y="643467"/>
                </a:cubicBezTo>
                <a:cubicBezTo>
                  <a:pt x="475397" y="623242"/>
                  <a:pt x="492976" y="606939"/>
                  <a:pt x="496711" y="587022"/>
                </a:cubicBezTo>
                <a:cubicBezTo>
                  <a:pt x="504371" y="546171"/>
                  <a:pt x="504237" y="504237"/>
                  <a:pt x="508000" y="462845"/>
                </a:cubicBezTo>
                <a:cubicBezTo>
                  <a:pt x="504237" y="398875"/>
                  <a:pt x="505773" y="334371"/>
                  <a:pt x="496711" y="270934"/>
                </a:cubicBezTo>
                <a:cubicBezTo>
                  <a:pt x="494331" y="254274"/>
                  <a:pt x="482791" y="240208"/>
                  <a:pt x="474133" y="225778"/>
                </a:cubicBezTo>
                <a:cubicBezTo>
                  <a:pt x="460172" y="202510"/>
                  <a:pt x="428977" y="158045"/>
                  <a:pt x="428977" y="158045"/>
                </a:cubicBezTo>
                <a:cubicBezTo>
                  <a:pt x="432740" y="139230"/>
                  <a:pt x="422234" y="108157"/>
                  <a:pt x="440266" y="101600"/>
                </a:cubicBezTo>
                <a:cubicBezTo>
                  <a:pt x="509780" y="76322"/>
                  <a:pt x="542094" y="105515"/>
                  <a:pt x="587022" y="135467"/>
                </a:cubicBezTo>
                <a:cubicBezTo>
                  <a:pt x="658518" y="131704"/>
                  <a:pt x="730296" y="131545"/>
                  <a:pt x="801511" y="124178"/>
                </a:cubicBezTo>
                <a:cubicBezTo>
                  <a:pt x="972881" y="106450"/>
                  <a:pt x="863479" y="111508"/>
                  <a:pt x="948266" y="90311"/>
                </a:cubicBezTo>
                <a:cubicBezTo>
                  <a:pt x="966881" y="85657"/>
                  <a:pt x="986096" y="83676"/>
                  <a:pt x="1004711" y="79022"/>
                </a:cubicBezTo>
                <a:cubicBezTo>
                  <a:pt x="1016255" y="76136"/>
                  <a:pt x="1027136" y="71003"/>
                  <a:pt x="1038577" y="67734"/>
                </a:cubicBezTo>
                <a:cubicBezTo>
                  <a:pt x="1053495" y="63472"/>
                  <a:pt x="1068872" y="60903"/>
                  <a:pt x="1083733" y="56445"/>
                </a:cubicBezTo>
                <a:cubicBezTo>
                  <a:pt x="1106528" y="49606"/>
                  <a:pt x="1128888" y="41393"/>
                  <a:pt x="1151466" y="33867"/>
                </a:cubicBezTo>
                <a:lnTo>
                  <a:pt x="1185333" y="22578"/>
                </a:lnTo>
                <a:lnTo>
                  <a:pt x="1219200" y="11289"/>
                </a:lnTo>
                <a:lnTo>
                  <a:pt x="1253066" y="0"/>
                </a:lnTo>
                <a:cubicBezTo>
                  <a:pt x="1271881" y="3763"/>
                  <a:pt x="1291545" y="4552"/>
                  <a:pt x="1309511" y="11289"/>
                </a:cubicBezTo>
                <a:cubicBezTo>
                  <a:pt x="1357676" y="29351"/>
                  <a:pt x="1332841" y="34621"/>
                  <a:pt x="1365955" y="67734"/>
                </a:cubicBezTo>
                <a:cubicBezTo>
                  <a:pt x="1387837" y="89616"/>
                  <a:pt x="1406146" y="92419"/>
                  <a:pt x="1433688" y="101600"/>
                </a:cubicBezTo>
                <a:cubicBezTo>
                  <a:pt x="1485445" y="179235"/>
                  <a:pt x="1470263" y="143591"/>
                  <a:pt x="1490133" y="203200"/>
                </a:cubicBezTo>
                <a:cubicBezTo>
                  <a:pt x="1476216" y="328452"/>
                  <a:pt x="1489619" y="272475"/>
                  <a:pt x="1456266" y="372534"/>
                </a:cubicBezTo>
                <a:lnTo>
                  <a:pt x="1433688" y="440267"/>
                </a:lnTo>
                <a:lnTo>
                  <a:pt x="1422400" y="474134"/>
                </a:lnTo>
                <a:cubicBezTo>
                  <a:pt x="1426163" y="681097"/>
                  <a:pt x="1428382" y="888093"/>
                  <a:pt x="1433688" y="1095022"/>
                </a:cubicBezTo>
                <a:cubicBezTo>
                  <a:pt x="1435908" y="1181624"/>
                  <a:pt x="1444977" y="1268037"/>
                  <a:pt x="1444977" y="1354667"/>
                </a:cubicBezTo>
                <a:cubicBezTo>
                  <a:pt x="1444977" y="1448816"/>
                  <a:pt x="1440165" y="1542963"/>
                  <a:pt x="1433688" y="1636889"/>
                </a:cubicBezTo>
                <a:cubicBezTo>
                  <a:pt x="1432621" y="1652367"/>
                  <a:pt x="1426858" y="1667184"/>
                  <a:pt x="1422400" y="1682045"/>
                </a:cubicBezTo>
                <a:cubicBezTo>
                  <a:pt x="1415562" y="1704840"/>
                  <a:pt x="1399822" y="1749778"/>
                  <a:pt x="1399822" y="1749778"/>
                </a:cubicBezTo>
                <a:cubicBezTo>
                  <a:pt x="1396059" y="1832563"/>
                  <a:pt x="1394889" y="1915507"/>
                  <a:pt x="1388533" y="1998134"/>
                </a:cubicBezTo>
                <a:cubicBezTo>
                  <a:pt x="1387343" y="2013603"/>
                  <a:pt x="1383356" y="2029029"/>
                  <a:pt x="1377244" y="2043289"/>
                </a:cubicBezTo>
                <a:cubicBezTo>
                  <a:pt x="1371899" y="2055760"/>
                  <a:pt x="1362192" y="2065867"/>
                  <a:pt x="1354666" y="2077156"/>
                </a:cubicBezTo>
                <a:cubicBezTo>
                  <a:pt x="1350903" y="2095971"/>
                  <a:pt x="1354020" y="2117635"/>
                  <a:pt x="1343377" y="2133600"/>
                </a:cubicBezTo>
                <a:cubicBezTo>
                  <a:pt x="1336776" y="2143501"/>
                  <a:pt x="1321410" y="2144889"/>
                  <a:pt x="1309511" y="2144889"/>
                </a:cubicBezTo>
                <a:cubicBezTo>
                  <a:pt x="1279173" y="2144889"/>
                  <a:pt x="1249304" y="2137363"/>
                  <a:pt x="1219200" y="2133600"/>
                </a:cubicBezTo>
                <a:cubicBezTo>
                  <a:pt x="1134654" y="2105418"/>
                  <a:pt x="1243892" y="2153050"/>
                  <a:pt x="1174044" y="2043289"/>
                </a:cubicBezTo>
                <a:cubicBezTo>
                  <a:pt x="1159476" y="2020396"/>
                  <a:pt x="1106311" y="1998134"/>
                  <a:pt x="1106311" y="1998134"/>
                </a:cubicBezTo>
                <a:cubicBezTo>
                  <a:pt x="1089902" y="1948907"/>
                  <a:pt x="1090972" y="1932314"/>
                  <a:pt x="1061155" y="1896534"/>
                </a:cubicBezTo>
                <a:cubicBezTo>
                  <a:pt x="1035834" y="1866149"/>
                  <a:pt x="1020728" y="1864839"/>
                  <a:pt x="1004711" y="1828800"/>
                </a:cubicBezTo>
                <a:cubicBezTo>
                  <a:pt x="995045" y="1807052"/>
                  <a:pt x="982133" y="1761067"/>
                  <a:pt x="982133" y="1761067"/>
                </a:cubicBezTo>
                <a:cubicBezTo>
                  <a:pt x="985896" y="1749778"/>
                  <a:pt x="983739" y="1734117"/>
                  <a:pt x="993422" y="1727200"/>
                </a:cubicBezTo>
                <a:cubicBezTo>
                  <a:pt x="1012788" y="1713367"/>
                  <a:pt x="1061155" y="1704622"/>
                  <a:pt x="1061155" y="1704622"/>
                </a:cubicBezTo>
                <a:cubicBezTo>
                  <a:pt x="1083733" y="1708385"/>
                  <a:pt x="1107174" y="1708673"/>
                  <a:pt x="1128888" y="1715911"/>
                </a:cubicBezTo>
                <a:cubicBezTo>
                  <a:pt x="1141759" y="1720202"/>
                  <a:pt x="1150620" y="1732421"/>
                  <a:pt x="1162755" y="1738489"/>
                </a:cubicBezTo>
                <a:cubicBezTo>
                  <a:pt x="1173398" y="1743811"/>
                  <a:pt x="1185333" y="1746015"/>
                  <a:pt x="1196622" y="1749778"/>
                </a:cubicBezTo>
                <a:cubicBezTo>
                  <a:pt x="1232206" y="1740882"/>
                  <a:pt x="1253066" y="1749159"/>
                  <a:pt x="1253066" y="1704622"/>
                </a:cubicBezTo>
                <a:cubicBezTo>
                  <a:pt x="1253066" y="1437425"/>
                  <a:pt x="1246344" y="1170269"/>
                  <a:pt x="1241777" y="903111"/>
                </a:cubicBezTo>
                <a:cubicBezTo>
                  <a:pt x="1238818" y="729999"/>
                  <a:pt x="1237142" y="556831"/>
                  <a:pt x="1230488" y="383822"/>
                </a:cubicBezTo>
                <a:cubicBezTo>
                  <a:pt x="1229289" y="352645"/>
                  <a:pt x="1224594" y="305532"/>
                  <a:pt x="1196622" y="282222"/>
                </a:cubicBezTo>
                <a:cubicBezTo>
                  <a:pt x="1151407" y="244544"/>
                  <a:pt x="1159947" y="271882"/>
                  <a:pt x="1117600" y="248356"/>
                </a:cubicBezTo>
                <a:cubicBezTo>
                  <a:pt x="1001149" y="183660"/>
                  <a:pt x="1092630" y="217455"/>
                  <a:pt x="1016000" y="191911"/>
                </a:cubicBezTo>
                <a:cubicBezTo>
                  <a:pt x="948267" y="195674"/>
                  <a:pt x="880359" y="197058"/>
                  <a:pt x="812800" y="203200"/>
                </a:cubicBezTo>
                <a:cubicBezTo>
                  <a:pt x="797348" y="204605"/>
                  <a:pt x="781521" y="207550"/>
                  <a:pt x="767644" y="214489"/>
                </a:cubicBezTo>
                <a:cubicBezTo>
                  <a:pt x="743374" y="226624"/>
                  <a:pt x="699911" y="259645"/>
                  <a:pt x="699911" y="259645"/>
                </a:cubicBezTo>
                <a:cubicBezTo>
                  <a:pt x="651672" y="404359"/>
                  <a:pt x="700704" y="246563"/>
                  <a:pt x="677333" y="632178"/>
                </a:cubicBezTo>
                <a:cubicBezTo>
                  <a:pt x="676613" y="644056"/>
                  <a:pt x="668930" y="654501"/>
                  <a:pt x="666044" y="666045"/>
                </a:cubicBezTo>
                <a:cubicBezTo>
                  <a:pt x="661390" y="684659"/>
                  <a:pt x="659409" y="703875"/>
                  <a:pt x="654755" y="722489"/>
                </a:cubicBezTo>
                <a:cubicBezTo>
                  <a:pt x="651869" y="734033"/>
                  <a:pt x="646597" y="744876"/>
                  <a:pt x="643466" y="756356"/>
                </a:cubicBezTo>
                <a:cubicBezTo>
                  <a:pt x="635301" y="786293"/>
                  <a:pt x="630700" y="817229"/>
                  <a:pt x="620888" y="846667"/>
                </a:cubicBezTo>
                <a:cubicBezTo>
                  <a:pt x="617125" y="857956"/>
                  <a:pt x="612181" y="868918"/>
                  <a:pt x="609600" y="880534"/>
                </a:cubicBezTo>
                <a:cubicBezTo>
                  <a:pt x="604635" y="902878"/>
                  <a:pt x="603276" y="925923"/>
                  <a:pt x="598311" y="948267"/>
                </a:cubicBezTo>
                <a:cubicBezTo>
                  <a:pt x="595730" y="959883"/>
                  <a:pt x="589908" y="970590"/>
                  <a:pt x="587022" y="982134"/>
                </a:cubicBezTo>
                <a:cubicBezTo>
                  <a:pt x="582368" y="1000748"/>
                  <a:pt x="578726" y="1019626"/>
                  <a:pt x="575733" y="1038578"/>
                </a:cubicBezTo>
                <a:cubicBezTo>
                  <a:pt x="557220" y="1155823"/>
                  <a:pt x="558763" y="1171425"/>
                  <a:pt x="541866" y="1264356"/>
                </a:cubicBezTo>
                <a:cubicBezTo>
                  <a:pt x="538434" y="1283234"/>
                  <a:pt x="535625" y="1302289"/>
                  <a:pt x="530577" y="1320800"/>
                </a:cubicBezTo>
                <a:cubicBezTo>
                  <a:pt x="512606" y="1386696"/>
                  <a:pt x="507461" y="1384371"/>
                  <a:pt x="485422" y="1444978"/>
                </a:cubicBezTo>
                <a:cubicBezTo>
                  <a:pt x="453180" y="1533643"/>
                  <a:pt x="479109" y="1488314"/>
                  <a:pt x="440266" y="1546578"/>
                </a:cubicBezTo>
                <a:cubicBezTo>
                  <a:pt x="404961" y="1687798"/>
                  <a:pt x="450089" y="1512193"/>
                  <a:pt x="417688" y="1625600"/>
                </a:cubicBezTo>
                <a:cubicBezTo>
                  <a:pt x="413426" y="1640518"/>
                  <a:pt x="412512" y="1656495"/>
                  <a:pt x="406400" y="1670756"/>
                </a:cubicBezTo>
                <a:cubicBezTo>
                  <a:pt x="401056" y="1683226"/>
                  <a:pt x="391348" y="1693333"/>
                  <a:pt x="383822" y="1704622"/>
                </a:cubicBezTo>
                <a:cubicBezTo>
                  <a:pt x="361845" y="1770554"/>
                  <a:pt x="389729" y="1710004"/>
                  <a:pt x="338666" y="1761067"/>
                </a:cubicBezTo>
                <a:cubicBezTo>
                  <a:pt x="329072" y="1770661"/>
                  <a:pt x="326511" y="1786248"/>
                  <a:pt x="316088" y="1794934"/>
                </a:cubicBezTo>
                <a:cubicBezTo>
                  <a:pt x="297490" y="1810433"/>
                  <a:pt x="260592" y="1820958"/>
                  <a:pt x="237066" y="1828800"/>
                </a:cubicBezTo>
                <a:cubicBezTo>
                  <a:pt x="156424" y="1882562"/>
                  <a:pt x="195658" y="1867375"/>
                  <a:pt x="124177" y="1885245"/>
                </a:cubicBezTo>
                <a:cubicBezTo>
                  <a:pt x="112888" y="1892771"/>
                  <a:pt x="102446" y="1901755"/>
                  <a:pt x="90311" y="1907822"/>
                </a:cubicBezTo>
                <a:cubicBezTo>
                  <a:pt x="79668" y="1913144"/>
                  <a:pt x="67493" y="1914692"/>
                  <a:pt x="56444" y="1919111"/>
                </a:cubicBezTo>
                <a:cubicBezTo>
                  <a:pt x="48631" y="1922236"/>
                  <a:pt x="41392" y="1926637"/>
                  <a:pt x="33866" y="1930400"/>
                </a:cubicBezTo>
                <a:lnTo>
                  <a:pt x="33866" y="1930400"/>
                </a:lnTo>
                <a:lnTo>
                  <a:pt x="33866" y="1930400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7102901" y="3301999"/>
            <a:ext cx="1358122" cy="395111"/>
          </a:xfrm>
          <a:custGeom>
            <a:avLst/>
            <a:gdLst>
              <a:gd name="connsiteX0" fmla="*/ 59900 w 592765"/>
              <a:gd name="connsiteY0" fmla="*/ 45156 h 149728"/>
              <a:gd name="connsiteX1" fmla="*/ 172789 w 592765"/>
              <a:gd name="connsiteY1" fmla="*/ 33867 h 149728"/>
              <a:gd name="connsiteX2" fmla="*/ 308256 w 592765"/>
              <a:gd name="connsiteY2" fmla="*/ 22578 h 149728"/>
              <a:gd name="connsiteX3" fmla="*/ 353411 w 592765"/>
              <a:gd name="connsiteY3" fmla="*/ 11289 h 149728"/>
              <a:gd name="connsiteX4" fmla="*/ 455011 w 592765"/>
              <a:gd name="connsiteY4" fmla="*/ 0 h 149728"/>
              <a:gd name="connsiteX5" fmla="*/ 545322 w 592765"/>
              <a:gd name="connsiteY5" fmla="*/ 11289 h 149728"/>
              <a:gd name="connsiteX6" fmla="*/ 579189 w 592765"/>
              <a:gd name="connsiteY6" fmla="*/ 22578 h 149728"/>
              <a:gd name="connsiteX7" fmla="*/ 567900 w 592765"/>
              <a:gd name="connsiteY7" fmla="*/ 101600 h 149728"/>
              <a:gd name="connsiteX8" fmla="*/ 342122 w 592765"/>
              <a:gd name="connsiteY8" fmla="*/ 112889 h 149728"/>
              <a:gd name="connsiteX9" fmla="*/ 240522 w 592765"/>
              <a:gd name="connsiteY9" fmla="*/ 135467 h 149728"/>
              <a:gd name="connsiteX10" fmla="*/ 71189 w 592765"/>
              <a:gd name="connsiteY10" fmla="*/ 146756 h 149728"/>
              <a:gd name="connsiteX11" fmla="*/ 26033 w 592765"/>
              <a:gd name="connsiteY11" fmla="*/ 135467 h 149728"/>
              <a:gd name="connsiteX12" fmla="*/ 71189 w 592765"/>
              <a:gd name="connsiteY12" fmla="*/ 56445 h 149728"/>
              <a:gd name="connsiteX13" fmla="*/ 59900 w 592765"/>
              <a:gd name="connsiteY13" fmla="*/ 45156 h 14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765" h="149728">
                <a:moveTo>
                  <a:pt x="59900" y="45156"/>
                </a:moveTo>
                <a:cubicBezTo>
                  <a:pt x="76833" y="41393"/>
                  <a:pt x="135127" y="37291"/>
                  <a:pt x="172789" y="33867"/>
                </a:cubicBezTo>
                <a:cubicBezTo>
                  <a:pt x="217915" y="29765"/>
                  <a:pt x="263294" y="28198"/>
                  <a:pt x="308256" y="22578"/>
                </a:cubicBezTo>
                <a:cubicBezTo>
                  <a:pt x="323651" y="20654"/>
                  <a:pt x="338076" y="13648"/>
                  <a:pt x="353411" y="11289"/>
                </a:cubicBezTo>
                <a:cubicBezTo>
                  <a:pt x="387090" y="6108"/>
                  <a:pt x="421144" y="3763"/>
                  <a:pt x="455011" y="0"/>
                </a:cubicBezTo>
                <a:cubicBezTo>
                  <a:pt x="485115" y="3763"/>
                  <a:pt x="515473" y="5862"/>
                  <a:pt x="545322" y="11289"/>
                </a:cubicBezTo>
                <a:cubicBezTo>
                  <a:pt x="557030" y="13418"/>
                  <a:pt x="576303" y="11034"/>
                  <a:pt x="579189" y="22578"/>
                </a:cubicBezTo>
                <a:cubicBezTo>
                  <a:pt x="585642" y="48392"/>
                  <a:pt x="592765" y="92128"/>
                  <a:pt x="567900" y="101600"/>
                </a:cubicBezTo>
                <a:cubicBezTo>
                  <a:pt x="497483" y="128425"/>
                  <a:pt x="417381" y="109126"/>
                  <a:pt x="342122" y="112889"/>
                </a:cubicBezTo>
                <a:cubicBezTo>
                  <a:pt x="316979" y="119175"/>
                  <a:pt x="264410" y="133078"/>
                  <a:pt x="240522" y="135467"/>
                </a:cubicBezTo>
                <a:cubicBezTo>
                  <a:pt x="184233" y="141096"/>
                  <a:pt x="127633" y="142993"/>
                  <a:pt x="71189" y="146756"/>
                </a:cubicBezTo>
                <a:cubicBezTo>
                  <a:pt x="56137" y="142993"/>
                  <a:pt x="32145" y="149728"/>
                  <a:pt x="26033" y="135467"/>
                </a:cubicBezTo>
                <a:cubicBezTo>
                  <a:pt x="0" y="74725"/>
                  <a:pt x="36027" y="65235"/>
                  <a:pt x="71189" y="56445"/>
                </a:cubicBezTo>
                <a:cubicBezTo>
                  <a:pt x="74840" y="55532"/>
                  <a:pt x="42967" y="48919"/>
                  <a:pt x="59900" y="4515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 bwMode="auto">
          <a:xfrm>
            <a:off x="533930" y="2094266"/>
            <a:ext cx="8143875" cy="2955925"/>
            <a:chOff x="0" y="0"/>
            <a:chExt cx="8143932" cy="2955429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8143932" cy="2955429"/>
            </a:xfrm>
            <a:prstGeom prst="roundRect">
              <a:avLst>
                <a:gd name="adj" fmla="val 2449"/>
              </a:avLst>
            </a:prstGeom>
            <a:gradFill rotWithShape="1">
              <a:gsLst>
                <a:gs pos="0">
                  <a:srgbClr val="D9D9D9"/>
                </a:gs>
                <a:gs pos="100000">
                  <a:srgbClr val="40404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4340" name="AutoShape 3"/>
            <p:cNvSpPr>
              <a:spLocks noChangeArrowheads="1"/>
            </p:cNvSpPr>
            <p:nvPr/>
          </p:nvSpPr>
          <p:spPr bwMode="auto">
            <a:xfrm>
              <a:off x="3175" y="98408"/>
              <a:ext cx="8137582" cy="2747501"/>
            </a:xfrm>
            <a:prstGeom prst="roundRect">
              <a:avLst>
                <a:gd name="adj" fmla="val 2731"/>
              </a:avLst>
            </a:prstGeom>
            <a:solidFill>
              <a:srgbClr val="F2F2F2">
                <a:alpha val="79999"/>
              </a:srgbClr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560388" y="1235075"/>
            <a:ext cx="7604125" cy="205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Lesson Four</a:t>
            </a:r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The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derived </a:t>
            </a: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strokes—</a:t>
            </a:r>
            <a:r>
              <a:rPr lang="zh-CN" altLang="en-US" sz="28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派生笔画</a:t>
            </a:r>
            <a:r>
              <a:rPr lang="en-US" altLang="zh-CN" sz="2800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</a:t>
            </a:r>
            <a:endParaRPr lang="en-US" altLang="zh-CN" sz="2800" dirty="0">
              <a:latin typeface="楷体_GB2312" panose="02010609030101010101" pitchFamily="49" charset="-122"/>
              <a:ea typeface="楷体_GB2312" panose="02010609030101010101" pitchFamily="49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7230" y="1167179"/>
            <a:ext cx="38651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28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28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1806" y="1076867"/>
            <a:ext cx="3249608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9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业</a:t>
            </a:r>
            <a:endParaRPr lang="zh-CN" altLang="en-US" sz="239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089407" y="2709333"/>
            <a:ext cx="504230" cy="610749"/>
          </a:xfrm>
          <a:custGeom>
            <a:avLst/>
            <a:gdLst>
              <a:gd name="connsiteX0" fmla="*/ 35748 w 504230"/>
              <a:gd name="connsiteY0" fmla="*/ 11289 h 610749"/>
              <a:gd name="connsiteX1" fmla="*/ 58326 w 504230"/>
              <a:gd name="connsiteY1" fmla="*/ 112889 h 610749"/>
              <a:gd name="connsiteX2" fmla="*/ 80904 w 504230"/>
              <a:gd name="connsiteY2" fmla="*/ 180623 h 610749"/>
              <a:gd name="connsiteX3" fmla="*/ 92193 w 504230"/>
              <a:gd name="connsiteY3" fmla="*/ 237067 h 610749"/>
              <a:gd name="connsiteX4" fmla="*/ 114771 w 504230"/>
              <a:gd name="connsiteY4" fmla="*/ 304801 h 610749"/>
              <a:gd name="connsiteX5" fmla="*/ 137348 w 504230"/>
              <a:gd name="connsiteY5" fmla="*/ 395112 h 610749"/>
              <a:gd name="connsiteX6" fmla="*/ 148637 w 504230"/>
              <a:gd name="connsiteY6" fmla="*/ 428978 h 610749"/>
              <a:gd name="connsiteX7" fmla="*/ 205082 w 504230"/>
              <a:gd name="connsiteY7" fmla="*/ 496712 h 610749"/>
              <a:gd name="connsiteX8" fmla="*/ 238948 w 504230"/>
              <a:gd name="connsiteY8" fmla="*/ 519289 h 610749"/>
              <a:gd name="connsiteX9" fmla="*/ 272815 w 504230"/>
              <a:gd name="connsiteY9" fmla="*/ 553156 h 610749"/>
              <a:gd name="connsiteX10" fmla="*/ 317971 w 504230"/>
              <a:gd name="connsiteY10" fmla="*/ 575734 h 610749"/>
              <a:gd name="connsiteX11" fmla="*/ 385704 w 504230"/>
              <a:gd name="connsiteY11" fmla="*/ 609601 h 610749"/>
              <a:gd name="connsiteX12" fmla="*/ 464726 w 504230"/>
              <a:gd name="connsiteY12" fmla="*/ 598312 h 610749"/>
              <a:gd name="connsiteX13" fmla="*/ 476015 w 504230"/>
              <a:gd name="connsiteY13" fmla="*/ 564445 h 610749"/>
              <a:gd name="connsiteX14" fmla="*/ 498593 w 504230"/>
              <a:gd name="connsiteY14" fmla="*/ 530578 h 610749"/>
              <a:gd name="connsiteX15" fmla="*/ 476015 w 504230"/>
              <a:gd name="connsiteY15" fmla="*/ 349956 h 610749"/>
              <a:gd name="connsiteX16" fmla="*/ 453437 w 504230"/>
              <a:gd name="connsiteY16" fmla="*/ 270934 h 610749"/>
              <a:gd name="connsiteX17" fmla="*/ 408282 w 504230"/>
              <a:gd name="connsiteY17" fmla="*/ 203201 h 610749"/>
              <a:gd name="connsiteX18" fmla="*/ 385704 w 504230"/>
              <a:gd name="connsiteY18" fmla="*/ 169334 h 610749"/>
              <a:gd name="connsiteX19" fmla="*/ 351837 w 504230"/>
              <a:gd name="connsiteY19" fmla="*/ 135467 h 610749"/>
              <a:gd name="connsiteX20" fmla="*/ 272815 w 504230"/>
              <a:gd name="connsiteY20" fmla="*/ 45156 h 610749"/>
              <a:gd name="connsiteX21" fmla="*/ 35748 w 504230"/>
              <a:gd name="connsiteY21" fmla="*/ 11289 h 61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4230" h="610749">
                <a:moveTo>
                  <a:pt x="35748" y="11289"/>
                </a:moveTo>
                <a:cubicBezTo>
                  <a:pt x="0" y="22578"/>
                  <a:pt x="48760" y="81001"/>
                  <a:pt x="58326" y="112889"/>
                </a:cubicBezTo>
                <a:cubicBezTo>
                  <a:pt x="65165" y="135685"/>
                  <a:pt x="74642" y="157662"/>
                  <a:pt x="80904" y="180623"/>
                </a:cubicBezTo>
                <a:cubicBezTo>
                  <a:pt x="85953" y="199134"/>
                  <a:pt x="87144" y="218556"/>
                  <a:pt x="92193" y="237067"/>
                </a:cubicBezTo>
                <a:cubicBezTo>
                  <a:pt x="98455" y="260028"/>
                  <a:pt x="108999" y="281712"/>
                  <a:pt x="114771" y="304801"/>
                </a:cubicBezTo>
                <a:cubicBezTo>
                  <a:pt x="122297" y="334905"/>
                  <a:pt x="127535" y="365674"/>
                  <a:pt x="137348" y="395112"/>
                </a:cubicBezTo>
                <a:cubicBezTo>
                  <a:pt x="141111" y="406401"/>
                  <a:pt x="143315" y="418335"/>
                  <a:pt x="148637" y="428978"/>
                </a:cubicBezTo>
                <a:cubicBezTo>
                  <a:pt x="161323" y="454350"/>
                  <a:pt x="183682" y="478878"/>
                  <a:pt x="205082" y="496712"/>
                </a:cubicBezTo>
                <a:cubicBezTo>
                  <a:pt x="215505" y="505398"/>
                  <a:pt x="228525" y="510603"/>
                  <a:pt x="238948" y="519289"/>
                </a:cubicBezTo>
                <a:cubicBezTo>
                  <a:pt x="251213" y="529510"/>
                  <a:pt x="259824" y="543876"/>
                  <a:pt x="272815" y="553156"/>
                </a:cubicBezTo>
                <a:cubicBezTo>
                  <a:pt x="286509" y="562937"/>
                  <a:pt x="303360" y="567385"/>
                  <a:pt x="317971" y="575734"/>
                </a:cubicBezTo>
                <a:cubicBezTo>
                  <a:pt x="379247" y="610749"/>
                  <a:pt x="323609" y="588903"/>
                  <a:pt x="385704" y="609601"/>
                </a:cubicBezTo>
                <a:cubicBezTo>
                  <a:pt x="412045" y="605838"/>
                  <a:pt x="440927" y="610212"/>
                  <a:pt x="464726" y="598312"/>
                </a:cubicBezTo>
                <a:cubicBezTo>
                  <a:pt x="475369" y="592990"/>
                  <a:pt x="470693" y="575088"/>
                  <a:pt x="476015" y="564445"/>
                </a:cubicBezTo>
                <a:cubicBezTo>
                  <a:pt x="482083" y="552310"/>
                  <a:pt x="491067" y="541867"/>
                  <a:pt x="498593" y="530578"/>
                </a:cubicBezTo>
                <a:cubicBezTo>
                  <a:pt x="480575" y="296350"/>
                  <a:pt x="504230" y="448706"/>
                  <a:pt x="476015" y="349956"/>
                </a:cubicBezTo>
                <a:cubicBezTo>
                  <a:pt x="472576" y="337921"/>
                  <a:pt x="461398" y="285263"/>
                  <a:pt x="453437" y="270934"/>
                </a:cubicBezTo>
                <a:cubicBezTo>
                  <a:pt x="440259" y="247214"/>
                  <a:pt x="423334" y="225779"/>
                  <a:pt x="408282" y="203201"/>
                </a:cubicBezTo>
                <a:cubicBezTo>
                  <a:pt x="400756" y="191912"/>
                  <a:pt x="395298" y="178928"/>
                  <a:pt x="385704" y="169334"/>
                </a:cubicBezTo>
                <a:cubicBezTo>
                  <a:pt x="374415" y="158045"/>
                  <a:pt x="361639" y="148069"/>
                  <a:pt x="351837" y="135467"/>
                </a:cubicBezTo>
                <a:cubicBezTo>
                  <a:pt x="315556" y="88819"/>
                  <a:pt x="321060" y="66598"/>
                  <a:pt x="272815" y="45156"/>
                </a:cubicBezTo>
                <a:cubicBezTo>
                  <a:pt x="187209" y="7108"/>
                  <a:pt x="71496" y="0"/>
                  <a:pt x="35748" y="1128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 </a:t>
            </a:r>
            <a:endParaRPr lang="en-US" altLang="zh-CN" sz="2000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1. 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练习本节课所学</a:t>
            </a:r>
            <a:r>
              <a:rPr lang="zh-CN" altLang="en-US" sz="2000" dirty="0" smtClean="0">
                <a:latin typeface="Times New Roman" panose="02020603050405020304" pitchFamily="18" charset="0"/>
                <a:sym typeface="+mn-ea"/>
              </a:rPr>
              <a:t>的笔画</a:t>
            </a:r>
            <a:endParaRPr lang="zh-CN" altLang="en-US" sz="2000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sym typeface="+mn-ea"/>
              </a:rPr>
              <a:t>按顺序书写本节课所学的汉字</a:t>
            </a:r>
            <a:endParaRPr lang="zh-CN" altLang="en-US" sz="2000" dirty="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37897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37899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7900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37898" name="Rectangle 13"/>
            <p:cNvSpPr>
              <a:spLocks noChangeArrowheads="1"/>
            </p:cNvSpPr>
            <p:nvPr/>
          </p:nvSpPr>
          <p:spPr bwMode="auto">
            <a:xfrm>
              <a:off x="2035782" y="159513"/>
              <a:ext cx="690969" cy="396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作业</a:t>
              </a: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218"/>
          <p:cNvGrpSpPr/>
          <p:nvPr/>
        </p:nvGrpSpPr>
        <p:grpSpPr bwMode="auto">
          <a:xfrm>
            <a:off x="1670050" y="1928813"/>
            <a:ext cx="2863850" cy="1120775"/>
            <a:chOff x="0" y="0"/>
            <a:chExt cx="2864440" cy="1121345"/>
          </a:xfrm>
        </p:grpSpPr>
        <p:grpSp>
          <p:nvGrpSpPr>
            <p:cNvPr id="38965" name="组合 9219"/>
            <p:cNvGrpSpPr/>
            <p:nvPr/>
          </p:nvGrpSpPr>
          <p:grpSpPr bwMode="auto">
            <a:xfrm>
              <a:off x="0" y="0"/>
              <a:ext cx="2864440" cy="1121345"/>
              <a:chOff x="0" y="0"/>
              <a:chExt cx="2864440" cy="1121345"/>
            </a:xfrm>
          </p:grpSpPr>
          <p:sp>
            <p:nvSpPr>
              <p:cNvPr id="38969" name="AutoShape 73"/>
              <p:cNvSpPr>
                <a:spLocks noChangeArrowheads="1"/>
              </p:cNvSpPr>
              <p:nvPr/>
            </p:nvSpPr>
            <p:spPr bwMode="auto">
              <a:xfrm rot="2700000">
                <a:off x="1917968" y="174873"/>
                <a:ext cx="827509" cy="106543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70" name="圆角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0021" cy="756034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66" name="组合 9222"/>
            <p:cNvGrpSpPr>
              <a:grpSpLocks noChangeAspect="1"/>
            </p:cNvGrpSpPr>
            <p:nvPr/>
          </p:nvGrpSpPr>
          <p:grpSpPr bwMode="auto">
            <a:xfrm>
              <a:off x="1624348" y="0"/>
              <a:ext cx="757393" cy="756034"/>
              <a:chOff x="0" y="0"/>
              <a:chExt cx="1377311" cy="1374837"/>
            </a:xfrm>
          </p:grpSpPr>
          <p:sp>
            <p:nvSpPr>
              <p:cNvPr id="38967" name="椭圆 5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11" cy="137483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68" name="椭圆 117"/>
              <p:cNvSpPr>
                <a:spLocks noChangeAspect="1"/>
              </p:cNvSpPr>
              <p:nvPr/>
            </p:nvSpPr>
            <p:spPr bwMode="auto">
              <a:xfrm>
                <a:off x="43311" y="40436"/>
                <a:ext cx="1178078" cy="1178432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26" name="组合 9225"/>
          <p:cNvGrpSpPr/>
          <p:nvPr/>
        </p:nvGrpSpPr>
        <p:grpSpPr bwMode="auto">
          <a:xfrm>
            <a:off x="928688" y="3173413"/>
            <a:ext cx="2854325" cy="1065212"/>
            <a:chOff x="0" y="0"/>
            <a:chExt cx="2854732" cy="1065212"/>
          </a:xfrm>
        </p:grpSpPr>
        <p:grpSp>
          <p:nvGrpSpPr>
            <p:cNvPr id="38959" name="组合 9226"/>
            <p:cNvGrpSpPr/>
            <p:nvPr/>
          </p:nvGrpSpPr>
          <p:grpSpPr bwMode="auto">
            <a:xfrm>
              <a:off x="0" y="0"/>
              <a:ext cx="2854732" cy="1065212"/>
              <a:chOff x="0" y="0"/>
              <a:chExt cx="2854732" cy="1065212"/>
            </a:xfrm>
          </p:grpSpPr>
          <p:sp>
            <p:nvSpPr>
              <p:cNvPr id="38963" name="AutoShape 71"/>
              <p:cNvSpPr>
                <a:spLocks noChangeArrowheads="1"/>
              </p:cNvSpPr>
              <p:nvPr/>
            </p:nvSpPr>
            <p:spPr bwMode="auto">
              <a:xfrm>
                <a:off x="2025939" y="0"/>
                <a:ext cx="828793" cy="1065212"/>
              </a:xfrm>
              <a:prstGeom prst="rightArrow">
                <a:avLst>
                  <a:gd name="adj1" fmla="val 70389"/>
                  <a:gd name="adj2" fmla="val 62116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64" name="圆角矩形 15"/>
              <p:cNvSpPr>
                <a:spLocks noChangeArrowheads="1"/>
              </p:cNvSpPr>
              <p:nvPr/>
            </p:nvSpPr>
            <p:spPr bwMode="auto">
              <a:xfrm>
                <a:off x="0" y="153987"/>
                <a:ext cx="1979894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60" name="组合 9229"/>
            <p:cNvGrpSpPr>
              <a:grpSpLocks noChangeAspect="1"/>
            </p:cNvGrpSpPr>
            <p:nvPr/>
          </p:nvGrpSpPr>
          <p:grpSpPr bwMode="auto">
            <a:xfrm>
              <a:off x="1625832" y="153987"/>
              <a:ext cx="755758" cy="757238"/>
              <a:chOff x="0" y="0"/>
              <a:chExt cx="1374337" cy="1377026"/>
            </a:xfrm>
          </p:grpSpPr>
          <p:sp>
            <p:nvSpPr>
              <p:cNvPr id="38961" name="椭圆 12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37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62" name="椭圆 117"/>
              <p:cNvSpPr>
                <a:spLocks noChangeAspect="1"/>
              </p:cNvSpPr>
              <p:nvPr/>
            </p:nvSpPr>
            <p:spPr bwMode="auto">
              <a:xfrm>
                <a:off x="40422" y="40416"/>
                <a:ext cx="1178003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33" name="组合 9232"/>
          <p:cNvGrpSpPr/>
          <p:nvPr/>
        </p:nvGrpSpPr>
        <p:grpSpPr bwMode="auto">
          <a:xfrm>
            <a:off x="1670050" y="4237038"/>
            <a:ext cx="2740025" cy="1225550"/>
            <a:chOff x="0" y="0"/>
            <a:chExt cx="2740606" cy="1225002"/>
          </a:xfrm>
        </p:grpSpPr>
        <p:grpSp>
          <p:nvGrpSpPr>
            <p:cNvPr id="38953" name="组合 9233"/>
            <p:cNvGrpSpPr/>
            <p:nvPr/>
          </p:nvGrpSpPr>
          <p:grpSpPr bwMode="auto">
            <a:xfrm>
              <a:off x="0" y="0"/>
              <a:ext cx="2740606" cy="1225002"/>
              <a:chOff x="0" y="0"/>
              <a:chExt cx="2740606" cy="1225002"/>
            </a:xfrm>
          </p:grpSpPr>
          <p:sp>
            <p:nvSpPr>
              <p:cNvPr id="38957" name="AutoShape 75"/>
              <p:cNvSpPr>
                <a:spLocks noChangeArrowheads="1"/>
              </p:cNvSpPr>
              <p:nvPr/>
            </p:nvSpPr>
            <p:spPr bwMode="auto">
              <a:xfrm rot="-2700000">
                <a:off x="1913344" y="0"/>
                <a:ext cx="827262" cy="1080604"/>
              </a:xfrm>
              <a:prstGeom prst="rightArrow">
                <a:avLst>
                  <a:gd name="adj1" fmla="val 70389"/>
                  <a:gd name="adj2" fmla="val 65694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58" name="圆角矩形 22"/>
              <p:cNvSpPr>
                <a:spLocks noChangeArrowheads="1"/>
              </p:cNvSpPr>
              <p:nvPr/>
            </p:nvSpPr>
            <p:spPr bwMode="auto">
              <a:xfrm>
                <a:off x="0" y="469690"/>
                <a:ext cx="1980033" cy="755312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54" name="组合 9236"/>
            <p:cNvGrpSpPr>
              <a:grpSpLocks noChangeAspect="1"/>
            </p:cNvGrpSpPr>
            <p:nvPr/>
          </p:nvGrpSpPr>
          <p:grpSpPr bwMode="auto">
            <a:xfrm>
              <a:off x="1624357" y="469690"/>
              <a:ext cx="757398" cy="755312"/>
              <a:chOff x="0" y="0"/>
              <a:chExt cx="1377320" cy="1373524"/>
            </a:xfrm>
          </p:grpSpPr>
          <p:sp>
            <p:nvSpPr>
              <p:cNvPr id="38955" name="椭圆 19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20" cy="137352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56" name="椭圆 117"/>
              <p:cNvSpPr>
                <a:spLocks noChangeAspect="1"/>
              </p:cNvSpPr>
              <p:nvPr/>
            </p:nvSpPr>
            <p:spPr bwMode="auto">
              <a:xfrm>
                <a:off x="43311" y="37511"/>
                <a:ext cx="1178086" cy="118019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40" name="组合 9239"/>
          <p:cNvGrpSpPr/>
          <p:nvPr/>
        </p:nvGrpSpPr>
        <p:grpSpPr bwMode="auto">
          <a:xfrm>
            <a:off x="4757738" y="4360863"/>
            <a:ext cx="2838450" cy="1101725"/>
            <a:chOff x="0" y="0"/>
            <a:chExt cx="2838783" cy="1100991"/>
          </a:xfrm>
        </p:grpSpPr>
        <p:grpSp>
          <p:nvGrpSpPr>
            <p:cNvPr id="38947" name="组合 9240"/>
            <p:cNvGrpSpPr/>
            <p:nvPr/>
          </p:nvGrpSpPr>
          <p:grpSpPr bwMode="auto">
            <a:xfrm>
              <a:off x="-376" y="469"/>
              <a:ext cx="2839159" cy="1100522"/>
              <a:chOff x="0" y="0"/>
              <a:chExt cx="2839159" cy="1100522"/>
            </a:xfrm>
          </p:grpSpPr>
          <p:sp>
            <p:nvSpPr>
              <p:cNvPr id="38951" name="AutoShape 69"/>
              <p:cNvSpPr>
                <a:spLocks noChangeArrowheads="1"/>
              </p:cNvSpPr>
              <p:nvPr/>
            </p:nvSpPr>
            <p:spPr bwMode="auto">
              <a:xfrm rot="2700000" flipH="1">
                <a:off x="119452" y="-119452"/>
                <a:ext cx="827185" cy="1066089"/>
              </a:xfrm>
              <a:prstGeom prst="rightArrow">
                <a:avLst>
                  <a:gd name="adj1" fmla="val 70389"/>
                  <a:gd name="adj2" fmla="val 64583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52" name="圆角矩形 29"/>
              <p:cNvSpPr>
                <a:spLocks noChangeArrowheads="1"/>
              </p:cNvSpPr>
              <p:nvPr/>
            </p:nvSpPr>
            <p:spPr bwMode="auto">
              <a:xfrm>
                <a:off x="859314" y="343789"/>
                <a:ext cx="1979845" cy="756733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48" name="组合 9243"/>
            <p:cNvGrpSpPr>
              <a:grpSpLocks noChangeAspect="1"/>
            </p:cNvGrpSpPr>
            <p:nvPr/>
          </p:nvGrpSpPr>
          <p:grpSpPr bwMode="auto">
            <a:xfrm>
              <a:off x="458841" y="344257"/>
              <a:ext cx="755739" cy="756734"/>
              <a:chOff x="0" y="0"/>
              <a:chExt cx="1374302" cy="1376109"/>
            </a:xfrm>
          </p:grpSpPr>
          <p:sp>
            <p:nvSpPr>
              <p:cNvPr id="38949" name="椭圆 26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02" cy="137610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50" name="椭圆 117"/>
              <p:cNvSpPr>
                <a:spLocks noChangeAspect="1"/>
              </p:cNvSpPr>
              <p:nvPr/>
            </p:nvSpPr>
            <p:spPr bwMode="auto">
              <a:xfrm>
                <a:off x="40421" y="40389"/>
                <a:ext cx="1180861" cy="1179934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47" name="组合 9246"/>
          <p:cNvGrpSpPr/>
          <p:nvPr/>
        </p:nvGrpSpPr>
        <p:grpSpPr bwMode="auto">
          <a:xfrm>
            <a:off x="5505450" y="3173413"/>
            <a:ext cx="2843213" cy="1065212"/>
            <a:chOff x="0" y="0"/>
            <a:chExt cx="2842718" cy="1065212"/>
          </a:xfrm>
        </p:grpSpPr>
        <p:grpSp>
          <p:nvGrpSpPr>
            <p:cNvPr id="38941" name="组合 9247"/>
            <p:cNvGrpSpPr/>
            <p:nvPr/>
          </p:nvGrpSpPr>
          <p:grpSpPr bwMode="auto">
            <a:xfrm>
              <a:off x="0" y="0"/>
              <a:ext cx="2842718" cy="1065212"/>
              <a:chOff x="0" y="0"/>
              <a:chExt cx="2842718" cy="1065212"/>
            </a:xfrm>
          </p:grpSpPr>
          <p:sp>
            <p:nvSpPr>
              <p:cNvPr id="38945" name="AutoShape 4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28531" cy="1065212"/>
              </a:xfrm>
              <a:prstGeom prst="rightArrow">
                <a:avLst>
                  <a:gd name="adj1" fmla="val 70389"/>
                  <a:gd name="adj2" fmla="val 68255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46" name="圆角矩形 36"/>
              <p:cNvSpPr>
                <a:spLocks noChangeArrowheads="1"/>
              </p:cNvSpPr>
              <p:nvPr/>
            </p:nvSpPr>
            <p:spPr bwMode="auto">
              <a:xfrm>
                <a:off x="863450" y="153987"/>
                <a:ext cx="1979268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42" name="组合 9250"/>
            <p:cNvGrpSpPr>
              <a:grpSpLocks noChangeAspect="1"/>
            </p:cNvGrpSpPr>
            <p:nvPr/>
          </p:nvGrpSpPr>
          <p:grpSpPr bwMode="auto">
            <a:xfrm>
              <a:off x="474580" y="153987"/>
              <a:ext cx="755518" cy="757238"/>
              <a:chOff x="0" y="0"/>
              <a:chExt cx="1373901" cy="1377026"/>
            </a:xfrm>
          </p:grpSpPr>
          <p:sp>
            <p:nvSpPr>
              <p:cNvPr id="38943" name="椭圆 33"/>
              <p:cNvSpPr>
                <a:spLocks noChangeAspect="1"/>
              </p:cNvSpPr>
              <p:nvPr/>
            </p:nvSpPr>
            <p:spPr bwMode="auto">
              <a:xfrm>
                <a:off x="0" y="0"/>
                <a:ext cx="1373901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44" name="椭圆 117"/>
              <p:cNvSpPr>
                <a:spLocks noChangeAspect="1"/>
              </p:cNvSpPr>
              <p:nvPr/>
            </p:nvSpPr>
            <p:spPr bwMode="auto">
              <a:xfrm>
                <a:off x="40409" y="40416"/>
                <a:ext cx="1177629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54" name="组合 9253"/>
          <p:cNvGrpSpPr/>
          <p:nvPr/>
        </p:nvGrpSpPr>
        <p:grpSpPr bwMode="auto">
          <a:xfrm>
            <a:off x="4876800" y="1928813"/>
            <a:ext cx="2719388" cy="1239837"/>
            <a:chOff x="0" y="0"/>
            <a:chExt cx="2720177" cy="1239951"/>
          </a:xfrm>
        </p:grpSpPr>
        <p:grpSp>
          <p:nvGrpSpPr>
            <p:cNvPr id="38935" name="组合 9254"/>
            <p:cNvGrpSpPr/>
            <p:nvPr/>
          </p:nvGrpSpPr>
          <p:grpSpPr bwMode="auto">
            <a:xfrm>
              <a:off x="82" y="0"/>
              <a:ext cx="2720095" cy="1240056"/>
              <a:chOff x="0" y="0"/>
              <a:chExt cx="2720095" cy="1240056"/>
            </a:xfrm>
          </p:grpSpPr>
          <p:sp>
            <p:nvSpPr>
              <p:cNvPr id="38939" name="AutoShape 67"/>
              <p:cNvSpPr>
                <a:spLocks noChangeArrowheads="1"/>
              </p:cNvSpPr>
              <p:nvPr/>
            </p:nvSpPr>
            <p:spPr bwMode="auto">
              <a:xfrm rot="18900000" flipH="1">
                <a:off x="0" y="174533"/>
                <a:ext cx="827164" cy="106552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40" name="圆角矩形 43"/>
              <p:cNvSpPr>
                <a:spLocks noChangeArrowheads="1"/>
              </p:cNvSpPr>
              <p:nvPr/>
            </p:nvSpPr>
            <p:spPr bwMode="auto">
              <a:xfrm>
                <a:off x="739908" y="0"/>
                <a:ext cx="1980187" cy="755719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8936" name="组合 9257"/>
            <p:cNvGrpSpPr>
              <a:grpSpLocks noChangeAspect="1"/>
            </p:cNvGrpSpPr>
            <p:nvPr/>
          </p:nvGrpSpPr>
          <p:grpSpPr bwMode="auto">
            <a:xfrm>
              <a:off x="339824" y="0"/>
              <a:ext cx="757458" cy="755719"/>
              <a:chOff x="0" y="0"/>
              <a:chExt cx="1377429" cy="1374264"/>
            </a:xfrm>
          </p:grpSpPr>
          <p:sp>
            <p:nvSpPr>
              <p:cNvPr id="38937" name="椭圆 40"/>
              <p:cNvSpPr>
                <a:spLocks noChangeAspect="1"/>
              </p:cNvSpPr>
              <p:nvPr/>
            </p:nvSpPr>
            <p:spPr bwMode="auto">
              <a:xfrm>
                <a:off x="0" y="0"/>
                <a:ext cx="1377429" cy="137426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38" name="椭圆 117"/>
              <p:cNvSpPr>
                <a:spLocks noChangeAspect="1"/>
              </p:cNvSpPr>
              <p:nvPr/>
            </p:nvSpPr>
            <p:spPr bwMode="auto">
              <a:xfrm>
                <a:off x="43316" y="40420"/>
                <a:ext cx="1178177" cy="1177941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sp>
        <p:nvSpPr>
          <p:cNvPr id="9261" name="Text Box 18"/>
          <p:cNvSpPr txBox="1">
            <a:spLocks noChangeArrowheads="1"/>
          </p:cNvSpPr>
          <p:nvPr/>
        </p:nvSpPr>
        <p:spPr bwMode="auto">
          <a:xfrm>
            <a:off x="1050925" y="3536950"/>
            <a:ext cx="1431925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2" name="Text Box 18"/>
          <p:cNvSpPr txBox="1">
            <a:spLocks noChangeArrowheads="1"/>
          </p:cNvSpPr>
          <p:nvPr/>
        </p:nvSpPr>
        <p:spPr bwMode="auto">
          <a:xfrm>
            <a:off x="6745288" y="3536950"/>
            <a:ext cx="155733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3" name="Text Box 18"/>
          <p:cNvSpPr txBox="1">
            <a:spLocks noChangeArrowheads="1"/>
          </p:cNvSpPr>
          <p:nvPr/>
        </p:nvSpPr>
        <p:spPr bwMode="auto">
          <a:xfrm>
            <a:off x="60229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4" name="Text Box 18"/>
          <p:cNvSpPr txBox="1">
            <a:spLocks noChangeArrowheads="1"/>
          </p:cNvSpPr>
          <p:nvPr/>
        </p:nvSpPr>
        <p:spPr bwMode="auto">
          <a:xfrm>
            <a:off x="17557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5" name="Text Box 18"/>
          <p:cNvSpPr txBox="1">
            <a:spLocks noChangeArrowheads="1"/>
          </p:cNvSpPr>
          <p:nvPr/>
        </p:nvSpPr>
        <p:spPr bwMode="auto">
          <a:xfrm>
            <a:off x="1703388" y="4914900"/>
            <a:ext cx="15652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6" name="Text Box 18"/>
          <p:cNvSpPr txBox="1">
            <a:spLocks noChangeArrowheads="1"/>
          </p:cNvSpPr>
          <p:nvPr/>
        </p:nvSpPr>
        <p:spPr bwMode="auto">
          <a:xfrm>
            <a:off x="5919788" y="4914900"/>
            <a:ext cx="14890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67" name="组合 9266"/>
          <p:cNvGrpSpPr/>
          <p:nvPr/>
        </p:nvGrpSpPr>
        <p:grpSpPr bwMode="auto">
          <a:xfrm>
            <a:off x="3836988" y="2897188"/>
            <a:ext cx="1619250" cy="1619250"/>
            <a:chOff x="0" y="0"/>
            <a:chExt cx="1444904" cy="1444905"/>
          </a:xfrm>
        </p:grpSpPr>
        <p:sp>
          <p:nvSpPr>
            <p:cNvPr id="38933" name="Oval 93"/>
            <p:cNvSpPr>
              <a:spLocks noChangeArrowheads="1"/>
            </p:cNvSpPr>
            <p:nvPr/>
          </p:nvSpPr>
          <p:spPr bwMode="auto">
            <a:xfrm>
              <a:off x="0" y="0"/>
              <a:ext cx="1444904" cy="144490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6E6D68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38934" name="Oval 94"/>
            <p:cNvSpPr>
              <a:spLocks noChangeAspect="1"/>
            </p:cNvSpPr>
            <p:nvPr/>
          </p:nvSpPr>
          <p:spPr bwMode="auto">
            <a:xfrm>
              <a:off x="58079" y="46746"/>
              <a:ext cx="1245168" cy="1245169"/>
            </a:xfrm>
            <a:prstGeom prst="ellipse">
              <a:avLst/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9270" name="Text Box 18"/>
          <p:cNvSpPr txBox="1">
            <a:spLocks noChangeArrowheads="1"/>
          </p:cNvSpPr>
          <p:nvPr/>
        </p:nvSpPr>
        <p:spPr bwMode="auto">
          <a:xfrm>
            <a:off x="3967163" y="3348038"/>
            <a:ext cx="12890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1" name="Rectangle 26"/>
          <p:cNvSpPr>
            <a:spLocks noChangeArrowheads="1"/>
          </p:cNvSpPr>
          <p:nvPr/>
        </p:nvSpPr>
        <p:spPr bwMode="auto">
          <a:xfrm>
            <a:off x="3360738" y="2128838"/>
            <a:ext cx="54451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2" name="Rectangle 26"/>
          <p:cNvSpPr>
            <a:spLocks noChangeArrowheads="1"/>
          </p:cNvSpPr>
          <p:nvPr/>
        </p:nvSpPr>
        <p:spPr bwMode="auto">
          <a:xfrm>
            <a:off x="5294313" y="2128838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3" name="Rectangle 26"/>
          <p:cNvSpPr>
            <a:spLocks noChangeArrowheads="1"/>
          </p:cNvSpPr>
          <p:nvPr/>
        </p:nvSpPr>
        <p:spPr bwMode="auto">
          <a:xfrm>
            <a:off x="6046788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4" name="Rectangle 26"/>
          <p:cNvSpPr>
            <a:spLocks noChangeArrowheads="1"/>
          </p:cNvSpPr>
          <p:nvPr/>
        </p:nvSpPr>
        <p:spPr bwMode="auto">
          <a:xfrm>
            <a:off x="2620963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5" name="Rectangle 26"/>
          <p:cNvSpPr>
            <a:spLocks noChangeArrowheads="1"/>
          </p:cNvSpPr>
          <p:nvPr/>
        </p:nvSpPr>
        <p:spPr bwMode="auto">
          <a:xfrm>
            <a:off x="3360738" y="4895850"/>
            <a:ext cx="544512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6" name="Rectangle 26"/>
          <p:cNvSpPr>
            <a:spLocks noChangeArrowheads="1"/>
          </p:cNvSpPr>
          <p:nvPr/>
        </p:nvSpPr>
        <p:spPr bwMode="auto">
          <a:xfrm>
            <a:off x="5283200" y="4895850"/>
            <a:ext cx="5429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/>
      <p:bldP spid="9262" grpId="0"/>
      <p:bldP spid="9263" grpId="0"/>
      <p:bldP spid="9264" grpId="0"/>
      <p:bldP spid="9265" grpId="0"/>
      <p:bldP spid="9266" grpId="0"/>
      <p:bldP spid="9270" grpId="0"/>
      <p:bldP spid="9271" grpId="0"/>
      <p:bldP spid="9272" grpId="0"/>
      <p:bldP spid="9273" grpId="0"/>
      <p:bldP spid="9274" grpId="0"/>
      <p:bldP spid="9275" grpId="0"/>
      <p:bldP spid="92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218"/>
          <p:cNvGrpSpPr/>
          <p:nvPr/>
        </p:nvGrpSpPr>
        <p:grpSpPr bwMode="auto">
          <a:xfrm>
            <a:off x="1670050" y="1928813"/>
            <a:ext cx="2863850" cy="1120775"/>
            <a:chOff x="0" y="0"/>
            <a:chExt cx="2864440" cy="1121345"/>
          </a:xfrm>
        </p:grpSpPr>
        <p:grpSp>
          <p:nvGrpSpPr>
            <p:cNvPr id="3" name="组合 9219"/>
            <p:cNvGrpSpPr/>
            <p:nvPr/>
          </p:nvGrpSpPr>
          <p:grpSpPr bwMode="auto">
            <a:xfrm>
              <a:off x="0" y="0"/>
              <a:ext cx="2864440" cy="1121345"/>
              <a:chOff x="0" y="0"/>
              <a:chExt cx="2864440" cy="1121345"/>
            </a:xfrm>
          </p:grpSpPr>
          <p:sp>
            <p:nvSpPr>
              <p:cNvPr id="38969" name="AutoShape 73"/>
              <p:cNvSpPr>
                <a:spLocks noChangeArrowheads="1"/>
              </p:cNvSpPr>
              <p:nvPr/>
            </p:nvSpPr>
            <p:spPr bwMode="auto">
              <a:xfrm rot="2700000">
                <a:off x="1917968" y="174873"/>
                <a:ext cx="827509" cy="106543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70" name="圆角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0021" cy="756034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" name="组合 9222"/>
            <p:cNvGrpSpPr>
              <a:grpSpLocks noChangeAspect="1"/>
            </p:cNvGrpSpPr>
            <p:nvPr/>
          </p:nvGrpSpPr>
          <p:grpSpPr bwMode="auto">
            <a:xfrm>
              <a:off x="1624348" y="0"/>
              <a:ext cx="757393" cy="756034"/>
              <a:chOff x="0" y="0"/>
              <a:chExt cx="1377311" cy="1374837"/>
            </a:xfrm>
          </p:grpSpPr>
          <p:sp>
            <p:nvSpPr>
              <p:cNvPr id="38967" name="椭圆 5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11" cy="137483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68" name="椭圆 117"/>
              <p:cNvSpPr>
                <a:spLocks noChangeAspect="1"/>
              </p:cNvSpPr>
              <p:nvPr/>
            </p:nvSpPr>
            <p:spPr bwMode="auto">
              <a:xfrm>
                <a:off x="43311" y="40436"/>
                <a:ext cx="1178078" cy="1178432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5" name="组合 9225"/>
          <p:cNvGrpSpPr/>
          <p:nvPr/>
        </p:nvGrpSpPr>
        <p:grpSpPr bwMode="auto">
          <a:xfrm>
            <a:off x="928688" y="3173413"/>
            <a:ext cx="2854325" cy="1065212"/>
            <a:chOff x="0" y="0"/>
            <a:chExt cx="2854732" cy="1065212"/>
          </a:xfrm>
        </p:grpSpPr>
        <p:grpSp>
          <p:nvGrpSpPr>
            <p:cNvPr id="6" name="组合 9226"/>
            <p:cNvGrpSpPr/>
            <p:nvPr/>
          </p:nvGrpSpPr>
          <p:grpSpPr bwMode="auto">
            <a:xfrm>
              <a:off x="0" y="0"/>
              <a:ext cx="2854732" cy="1065212"/>
              <a:chOff x="0" y="0"/>
              <a:chExt cx="2854732" cy="1065212"/>
            </a:xfrm>
          </p:grpSpPr>
          <p:sp>
            <p:nvSpPr>
              <p:cNvPr id="38963" name="AutoShape 71"/>
              <p:cNvSpPr>
                <a:spLocks noChangeArrowheads="1"/>
              </p:cNvSpPr>
              <p:nvPr/>
            </p:nvSpPr>
            <p:spPr bwMode="auto">
              <a:xfrm>
                <a:off x="2025939" y="0"/>
                <a:ext cx="828793" cy="1065212"/>
              </a:xfrm>
              <a:prstGeom prst="rightArrow">
                <a:avLst>
                  <a:gd name="adj1" fmla="val 70389"/>
                  <a:gd name="adj2" fmla="val 62116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64" name="圆角矩形 15"/>
              <p:cNvSpPr>
                <a:spLocks noChangeArrowheads="1"/>
              </p:cNvSpPr>
              <p:nvPr/>
            </p:nvSpPr>
            <p:spPr bwMode="auto">
              <a:xfrm>
                <a:off x="0" y="153987"/>
                <a:ext cx="1979894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7" name="组合 9229"/>
            <p:cNvGrpSpPr>
              <a:grpSpLocks noChangeAspect="1"/>
            </p:cNvGrpSpPr>
            <p:nvPr/>
          </p:nvGrpSpPr>
          <p:grpSpPr bwMode="auto">
            <a:xfrm>
              <a:off x="1625832" y="153987"/>
              <a:ext cx="755758" cy="757238"/>
              <a:chOff x="0" y="0"/>
              <a:chExt cx="1374337" cy="1377026"/>
            </a:xfrm>
          </p:grpSpPr>
          <p:sp>
            <p:nvSpPr>
              <p:cNvPr id="38961" name="椭圆 12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37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62" name="椭圆 117"/>
              <p:cNvSpPr>
                <a:spLocks noChangeAspect="1"/>
              </p:cNvSpPr>
              <p:nvPr/>
            </p:nvSpPr>
            <p:spPr bwMode="auto">
              <a:xfrm>
                <a:off x="40422" y="40416"/>
                <a:ext cx="1178003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8" name="组合 9232"/>
          <p:cNvGrpSpPr/>
          <p:nvPr/>
        </p:nvGrpSpPr>
        <p:grpSpPr bwMode="auto">
          <a:xfrm>
            <a:off x="1670050" y="4237038"/>
            <a:ext cx="2740025" cy="1225550"/>
            <a:chOff x="0" y="0"/>
            <a:chExt cx="2740606" cy="1225002"/>
          </a:xfrm>
        </p:grpSpPr>
        <p:grpSp>
          <p:nvGrpSpPr>
            <p:cNvPr id="9" name="组合 9233"/>
            <p:cNvGrpSpPr/>
            <p:nvPr/>
          </p:nvGrpSpPr>
          <p:grpSpPr bwMode="auto">
            <a:xfrm>
              <a:off x="0" y="0"/>
              <a:ext cx="2740606" cy="1225002"/>
              <a:chOff x="0" y="0"/>
              <a:chExt cx="2740606" cy="1225002"/>
            </a:xfrm>
          </p:grpSpPr>
          <p:sp>
            <p:nvSpPr>
              <p:cNvPr id="38957" name="AutoShape 75"/>
              <p:cNvSpPr>
                <a:spLocks noChangeArrowheads="1"/>
              </p:cNvSpPr>
              <p:nvPr/>
            </p:nvSpPr>
            <p:spPr bwMode="auto">
              <a:xfrm rot="-2700000">
                <a:off x="1913344" y="0"/>
                <a:ext cx="827262" cy="1080604"/>
              </a:xfrm>
              <a:prstGeom prst="rightArrow">
                <a:avLst>
                  <a:gd name="adj1" fmla="val 70389"/>
                  <a:gd name="adj2" fmla="val 65694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58" name="圆角矩形 22"/>
              <p:cNvSpPr>
                <a:spLocks noChangeArrowheads="1"/>
              </p:cNvSpPr>
              <p:nvPr/>
            </p:nvSpPr>
            <p:spPr bwMode="auto">
              <a:xfrm>
                <a:off x="0" y="469690"/>
                <a:ext cx="1980033" cy="755312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10" name="组合 9236"/>
            <p:cNvGrpSpPr>
              <a:grpSpLocks noChangeAspect="1"/>
            </p:cNvGrpSpPr>
            <p:nvPr/>
          </p:nvGrpSpPr>
          <p:grpSpPr bwMode="auto">
            <a:xfrm>
              <a:off x="1624357" y="469690"/>
              <a:ext cx="757398" cy="755312"/>
              <a:chOff x="0" y="0"/>
              <a:chExt cx="1377320" cy="1373524"/>
            </a:xfrm>
          </p:grpSpPr>
          <p:sp>
            <p:nvSpPr>
              <p:cNvPr id="38955" name="椭圆 19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20" cy="137352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56" name="椭圆 117"/>
              <p:cNvSpPr>
                <a:spLocks noChangeAspect="1"/>
              </p:cNvSpPr>
              <p:nvPr/>
            </p:nvSpPr>
            <p:spPr bwMode="auto">
              <a:xfrm>
                <a:off x="43311" y="37511"/>
                <a:ext cx="1178086" cy="118019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1" name="组合 9239"/>
          <p:cNvGrpSpPr/>
          <p:nvPr/>
        </p:nvGrpSpPr>
        <p:grpSpPr bwMode="auto">
          <a:xfrm>
            <a:off x="4757738" y="4360863"/>
            <a:ext cx="2838450" cy="1101725"/>
            <a:chOff x="0" y="0"/>
            <a:chExt cx="2838783" cy="1100991"/>
          </a:xfrm>
        </p:grpSpPr>
        <p:grpSp>
          <p:nvGrpSpPr>
            <p:cNvPr id="12" name="组合 9240"/>
            <p:cNvGrpSpPr/>
            <p:nvPr/>
          </p:nvGrpSpPr>
          <p:grpSpPr bwMode="auto">
            <a:xfrm>
              <a:off x="-376" y="469"/>
              <a:ext cx="2839159" cy="1100522"/>
              <a:chOff x="0" y="0"/>
              <a:chExt cx="2839159" cy="1100522"/>
            </a:xfrm>
          </p:grpSpPr>
          <p:sp>
            <p:nvSpPr>
              <p:cNvPr id="38951" name="AutoShape 69"/>
              <p:cNvSpPr>
                <a:spLocks noChangeArrowheads="1"/>
              </p:cNvSpPr>
              <p:nvPr/>
            </p:nvSpPr>
            <p:spPr bwMode="auto">
              <a:xfrm rot="2700000" flipH="1">
                <a:off x="119452" y="-119452"/>
                <a:ext cx="827185" cy="1066089"/>
              </a:xfrm>
              <a:prstGeom prst="rightArrow">
                <a:avLst>
                  <a:gd name="adj1" fmla="val 70389"/>
                  <a:gd name="adj2" fmla="val 64583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52" name="圆角矩形 29"/>
              <p:cNvSpPr>
                <a:spLocks noChangeArrowheads="1"/>
              </p:cNvSpPr>
              <p:nvPr/>
            </p:nvSpPr>
            <p:spPr bwMode="auto">
              <a:xfrm>
                <a:off x="859314" y="343789"/>
                <a:ext cx="1979845" cy="756733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13" name="组合 9243"/>
            <p:cNvGrpSpPr>
              <a:grpSpLocks noChangeAspect="1"/>
            </p:cNvGrpSpPr>
            <p:nvPr/>
          </p:nvGrpSpPr>
          <p:grpSpPr bwMode="auto">
            <a:xfrm>
              <a:off x="458841" y="344257"/>
              <a:ext cx="755739" cy="756734"/>
              <a:chOff x="0" y="0"/>
              <a:chExt cx="1374302" cy="1376109"/>
            </a:xfrm>
          </p:grpSpPr>
          <p:sp>
            <p:nvSpPr>
              <p:cNvPr id="38949" name="椭圆 26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02" cy="137610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50" name="椭圆 117"/>
              <p:cNvSpPr>
                <a:spLocks noChangeAspect="1"/>
              </p:cNvSpPr>
              <p:nvPr/>
            </p:nvSpPr>
            <p:spPr bwMode="auto">
              <a:xfrm>
                <a:off x="40421" y="40389"/>
                <a:ext cx="1180861" cy="1179934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4" name="组合 9246"/>
          <p:cNvGrpSpPr/>
          <p:nvPr/>
        </p:nvGrpSpPr>
        <p:grpSpPr bwMode="auto">
          <a:xfrm>
            <a:off x="5505450" y="3173413"/>
            <a:ext cx="2843213" cy="1065212"/>
            <a:chOff x="0" y="0"/>
            <a:chExt cx="2842718" cy="1065212"/>
          </a:xfrm>
        </p:grpSpPr>
        <p:grpSp>
          <p:nvGrpSpPr>
            <p:cNvPr id="15" name="组合 9247"/>
            <p:cNvGrpSpPr/>
            <p:nvPr/>
          </p:nvGrpSpPr>
          <p:grpSpPr bwMode="auto">
            <a:xfrm>
              <a:off x="0" y="0"/>
              <a:ext cx="2842718" cy="1065212"/>
              <a:chOff x="0" y="0"/>
              <a:chExt cx="2842718" cy="1065212"/>
            </a:xfrm>
          </p:grpSpPr>
          <p:sp>
            <p:nvSpPr>
              <p:cNvPr id="38945" name="AutoShape 4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28531" cy="1065212"/>
              </a:xfrm>
              <a:prstGeom prst="rightArrow">
                <a:avLst>
                  <a:gd name="adj1" fmla="val 70389"/>
                  <a:gd name="adj2" fmla="val 68255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46" name="圆角矩形 36"/>
              <p:cNvSpPr>
                <a:spLocks noChangeArrowheads="1"/>
              </p:cNvSpPr>
              <p:nvPr/>
            </p:nvSpPr>
            <p:spPr bwMode="auto">
              <a:xfrm>
                <a:off x="863450" y="153987"/>
                <a:ext cx="1979268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16" name="组合 9250"/>
            <p:cNvGrpSpPr>
              <a:grpSpLocks noChangeAspect="1"/>
            </p:cNvGrpSpPr>
            <p:nvPr/>
          </p:nvGrpSpPr>
          <p:grpSpPr bwMode="auto">
            <a:xfrm>
              <a:off x="474580" y="153987"/>
              <a:ext cx="755518" cy="757238"/>
              <a:chOff x="0" y="0"/>
              <a:chExt cx="1373901" cy="1377026"/>
            </a:xfrm>
          </p:grpSpPr>
          <p:sp>
            <p:nvSpPr>
              <p:cNvPr id="38943" name="椭圆 33"/>
              <p:cNvSpPr>
                <a:spLocks noChangeAspect="1"/>
              </p:cNvSpPr>
              <p:nvPr/>
            </p:nvSpPr>
            <p:spPr bwMode="auto">
              <a:xfrm>
                <a:off x="0" y="0"/>
                <a:ext cx="1373901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44" name="椭圆 117"/>
              <p:cNvSpPr>
                <a:spLocks noChangeAspect="1"/>
              </p:cNvSpPr>
              <p:nvPr/>
            </p:nvSpPr>
            <p:spPr bwMode="auto">
              <a:xfrm>
                <a:off x="40409" y="40416"/>
                <a:ext cx="1177629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17" name="组合 9253"/>
          <p:cNvGrpSpPr/>
          <p:nvPr/>
        </p:nvGrpSpPr>
        <p:grpSpPr bwMode="auto">
          <a:xfrm>
            <a:off x="4876800" y="1928813"/>
            <a:ext cx="2719388" cy="1239837"/>
            <a:chOff x="0" y="0"/>
            <a:chExt cx="2720177" cy="1239951"/>
          </a:xfrm>
        </p:grpSpPr>
        <p:grpSp>
          <p:nvGrpSpPr>
            <p:cNvPr id="18" name="组合 9254"/>
            <p:cNvGrpSpPr/>
            <p:nvPr/>
          </p:nvGrpSpPr>
          <p:grpSpPr bwMode="auto">
            <a:xfrm>
              <a:off x="82" y="0"/>
              <a:ext cx="2720095" cy="1240056"/>
              <a:chOff x="0" y="0"/>
              <a:chExt cx="2720095" cy="1240056"/>
            </a:xfrm>
          </p:grpSpPr>
          <p:sp>
            <p:nvSpPr>
              <p:cNvPr id="38939" name="AutoShape 67"/>
              <p:cNvSpPr>
                <a:spLocks noChangeArrowheads="1"/>
              </p:cNvSpPr>
              <p:nvPr/>
            </p:nvSpPr>
            <p:spPr bwMode="auto">
              <a:xfrm rot="18900000" flipH="1">
                <a:off x="0" y="174533"/>
                <a:ext cx="827164" cy="106552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38940" name="圆角矩形 43"/>
              <p:cNvSpPr>
                <a:spLocks noChangeArrowheads="1"/>
              </p:cNvSpPr>
              <p:nvPr/>
            </p:nvSpPr>
            <p:spPr bwMode="auto">
              <a:xfrm>
                <a:off x="739908" y="0"/>
                <a:ext cx="1980187" cy="755719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19" name="组合 9257"/>
            <p:cNvGrpSpPr>
              <a:grpSpLocks noChangeAspect="1"/>
            </p:cNvGrpSpPr>
            <p:nvPr/>
          </p:nvGrpSpPr>
          <p:grpSpPr bwMode="auto">
            <a:xfrm>
              <a:off x="339824" y="0"/>
              <a:ext cx="757458" cy="755719"/>
              <a:chOff x="0" y="0"/>
              <a:chExt cx="1377429" cy="1374264"/>
            </a:xfrm>
          </p:grpSpPr>
          <p:sp>
            <p:nvSpPr>
              <p:cNvPr id="38937" name="椭圆 40"/>
              <p:cNvSpPr>
                <a:spLocks noChangeAspect="1"/>
              </p:cNvSpPr>
              <p:nvPr/>
            </p:nvSpPr>
            <p:spPr bwMode="auto">
              <a:xfrm>
                <a:off x="0" y="0"/>
                <a:ext cx="1377429" cy="137426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38938" name="椭圆 117"/>
              <p:cNvSpPr>
                <a:spLocks noChangeAspect="1"/>
              </p:cNvSpPr>
              <p:nvPr/>
            </p:nvSpPr>
            <p:spPr bwMode="auto">
              <a:xfrm>
                <a:off x="43316" y="40420"/>
                <a:ext cx="1178177" cy="1177941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sp>
        <p:nvSpPr>
          <p:cNvPr id="9261" name="Text Box 18"/>
          <p:cNvSpPr txBox="1">
            <a:spLocks noChangeArrowheads="1"/>
          </p:cNvSpPr>
          <p:nvPr/>
        </p:nvSpPr>
        <p:spPr bwMode="auto">
          <a:xfrm>
            <a:off x="1050925" y="3536950"/>
            <a:ext cx="1431925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2" name="Text Box 18"/>
          <p:cNvSpPr txBox="1">
            <a:spLocks noChangeArrowheads="1"/>
          </p:cNvSpPr>
          <p:nvPr/>
        </p:nvSpPr>
        <p:spPr bwMode="auto">
          <a:xfrm>
            <a:off x="6745288" y="3536950"/>
            <a:ext cx="155733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3" name="Text Box 18"/>
          <p:cNvSpPr txBox="1">
            <a:spLocks noChangeArrowheads="1"/>
          </p:cNvSpPr>
          <p:nvPr/>
        </p:nvSpPr>
        <p:spPr bwMode="auto">
          <a:xfrm>
            <a:off x="60229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4" name="Text Box 18"/>
          <p:cNvSpPr txBox="1">
            <a:spLocks noChangeArrowheads="1"/>
          </p:cNvSpPr>
          <p:nvPr/>
        </p:nvSpPr>
        <p:spPr bwMode="auto">
          <a:xfrm>
            <a:off x="17557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5" name="Text Box 18"/>
          <p:cNvSpPr txBox="1">
            <a:spLocks noChangeArrowheads="1"/>
          </p:cNvSpPr>
          <p:nvPr/>
        </p:nvSpPr>
        <p:spPr bwMode="auto">
          <a:xfrm>
            <a:off x="1703388" y="4914900"/>
            <a:ext cx="15652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6" name="Text Box 18"/>
          <p:cNvSpPr txBox="1">
            <a:spLocks noChangeArrowheads="1"/>
          </p:cNvSpPr>
          <p:nvPr/>
        </p:nvSpPr>
        <p:spPr bwMode="auto">
          <a:xfrm>
            <a:off x="5919788" y="4914900"/>
            <a:ext cx="14890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9266"/>
          <p:cNvGrpSpPr/>
          <p:nvPr/>
        </p:nvGrpSpPr>
        <p:grpSpPr bwMode="auto">
          <a:xfrm>
            <a:off x="3836988" y="2897188"/>
            <a:ext cx="1619250" cy="1619250"/>
            <a:chOff x="0" y="0"/>
            <a:chExt cx="1444904" cy="1444905"/>
          </a:xfrm>
        </p:grpSpPr>
        <p:sp>
          <p:nvSpPr>
            <p:cNvPr id="38933" name="Oval 93"/>
            <p:cNvSpPr>
              <a:spLocks noChangeArrowheads="1"/>
            </p:cNvSpPr>
            <p:nvPr/>
          </p:nvSpPr>
          <p:spPr bwMode="auto">
            <a:xfrm>
              <a:off x="0" y="0"/>
              <a:ext cx="1444904" cy="144490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6E6D68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38934" name="Oval 94"/>
            <p:cNvSpPr>
              <a:spLocks noChangeAspect="1"/>
            </p:cNvSpPr>
            <p:nvPr/>
          </p:nvSpPr>
          <p:spPr bwMode="auto">
            <a:xfrm>
              <a:off x="58079" y="46746"/>
              <a:ext cx="1245168" cy="1245169"/>
            </a:xfrm>
            <a:prstGeom prst="ellipse">
              <a:avLst/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9270" name="Text Box 18"/>
          <p:cNvSpPr txBox="1">
            <a:spLocks noChangeArrowheads="1"/>
          </p:cNvSpPr>
          <p:nvPr/>
        </p:nvSpPr>
        <p:spPr bwMode="auto">
          <a:xfrm>
            <a:off x="3967163" y="3348038"/>
            <a:ext cx="12890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1" name="Rectangle 26"/>
          <p:cNvSpPr>
            <a:spLocks noChangeArrowheads="1"/>
          </p:cNvSpPr>
          <p:nvPr/>
        </p:nvSpPr>
        <p:spPr bwMode="auto">
          <a:xfrm>
            <a:off x="3360738" y="2128838"/>
            <a:ext cx="54451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2" name="Rectangle 26"/>
          <p:cNvSpPr>
            <a:spLocks noChangeArrowheads="1"/>
          </p:cNvSpPr>
          <p:nvPr/>
        </p:nvSpPr>
        <p:spPr bwMode="auto">
          <a:xfrm>
            <a:off x="5294313" y="2128838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3" name="Rectangle 26"/>
          <p:cNvSpPr>
            <a:spLocks noChangeArrowheads="1"/>
          </p:cNvSpPr>
          <p:nvPr/>
        </p:nvSpPr>
        <p:spPr bwMode="auto">
          <a:xfrm>
            <a:off x="6046788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4" name="Rectangle 26"/>
          <p:cNvSpPr>
            <a:spLocks noChangeArrowheads="1"/>
          </p:cNvSpPr>
          <p:nvPr/>
        </p:nvSpPr>
        <p:spPr bwMode="auto">
          <a:xfrm>
            <a:off x="2620963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5" name="Rectangle 26"/>
          <p:cNvSpPr>
            <a:spLocks noChangeArrowheads="1"/>
          </p:cNvSpPr>
          <p:nvPr/>
        </p:nvSpPr>
        <p:spPr bwMode="auto">
          <a:xfrm>
            <a:off x="3360738" y="4895850"/>
            <a:ext cx="544512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6" name="Rectangle 26"/>
          <p:cNvSpPr>
            <a:spLocks noChangeArrowheads="1"/>
          </p:cNvSpPr>
          <p:nvPr/>
        </p:nvSpPr>
        <p:spPr bwMode="auto">
          <a:xfrm>
            <a:off x="5283200" y="4895850"/>
            <a:ext cx="5429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altLang="en-US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/>
      <p:bldP spid="9262" grpId="0"/>
      <p:bldP spid="9263" grpId="0"/>
      <p:bldP spid="9264" grpId="0"/>
      <p:bldP spid="9265" grpId="0"/>
      <p:bldP spid="9266" grpId="0"/>
      <p:bldP spid="9270" grpId="0"/>
      <p:bldP spid="9271" grpId="0"/>
      <p:bldP spid="9272" grpId="0"/>
      <p:bldP spid="9273" grpId="0"/>
      <p:bldP spid="9274" grpId="0"/>
      <p:bldP spid="9275" grpId="0"/>
      <p:bldP spid="92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1724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658813" y="1687513"/>
            <a:ext cx="7826375" cy="4241800"/>
          </a:xfrm>
          <a:prstGeom prst="roundRect">
            <a:avLst>
              <a:gd name="adj" fmla="val 3231"/>
            </a:avLst>
          </a:prstGeom>
          <a:noFill/>
          <a:ln w="25400">
            <a:solidFill>
              <a:srgbClr val="7F7F7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787400" y="1824038"/>
            <a:ext cx="7569200" cy="3986212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1427163" y="2392363"/>
            <a:ext cx="0" cy="287972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rot="-5400000">
            <a:off x="4117976" y="2571750"/>
            <a:ext cx="0" cy="5400675"/>
          </a:xfrm>
          <a:prstGeom prst="line">
            <a:avLst/>
          </a:prstGeom>
          <a:noFill/>
          <a:ln w="25400">
            <a:solidFill>
              <a:srgbClr val="59595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47" name="组合 10246"/>
          <p:cNvGrpSpPr/>
          <p:nvPr/>
        </p:nvGrpSpPr>
        <p:grpSpPr bwMode="auto">
          <a:xfrm>
            <a:off x="1474788" y="1304925"/>
            <a:ext cx="6194425" cy="647700"/>
            <a:chOff x="0" y="0"/>
            <a:chExt cx="4762541" cy="719137"/>
          </a:xfrm>
        </p:grpSpPr>
        <p:sp>
          <p:nvSpPr>
            <p:cNvPr id="39993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762541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39994" name="AutoShape 3"/>
            <p:cNvSpPr>
              <a:spLocks noChangeArrowheads="1"/>
            </p:cNvSpPr>
            <p:nvPr/>
          </p:nvSpPr>
          <p:spPr bwMode="auto">
            <a:xfrm>
              <a:off x="0" y="100468"/>
              <a:ext cx="4762541" cy="5182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0250" name="Line 5"/>
          <p:cNvSpPr>
            <a:spLocks noChangeShapeType="1"/>
          </p:cNvSpPr>
          <p:nvPr/>
        </p:nvSpPr>
        <p:spPr bwMode="auto">
          <a:xfrm>
            <a:off x="3905250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6"/>
          <p:cNvSpPr>
            <a:spLocks noChangeShapeType="1"/>
          </p:cNvSpPr>
          <p:nvPr/>
        </p:nvSpPr>
        <p:spPr bwMode="auto">
          <a:xfrm>
            <a:off x="5138738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Line 7"/>
          <p:cNvSpPr>
            <a:spLocks noChangeShapeType="1"/>
          </p:cNvSpPr>
          <p:nvPr/>
        </p:nvSpPr>
        <p:spPr bwMode="auto">
          <a:xfrm>
            <a:off x="6380163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9"/>
          <p:cNvSpPr>
            <a:spLocks noChangeShapeType="1"/>
          </p:cNvSpPr>
          <p:nvPr/>
        </p:nvSpPr>
        <p:spPr bwMode="auto">
          <a:xfrm>
            <a:off x="2663825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890713" y="3070225"/>
            <a:ext cx="1620837" cy="323850"/>
          </a:xfrm>
          <a:prstGeom prst="roundRect">
            <a:avLst>
              <a:gd name="adj" fmla="val 16667"/>
            </a:avLst>
          </a:prstGeom>
          <a:solidFill>
            <a:srgbClr val="FFC000">
              <a:alpha val="29019"/>
            </a:srgbClr>
          </a:solidFill>
          <a:ln w="19050">
            <a:solidFill>
              <a:srgbClr val="FF9900"/>
            </a:solidFill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5" name="Freeform 32"/>
          <p:cNvSpPr/>
          <p:nvPr/>
        </p:nvSpPr>
        <p:spPr bwMode="auto">
          <a:xfrm>
            <a:off x="1430338" y="3475038"/>
            <a:ext cx="4953000" cy="1225550"/>
          </a:xfrm>
          <a:custGeom>
            <a:avLst/>
            <a:gdLst>
              <a:gd name="T0" fmla="*/ 0 w 3651"/>
              <a:gd name="T1" fmla="*/ 2147483647 h 903"/>
              <a:gd name="T2" fmla="*/ 2147483647 w 3651"/>
              <a:gd name="T3" fmla="*/ 2147483647 h 903"/>
              <a:gd name="T4" fmla="*/ 2147483647 w 3651"/>
              <a:gd name="T5" fmla="*/ 2147483647 h 903"/>
              <a:gd name="T6" fmla="*/ 2147483647 w 3651"/>
              <a:gd name="T7" fmla="*/ 2147483647 h 903"/>
              <a:gd name="T8" fmla="*/ 2147483647 w 3651"/>
              <a:gd name="T9" fmla="*/ 2147483647 h 903"/>
              <a:gd name="T10" fmla="*/ 2147483647 w 3651"/>
              <a:gd name="T11" fmla="*/ 2147483647 h 903"/>
              <a:gd name="T12" fmla="*/ 2147483647 w 3651"/>
              <a:gd name="T13" fmla="*/ 2147483647 h 903"/>
              <a:gd name="T14" fmla="*/ 2147483647 w 3651"/>
              <a:gd name="T15" fmla="*/ 2147483647 h 9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51"/>
              <a:gd name="T25" fmla="*/ 0 h 903"/>
              <a:gd name="T26" fmla="*/ 3651 w 3651"/>
              <a:gd name="T27" fmla="*/ 903 h 9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51" h="903">
                <a:moveTo>
                  <a:pt x="0" y="162"/>
                </a:moveTo>
                <a:cubicBezTo>
                  <a:pt x="144" y="249"/>
                  <a:pt x="498" y="651"/>
                  <a:pt x="666" y="747"/>
                </a:cubicBezTo>
                <a:cubicBezTo>
                  <a:pt x="894" y="903"/>
                  <a:pt x="1047" y="801"/>
                  <a:pt x="1122" y="732"/>
                </a:cubicBezTo>
                <a:cubicBezTo>
                  <a:pt x="1473" y="348"/>
                  <a:pt x="1521" y="267"/>
                  <a:pt x="1626" y="174"/>
                </a:cubicBezTo>
                <a:cubicBezTo>
                  <a:pt x="1797" y="0"/>
                  <a:pt x="1923" y="18"/>
                  <a:pt x="2121" y="141"/>
                </a:cubicBezTo>
                <a:cubicBezTo>
                  <a:pt x="2331" y="306"/>
                  <a:pt x="2433" y="399"/>
                  <a:pt x="2583" y="491"/>
                </a:cubicBezTo>
                <a:cubicBezTo>
                  <a:pt x="2772" y="603"/>
                  <a:pt x="3003" y="501"/>
                  <a:pt x="3087" y="467"/>
                </a:cubicBezTo>
                <a:cubicBezTo>
                  <a:pt x="3240" y="402"/>
                  <a:pt x="3518" y="235"/>
                  <a:pt x="3651" y="186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lgDash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Rectangle 34"/>
          <p:cNvSpPr>
            <a:spLocks noChangeArrowheads="1"/>
          </p:cNvSpPr>
          <p:nvPr/>
        </p:nvSpPr>
        <p:spPr bwMode="auto">
          <a:xfrm>
            <a:off x="1398588" y="3676650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7" name="Rectangle 39"/>
          <p:cNvSpPr>
            <a:spLocks noChangeArrowheads="1"/>
          </p:cNvSpPr>
          <p:nvPr/>
        </p:nvSpPr>
        <p:spPr bwMode="auto">
          <a:xfrm>
            <a:off x="2638425" y="4568825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8" name="Rectangle 44"/>
          <p:cNvSpPr>
            <a:spLocks noChangeArrowheads="1"/>
          </p:cNvSpPr>
          <p:nvPr/>
        </p:nvSpPr>
        <p:spPr bwMode="auto">
          <a:xfrm>
            <a:off x="5110163" y="4179888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9" name="Rectangle 49"/>
          <p:cNvSpPr>
            <a:spLocks noChangeArrowheads="1"/>
          </p:cNvSpPr>
          <p:nvPr/>
        </p:nvSpPr>
        <p:spPr bwMode="auto">
          <a:xfrm>
            <a:off x="6356350" y="3697288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0" name="Freeform 59"/>
          <p:cNvSpPr/>
          <p:nvPr/>
        </p:nvSpPr>
        <p:spPr bwMode="auto">
          <a:xfrm>
            <a:off x="1436688" y="3067050"/>
            <a:ext cx="4951412" cy="1200150"/>
          </a:xfrm>
          <a:custGeom>
            <a:avLst/>
            <a:gdLst>
              <a:gd name="T0" fmla="*/ 0 w 3650"/>
              <a:gd name="T1" fmla="*/ 2147483647 h 885"/>
              <a:gd name="T2" fmla="*/ 2147483647 w 3650"/>
              <a:gd name="T3" fmla="*/ 2147483647 h 885"/>
              <a:gd name="T4" fmla="*/ 2147483647 w 3650"/>
              <a:gd name="T5" fmla="*/ 2147483647 h 885"/>
              <a:gd name="T6" fmla="*/ 2147483647 w 3650"/>
              <a:gd name="T7" fmla="*/ 2147483647 h 885"/>
              <a:gd name="T8" fmla="*/ 2147483647 w 3650"/>
              <a:gd name="T9" fmla="*/ 2147483647 h 885"/>
              <a:gd name="T10" fmla="*/ 2147483647 w 3650"/>
              <a:gd name="T11" fmla="*/ 2147483647 h 8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50"/>
              <a:gd name="T19" fmla="*/ 0 h 885"/>
              <a:gd name="T20" fmla="*/ 3650 w 3650"/>
              <a:gd name="T21" fmla="*/ 885 h 8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50" h="885">
                <a:moveTo>
                  <a:pt x="0" y="885"/>
                </a:moveTo>
                <a:cubicBezTo>
                  <a:pt x="459" y="784"/>
                  <a:pt x="685" y="729"/>
                  <a:pt x="917" y="664"/>
                </a:cubicBezTo>
                <a:cubicBezTo>
                  <a:pt x="1106" y="612"/>
                  <a:pt x="1642" y="428"/>
                  <a:pt x="1828" y="346"/>
                </a:cubicBezTo>
                <a:cubicBezTo>
                  <a:pt x="1964" y="290"/>
                  <a:pt x="2356" y="94"/>
                  <a:pt x="2463" y="69"/>
                </a:cubicBezTo>
                <a:cubicBezTo>
                  <a:pt x="2742" y="0"/>
                  <a:pt x="2882" y="116"/>
                  <a:pt x="2944" y="154"/>
                </a:cubicBezTo>
                <a:cubicBezTo>
                  <a:pt x="3150" y="288"/>
                  <a:pt x="3477" y="649"/>
                  <a:pt x="3650" y="774"/>
                </a:cubicBezTo>
              </a:path>
            </a:pathLst>
          </a:custGeom>
          <a:noFill/>
          <a:ln w="19050" cap="flat" cmpd="sng">
            <a:solidFill>
              <a:srgbClr val="77777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Rectangle 61"/>
          <p:cNvSpPr>
            <a:spLocks noChangeArrowheads="1"/>
          </p:cNvSpPr>
          <p:nvPr/>
        </p:nvSpPr>
        <p:spPr bwMode="auto">
          <a:xfrm>
            <a:off x="1389063" y="4229100"/>
            <a:ext cx="73025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2" name="Rectangle 66"/>
          <p:cNvSpPr>
            <a:spLocks noChangeArrowheads="1"/>
          </p:cNvSpPr>
          <p:nvPr/>
        </p:nvSpPr>
        <p:spPr bwMode="auto">
          <a:xfrm>
            <a:off x="2628900" y="3930650"/>
            <a:ext cx="73025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3" name="Rectangle 71"/>
          <p:cNvSpPr>
            <a:spLocks noChangeArrowheads="1"/>
          </p:cNvSpPr>
          <p:nvPr/>
        </p:nvSpPr>
        <p:spPr bwMode="auto">
          <a:xfrm>
            <a:off x="5100638" y="3109913"/>
            <a:ext cx="73025" cy="71437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4" name="Rectangle 76"/>
          <p:cNvSpPr>
            <a:spLocks noChangeArrowheads="1"/>
          </p:cNvSpPr>
          <p:nvPr/>
        </p:nvSpPr>
        <p:spPr bwMode="auto">
          <a:xfrm>
            <a:off x="6346825" y="4064000"/>
            <a:ext cx="71438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5" name="Freeform 80"/>
          <p:cNvSpPr/>
          <p:nvPr/>
        </p:nvSpPr>
        <p:spPr bwMode="auto">
          <a:xfrm>
            <a:off x="1455738" y="2578100"/>
            <a:ext cx="4935537" cy="2062163"/>
          </a:xfrm>
          <a:custGeom>
            <a:avLst/>
            <a:gdLst>
              <a:gd name="T0" fmla="*/ 0 w 3638"/>
              <a:gd name="T1" fmla="*/ 2147483647 h 1520"/>
              <a:gd name="T2" fmla="*/ 2147483647 w 3638"/>
              <a:gd name="T3" fmla="*/ 2147483647 h 1520"/>
              <a:gd name="T4" fmla="*/ 2147483647 w 3638"/>
              <a:gd name="T5" fmla="*/ 2147483647 h 1520"/>
              <a:gd name="T6" fmla="*/ 2147483647 w 3638"/>
              <a:gd name="T7" fmla="*/ 2147483647 h 1520"/>
              <a:gd name="T8" fmla="*/ 2147483647 w 3638"/>
              <a:gd name="T9" fmla="*/ 2147483647 h 1520"/>
              <a:gd name="T10" fmla="*/ 2147483647 w 3638"/>
              <a:gd name="T11" fmla="*/ 2147483647 h 1520"/>
              <a:gd name="T12" fmla="*/ 2147483647 w 3638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38"/>
              <a:gd name="T22" fmla="*/ 0 h 1520"/>
              <a:gd name="T23" fmla="*/ 3638 w 3638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38" h="1520">
                <a:moveTo>
                  <a:pt x="0" y="1520"/>
                </a:moveTo>
                <a:cubicBezTo>
                  <a:pt x="182" y="1501"/>
                  <a:pt x="419" y="1465"/>
                  <a:pt x="616" y="1422"/>
                </a:cubicBezTo>
                <a:cubicBezTo>
                  <a:pt x="875" y="1378"/>
                  <a:pt x="1091" y="1240"/>
                  <a:pt x="1250" y="1120"/>
                </a:cubicBezTo>
                <a:cubicBezTo>
                  <a:pt x="1430" y="991"/>
                  <a:pt x="1697" y="796"/>
                  <a:pt x="1820" y="706"/>
                </a:cubicBezTo>
                <a:cubicBezTo>
                  <a:pt x="1982" y="589"/>
                  <a:pt x="2174" y="415"/>
                  <a:pt x="2288" y="334"/>
                </a:cubicBezTo>
                <a:cubicBezTo>
                  <a:pt x="2696" y="0"/>
                  <a:pt x="2912" y="236"/>
                  <a:pt x="3034" y="338"/>
                </a:cubicBezTo>
                <a:cubicBezTo>
                  <a:pt x="3338" y="636"/>
                  <a:pt x="3526" y="894"/>
                  <a:pt x="3638" y="982"/>
                </a:cubicBezTo>
              </a:path>
            </a:pathLst>
          </a:custGeom>
          <a:noFill/>
          <a:ln w="19050" cap="flat" cmpd="sng">
            <a:solidFill>
              <a:srgbClr val="04600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Rectangle 82"/>
          <p:cNvSpPr>
            <a:spLocks noChangeAspect="1"/>
          </p:cNvSpPr>
          <p:nvPr/>
        </p:nvSpPr>
        <p:spPr bwMode="auto">
          <a:xfrm>
            <a:off x="1381125" y="4592638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7" name="Rectangle 87"/>
          <p:cNvSpPr>
            <a:spLocks noChangeAspect="1"/>
          </p:cNvSpPr>
          <p:nvPr/>
        </p:nvSpPr>
        <p:spPr bwMode="auto">
          <a:xfrm>
            <a:off x="2620963" y="4340225"/>
            <a:ext cx="90487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8" name="Rectangle 92"/>
          <p:cNvSpPr>
            <a:spLocks noChangeAspect="1"/>
          </p:cNvSpPr>
          <p:nvPr/>
        </p:nvSpPr>
        <p:spPr bwMode="auto">
          <a:xfrm>
            <a:off x="5092700" y="2754313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9" name="Rectangle 97"/>
          <p:cNvSpPr>
            <a:spLocks noChangeAspect="1"/>
          </p:cNvSpPr>
          <p:nvPr/>
        </p:nvSpPr>
        <p:spPr bwMode="auto">
          <a:xfrm>
            <a:off x="6337300" y="3851275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0" name="Oval 8"/>
          <p:cNvSpPr>
            <a:spLocks noChangeArrowheads="1"/>
          </p:cNvSpPr>
          <p:nvPr/>
        </p:nvSpPr>
        <p:spPr bwMode="auto">
          <a:xfrm>
            <a:off x="3794125" y="3435350"/>
            <a:ext cx="223838" cy="22383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9900"/>
            </a:solidFill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1" name="Rectangle 121"/>
          <p:cNvSpPr>
            <a:spLocks noChangeAspect="1"/>
          </p:cNvSpPr>
          <p:nvPr/>
        </p:nvSpPr>
        <p:spPr bwMode="auto">
          <a:xfrm>
            <a:off x="3860800" y="3502025"/>
            <a:ext cx="90488" cy="904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2" name="Rectangle 133"/>
          <p:cNvSpPr>
            <a:spLocks noChangeArrowheads="1"/>
          </p:cNvSpPr>
          <p:nvPr/>
        </p:nvSpPr>
        <p:spPr bwMode="auto">
          <a:xfrm>
            <a:off x="2089150" y="3079750"/>
            <a:ext cx="12509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点击输入文本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73" name="组合 10272"/>
          <p:cNvGrpSpPr/>
          <p:nvPr/>
        </p:nvGrpSpPr>
        <p:grpSpPr bwMode="auto">
          <a:xfrm>
            <a:off x="6826250" y="3411538"/>
            <a:ext cx="1358900" cy="973137"/>
            <a:chOff x="0" y="0"/>
            <a:chExt cx="1357945" cy="973258"/>
          </a:xfrm>
        </p:grpSpPr>
        <p:sp>
          <p:nvSpPr>
            <p:cNvPr id="39976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345254" cy="973258"/>
            </a:xfrm>
            <a:prstGeom prst="roundRect">
              <a:avLst>
                <a:gd name="adj" fmla="val 5755"/>
              </a:avLst>
            </a:prstGeom>
            <a:solidFill>
              <a:srgbClr val="F8F7F3">
                <a:alpha val="70195"/>
              </a:srgbClr>
            </a:solidFill>
            <a:ln w="12700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grpSp>
          <p:nvGrpSpPr>
            <p:cNvPr id="39977" name="组合 10274"/>
            <p:cNvGrpSpPr/>
            <p:nvPr/>
          </p:nvGrpSpPr>
          <p:grpSpPr bwMode="auto">
            <a:xfrm>
              <a:off x="64030" y="753690"/>
              <a:ext cx="259322" cy="54400"/>
              <a:chOff x="0" y="0"/>
              <a:chExt cx="162" cy="34"/>
            </a:xfrm>
          </p:grpSpPr>
          <p:sp>
            <p:nvSpPr>
              <p:cNvPr id="39991" name="Line 53"/>
              <p:cNvSpPr>
                <a:spLocks noChangeShapeType="1"/>
              </p:cNvSpPr>
              <p:nvPr/>
            </p:nvSpPr>
            <p:spPr bwMode="auto">
              <a:xfrm>
                <a:off x="0" y="16"/>
                <a:ext cx="162" cy="1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2" name="Rectangle 55"/>
              <p:cNvSpPr>
                <a:spLocks noChangeArrowheads="1"/>
              </p:cNvSpPr>
              <p:nvPr/>
            </p:nvSpPr>
            <p:spPr bwMode="auto">
              <a:xfrm>
                <a:off x="64" y="0"/>
                <a:ext cx="34" cy="34"/>
              </a:xfrm>
              <a:prstGeom prst="rect">
                <a:avLst/>
              </a:prstGeom>
              <a:solidFill>
                <a:srgbClr val="BE6D02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39978" name="组合 10277"/>
            <p:cNvGrpSpPr/>
            <p:nvPr/>
          </p:nvGrpSpPr>
          <p:grpSpPr bwMode="auto">
            <a:xfrm>
              <a:off x="64029" y="434407"/>
              <a:ext cx="777966" cy="112070"/>
              <a:chOff x="0" y="0"/>
              <a:chExt cx="486" cy="70"/>
            </a:xfrm>
          </p:grpSpPr>
          <p:sp>
            <p:nvSpPr>
              <p:cNvPr id="39985" name="Line 29"/>
              <p:cNvSpPr>
                <a:spLocks noChangeShapeType="1"/>
              </p:cNvSpPr>
              <p:nvPr/>
            </p:nvSpPr>
            <p:spPr bwMode="auto">
              <a:xfrm>
                <a:off x="0" y="27"/>
                <a:ext cx="162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986" name="组合 10279"/>
              <p:cNvGrpSpPr/>
              <p:nvPr/>
            </p:nvGrpSpPr>
            <p:grpSpPr bwMode="auto">
              <a:xfrm>
                <a:off x="65" y="0"/>
                <a:ext cx="421" cy="70"/>
                <a:chOff x="0" y="0"/>
                <a:chExt cx="542" cy="90"/>
              </a:xfrm>
            </p:grpSpPr>
            <p:sp>
              <p:nvSpPr>
                <p:cNvPr id="39987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" cy="58"/>
                </a:xfrm>
                <a:prstGeom prst="rect">
                  <a:avLst/>
                </a:prstGeom>
                <a:solidFill>
                  <a:srgbClr val="777777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grpSp>
              <p:nvGrpSpPr>
                <p:cNvPr id="39988" name="组合 10281"/>
                <p:cNvGrpSpPr/>
                <p:nvPr/>
              </p:nvGrpSpPr>
              <p:grpSpPr bwMode="auto">
                <a:xfrm>
                  <a:off x="474" y="40"/>
                  <a:ext cx="68" cy="50"/>
                  <a:chOff x="0" y="0"/>
                  <a:chExt cx="68" cy="68"/>
                </a:xfrm>
              </p:grpSpPr>
              <p:sp>
                <p:nvSpPr>
                  <p:cNvPr id="3998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4" y="0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990" name="Line 10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4" y="0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9979" name="组合 10284"/>
            <p:cNvGrpSpPr/>
            <p:nvPr/>
          </p:nvGrpSpPr>
          <p:grpSpPr bwMode="auto">
            <a:xfrm>
              <a:off x="64046" y="124825"/>
              <a:ext cx="259323" cy="91200"/>
              <a:chOff x="0" y="0"/>
              <a:chExt cx="162" cy="57"/>
            </a:xfrm>
          </p:grpSpPr>
          <p:sp>
            <p:nvSpPr>
              <p:cNvPr id="39983" name="Line 27"/>
              <p:cNvSpPr>
                <a:spLocks noChangeShapeType="1"/>
              </p:cNvSpPr>
              <p:nvPr/>
            </p:nvSpPr>
            <p:spPr bwMode="auto">
              <a:xfrm>
                <a:off x="0" y="28"/>
                <a:ext cx="162" cy="1"/>
              </a:xfrm>
              <a:prstGeom prst="line">
                <a:avLst/>
              </a:prstGeom>
              <a:noFill/>
              <a:ln w="19050">
                <a:solidFill>
                  <a:srgbClr val="04600D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4" name="Rectangle 107"/>
              <p:cNvSpPr>
                <a:spLocks noChangeArrowheads="1"/>
              </p:cNvSpPr>
              <p:nvPr/>
            </p:nvSpPr>
            <p:spPr bwMode="auto">
              <a:xfrm>
                <a:off x="53" y="0"/>
                <a:ext cx="56" cy="57"/>
              </a:xfrm>
              <a:prstGeom prst="rect">
                <a:avLst/>
              </a:prstGeom>
              <a:solidFill>
                <a:srgbClr val="04600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39980" name="Text Box 9"/>
            <p:cNvSpPr txBox="1">
              <a:spLocks noChangeArrowheads="1"/>
            </p:cNvSpPr>
            <p:nvPr/>
          </p:nvSpPr>
          <p:spPr bwMode="auto">
            <a:xfrm>
              <a:off x="248313" y="31962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altLang="en-US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981" name="Text Box 9"/>
            <p:cNvSpPr txBox="1">
              <a:spLocks noChangeArrowheads="1"/>
            </p:cNvSpPr>
            <p:nvPr/>
          </p:nvSpPr>
          <p:spPr bwMode="auto">
            <a:xfrm>
              <a:off x="248313" y="339309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altLang="en-US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982" name="Text Box 9"/>
            <p:cNvSpPr txBox="1">
              <a:spLocks noChangeArrowheads="1"/>
            </p:cNvSpPr>
            <p:nvPr/>
          </p:nvSpPr>
          <p:spPr bwMode="auto">
            <a:xfrm>
              <a:off x="248313" y="641851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altLang="en-US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291" name="Text Box 9"/>
          <p:cNvSpPr txBox="1">
            <a:spLocks noChangeArrowheads="1"/>
          </p:cNvSpPr>
          <p:nvPr/>
        </p:nvSpPr>
        <p:spPr bwMode="auto">
          <a:xfrm>
            <a:off x="960438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2" name="Text Box 9"/>
          <p:cNvSpPr txBox="1">
            <a:spLocks noChangeArrowheads="1"/>
          </p:cNvSpPr>
          <p:nvPr/>
        </p:nvSpPr>
        <p:spPr bwMode="auto">
          <a:xfrm>
            <a:off x="2203450" y="5316538"/>
            <a:ext cx="944563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3" name="Text Box 9"/>
          <p:cNvSpPr txBox="1">
            <a:spLocks noChangeArrowheads="1"/>
          </p:cNvSpPr>
          <p:nvPr/>
        </p:nvSpPr>
        <p:spPr bwMode="auto">
          <a:xfrm>
            <a:off x="3441700" y="5316538"/>
            <a:ext cx="9461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4" name="Text Box 9"/>
          <p:cNvSpPr txBox="1">
            <a:spLocks noChangeArrowheads="1"/>
          </p:cNvSpPr>
          <p:nvPr/>
        </p:nvSpPr>
        <p:spPr bwMode="auto">
          <a:xfrm>
            <a:off x="4684713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5" name="Text Box 9"/>
          <p:cNvSpPr txBox="1">
            <a:spLocks noChangeArrowheads="1"/>
          </p:cNvSpPr>
          <p:nvPr/>
        </p:nvSpPr>
        <p:spPr bwMode="auto">
          <a:xfrm>
            <a:off x="5913438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altLang="en-US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6" name="Rectangle 13"/>
          <p:cNvSpPr>
            <a:spLocks noChangeArrowheads="1"/>
          </p:cNvSpPr>
          <p:nvPr/>
        </p:nvSpPr>
        <p:spPr bwMode="auto">
          <a:xfrm>
            <a:off x="3443288" y="1428750"/>
            <a:ext cx="22574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97" name="组合 10296"/>
          <p:cNvGrpSpPr/>
          <p:nvPr/>
        </p:nvGrpSpPr>
        <p:grpSpPr bwMode="auto">
          <a:xfrm>
            <a:off x="3536950" y="3076575"/>
            <a:ext cx="311150" cy="374650"/>
            <a:chOff x="0" y="0"/>
            <a:chExt cx="266700" cy="374650"/>
          </a:xfrm>
        </p:grpSpPr>
        <p:sp>
          <p:nvSpPr>
            <p:cNvPr id="39974" name="任意多边形 143"/>
            <p:cNvSpPr/>
            <p:nvPr/>
          </p:nvSpPr>
          <p:spPr bwMode="auto">
            <a:xfrm>
              <a:off x="6804" y="0"/>
              <a:ext cx="0" cy="323850"/>
            </a:xfrm>
            <a:custGeom>
              <a:avLst/>
              <a:gdLst>
                <a:gd name="T0" fmla="*/ 0 h 323850"/>
                <a:gd name="T1" fmla="*/ 323850 h 323850"/>
                <a:gd name="T2" fmla="*/ 323850 h 323850"/>
                <a:gd name="T3" fmla="*/ 0 60000 65536"/>
                <a:gd name="T4" fmla="*/ 0 60000 65536"/>
                <a:gd name="T5" fmla="*/ 0 60000 65536"/>
                <a:gd name="T6" fmla="*/ 0 h 323850"/>
                <a:gd name="T7" fmla="*/ 323850 h 323850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23850">
                  <a:moveTo>
                    <a:pt x="0" y="0"/>
                  </a:moveTo>
                  <a:lnTo>
                    <a:pt x="0" y="323850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75" name="任意多边形 144"/>
            <p:cNvSpPr/>
            <p:nvPr/>
          </p:nvSpPr>
          <p:spPr bwMode="auto">
            <a:xfrm>
              <a:off x="0" y="152400"/>
              <a:ext cx="266700" cy="222250"/>
            </a:xfrm>
            <a:custGeom>
              <a:avLst/>
              <a:gdLst>
                <a:gd name="T0" fmla="*/ 0 w 266700"/>
                <a:gd name="T1" fmla="*/ 0 h 222250"/>
                <a:gd name="T2" fmla="*/ 266700 w 266700"/>
                <a:gd name="T3" fmla="*/ 222250 h 222250"/>
                <a:gd name="T4" fmla="*/ 266700 w 266700"/>
                <a:gd name="T5" fmla="*/ 222250 h 222250"/>
                <a:gd name="T6" fmla="*/ 266700 w 266700"/>
                <a:gd name="T7" fmla="*/ 222250 h 222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700"/>
                <a:gd name="T13" fmla="*/ 0 h 222250"/>
                <a:gd name="T14" fmla="*/ 266700 w 266700"/>
                <a:gd name="T15" fmla="*/ 222250 h 222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700" h="222250">
                  <a:moveTo>
                    <a:pt x="0" y="0"/>
                  </a:moveTo>
                  <a:lnTo>
                    <a:pt x="266700" y="222250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50" grpId="0" animBg="1"/>
      <p:bldP spid="10251" grpId="0" animBg="1"/>
      <p:bldP spid="10252" grpId="0" animBg="1"/>
      <p:bldP spid="10253" grpId="0" animBg="1"/>
      <p:bldP spid="10255" grpId="0" animBg="1"/>
      <p:bldP spid="10260" grpId="0" animBg="1"/>
      <p:bldP spid="10265" grpId="0" animBg="1"/>
      <p:bldP spid="102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3" descr="04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272" descr="LOGO白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65113"/>
            <a:ext cx="14605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TextBox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3913188"/>
            <a:ext cx="24876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TextBox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00" y="4900613"/>
            <a:ext cx="191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图片 15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1214438"/>
            <a:ext cx="8769350" cy="2660650"/>
          </a:xfrm>
          <a:prstGeom prst="rect">
            <a:avLst/>
          </a:prstGeom>
          <a:solidFill>
            <a:srgbClr val="EDEDED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18000" dir="5400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12296" name="图片 16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1214438"/>
            <a:ext cx="8769350" cy="2660650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  <a:effectLst>
            <a:outerShdw dist="18000" dir="5400000" algn="ctr" rotWithShape="0">
              <a:srgbClr val="000000">
                <a:alpha val="39999"/>
              </a:srgbClr>
            </a:outerShdw>
          </a:effectLst>
        </p:spPr>
      </p:pic>
      <p:sp>
        <p:nvSpPr>
          <p:cNvPr id="12297" name="矩形 17"/>
          <p:cNvSpPr>
            <a:spLocks noChangeArrowheads="1"/>
          </p:cNvSpPr>
          <p:nvPr/>
        </p:nvSpPr>
        <p:spPr bwMode="auto">
          <a:xfrm>
            <a:off x="-1425575" y="1233488"/>
            <a:ext cx="1425575" cy="26273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12298" name="矩形 18"/>
          <p:cNvSpPr>
            <a:spLocks noChangeArrowheads="1"/>
          </p:cNvSpPr>
          <p:nvPr/>
        </p:nvSpPr>
        <p:spPr bwMode="auto">
          <a:xfrm rot="10800000">
            <a:off x="9144000" y="1233488"/>
            <a:ext cx="647700" cy="26273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40969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1.28542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2917 0 L -1.44375 0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9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4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3"/>
          <p:cNvSpPr txBox="1">
            <a:spLocks noChangeArrowheads="1"/>
          </p:cNvSpPr>
          <p:nvPr/>
        </p:nvSpPr>
        <p:spPr bwMode="auto">
          <a:xfrm>
            <a:off x="7886700" y="33496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47" name="组合 6146"/>
          <p:cNvGrpSpPr/>
          <p:nvPr/>
        </p:nvGrpSpPr>
        <p:grpSpPr bwMode="auto">
          <a:xfrm>
            <a:off x="1457325" y="1785938"/>
            <a:ext cx="6229350" cy="719137"/>
            <a:chOff x="0" y="0"/>
            <a:chExt cx="6228000" cy="719137"/>
          </a:xfrm>
        </p:grpSpPr>
        <p:sp>
          <p:nvSpPr>
            <p:cNvPr id="15376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7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3198813" y="1960563"/>
            <a:ext cx="2746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Review--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复习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1" name="组合 6150"/>
          <p:cNvGrpSpPr/>
          <p:nvPr/>
        </p:nvGrpSpPr>
        <p:grpSpPr bwMode="auto">
          <a:xfrm>
            <a:off x="1457325" y="2720975"/>
            <a:ext cx="6229350" cy="719138"/>
            <a:chOff x="0" y="0"/>
            <a:chExt cx="6190392" cy="719138"/>
          </a:xfrm>
        </p:grpSpPr>
        <p:sp>
          <p:nvSpPr>
            <p:cNvPr id="15374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190392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5" name="AutoShape 3"/>
            <p:cNvSpPr>
              <a:spLocks noChangeArrowheads="1"/>
            </p:cNvSpPr>
            <p:nvPr/>
          </p:nvSpPr>
          <p:spPr bwMode="auto">
            <a:xfrm>
              <a:off x="0" y="89569"/>
              <a:ext cx="6190392" cy="54000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3198813" y="2895600"/>
            <a:ext cx="34390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Derived Strokes--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派生</a:t>
            </a: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笔画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5" name="组合 6154"/>
          <p:cNvGrpSpPr/>
          <p:nvPr/>
        </p:nvGrpSpPr>
        <p:grpSpPr bwMode="auto">
          <a:xfrm>
            <a:off x="1458913" y="3702050"/>
            <a:ext cx="6226175" cy="719138"/>
            <a:chOff x="0" y="0"/>
            <a:chExt cx="6226850" cy="719138"/>
          </a:xfrm>
        </p:grpSpPr>
        <p:sp>
          <p:nvSpPr>
            <p:cNvPr id="1537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226850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3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6850" cy="541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3123565" y="3879215"/>
            <a:ext cx="415417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 Learn Characters--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</a:t>
            </a: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写汉字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9" name="组合 6158"/>
          <p:cNvGrpSpPr/>
          <p:nvPr/>
        </p:nvGrpSpPr>
        <p:grpSpPr bwMode="auto">
          <a:xfrm>
            <a:off x="1457325" y="4706938"/>
            <a:ext cx="6229350" cy="719137"/>
            <a:chOff x="0" y="0"/>
            <a:chExt cx="6228000" cy="719137"/>
          </a:xfrm>
        </p:grpSpPr>
        <p:sp>
          <p:nvSpPr>
            <p:cNvPr id="15370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226413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1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62" name="Rectangle 22"/>
          <p:cNvSpPr>
            <a:spLocks noChangeArrowheads="1"/>
          </p:cNvSpPr>
          <p:nvPr/>
        </p:nvSpPr>
        <p:spPr bwMode="auto">
          <a:xfrm>
            <a:off x="3198813" y="4881563"/>
            <a:ext cx="2746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Homework--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/>
      <p:bldP spid="6158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6326011" cy="2555522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841625"/>
            <a:ext cx="5517620" cy="18466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+mn-ea"/>
                <a:sym typeface="+mn-ea"/>
              </a:rPr>
              <a:t>找一找  </a:t>
            </a:r>
            <a:r>
              <a:rPr lang="en-US" altLang="zh-CN" sz="2800" b="1" dirty="0" smtClean="0">
                <a:solidFill>
                  <a:srgbClr val="00B0F0"/>
                </a:solidFill>
                <a:latin typeface="+mn-ea"/>
                <a:ea typeface="+mn-ea"/>
                <a:sym typeface="+mn-ea"/>
              </a:rPr>
              <a:t>search</a:t>
            </a:r>
            <a:endParaRPr lang="en-US" altLang="zh-CN" sz="2800" b="1" dirty="0" smtClean="0">
              <a:solidFill>
                <a:srgbClr val="00B0F0"/>
              </a:solidFill>
              <a:latin typeface="+mn-ea"/>
              <a:ea typeface="+mn-ea"/>
              <a:sym typeface="+mn-ea"/>
            </a:endParaRPr>
          </a:p>
          <a:p>
            <a:pPr algn="just"/>
            <a:endParaRPr lang="en-US" altLang="zh-CN" sz="2800" dirty="0" smtClean="0">
              <a:solidFill>
                <a:srgbClr val="00B0F0"/>
              </a:solidFill>
              <a:latin typeface="+mn-ea"/>
              <a:ea typeface="+mn-ea"/>
              <a:sym typeface="+mn-ea"/>
            </a:endParaRPr>
          </a:p>
          <a:p>
            <a:pPr algn="just"/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妈      婆       认       众  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从      学        仔          感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齿       想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18439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18441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1844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18440" name="Rectangle 13"/>
            <p:cNvSpPr>
              <a:spLocks noChangeArrowheads="1"/>
            </p:cNvSpPr>
            <p:nvPr/>
          </p:nvSpPr>
          <p:spPr bwMode="auto">
            <a:xfrm>
              <a:off x="1022467" y="123318"/>
              <a:ext cx="2772592" cy="5232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Review--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微软雅黑" panose="020B0503020204020204" charset="-122"/>
                </a:rPr>
                <a:t>复  </a:t>
              </a:r>
              <a:r>
                <a:rPr lang="zh-CN" altLang="en-US" sz="2800" dirty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cs typeface="微软雅黑" panose="020B0503020204020204" charset="-122"/>
                </a:rPr>
                <a:t>习</a:t>
              </a:r>
              <a:endParaRPr lang="zh-CN" altLang="en-US" sz="2800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01040" y="197421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5572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28428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8198"/>
          <p:cNvGrpSpPr/>
          <p:nvPr/>
        </p:nvGrpSpPr>
        <p:grpSpPr>
          <a:xfrm>
            <a:off x="2208213" y="1571625"/>
            <a:ext cx="4751387" cy="882143"/>
            <a:chOff x="0" y="0"/>
            <a:chExt cx="4752000" cy="882142"/>
          </a:xfrm>
        </p:grpSpPr>
        <p:grpSp>
          <p:nvGrpSpPr>
            <p:cNvPr id="3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2035786" y="159513"/>
              <a:ext cx="690969" cy="72262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复习</a:t>
              </a:r>
              <a:endParaRPr 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ctr" eaLnBrk="1" hangingPunct="1"/>
              <a:endParaRPr 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8203"/>
          <p:cNvGrpSpPr/>
          <p:nvPr/>
        </p:nvGrpSpPr>
        <p:grpSpPr>
          <a:xfrm>
            <a:off x="903605" y="2478087"/>
            <a:ext cx="2303463" cy="776288"/>
            <a:chOff x="0" y="-1"/>
            <a:chExt cx="2304000" cy="776095"/>
          </a:xfrm>
        </p:grpSpPr>
        <p:grpSp>
          <p:nvGrpSpPr>
            <p:cNvPr id="5" name="组合 8204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0" name="组合 8205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8207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08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209" name="Text Box 229"/>
              <p:cNvSpPr txBox="1"/>
              <p:nvPr/>
            </p:nvSpPr>
            <p:spPr>
              <a:xfrm>
                <a:off x="469216" y="221502"/>
                <a:ext cx="1365568" cy="27425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Vertical Rising</a:t>
                </a:r>
                <a:endParaRPr lang="ko-KR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210" name="AutoShape 222"/>
            <p:cNvSpPr/>
            <p:nvPr/>
          </p:nvSpPr>
          <p:spPr>
            <a:xfrm>
              <a:off x="71455" y="701501"/>
              <a:ext cx="2161091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06965" y="123351"/>
                </a:cxn>
                <a:cxn ang="0">
                  <a:pos x="120869826" y="246699"/>
                </a:cxn>
                <a:cxn ang="0">
                  <a:pos x="4532588" y="123351"/>
                </a:cxn>
                <a:cxn ang="0">
                  <a:pos x="120869826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 Box 229"/>
          <p:cNvSpPr txBox="1"/>
          <p:nvPr/>
        </p:nvSpPr>
        <p:spPr>
          <a:xfrm>
            <a:off x="376713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8213"/>
          <p:cNvGrpSpPr/>
          <p:nvPr/>
        </p:nvGrpSpPr>
        <p:grpSpPr>
          <a:xfrm>
            <a:off x="3557905" y="2464752"/>
            <a:ext cx="2305050" cy="776288"/>
            <a:chOff x="0" y="-1"/>
            <a:chExt cx="2304000" cy="776095"/>
          </a:xfrm>
        </p:grpSpPr>
        <p:grpSp>
          <p:nvGrpSpPr>
            <p:cNvPr id="12" name="组合 8214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3" name="组合 8215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8217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18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219" name="Text Box 229"/>
              <p:cNvSpPr txBox="1"/>
              <p:nvPr/>
            </p:nvSpPr>
            <p:spPr>
              <a:xfrm>
                <a:off x="406216" y="221502"/>
                <a:ext cx="1491570" cy="27425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Vertical Turning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8220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2"/>
          <p:cNvGrpSpPr/>
          <p:nvPr/>
        </p:nvGrpSpPr>
        <p:grpSpPr>
          <a:xfrm>
            <a:off x="6189980" y="2479357"/>
            <a:ext cx="2305050" cy="776288"/>
            <a:chOff x="0" y="-1"/>
            <a:chExt cx="2304000" cy="776095"/>
          </a:xfrm>
        </p:grpSpPr>
        <p:grpSp>
          <p:nvGrpSpPr>
            <p:cNvPr id="15" name="组合 3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6" name="组合 4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6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" name="Text Box 229"/>
              <p:cNvSpPr txBox="1"/>
              <p:nvPr/>
            </p:nvSpPr>
            <p:spPr>
              <a:xfrm>
                <a:off x="244364" y="110404"/>
                <a:ext cx="1815273" cy="54850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Horizontal Turning 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with a Hook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9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7"/>
          <p:cNvGrpSpPr/>
          <p:nvPr/>
        </p:nvGrpSpPr>
        <p:grpSpPr>
          <a:xfrm>
            <a:off x="941070" y="3650297"/>
            <a:ext cx="2305050" cy="776288"/>
            <a:chOff x="0" y="-1"/>
            <a:chExt cx="2304000" cy="776095"/>
          </a:xfrm>
        </p:grpSpPr>
        <p:grpSp>
          <p:nvGrpSpPr>
            <p:cNvPr id="18" name="组合 18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9" name="组合 19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21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3" name="Text Box 229"/>
              <p:cNvSpPr txBox="1"/>
              <p:nvPr/>
            </p:nvSpPr>
            <p:spPr>
              <a:xfrm>
                <a:off x="365593" y="109770"/>
                <a:ext cx="1656595" cy="548504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Vertical and 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endParaRPr>
              </a:p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Redoubled Turnig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endParaRPr>
              </a:p>
            </p:txBody>
          </p:sp>
        </p:grpSp>
        <p:sp>
          <p:nvSpPr>
            <p:cNvPr id="24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24"/>
          <p:cNvGrpSpPr/>
          <p:nvPr/>
        </p:nvGrpSpPr>
        <p:grpSpPr>
          <a:xfrm>
            <a:off x="6233795" y="3746817"/>
            <a:ext cx="2305050" cy="776288"/>
            <a:chOff x="0" y="-1"/>
            <a:chExt cx="2304000" cy="776095"/>
          </a:xfrm>
        </p:grpSpPr>
        <p:grpSp>
          <p:nvGrpSpPr>
            <p:cNvPr id="25" name="组合 25"/>
            <p:cNvGrpSpPr/>
            <p:nvPr/>
          </p:nvGrpSpPr>
          <p:grpSpPr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26" name="组合 26"/>
              <p:cNvGrpSpPr/>
              <p:nvPr/>
            </p:nvGrpSpPr>
            <p:grpSpPr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28" name="AutoShape 3"/>
                <p:cNvSpPr/>
                <p:nvPr/>
              </p:nvSpPr>
              <p:spPr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ctr"/>
                <a:lstStyle/>
                <a:p>
                  <a:pPr lvl="0" eaLnBrk="1" hangingPunct="1"/>
                  <a:endParaRPr lang="zh-CN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" name="AutoShape 3"/>
                <p:cNvSpPr/>
                <p:nvPr/>
              </p:nvSpPr>
              <p:spPr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 algn="ctr" eaLnBrk="0" hangingPunct="0"/>
                  <a:endParaRPr lang="zh-CN" sz="2000" dirty="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0" name="Text Box 229"/>
              <p:cNvSpPr txBox="1"/>
              <p:nvPr/>
            </p:nvSpPr>
            <p:spPr>
              <a:xfrm>
                <a:off x="276735" y="248800"/>
                <a:ext cx="1834314" cy="27425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0" tIns="0" rIns="0" bIns="0">
                <a:spAutoFit/>
              </a:bodyPr>
              <a:lstStyle/>
              <a:p>
                <a:pPr lvl="0" algn="ctr" eaLnBrk="1" hangingPunct="1"/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Left-falling Turning</a:t>
                </a:r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31" name="AutoShape 222"/>
            <p:cNvSpPr/>
            <p:nvPr/>
          </p:nvSpPr>
          <p:spPr>
            <a:xfrm>
              <a:off x="71405" y="701501"/>
              <a:ext cx="2161190" cy="74593"/>
            </a:xfrm>
            <a:custGeom>
              <a:avLst/>
              <a:gdLst>
                <a:gd name="txL" fmla="*/ 2205 w 21600"/>
                <a:gd name="txT" fmla="*/ 2205 h 21600"/>
                <a:gd name="txR" fmla="*/ 19395 w 21600"/>
                <a:gd name="txB" fmla="*/ 19395 h 21600"/>
              </a:gdLst>
              <a:ahLst/>
              <a:cxnLst>
                <a:cxn ang="0">
                  <a:pos x="237217832" y="123351"/>
                </a:cxn>
                <a:cxn ang="0">
                  <a:pos x="120875363" y="246699"/>
                </a:cxn>
                <a:cxn ang="0">
                  <a:pos x="4532796" y="123351"/>
                </a:cxn>
                <a:cxn ang="0">
                  <a:pos x="120875363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lstStyle/>
            <a:p>
              <a:pPr lvl="0" eaLnBrk="1" hangingPunct="1"/>
              <a:endParaRPr lang="zh-CN" dirty="0">
                <a:solidFill>
                  <a:schemeClr val="bg1"/>
                </a:solidFill>
                <a:latin typeface="Calibri" panose="020F05020202040302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7" grpId="0"/>
      <p:bldP spid="8198" grpId="0"/>
      <p:bldP spid="8212" grpId="0"/>
      <p:bldP spid="8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19583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219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orizontal turning with rising stroke begins with a very short horizontal stroke, then turns down and rises up to the right. The stroke should be completed without being broken.</a:t>
            </a:r>
            <a:endParaRPr 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877570" y="1139825"/>
            <a:ext cx="7455535" cy="719455"/>
            <a:chOff x="-14230" y="0"/>
            <a:chExt cx="4967232" cy="719137"/>
          </a:xfrm>
        </p:grpSpPr>
        <p:grpSp>
          <p:nvGrpSpPr>
            <p:cNvPr id="8200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-14230" y="159315"/>
              <a:ext cx="4967232" cy="41764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just" eaLnBrk="1" hangingPunct="1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1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横折提</a:t>
              </a:r>
              <a:r>
                <a:rPr 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t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í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Horizontal Turning with Rising Stroke</a:t>
              </a:r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 Box 229"/>
          <p:cNvSpPr txBox="1"/>
          <p:nvPr/>
        </p:nvSpPr>
        <p:spPr>
          <a:xfrm>
            <a:off x="376713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5025" y="4336415"/>
            <a:ext cx="48234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语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认  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说 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讶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69494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524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As the name implies, a horizontal with a left falling and a curve begins with a very short horizontal stroke that is followed by a left falling and a curve. The whole stroke should be completed without being broken. </a:t>
            </a:r>
            <a:endParaRPr 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669290" y="1571625"/>
            <a:ext cx="8048625" cy="719455"/>
            <a:chOff x="-89524" y="0"/>
            <a:chExt cx="4941572" cy="719137"/>
          </a:xfrm>
        </p:grpSpPr>
        <p:grpSp>
          <p:nvGrpSpPr>
            <p:cNvPr id="8200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-89524" y="159513"/>
              <a:ext cx="4941572" cy="3960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横撇弯钩</a:t>
              </a:r>
              <a:r>
                <a:rPr 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ngpi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ě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w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ā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ō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u  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</a:rPr>
                <a:t>Horizontal with a Left Falling and a Curve</a:t>
              </a:r>
              <a:endPara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3" name="Text Box 229"/>
          <p:cNvSpPr txBox="1"/>
          <p:nvPr/>
        </p:nvSpPr>
        <p:spPr>
          <a:xfrm>
            <a:off x="3767138" y="43719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6765" y="4632960"/>
            <a:ext cx="48234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那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娜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阳       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阴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64668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219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horizontal and redoubled turning with a left falling can be formed by writting a short horizontal and redoubled turning, and ending with a left falling.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494665" y="999490"/>
            <a:ext cx="8164830" cy="1151674"/>
            <a:chOff x="0" y="0"/>
            <a:chExt cx="4752000" cy="719137"/>
          </a:xfrm>
        </p:grpSpPr>
        <p:grpSp>
          <p:nvGrpSpPr>
            <p:cNvPr id="8200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67340" y="172848"/>
              <a:ext cx="4627842" cy="43774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横折折撇</a:t>
              </a:r>
              <a:r>
                <a:rPr 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pi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ě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</a:t>
              </a:r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Horizontal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and Redoubled Turning </a:t>
              </a:r>
              <a:endParaRPr 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endParaRPr>
            </a:p>
            <a:p>
              <a:pPr lvl="0" algn="ctr" eaLnBrk="1" hangingPunct="1"/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                         </a:t>
              </a:r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  with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a Left Falling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1695" y="4493260"/>
            <a:ext cx="5314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     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进       选      还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/>
          <p:nvPr/>
        </p:nvSpPr>
        <p:spPr>
          <a:xfrm>
            <a:off x="7188200" y="354013"/>
            <a:ext cx="258445" cy="4178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48" tIns="45724" rIns="91448" bIns="45724"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5" name="AutoShape 207"/>
          <p:cNvSpPr/>
          <p:nvPr/>
        </p:nvSpPr>
        <p:spPr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 cap="flat" cmpd="sng">
            <a:solidFill>
              <a:srgbClr val="BFBFBF"/>
            </a:solidFill>
            <a:prstDash val="sysDot"/>
            <a:headEnd type="none" w="med" len="med"/>
            <a:tailEnd type="none" w="med" len="med"/>
          </a:ln>
        </p:spPr>
        <p:txBody>
          <a:bodyPr wrap="none" lIns="91425" tIns="45713" rIns="91425" bIns="45713" anchor="ctr"/>
          <a:lstStyle/>
          <a:p>
            <a:pPr lvl="0" algn="ctr" eaLnBrk="1" hangingPunct="1">
              <a:lnSpc>
                <a:spcPct val="140000"/>
              </a:lnSpc>
              <a:buClr>
                <a:srgbClr val="000000"/>
              </a:buClr>
            </a:pPr>
            <a:endParaRPr lang="zh-CN" sz="88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6" name="AutoShape 196"/>
          <p:cNvSpPr/>
          <p:nvPr/>
        </p:nvSpPr>
        <p:spPr>
          <a:xfrm>
            <a:off x="1689735" y="2704465"/>
            <a:ext cx="5813425" cy="2646680"/>
          </a:xfrm>
          <a:prstGeom prst="roundRect">
            <a:avLst>
              <a:gd name="adj" fmla="val 3727"/>
            </a:avLst>
          </a:prstGeom>
          <a:solidFill>
            <a:srgbClr val="D9D9D9">
              <a:alpha val="70000"/>
            </a:srgbClr>
          </a:solidFill>
          <a:ln w="127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dist"/>
            <a:endParaRPr 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7" name="Text Box 228"/>
          <p:cNvSpPr txBox="1"/>
          <p:nvPr/>
        </p:nvSpPr>
        <p:spPr>
          <a:xfrm>
            <a:off x="3765233" y="3869690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8" name="Text Box 229"/>
          <p:cNvSpPr txBox="1"/>
          <p:nvPr/>
        </p:nvSpPr>
        <p:spPr>
          <a:xfrm>
            <a:off x="1967230" y="2991485"/>
            <a:ext cx="5153660" cy="15388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lvl="0" algn="just" eaLnBrk="1" hangingPunct="1"/>
            <a:r>
              <a:rPr 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horizontal and redoubled turning with a 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hook to the left begins with a short level stroke, then turns to the lower left, and repeats in the same manner, ends up with a hook to the left. 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However zigzag it may be, the stroke cannot be broken anywhere.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8198"/>
          <p:cNvGrpSpPr/>
          <p:nvPr/>
        </p:nvGrpSpPr>
        <p:grpSpPr>
          <a:xfrm>
            <a:off x="494665" y="999490"/>
            <a:ext cx="8164830" cy="1151674"/>
            <a:chOff x="0" y="0"/>
            <a:chExt cx="4752000" cy="719137"/>
          </a:xfrm>
        </p:grpSpPr>
        <p:grpSp>
          <p:nvGrpSpPr>
            <p:cNvPr id="4" name="组合 8199"/>
            <p:cNvGrpSpPr/>
            <p:nvPr/>
          </p:nvGrpSpPr>
          <p:grpSpPr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8201" name="AutoShape 3"/>
              <p:cNvSpPr/>
              <p:nvPr/>
            </p:nvSpPr>
            <p:spPr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eaLnBrk="1" hangingPunct="1"/>
                <a:endParaRPr lang="zh-CN" dirty="0"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2" name="AutoShape 3"/>
              <p:cNvSpPr/>
              <p:nvPr/>
            </p:nvSpPr>
            <p:spPr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  <a:tileRect/>
              </a:gradFill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/>
                <a:endParaRPr lang="zh-CN" dirty="0">
                  <a:solidFill>
                    <a:srgbClr val="FFFFFF"/>
                  </a:solidFill>
                  <a:latin typeface="Calibri" panose="020F050202020403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67340" y="172848"/>
              <a:ext cx="4627842" cy="43774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4.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横折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折折钩</a:t>
              </a:r>
              <a:r>
                <a:rPr 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ngzh</a:t>
              </a:r>
              <a:r>
                <a:rPr lang="zh-CN" altLang="en-US" sz="20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</a:t>
              </a:r>
              <a:r>
                <a:rPr lang="en-US" altLang="zh-CN" sz="2000" b="1" dirty="0" err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zh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é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g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ō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u   </a:t>
              </a:r>
              <a:endParaRPr lang="en-US" altLang="zh-CN" sz="20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lvl="0" algn="ctr" eaLnBrk="1" hangingPunct="1"/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Horizontal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and Redoubled </a:t>
              </a:r>
              <a:r>
                <a:rPr lang="en-US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Turning with a </a:t>
              </a:r>
              <a:r>
                <a:rPr lang="en-US" sz="2000" dirty="0" smtClean="0">
                  <a:latin typeface="Times New Roman" panose="02020603050405020304" pitchFamily="18" charset="0"/>
                  <a:cs typeface="+mn-ea"/>
                </a:rPr>
                <a:t>H</a:t>
              </a:r>
              <a:r>
                <a:rPr lang="en-US" altLang="zh-CN" sz="2000" dirty="0" smtClean="0">
                  <a:latin typeface="Times New Roman" panose="02020603050405020304" pitchFamily="18" charset="0"/>
                  <a:cs typeface="+mn-ea"/>
                </a:rPr>
                <a:t>ook to the Left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/>
          <p:nvPr/>
        </p:nvSpPr>
        <p:spPr>
          <a:xfrm>
            <a:off x="2290128" y="4232275"/>
            <a:ext cx="1571625" cy="26098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0" tIns="0" rIns="0" bIns="0">
            <a:spAutoFit/>
          </a:bodyPr>
          <a:lstStyle/>
          <a:p>
            <a:pPr lvl="0" algn="ctr" eaLnBrk="1" hangingPunct="1"/>
            <a:r>
              <a:rPr 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1695" y="4583572"/>
            <a:ext cx="5314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奶       扔       仍        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2" grpId="0"/>
    </p:bldLst>
  </p:timing>
</p:sld>
</file>

<file path=ppt/theme/theme1.xml><?xml version="1.0" encoding="utf-8"?>
<a:theme xmlns:a="http://schemas.openxmlformats.org/drawingml/2006/main" name="2_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3085</Words>
  <Application>WPS 演示</Application>
  <PresentationFormat>全屏显示(4:3)</PresentationFormat>
  <Paragraphs>315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Times New Roman</vt:lpstr>
      <vt:lpstr>华文楷体</vt:lpstr>
      <vt:lpstr>微软雅黑</vt:lpstr>
      <vt:lpstr>楷体_GB2312</vt:lpstr>
      <vt:lpstr>华文楷体</vt:lpstr>
      <vt:lpstr>楷体</vt:lpstr>
      <vt:lpstr>2_Office 主题_2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principle of the stroke order of chinese characters</vt:lpstr>
      <vt:lpstr>The principle of the stroke order of chinese characters</vt:lpstr>
      <vt:lpstr>The principle of the stroke order of chinese characters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lenovo</cp:lastModifiedBy>
  <cp:revision>95</cp:revision>
  <dcterms:created xsi:type="dcterms:W3CDTF">2009-07-10T06:22:00Z</dcterms:created>
  <dcterms:modified xsi:type="dcterms:W3CDTF">2016-12-29T02:08:19Z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