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6" r:id="rId4"/>
  </p:sldMasterIdLst>
  <p:notesMasterIdLst>
    <p:notesMasterId r:id="rId8"/>
  </p:notesMasterIdLst>
  <p:sldIdLst>
    <p:sldId id="577" r:id="rId5"/>
    <p:sldId id="642" r:id="rId6"/>
    <p:sldId id="256" r:id="rId7"/>
    <p:sldId id="259" r:id="rId9"/>
    <p:sldId id="307" r:id="rId10"/>
    <p:sldId id="758" r:id="rId11"/>
    <p:sldId id="757" r:id="rId12"/>
    <p:sldId id="707" r:id="rId13"/>
    <p:sldId id="407" r:id="rId14"/>
    <p:sldId id="408" r:id="rId15"/>
    <p:sldId id="411" r:id="rId16"/>
    <p:sldId id="410" r:id="rId17"/>
    <p:sldId id="409" r:id="rId18"/>
    <p:sldId id="759" r:id="rId19"/>
    <p:sldId id="338" r:id="rId20"/>
    <p:sldId id="340" r:id="rId21"/>
    <p:sldId id="391" r:id="rId22"/>
    <p:sldId id="390" r:id="rId23"/>
    <p:sldId id="392" r:id="rId24"/>
    <p:sldId id="393" r:id="rId25"/>
    <p:sldId id="394" r:id="rId26"/>
    <p:sldId id="806" r:id="rId27"/>
    <p:sldId id="807" r:id="rId28"/>
    <p:sldId id="395" r:id="rId29"/>
    <p:sldId id="805" r:id="rId30"/>
    <p:sldId id="398" r:id="rId31"/>
    <p:sldId id="397" r:id="rId32"/>
    <p:sldId id="499" r:id="rId33"/>
    <p:sldId id="808" r:id="rId34"/>
    <p:sldId id="809" r:id="rId35"/>
    <p:sldId id="462" r:id="rId36"/>
    <p:sldId id="500" r:id="rId37"/>
    <p:sldId id="841" r:id="rId38"/>
    <p:sldId id="812" r:id="rId39"/>
    <p:sldId id="813" r:id="rId40"/>
    <p:sldId id="503" r:id="rId41"/>
    <p:sldId id="504" r:id="rId42"/>
    <p:sldId id="505" r:id="rId43"/>
    <p:sldId id="507" r:id="rId44"/>
    <p:sldId id="859" r:id="rId45"/>
    <p:sldId id="860" r:id="rId46"/>
    <p:sldId id="516" r:id="rId47"/>
    <p:sldId id="517" r:id="rId48"/>
    <p:sldId id="518" r:id="rId49"/>
    <p:sldId id="519" r:id="rId50"/>
    <p:sldId id="861" r:id="rId51"/>
    <p:sldId id="814" r:id="rId52"/>
    <p:sldId id="415" r:id="rId53"/>
    <p:sldId id="286" r:id="rId54"/>
  </p:sldIdLst>
  <p:sldSz cx="9144000" cy="6858000" type="screen4x3"/>
  <p:notesSz cx="6858000" cy="9144000"/>
  <p:defaultTextStyle>
    <a:defPPr>
      <a:defRPr lang="en-US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9pPr>
  </p:defaultTextStyle>
  <p:modifyVerifier cryptProviderType="rsaFull" cryptAlgorithmClass="hash" cryptAlgorithmType="typeAny" cryptAlgorithmSid="4" spinCount="100000" saltData="WnKVBRAgDPXk2dYwAoImbg==" hashData="OSZGILTKOmP+L966S4hiek6Ym7E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105AF"/>
    <a:srgbClr val="963D00"/>
    <a:srgbClr val="5F5F5F"/>
    <a:srgbClr val="5F463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26"/>
    <p:restoredTop sz="94660"/>
  </p:normalViewPr>
  <p:slideViewPr>
    <p:cSldViewPr showGuides="1">
      <p:cViewPr>
        <p:scale>
          <a:sx n="60" d="100"/>
          <a:sy n="60" d="100"/>
        </p:scale>
        <p:origin x="-768" y="-420"/>
      </p:cViewPr>
      <p:guideLst>
        <p:guide orient="horz" pos="2160"/>
        <p:guide pos="28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1986" name="页眉占位符 419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 fontAlgn="base"/>
            <a:endParaRPr lang="zh-CN" altLang="en-US" sz="1200" strike="noStrike" noProof="1" dirty="0">
              <a:ea typeface="宋体" panose="02010600030101010101" pitchFamily="2" charset="-122"/>
            </a:endParaRPr>
          </a:p>
        </p:txBody>
      </p:sp>
      <p:sp>
        <p:nvSpPr>
          <p:cNvPr id="41987" name="日期占位符 419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 algn="r" fontAlgn="base"/>
            <a:endParaRPr lang="en-US" altLang="zh-CN" sz="1200" strike="noStrike" noProof="1" dirty="0">
              <a:ea typeface="宋体" panose="02010600030101010101" pitchFamily="2" charset="-122"/>
            </a:endParaRPr>
          </a:p>
        </p:txBody>
      </p:sp>
      <p:sp>
        <p:nvSpPr>
          <p:cNvPr id="7172" name="幻灯片图像占位符 41987"/>
          <p:cNvSpPr>
            <a:spLocks noRo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173" name="文本占位符 41988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1990" name="页脚占位符 419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 fontAlgn="base"/>
            <a:endParaRPr lang="en-US" altLang="zh-CN" sz="1200" strike="noStrike" noProof="1" dirty="0">
              <a:ea typeface="宋体" panose="02010600030101010101" pitchFamily="2" charset="-122"/>
            </a:endParaRPr>
          </a:p>
        </p:txBody>
      </p:sp>
      <p:sp>
        <p:nvSpPr>
          <p:cNvPr id="41991" name="灯片编号占位符 419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200" strike="noStrike" noProof="1" dirty="0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eaLnBrk="1" fontAlgn="base" latinLnBrk="0" hangingPunct="1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1pPr>
    <a:lvl2pPr marL="457200" lvl="1" indent="0" algn="l" defTabSz="914400" eaLnBrk="1" fontAlgn="base" latinLnBrk="0" hangingPunct="1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2pPr>
    <a:lvl3pPr marL="914400" lvl="2" indent="0" algn="l" defTabSz="914400" eaLnBrk="1" fontAlgn="base" latinLnBrk="0" hangingPunct="1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3pPr>
    <a:lvl4pPr marL="1371600" lvl="3" indent="0" algn="l" defTabSz="914400" eaLnBrk="1" fontAlgn="base" latinLnBrk="0" hangingPunct="1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4pPr>
    <a:lvl5pPr marL="1828800" lvl="4" indent="0" algn="l" defTabSz="914400" eaLnBrk="1" fontAlgn="base" latinLnBrk="0" hangingPunct="1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5pPr>
    <a:lvl6pPr marL="2286000" lvl="5" indent="0" algn="l" defTabSz="914400" eaLnBrk="1" fontAlgn="base" latinLnBrk="0" hangingPunct="1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0" algn="l" defTabSz="914400" eaLnBrk="1" fontAlgn="base" latinLnBrk="0" hangingPunct="1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0" algn="l" defTabSz="914400" eaLnBrk="1" fontAlgn="base" latinLnBrk="0" hangingPunct="1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0" algn="l" defTabSz="914400" eaLnBrk="1" fontAlgn="base" latinLnBrk="0" hangingPunct="1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幻灯片图像占位符 4300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2290" name="文本占位符 43010"/>
          <p:cNvSpPr>
            <a:spLocks noGrp="1"/>
          </p:cNvSpPr>
          <p:nvPr>
            <p:ph type="body"/>
          </p:nvPr>
        </p:nvSpPr>
        <p:spPr/>
        <p:txBody>
          <a:bodyPr anchor="t"/>
          <a:p>
            <a:pPr lvl="0" indent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2291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b"/>
          <a:p>
            <a:pPr lvl="0" indent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幻灯片图像占位符 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9458" name="文本占位符 2"/>
          <p:cNvSpPr>
            <a:spLocks noGrp="1"/>
          </p:cNvSpPr>
          <p:nvPr>
            <p:ph type="body"/>
          </p:nvPr>
        </p:nvSpPr>
        <p:spPr/>
        <p:txBody>
          <a:bodyPr anchor="t"/>
          <a:p>
            <a:pPr lvl="0" indent="0"/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8" name="图片 3087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4177" flipH="1">
            <a:off x="1733550" y="3008313"/>
            <a:ext cx="822325" cy="3721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图片 3088" descr="4"/>
          <p:cNvPicPr>
            <a:picLocks noChangeAspect="1"/>
          </p:cNvPicPr>
          <p:nvPr/>
        </p:nvPicPr>
        <p:blipFill>
          <a:blip r:embed="rId3"/>
          <a:srcRect l="23305" b="32939"/>
          <a:stretch>
            <a:fillRect/>
          </a:stretch>
        </p:blipFill>
        <p:spPr>
          <a:xfrm>
            <a:off x="2268538" y="0"/>
            <a:ext cx="6875462" cy="4508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96" name="组合 3095"/>
          <p:cNvGrpSpPr/>
          <p:nvPr/>
        </p:nvGrpSpPr>
        <p:grpSpPr>
          <a:xfrm>
            <a:off x="2843213" y="404813"/>
            <a:ext cx="6300787" cy="1660525"/>
            <a:chOff x="1791" y="255"/>
            <a:chExt cx="3969" cy="1046"/>
          </a:xfrm>
        </p:grpSpPr>
        <p:pic>
          <p:nvPicPr>
            <p:cNvPr id="4108" name="图片 3085" descr="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791" y="255"/>
              <a:ext cx="3969" cy="104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3090" descr="6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200" y="255"/>
              <a:ext cx="3560" cy="11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110" name="图片 3091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990850" cy="2428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11" name="文本框 3094"/>
          <p:cNvSpPr txBox="1"/>
          <p:nvPr/>
        </p:nvSpPr>
        <p:spPr>
          <a:xfrm>
            <a:off x="63500" y="293688"/>
            <a:ext cx="1303338" cy="4270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/>
            <a:r>
              <a:rPr lang="en-US" altLang="zh-CN" sz="2200">
                <a:solidFill>
                  <a:srgbClr val="FFFFFF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L/O/G/O</a:t>
            </a:r>
            <a:endParaRPr lang="en-US" altLang="zh-CN" sz="2200">
              <a:solidFill>
                <a:srgbClr val="FFFFFF"/>
              </a:solidFill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098" name="组合 3097"/>
          <p:cNvGrpSpPr/>
          <p:nvPr/>
        </p:nvGrpSpPr>
        <p:grpSpPr>
          <a:xfrm>
            <a:off x="0" y="2781300"/>
            <a:ext cx="4235450" cy="2295525"/>
            <a:chOff x="0" y="1752"/>
            <a:chExt cx="2668" cy="1446"/>
          </a:xfrm>
        </p:grpSpPr>
        <p:pic>
          <p:nvPicPr>
            <p:cNvPr id="4105" name="图片 3086" descr="2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0" y="1752"/>
              <a:ext cx="2668" cy="144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6" name="图片 3089" descr="5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0" y="1752"/>
              <a:ext cx="2562" cy="10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084" name="图片 3083" descr="11"/>
          <p:cNvPicPr>
            <a:picLocks noChangeAspect="1"/>
          </p:cNvPicPr>
          <p:nvPr/>
        </p:nvPicPr>
        <p:blipFill>
          <a:blip r:embed="rId9"/>
          <a:srcRect b="16513"/>
          <a:stretch>
            <a:fillRect/>
          </a:stretch>
        </p:blipFill>
        <p:spPr>
          <a:xfrm>
            <a:off x="533400" y="5567363"/>
            <a:ext cx="1435100" cy="1155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3082"/>
          <p:cNvSpPr/>
          <p:nvPr/>
        </p:nvSpPr>
        <p:spPr>
          <a:xfrm>
            <a:off x="0" y="2781300"/>
            <a:ext cx="7451725" cy="230346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" name="矩形 3081"/>
          <p:cNvSpPr/>
          <p:nvPr/>
        </p:nvSpPr>
        <p:spPr>
          <a:xfrm>
            <a:off x="1619250" y="404813"/>
            <a:ext cx="7524750" cy="165576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081" name="矩形 3080"/>
          <p:cNvSpPr/>
          <p:nvPr/>
        </p:nvSpPr>
        <p:spPr>
          <a:xfrm>
            <a:off x="7439025" y="4508500"/>
            <a:ext cx="1704975" cy="93663"/>
          </a:xfrm>
          <a:prstGeom prst="rect">
            <a:avLst/>
          </a:prstGeom>
          <a:solidFill>
            <a:schemeClr val="accent1">
              <a:alpha val="85001"/>
            </a:schemeClr>
          </a:soli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4099" name="图片 3078" descr="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241800"/>
            <a:ext cx="9144000" cy="261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矩形 3079"/>
          <p:cNvSpPr/>
          <p:nvPr/>
        </p:nvSpPr>
        <p:spPr>
          <a:xfrm>
            <a:off x="0" y="0"/>
            <a:ext cx="9144000" cy="45085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1219200" y="5257800"/>
            <a:ext cx="7772400" cy="990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r">
              <a:defRPr sz="4800" kern="1200">
                <a:solidFill>
                  <a:schemeClr val="tx2"/>
                </a:solidFill>
              </a:defRPr>
            </a:lvl1pPr>
          </a:lstStyle>
          <a:p>
            <a:pPr lvl="0" fontAlgn="base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075" name="副标题 3074"/>
          <p:cNvSpPr>
            <a:spLocks noGrp="1"/>
          </p:cNvSpPr>
          <p:nvPr>
            <p:ph type="subTitle" idx="1"/>
          </p:nvPr>
        </p:nvSpPr>
        <p:spPr>
          <a:xfrm>
            <a:off x="4533900" y="6096000"/>
            <a:ext cx="4419600" cy="5334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>
              <a:buNone/>
              <a:defRPr sz="1800" kern="1200">
                <a:latin typeface="Times New Roman" panose="02020603050405020304" pitchFamily="18" charset="0"/>
              </a:defRPr>
            </a:lvl1pPr>
            <a:lvl2pPr marL="457200" lvl="1" indent="-457200" algn="ctr">
              <a:buNone/>
              <a:defRPr sz="1800" kern="1200">
                <a:latin typeface="Times New Roman" panose="02020603050405020304" pitchFamily="18" charset="0"/>
              </a:defRPr>
            </a:lvl2pPr>
            <a:lvl3pPr marL="914400" lvl="2" indent="-914400" algn="ctr">
              <a:buNone/>
              <a:defRPr sz="1800" kern="1200">
                <a:latin typeface="Times New Roman" panose="02020603050405020304" pitchFamily="18" charset="0"/>
              </a:defRPr>
            </a:lvl3pPr>
            <a:lvl4pPr marL="1371600" lvl="3" indent="-1371600" algn="ctr">
              <a:buNone/>
              <a:defRPr sz="1800" kern="1200">
                <a:latin typeface="Times New Roman" panose="02020603050405020304" pitchFamily="18" charset="0"/>
              </a:defRPr>
            </a:lvl4pPr>
            <a:lvl5pPr marL="1828800" lvl="4" indent="-1828800" algn="ctr">
              <a:buNone/>
              <a:defRPr sz="1800" kern="1200">
                <a:latin typeface="Times New Roman" panose="02020603050405020304" pitchFamily="18" charset="0"/>
              </a:defRPr>
            </a:lvl5pPr>
          </a:lstStyle>
          <a:p>
            <a:pPr lvl="0" fontAlgn="base"/>
            <a:r>
              <a:rPr lang="zh-CN" altLang="en-US" strike="noStrike" noProof="1" dirty="0"/>
              <a:t>单击此处编辑母版副标题样式</a:t>
            </a:r>
            <a:endParaRPr lang="zh-CN" altLang="en-US" strike="noStrike" noProof="1" dirty="0"/>
          </a:p>
        </p:txBody>
      </p:sp>
      <p:sp>
        <p:nvSpPr>
          <p:cNvPr id="7" name="日期占位符 3075"/>
          <p:cNvSpPr>
            <a:spLocks noGrp="1"/>
          </p:cNvSpPr>
          <p:nvPr>
            <p:ph type="dt" sz="half" idx="2"/>
          </p:nvPr>
        </p:nvSpPr>
        <p:spPr>
          <a:xfrm>
            <a:off x="76200" y="6505575"/>
            <a:ext cx="1219200" cy="24447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fontAlgn="base"/>
            <a:endParaRPr lang="en-US" altLang="zh-CN" noProof="1">
              <a:ea typeface="宋体" panose="02010600030101010101" pitchFamily="2" charset="-122"/>
            </a:endParaRPr>
          </a:p>
        </p:txBody>
      </p:sp>
      <p:sp>
        <p:nvSpPr>
          <p:cNvPr id="8" name="页脚占位符 3076"/>
          <p:cNvSpPr>
            <a:spLocks noGrp="1"/>
          </p:cNvSpPr>
          <p:nvPr>
            <p:ph type="ftr" sz="quarter" idx="3"/>
          </p:nvPr>
        </p:nvSpPr>
        <p:spPr>
          <a:xfrm>
            <a:off x="1371600" y="6505575"/>
            <a:ext cx="1219200" cy="24447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fontAlgn="base"/>
            <a:endParaRPr lang="en-US" altLang="zh-CN" noProof="1">
              <a:ea typeface="宋体" panose="02010600030101010101" pitchFamily="2" charset="-122"/>
            </a:endParaRPr>
          </a:p>
        </p:txBody>
      </p:sp>
      <p:sp>
        <p:nvSpPr>
          <p:cNvPr id="9" name="灯片编号占位符 3077"/>
          <p:cNvSpPr>
            <a:spLocks noGrp="1"/>
          </p:cNvSpPr>
          <p:nvPr>
            <p:ph type="sldNum" sz="quarter" idx="4"/>
          </p:nvPr>
        </p:nvSpPr>
        <p:spPr>
          <a:xfrm>
            <a:off x="2667000" y="6505575"/>
            <a:ext cx="1219200" cy="24447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fontAlgn="base"/>
            <a:fld id="{9A0DB2DC-4C9A-4742-B13C-FB6460FD3503}" type="slidenum">
              <a:rPr lang="zh-CN" altLang="en-US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noProof="1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animBg="1"/>
      <p:bldP spid="4" grpId="0" animBg="1"/>
      <p:bldP spid="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60356" y="239713"/>
            <a:ext cx="2067719" cy="588645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39713"/>
            <a:ext cx="6083288" cy="588645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8" name="图片 3087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4177" flipH="1">
            <a:off x="1733550" y="3008313"/>
            <a:ext cx="822325" cy="3721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图片 3088" descr="4"/>
          <p:cNvPicPr>
            <a:picLocks noChangeAspect="1"/>
          </p:cNvPicPr>
          <p:nvPr/>
        </p:nvPicPr>
        <p:blipFill>
          <a:blip r:embed="rId3"/>
          <a:srcRect l="23305" b="32939"/>
          <a:stretch>
            <a:fillRect/>
          </a:stretch>
        </p:blipFill>
        <p:spPr>
          <a:xfrm>
            <a:off x="2268538" y="0"/>
            <a:ext cx="6875462" cy="4508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96" name="组合 3095"/>
          <p:cNvGrpSpPr/>
          <p:nvPr/>
        </p:nvGrpSpPr>
        <p:grpSpPr>
          <a:xfrm>
            <a:off x="2843213" y="404813"/>
            <a:ext cx="6300787" cy="1660525"/>
            <a:chOff x="1791" y="255"/>
            <a:chExt cx="3969" cy="1046"/>
          </a:xfrm>
        </p:grpSpPr>
        <p:pic>
          <p:nvPicPr>
            <p:cNvPr id="5132" name="图片 3085" descr="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791" y="255"/>
              <a:ext cx="3969" cy="104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3" name="图片 3090" descr="6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200" y="255"/>
              <a:ext cx="3560" cy="11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134" name="图片 3091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990850" cy="2428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35" name="文本框 3094"/>
          <p:cNvSpPr txBox="1"/>
          <p:nvPr/>
        </p:nvSpPr>
        <p:spPr>
          <a:xfrm>
            <a:off x="63500" y="293688"/>
            <a:ext cx="1303338" cy="4270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/>
            <a:r>
              <a:rPr lang="en-US" altLang="zh-CN" sz="2200">
                <a:solidFill>
                  <a:srgbClr val="FFFFFF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L/O/G/O</a:t>
            </a:r>
            <a:endParaRPr lang="en-US" altLang="zh-CN" sz="2200">
              <a:solidFill>
                <a:srgbClr val="FFFFFF"/>
              </a:solidFill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098" name="组合 3097"/>
          <p:cNvGrpSpPr/>
          <p:nvPr/>
        </p:nvGrpSpPr>
        <p:grpSpPr>
          <a:xfrm>
            <a:off x="0" y="2781300"/>
            <a:ext cx="4235450" cy="2295525"/>
            <a:chOff x="0" y="1752"/>
            <a:chExt cx="2668" cy="1446"/>
          </a:xfrm>
        </p:grpSpPr>
        <p:pic>
          <p:nvPicPr>
            <p:cNvPr id="5129" name="图片 3086" descr="2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0" y="1752"/>
              <a:ext cx="2668" cy="144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0" name="图片 3089" descr="5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0" y="1752"/>
              <a:ext cx="2562" cy="10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084" name="图片 3083" descr="11"/>
          <p:cNvPicPr>
            <a:picLocks noChangeAspect="1"/>
          </p:cNvPicPr>
          <p:nvPr/>
        </p:nvPicPr>
        <p:blipFill>
          <a:blip r:embed="rId9"/>
          <a:srcRect b="16513"/>
          <a:stretch>
            <a:fillRect/>
          </a:stretch>
        </p:blipFill>
        <p:spPr>
          <a:xfrm>
            <a:off x="533400" y="5567363"/>
            <a:ext cx="1435100" cy="1155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3" name="矩形 3082"/>
          <p:cNvSpPr/>
          <p:nvPr/>
        </p:nvSpPr>
        <p:spPr>
          <a:xfrm>
            <a:off x="0" y="2781300"/>
            <a:ext cx="7451725" cy="230346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82" name="矩形 3081"/>
          <p:cNvSpPr/>
          <p:nvPr/>
        </p:nvSpPr>
        <p:spPr>
          <a:xfrm>
            <a:off x="1619250" y="404813"/>
            <a:ext cx="7524750" cy="165576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81" name="矩形 3080"/>
          <p:cNvSpPr/>
          <p:nvPr/>
        </p:nvSpPr>
        <p:spPr>
          <a:xfrm>
            <a:off x="7439025" y="4508500"/>
            <a:ext cx="1704975" cy="93663"/>
          </a:xfrm>
          <a:prstGeom prst="rect">
            <a:avLst/>
          </a:prstGeom>
          <a:solidFill>
            <a:schemeClr val="accent1">
              <a:alpha val="85001"/>
            </a:schemeClr>
          </a:soli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123" name="图片 3078" descr="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241800"/>
            <a:ext cx="9144000" cy="261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矩形 3079"/>
          <p:cNvSpPr/>
          <p:nvPr/>
        </p:nvSpPr>
        <p:spPr>
          <a:xfrm>
            <a:off x="0" y="0"/>
            <a:ext cx="9144000" cy="45085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1219200" y="5257800"/>
            <a:ext cx="7772400" cy="990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r">
              <a:defRPr sz="4800" kern="1200">
                <a:solidFill>
                  <a:schemeClr val="tx2"/>
                </a:solidFill>
              </a:defRPr>
            </a:lvl1pPr>
          </a:lstStyle>
          <a:p>
            <a:pPr lvl="0" fontAlgn="base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075" name="副标题 3074"/>
          <p:cNvSpPr>
            <a:spLocks noGrp="1"/>
          </p:cNvSpPr>
          <p:nvPr>
            <p:ph type="subTitle" idx="1"/>
          </p:nvPr>
        </p:nvSpPr>
        <p:spPr>
          <a:xfrm>
            <a:off x="4533900" y="6096000"/>
            <a:ext cx="4419600" cy="5334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>
              <a:buNone/>
              <a:defRPr sz="1800" kern="1200">
                <a:latin typeface="Times New Roman" panose="02020603050405020304" pitchFamily="18" charset="0"/>
              </a:defRPr>
            </a:lvl1pPr>
            <a:lvl2pPr marL="457200" lvl="1" indent="-457200" algn="ctr">
              <a:buNone/>
              <a:defRPr sz="1800" kern="1200">
                <a:latin typeface="Times New Roman" panose="02020603050405020304" pitchFamily="18" charset="0"/>
              </a:defRPr>
            </a:lvl2pPr>
            <a:lvl3pPr marL="914400" lvl="2" indent="-914400" algn="ctr">
              <a:buNone/>
              <a:defRPr sz="1800" kern="1200">
                <a:latin typeface="Times New Roman" panose="02020603050405020304" pitchFamily="18" charset="0"/>
              </a:defRPr>
            </a:lvl3pPr>
            <a:lvl4pPr marL="1371600" lvl="3" indent="-1371600" algn="ctr">
              <a:buNone/>
              <a:defRPr sz="1800" kern="1200">
                <a:latin typeface="Times New Roman" panose="02020603050405020304" pitchFamily="18" charset="0"/>
              </a:defRPr>
            </a:lvl4pPr>
            <a:lvl5pPr marL="1828800" lvl="4" indent="-1828800" algn="ctr">
              <a:buNone/>
              <a:defRPr sz="1800" kern="1200">
                <a:latin typeface="Times New Roman" panose="02020603050405020304" pitchFamily="18" charset="0"/>
              </a:defRPr>
            </a:lvl5pPr>
          </a:lstStyle>
          <a:p>
            <a:pPr lvl="0" fontAlgn="base"/>
            <a:r>
              <a:rPr lang="zh-CN" altLang="en-US" strike="noStrike" noProof="1" dirty="0"/>
              <a:t>单击此处编辑母版副标题样式</a:t>
            </a:r>
            <a:endParaRPr lang="zh-CN" altLang="en-US" strike="noStrike" noProof="1" dirty="0"/>
          </a:p>
        </p:txBody>
      </p:sp>
      <p:sp>
        <p:nvSpPr>
          <p:cNvPr id="3076" name="日期占位符 3075"/>
          <p:cNvSpPr>
            <a:spLocks noGrp="1"/>
          </p:cNvSpPr>
          <p:nvPr>
            <p:ph type="dt" sz="half" idx="2"/>
          </p:nvPr>
        </p:nvSpPr>
        <p:spPr>
          <a:xfrm>
            <a:off x="76200" y="6505575"/>
            <a:ext cx="1219200" cy="24447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fontAlgn="base"/>
            <a:endParaRPr lang="en-US" altLang="zh-CN" noProof="1">
              <a:ea typeface="宋体" panose="02010600030101010101" pitchFamily="2" charset="-122"/>
            </a:endParaRPr>
          </a:p>
        </p:txBody>
      </p:sp>
      <p:sp>
        <p:nvSpPr>
          <p:cNvPr id="3077" name="页脚占位符 3076"/>
          <p:cNvSpPr>
            <a:spLocks noGrp="1"/>
          </p:cNvSpPr>
          <p:nvPr>
            <p:ph type="ftr" sz="quarter" idx="3"/>
          </p:nvPr>
        </p:nvSpPr>
        <p:spPr>
          <a:xfrm>
            <a:off x="1371600" y="6505575"/>
            <a:ext cx="1219200" cy="24447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fontAlgn="base"/>
            <a:endParaRPr lang="en-US" altLang="zh-CN" noProof="1">
              <a:ea typeface="宋体" panose="02010600030101010101" pitchFamily="2" charset="-122"/>
            </a:endParaRPr>
          </a:p>
        </p:txBody>
      </p:sp>
      <p:sp>
        <p:nvSpPr>
          <p:cNvPr id="3078" name="灯片编号占位符 3077"/>
          <p:cNvSpPr>
            <a:spLocks noGrp="1"/>
          </p:cNvSpPr>
          <p:nvPr>
            <p:ph type="sldNum" sz="quarter" idx="4"/>
          </p:nvPr>
        </p:nvSpPr>
        <p:spPr>
          <a:xfrm>
            <a:off x="2667000" y="6505575"/>
            <a:ext cx="1219200" cy="24447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fontAlgn="base"/>
            <a:fld id="{9A0DB2DC-4C9A-4742-B13C-FB6460FD3503}" type="slidenum">
              <a:rPr lang="zh-CN" altLang="en-US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noProof="1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bldLvl="0" animBg="1"/>
      <p:bldP spid="3082" grpId="0" bldLvl="0" animBg="1"/>
      <p:bldP spid="3083" grpId="0" bldLvl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2504" cy="48307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95400"/>
            <a:ext cx="4032504" cy="48307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60356" y="239713"/>
            <a:ext cx="2067719" cy="588645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39713"/>
            <a:ext cx="6083288" cy="588645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8" name="图片 3087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4177" flipH="1">
            <a:off x="1733550" y="3008313"/>
            <a:ext cx="822325" cy="3721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1" name="图片 3088" descr="4"/>
          <p:cNvPicPr>
            <a:picLocks noChangeAspect="1"/>
          </p:cNvPicPr>
          <p:nvPr/>
        </p:nvPicPr>
        <p:blipFill>
          <a:blip r:embed="rId3"/>
          <a:srcRect l="23305" b="32939"/>
          <a:stretch>
            <a:fillRect/>
          </a:stretch>
        </p:blipFill>
        <p:spPr>
          <a:xfrm>
            <a:off x="2268538" y="0"/>
            <a:ext cx="6875462" cy="4508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96" name="组合 3095"/>
          <p:cNvGrpSpPr/>
          <p:nvPr/>
        </p:nvGrpSpPr>
        <p:grpSpPr>
          <a:xfrm>
            <a:off x="2843213" y="404813"/>
            <a:ext cx="6300787" cy="1660525"/>
            <a:chOff x="1791" y="255"/>
            <a:chExt cx="3969" cy="1046"/>
          </a:xfrm>
        </p:grpSpPr>
        <p:pic>
          <p:nvPicPr>
            <p:cNvPr id="6156" name="图片 3085" descr="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791" y="255"/>
              <a:ext cx="3969" cy="104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7" name="图片 3090" descr="6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200" y="255"/>
              <a:ext cx="3560" cy="11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58" name="图片 3091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990850" cy="2428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9" name="文本框 3094"/>
          <p:cNvSpPr txBox="1"/>
          <p:nvPr/>
        </p:nvSpPr>
        <p:spPr>
          <a:xfrm>
            <a:off x="63500" y="293688"/>
            <a:ext cx="1303338" cy="4270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/>
            <a:r>
              <a:rPr lang="en-US" altLang="zh-CN" sz="2200">
                <a:solidFill>
                  <a:srgbClr val="FFFFFF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L/O/G/O</a:t>
            </a:r>
            <a:endParaRPr lang="en-US" altLang="zh-CN" sz="2200">
              <a:solidFill>
                <a:srgbClr val="FFFFFF"/>
              </a:solidFill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098" name="组合 3097"/>
          <p:cNvGrpSpPr/>
          <p:nvPr/>
        </p:nvGrpSpPr>
        <p:grpSpPr>
          <a:xfrm>
            <a:off x="0" y="2781300"/>
            <a:ext cx="4235450" cy="2295525"/>
            <a:chOff x="0" y="1752"/>
            <a:chExt cx="2668" cy="1446"/>
          </a:xfrm>
        </p:grpSpPr>
        <p:pic>
          <p:nvPicPr>
            <p:cNvPr id="6153" name="图片 3086" descr="2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0" y="1752"/>
              <a:ext cx="2668" cy="144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4" name="图片 3089" descr="5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0" y="1752"/>
              <a:ext cx="2562" cy="10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084" name="图片 3083" descr="11"/>
          <p:cNvPicPr>
            <a:picLocks noChangeAspect="1"/>
          </p:cNvPicPr>
          <p:nvPr/>
        </p:nvPicPr>
        <p:blipFill>
          <a:blip r:embed="rId9"/>
          <a:srcRect b="16513"/>
          <a:stretch>
            <a:fillRect/>
          </a:stretch>
        </p:blipFill>
        <p:spPr>
          <a:xfrm>
            <a:off x="533400" y="5567363"/>
            <a:ext cx="1435100" cy="1155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3082"/>
          <p:cNvSpPr/>
          <p:nvPr/>
        </p:nvSpPr>
        <p:spPr>
          <a:xfrm>
            <a:off x="0" y="2781300"/>
            <a:ext cx="7451725" cy="230346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081"/>
          <p:cNvSpPr/>
          <p:nvPr/>
        </p:nvSpPr>
        <p:spPr>
          <a:xfrm>
            <a:off x="1619250" y="404813"/>
            <a:ext cx="7524750" cy="165576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81" name="矩形 3080"/>
          <p:cNvSpPr/>
          <p:nvPr/>
        </p:nvSpPr>
        <p:spPr>
          <a:xfrm>
            <a:off x="7439025" y="4508500"/>
            <a:ext cx="1704975" cy="93663"/>
          </a:xfrm>
          <a:prstGeom prst="rect">
            <a:avLst/>
          </a:prstGeom>
          <a:solidFill>
            <a:schemeClr val="accent1">
              <a:alpha val="85001"/>
            </a:schemeClr>
          </a:soli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147" name="图片 3078" descr="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241800"/>
            <a:ext cx="9144000" cy="261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矩形 3079"/>
          <p:cNvSpPr/>
          <p:nvPr/>
        </p:nvSpPr>
        <p:spPr>
          <a:xfrm>
            <a:off x="0" y="0"/>
            <a:ext cx="9144000" cy="45085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1219200" y="5257800"/>
            <a:ext cx="7772400" cy="990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r">
              <a:defRPr sz="4800" kern="1200">
                <a:solidFill>
                  <a:schemeClr val="tx2"/>
                </a:solidFill>
              </a:defRPr>
            </a:lvl1pPr>
          </a:lstStyle>
          <a:p>
            <a:pPr lvl="0" fontAlgn="base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075" name="副标题 3074"/>
          <p:cNvSpPr>
            <a:spLocks noGrp="1"/>
          </p:cNvSpPr>
          <p:nvPr>
            <p:ph type="subTitle" idx="1"/>
          </p:nvPr>
        </p:nvSpPr>
        <p:spPr>
          <a:xfrm>
            <a:off x="4533900" y="6096000"/>
            <a:ext cx="4419600" cy="5334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>
              <a:buNone/>
              <a:defRPr sz="1800" kern="1200">
                <a:latin typeface="Times New Roman" panose="02020603050405020304" pitchFamily="18" charset="0"/>
              </a:defRPr>
            </a:lvl1pPr>
            <a:lvl2pPr marL="457200" lvl="1" indent="-457200" algn="ctr">
              <a:buNone/>
              <a:defRPr sz="1800" kern="1200">
                <a:latin typeface="Times New Roman" panose="02020603050405020304" pitchFamily="18" charset="0"/>
              </a:defRPr>
            </a:lvl2pPr>
            <a:lvl3pPr marL="914400" lvl="2" indent="-914400" algn="ctr">
              <a:buNone/>
              <a:defRPr sz="1800" kern="1200">
                <a:latin typeface="Times New Roman" panose="02020603050405020304" pitchFamily="18" charset="0"/>
              </a:defRPr>
            </a:lvl3pPr>
            <a:lvl4pPr marL="1371600" lvl="3" indent="-1371600" algn="ctr">
              <a:buNone/>
              <a:defRPr sz="1800" kern="1200">
                <a:latin typeface="Times New Roman" panose="02020603050405020304" pitchFamily="18" charset="0"/>
              </a:defRPr>
            </a:lvl4pPr>
            <a:lvl5pPr marL="1828800" lvl="4" indent="-1828800" algn="ctr">
              <a:buNone/>
              <a:defRPr sz="1800" kern="1200">
                <a:latin typeface="Times New Roman" panose="02020603050405020304" pitchFamily="18" charset="0"/>
              </a:defRPr>
            </a:lvl5pPr>
          </a:lstStyle>
          <a:p>
            <a:pPr lvl="0" fontAlgn="base"/>
            <a:r>
              <a:rPr lang="zh-CN" altLang="en-US" strike="noStrike" noProof="1" dirty="0"/>
              <a:t>单击此处编辑母版副标题样式</a:t>
            </a:r>
            <a:endParaRPr lang="zh-CN" altLang="en-US" strike="noStrike" noProof="1" dirty="0"/>
          </a:p>
        </p:txBody>
      </p:sp>
      <p:sp>
        <p:nvSpPr>
          <p:cNvPr id="7" name="日期占位符 3075"/>
          <p:cNvSpPr>
            <a:spLocks noGrp="1"/>
          </p:cNvSpPr>
          <p:nvPr>
            <p:ph type="dt" sz="half" idx="2"/>
          </p:nvPr>
        </p:nvSpPr>
        <p:spPr>
          <a:xfrm>
            <a:off x="76200" y="6505575"/>
            <a:ext cx="1219200" cy="24447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fontAlgn="base"/>
            <a:endParaRPr lang="en-US" altLang="zh-CN" noProof="1">
              <a:ea typeface="宋体" panose="02010600030101010101" pitchFamily="2" charset="-122"/>
            </a:endParaRPr>
          </a:p>
        </p:txBody>
      </p:sp>
      <p:sp>
        <p:nvSpPr>
          <p:cNvPr id="8" name="页脚占位符 3076"/>
          <p:cNvSpPr>
            <a:spLocks noGrp="1"/>
          </p:cNvSpPr>
          <p:nvPr>
            <p:ph type="ftr" sz="quarter" idx="3"/>
          </p:nvPr>
        </p:nvSpPr>
        <p:spPr>
          <a:xfrm>
            <a:off x="1371600" y="6505575"/>
            <a:ext cx="1219200" cy="24447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fontAlgn="base"/>
            <a:endParaRPr lang="en-US" altLang="zh-CN" noProof="1">
              <a:ea typeface="宋体" panose="02010600030101010101" pitchFamily="2" charset="-122"/>
            </a:endParaRPr>
          </a:p>
        </p:txBody>
      </p:sp>
      <p:sp>
        <p:nvSpPr>
          <p:cNvPr id="9" name="灯片编号占位符 3077"/>
          <p:cNvSpPr>
            <a:spLocks noGrp="1"/>
          </p:cNvSpPr>
          <p:nvPr>
            <p:ph type="sldNum" sz="quarter" idx="4"/>
          </p:nvPr>
        </p:nvSpPr>
        <p:spPr>
          <a:xfrm>
            <a:off x="2667000" y="6505575"/>
            <a:ext cx="1219200" cy="24447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p>
            <a:pPr fontAlgn="base"/>
            <a:fld id="{9A0DB2DC-4C9A-4742-B13C-FB6460FD3503}" type="slidenum">
              <a:rPr lang="zh-CN" altLang="en-US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noProof="1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bldLvl="0" animBg="1"/>
      <p:bldP spid="4" grpId="0" bldLvl="0" animBg="1"/>
      <p:bldP spid="3" grpId="0" bldLvl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2504" cy="48307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95400"/>
            <a:ext cx="4032504" cy="48307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60356" y="239713"/>
            <a:ext cx="2067719" cy="588645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39713"/>
            <a:ext cx="6083288" cy="588645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2504" cy="48307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95400"/>
            <a:ext cx="4032504" cy="48307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3.png"/><Relationship Id="rId16" Type="http://schemas.openxmlformats.org/officeDocument/2006/relationships/image" Target="../media/image1.png"/><Relationship Id="rId15" Type="http://schemas.openxmlformats.org/officeDocument/2006/relationships/image" Target="../media/image4.png"/><Relationship Id="rId14" Type="http://schemas.openxmlformats.org/officeDocument/2006/relationships/image" Target="../media/image10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17" Type="http://schemas.openxmlformats.org/officeDocument/2006/relationships/image" Target="../media/image3.png"/><Relationship Id="rId16" Type="http://schemas.openxmlformats.org/officeDocument/2006/relationships/image" Target="../media/image1.png"/><Relationship Id="rId15" Type="http://schemas.openxmlformats.org/officeDocument/2006/relationships/image" Target="../media/image4.png"/><Relationship Id="rId14" Type="http://schemas.openxmlformats.org/officeDocument/2006/relationships/image" Target="../media/image10.png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8" Type="http://schemas.openxmlformats.org/officeDocument/2006/relationships/theme" Target="../theme/theme3.xml"/><Relationship Id="rId17" Type="http://schemas.openxmlformats.org/officeDocument/2006/relationships/image" Target="../media/image3.png"/><Relationship Id="rId16" Type="http://schemas.openxmlformats.org/officeDocument/2006/relationships/image" Target="../media/image1.png"/><Relationship Id="rId15" Type="http://schemas.openxmlformats.org/officeDocument/2006/relationships/image" Target="../media/image4.png"/><Relationship Id="rId14" Type="http://schemas.openxmlformats.org/officeDocument/2006/relationships/image" Target="../media/image10.png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图片 1030" descr="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828675"/>
            <a:ext cx="9144000" cy="6029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矩形 1031"/>
          <p:cNvSpPr/>
          <p:nvPr/>
        </p:nvSpPr>
        <p:spPr>
          <a:xfrm>
            <a:off x="0" y="685800"/>
            <a:ext cx="9144000" cy="381000"/>
          </a:xfrm>
          <a:prstGeom prst="rect">
            <a:avLst/>
          </a:prstGeom>
          <a:solidFill>
            <a:schemeClr val="accent1">
              <a:alpha val="89998"/>
            </a:schemeClr>
          </a:soli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8" name="矩形 103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18900000" scaled="1"/>
            <a:tileRect/>
          </a:gra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4" name="矩形 1033"/>
          <p:cNvSpPr/>
          <p:nvPr/>
        </p:nvSpPr>
        <p:spPr>
          <a:xfrm>
            <a:off x="838200" y="146050"/>
            <a:ext cx="8305800" cy="8159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30" name="图片 1035" descr="6"/>
          <p:cNvPicPr>
            <a:picLocks noChangeAspect="1"/>
          </p:cNvPicPr>
          <p:nvPr/>
        </p:nvPicPr>
        <p:blipFill>
          <a:blip r:embed="rId15"/>
          <a:srcRect r="48404" b="35051"/>
          <a:stretch>
            <a:fillRect/>
          </a:stretch>
        </p:blipFill>
        <p:spPr>
          <a:xfrm>
            <a:off x="7046913" y="127000"/>
            <a:ext cx="2097087" cy="84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1" name="文本占位符 1026"/>
          <p:cNvSpPr>
            <a:spLocks noGrp="1"/>
          </p:cNvSpPr>
          <p:nvPr>
            <p:ph type="body"/>
          </p:nvPr>
        </p:nvSpPr>
        <p:spPr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>
                <a:solidFill>
                  <a:srgbClr val="000000"/>
                </a:solidFill>
                <a:ea typeface="宋体" panose="02010600030101010101" pitchFamily="2" charset="-122"/>
              </a:defRPr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>
                <a:solidFill>
                  <a:srgbClr val="000000"/>
                </a:solidFill>
                <a:ea typeface="宋体" panose="02010600030101010101" pitchFamily="2" charset="-122"/>
              </a:defRPr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3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>
                <a:solidFill>
                  <a:srgbClr val="000000"/>
                </a:solidFill>
                <a:ea typeface="宋体" panose="02010600030101010101" pitchFamily="2" charset="-122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  <p:pic>
        <p:nvPicPr>
          <p:cNvPr id="1039" name="图片 1038" descr="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-936155">
            <a:off x="304800" y="-76200"/>
            <a:ext cx="442913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图片 1034" descr="3"/>
          <p:cNvPicPr>
            <a:picLocks noChangeAspect="1"/>
          </p:cNvPicPr>
          <p:nvPr/>
        </p:nvPicPr>
        <p:blipFill>
          <a:blip r:embed="rId17"/>
          <a:srcRect r="32556"/>
          <a:stretch>
            <a:fillRect/>
          </a:stretch>
        </p:blipFill>
        <p:spPr>
          <a:xfrm>
            <a:off x="6096000" y="127000"/>
            <a:ext cx="3048000" cy="936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7" name="标题 1025"/>
          <p:cNvSpPr>
            <a:spLocks noGrp="1"/>
          </p:cNvSpPr>
          <p:nvPr>
            <p:ph type="title"/>
          </p:nvPr>
        </p:nvSpPr>
        <p:spPr>
          <a:xfrm>
            <a:off x="954088" y="239713"/>
            <a:ext cx="7773987" cy="6889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</p:bldLst>
  </p:timing>
  <p:hf sldNum="0" hdr="0" ftr="0" dt="0"/>
  <p:txStyles>
    <p:title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None/>
        <a:defRPr sz="4400" b="1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050" name="图片 1030" descr="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828675"/>
            <a:ext cx="9144000" cy="6029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矩形 1031"/>
          <p:cNvSpPr/>
          <p:nvPr/>
        </p:nvSpPr>
        <p:spPr>
          <a:xfrm>
            <a:off x="0" y="685800"/>
            <a:ext cx="9144000" cy="381000"/>
          </a:xfrm>
          <a:prstGeom prst="rect">
            <a:avLst/>
          </a:prstGeom>
          <a:solidFill>
            <a:schemeClr val="accent1">
              <a:alpha val="89998"/>
            </a:schemeClr>
          </a:soli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2" name="矩形 103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18900000" scaled="1"/>
            <a:tileRect/>
          </a:gra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4" name="矩形 1033"/>
          <p:cNvSpPr/>
          <p:nvPr/>
        </p:nvSpPr>
        <p:spPr>
          <a:xfrm>
            <a:off x="838200" y="146050"/>
            <a:ext cx="8305800" cy="8159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54" name="图片 1035" descr="6"/>
          <p:cNvPicPr>
            <a:picLocks noChangeAspect="1"/>
          </p:cNvPicPr>
          <p:nvPr/>
        </p:nvPicPr>
        <p:blipFill>
          <a:blip r:embed="rId15"/>
          <a:srcRect r="48404" b="35051"/>
          <a:stretch>
            <a:fillRect/>
          </a:stretch>
        </p:blipFill>
        <p:spPr>
          <a:xfrm>
            <a:off x="7046913" y="127000"/>
            <a:ext cx="2097087" cy="84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占位符 1026"/>
          <p:cNvSpPr>
            <a:spLocks noGrp="1"/>
          </p:cNvSpPr>
          <p:nvPr>
            <p:ph type="body"/>
          </p:nvPr>
        </p:nvSpPr>
        <p:spPr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>
                <a:solidFill>
                  <a:srgbClr val="000000"/>
                </a:solidFill>
                <a:ea typeface="宋体" panose="02010600030101010101" pitchFamily="2" charset="-122"/>
              </a:defRPr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>
                <a:solidFill>
                  <a:srgbClr val="000000"/>
                </a:solidFill>
                <a:ea typeface="宋体" panose="02010600030101010101" pitchFamily="2" charset="-122"/>
              </a:defRPr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3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>
                <a:solidFill>
                  <a:srgbClr val="000000"/>
                </a:solidFill>
                <a:ea typeface="宋体" panose="02010600030101010101" pitchFamily="2" charset="-122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  <p:pic>
        <p:nvPicPr>
          <p:cNvPr id="1039" name="图片 1038" descr="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-936155">
            <a:off x="304800" y="-76200"/>
            <a:ext cx="442913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0" name="图片 1034" descr="3"/>
          <p:cNvPicPr>
            <a:picLocks noChangeAspect="1"/>
          </p:cNvPicPr>
          <p:nvPr/>
        </p:nvPicPr>
        <p:blipFill>
          <a:blip r:embed="rId17"/>
          <a:srcRect r="32556"/>
          <a:stretch>
            <a:fillRect/>
          </a:stretch>
        </p:blipFill>
        <p:spPr>
          <a:xfrm>
            <a:off x="6096000" y="127000"/>
            <a:ext cx="3048000" cy="936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61" name="标题 1025"/>
          <p:cNvSpPr>
            <a:spLocks noGrp="1"/>
          </p:cNvSpPr>
          <p:nvPr>
            <p:ph type="title"/>
          </p:nvPr>
        </p:nvSpPr>
        <p:spPr>
          <a:xfrm>
            <a:off x="954088" y="239713"/>
            <a:ext cx="7773987" cy="6889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bldLvl="0" animBg="1"/>
    </p:bldLst>
  </p:timing>
  <p:hf sldNum="0" hdr="0" ftr="0" dt="0"/>
  <p:txStyles>
    <p:title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None/>
        <a:defRPr sz="4400" b="1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74" name="图片 1030" descr="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828675"/>
            <a:ext cx="9144000" cy="6029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矩形 1031"/>
          <p:cNvSpPr/>
          <p:nvPr/>
        </p:nvSpPr>
        <p:spPr>
          <a:xfrm>
            <a:off x="0" y="685800"/>
            <a:ext cx="9144000" cy="381000"/>
          </a:xfrm>
          <a:prstGeom prst="rect">
            <a:avLst/>
          </a:prstGeom>
          <a:solidFill>
            <a:schemeClr val="accent1">
              <a:alpha val="89998"/>
            </a:schemeClr>
          </a:soli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6" name="矩形 103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18900000" scaled="1"/>
            <a:tileRect/>
          </a:gra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4" name="矩形 1033"/>
          <p:cNvSpPr/>
          <p:nvPr/>
        </p:nvSpPr>
        <p:spPr>
          <a:xfrm>
            <a:off x="838200" y="146050"/>
            <a:ext cx="8305800" cy="8159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indent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78" name="图片 1035" descr="6"/>
          <p:cNvPicPr>
            <a:picLocks noChangeAspect="1"/>
          </p:cNvPicPr>
          <p:nvPr/>
        </p:nvPicPr>
        <p:blipFill>
          <a:blip r:embed="rId15"/>
          <a:srcRect r="48404" b="35051"/>
          <a:stretch>
            <a:fillRect/>
          </a:stretch>
        </p:blipFill>
        <p:spPr>
          <a:xfrm>
            <a:off x="7046913" y="127000"/>
            <a:ext cx="2097087" cy="84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9" name="文本占位符 1026"/>
          <p:cNvSpPr>
            <a:spLocks noGrp="1"/>
          </p:cNvSpPr>
          <p:nvPr>
            <p:ph type="body"/>
          </p:nvPr>
        </p:nvSpPr>
        <p:spPr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>
                <a:solidFill>
                  <a:srgbClr val="000000"/>
                </a:solidFill>
                <a:ea typeface="宋体" panose="02010600030101010101" pitchFamily="2" charset="-122"/>
              </a:defRPr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>
                <a:solidFill>
                  <a:srgbClr val="000000"/>
                </a:solidFill>
                <a:ea typeface="宋体" panose="02010600030101010101" pitchFamily="2" charset="-122"/>
              </a:defRPr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3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>
                <a:solidFill>
                  <a:srgbClr val="000000"/>
                </a:solidFill>
                <a:ea typeface="宋体" panose="02010600030101010101" pitchFamily="2" charset="-122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  <p:pic>
        <p:nvPicPr>
          <p:cNvPr id="1039" name="图片 1038" descr="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-936155">
            <a:off x="304800" y="-76200"/>
            <a:ext cx="442913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4" name="图片 1034" descr="3"/>
          <p:cNvPicPr>
            <a:picLocks noChangeAspect="1"/>
          </p:cNvPicPr>
          <p:nvPr/>
        </p:nvPicPr>
        <p:blipFill>
          <a:blip r:embed="rId17"/>
          <a:srcRect r="32556"/>
          <a:stretch>
            <a:fillRect/>
          </a:stretch>
        </p:blipFill>
        <p:spPr>
          <a:xfrm>
            <a:off x="6096000" y="127000"/>
            <a:ext cx="3048000" cy="936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5" name="标题 1025"/>
          <p:cNvSpPr>
            <a:spLocks noGrp="1"/>
          </p:cNvSpPr>
          <p:nvPr>
            <p:ph type="title"/>
          </p:nvPr>
        </p:nvSpPr>
        <p:spPr>
          <a:xfrm>
            <a:off x="954088" y="239713"/>
            <a:ext cx="7773987" cy="6889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bldLvl="0" animBg="1"/>
    </p:bldLst>
  </p:timing>
  <p:hf sldNum="0" hdr="0" ftr="0" dt="0"/>
  <p:txStyles>
    <p:title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None/>
        <a:defRPr sz="4400" b="1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6.xml"/><Relationship Id="rId1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8.jpeg"/><Relationship Id="rId1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microsoft.com/office/2007/relationships/media" Target="file:///E:\&#20013;&#22269;&#25991;&#21270;\&#20013;&#22269;&#20070;&#27861;&#30693;&#35782;\&#20013;&#22269;&#21476;&#20195;&#20070;&#27861;&#33402;&#26415;\&#22269;&#30011;.VOB" TargetMode="External"/><Relationship Id="rId3" Type="http://schemas.openxmlformats.org/officeDocument/2006/relationships/video" Target="file:///E:\&#20013;&#22269;&#25991;&#21270;\&#20013;&#22269;&#20070;&#27861;&#30693;&#35782;\&#20013;&#22269;&#21476;&#20195;&#20070;&#27861;&#33402;&#26415;\&#22269;&#30011;.VOB" TargetMode="External"/><Relationship Id="rId2" Type="http://schemas.openxmlformats.org/officeDocument/2006/relationships/image" Target="../media/image68.jpeg"/><Relationship Id="rId1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6.jpeg"/><Relationship Id="rId2" Type="http://schemas.openxmlformats.org/officeDocument/2006/relationships/hyperlink" Target="&#27721;&#23383;.VOB" TargetMode="External"/><Relationship Id="rId1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8.xml"/><Relationship Id="rId4" Type="http://schemas.openxmlformats.org/officeDocument/2006/relationships/image" Target="../media/image88.png"/><Relationship Id="rId3" Type="http://schemas.microsoft.com/office/2007/relationships/media" Target="file:///E:\&#20013;&#22269;&#25991;&#21270;\&#20013;&#22269;&#20070;&#27861;&#30693;&#35782;\&#20013;&#22269;&#21476;&#20195;&#20070;&#27861;&#33402;&#26415;\&#21360;&#31456;.VOB" TargetMode="External"/><Relationship Id="rId2" Type="http://schemas.openxmlformats.org/officeDocument/2006/relationships/video" Target="file:///E:\&#20013;&#22269;&#25991;&#21270;\&#20013;&#22269;&#20070;&#27861;&#30693;&#35782;\&#20013;&#22269;&#21476;&#20195;&#20070;&#27861;&#33402;&#26415;\&#21360;&#31456;.VOB" TargetMode="External"/><Relationship Id="rId1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3" name="标题 3073"/>
          <p:cNvPicPr>
            <a:picLocks noGrp="1" noChangeAspect="1"/>
          </p:cNvPicPr>
          <p:nvPr>
            <p:ph type="ctrTitle"/>
          </p:nvPr>
        </p:nvPicPr>
        <p:blipFill>
          <a:blip r:embed="rId1"/>
          <a:stretch>
            <a:fillRect/>
          </a:stretch>
        </p:blipFill>
        <p:spPr>
          <a:xfrm>
            <a:off x="-34925" y="-9525"/>
            <a:ext cx="9213850" cy="6875463"/>
          </a:xfrm>
        </p:spPr>
      </p:pic>
      <p:sp>
        <p:nvSpPr>
          <p:cNvPr id="8194" name="副标题 3075"/>
          <p:cNvSpPr>
            <a:spLocks noGrp="1"/>
          </p:cNvSpPr>
          <p:nvPr>
            <p:ph type="subTitle" idx="1"/>
          </p:nvPr>
        </p:nvSpPr>
        <p:spPr>
          <a:xfrm>
            <a:off x="2999105" y="1369378"/>
            <a:ext cx="8988425" cy="628650"/>
          </a:xfrm>
        </p:spPr>
        <p:txBody>
          <a:bodyPr anchor="t"/>
          <a:p>
            <a:pPr defTabSz="914400">
              <a:lnSpc>
                <a:spcPct val="80000"/>
              </a:lnSpc>
              <a:buNone/>
            </a:pPr>
            <a:r>
              <a:rPr lang="zh-CN" altLang="en-US" sz="6000" b="1" i="1" kern="1200" baseline="0" dirty="0">
                <a:solidFill>
                  <a:srgbClr val="993300"/>
                </a:solidFill>
                <a:latin typeface="Blackadder ITC" panose="04020505051007020D02" pitchFamily="2" charset="0"/>
                <a:ea typeface="+mn-ea"/>
                <a:cs typeface="+mn-cs"/>
              </a:rPr>
              <a:t>Chinese </a:t>
            </a:r>
            <a:r>
              <a:rPr lang="en-US" altLang="zh-CN" sz="6000" b="1" i="1" kern="1200" baseline="0" dirty="0">
                <a:solidFill>
                  <a:srgbClr val="993300"/>
                </a:solidFill>
                <a:latin typeface="Blackadder ITC" panose="04020505051007020D02" pitchFamily="2" charset="0"/>
                <a:ea typeface="+mn-ea"/>
                <a:cs typeface="+mn-cs"/>
              </a:rPr>
              <a:t>Traditional Art2</a:t>
            </a:r>
            <a:endParaRPr lang="en-US" altLang="zh-CN" sz="6000" b="1" i="1" kern="1200" baseline="0" dirty="0">
              <a:solidFill>
                <a:srgbClr val="993300"/>
              </a:solidFill>
              <a:latin typeface="Blackadder ITC" panose="04020505051007020D02" pitchFamily="2" charset="0"/>
              <a:ea typeface="+mn-ea"/>
              <a:cs typeface="+mn-cs"/>
            </a:endParaRPr>
          </a:p>
        </p:txBody>
      </p:sp>
      <p:sp>
        <p:nvSpPr>
          <p:cNvPr id="3076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 anchor="t"/>
          <a:lstStyle/>
          <a:p>
            <a:pPr indent="0" fontAlgn="base"/>
            <a:fld id="{BB962C8B-B14F-4D97-AF65-F5344CB8AC3E}" type="datetime1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050" strike="noStrike" noProof="1"/>
          </a:p>
        </p:txBody>
      </p:sp>
      <p:sp>
        <p:nvSpPr>
          <p:cNvPr id="8196" name="矩形 3074"/>
          <p:cNvSpPr/>
          <p:nvPr/>
        </p:nvSpPr>
        <p:spPr>
          <a:xfrm>
            <a:off x="5115560" y="1998028"/>
            <a:ext cx="2857500" cy="19526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p>
            <a:pPr algn="ctr"/>
            <a:r>
              <a:rPr lang="zh-CN" altLang="en-US" sz="6600"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0000"/>
                </a:solidFill>
                <a:latin typeface="楷体" panose="02010609060101010101" pitchFamily="1" charset="-122"/>
                <a:ea typeface="楷体" panose="02010609060101010101" pitchFamily="1" charset="-122"/>
              </a:rPr>
              <a:t>中国传统艺术</a:t>
            </a:r>
            <a:endParaRPr lang="zh-CN" altLang="en-US" sz="6600"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800000"/>
              </a:solidFill>
              <a:latin typeface="楷体" panose="02010609060101010101" pitchFamily="1" charset="-122"/>
              <a:ea typeface="楷体" panose="02010609060101010101" pitchFamily="1" charset="-122"/>
            </a:endParaRPr>
          </a:p>
        </p:txBody>
      </p:sp>
      <p:sp>
        <p:nvSpPr>
          <p:cNvPr id="8197" name="文本框 1"/>
          <p:cNvSpPr txBox="1"/>
          <p:nvPr/>
        </p:nvSpPr>
        <p:spPr>
          <a:xfrm>
            <a:off x="123825" y="1302703"/>
            <a:ext cx="3609975" cy="762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zh-CN" sz="4400" b="1">
                <a:solidFill>
                  <a:srgbClr val="963D00"/>
                </a:solidFill>
                <a:latin typeface="Times New Roman" panose="02020603050405020304" pitchFamily="18" charset="0"/>
                <a:ea typeface="hakuyoxingshu7000" panose="02000600000000000000" charset="-122"/>
              </a:rPr>
              <a:t>Chapter 5</a:t>
            </a:r>
            <a:endParaRPr lang="en-US" altLang="zh-CN" sz="4400" b="1">
              <a:solidFill>
                <a:srgbClr val="963D00"/>
              </a:solidFill>
              <a:latin typeface="Times New Roman" panose="02020603050405020304" pitchFamily="18" charset="0"/>
              <a:ea typeface="hakuyoxingshu7000" panose="02000600000000000000" charset="-122"/>
            </a:endParaRPr>
          </a:p>
        </p:txBody>
      </p:sp>
      <p:pic>
        <p:nvPicPr>
          <p:cNvPr id="4097" name="图片 409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9385" y="-9525"/>
            <a:ext cx="4001770" cy="706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9" name="文本框 1"/>
          <p:cNvSpPr txBox="1"/>
          <p:nvPr/>
        </p:nvSpPr>
        <p:spPr>
          <a:xfrm>
            <a:off x="7128193" y="6133783"/>
            <a:ext cx="1809750" cy="3657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/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李舒慧 </a:t>
            </a:r>
            <a:r>
              <a:rPr lang="en-US" altLang="x-none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Annie</a:t>
            </a:r>
            <a:endParaRPr lang="en-US" altLang="x-none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Tm="1516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2" name="文本框 1"/>
          <p:cNvSpPr txBox="1"/>
          <p:nvPr/>
        </p:nvSpPr>
        <p:spPr>
          <a:xfrm>
            <a:off x="771525" y="1314450"/>
            <a:ext cx="8285480" cy="10668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It was between Qin Dynasty[221 B.C. - 207 B.C.] and Han Dynasty[201B.C. - 207]</a:t>
            </a:r>
            <a:endParaRPr lang="zh-CN" altLang="en-US" sz="3200">
              <a:solidFill>
                <a:schemeClr val="bg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508" name="文本框 3"/>
          <p:cNvSpPr txBox="1"/>
          <p:nvPr/>
        </p:nvSpPr>
        <p:spPr>
          <a:xfrm>
            <a:off x="982663" y="185738"/>
            <a:ext cx="4452937" cy="762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zh-CN" sz="4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Li</a:t>
            </a:r>
            <a:endParaRPr lang="en-US" altLang="zh-CN" sz="4400" b="1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965" y="2816225"/>
            <a:ext cx="8261985" cy="2750820"/>
          </a:xfrm>
          <a:prstGeom prst="rect">
            <a:avLst/>
          </a:prstGeom>
        </p:spPr>
      </p:pic>
    </p:spTree>
  </p:cSld>
  <p:clrMapOvr>
    <a:masterClrMapping/>
  </p:clrMapOvr>
  <p:transition advTm="22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67310" y="2714308"/>
            <a:ext cx="4410075" cy="3967162"/>
          </a:xfr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553" y="2665730"/>
            <a:ext cx="4508500" cy="406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文本框 4"/>
          <p:cNvSpPr txBox="1"/>
          <p:nvPr/>
        </p:nvSpPr>
        <p:spPr>
          <a:xfrm>
            <a:off x="800418" y="1396365"/>
            <a:ext cx="8413750" cy="10668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It was from over 1700 years ago during three kindom period.</a:t>
            </a:r>
            <a:endParaRPr lang="en-US" altLang="zh-CN" sz="32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2533" name="文本框 5"/>
          <p:cNvSpPr txBox="1"/>
          <p:nvPr/>
        </p:nvSpPr>
        <p:spPr>
          <a:xfrm>
            <a:off x="1082675" y="185738"/>
            <a:ext cx="4451350" cy="762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zh-CN" sz="4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Kai</a:t>
            </a:r>
            <a:endParaRPr lang="en-US" altLang="zh-CN" sz="4400" b="1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advTm="403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图片 552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763" y="2230755"/>
            <a:ext cx="8851900" cy="437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350" y="2230438"/>
            <a:ext cx="2627313" cy="4551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文本框 3"/>
          <p:cNvSpPr txBox="1"/>
          <p:nvPr/>
        </p:nvSpPr>
        <p:spPr>
          <a:xfrm>
            <a:off x="982663" y="185738"/>
            <a:ext cx="4452937" cy="762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zh-CN" sz="4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Cao</a:t>
            </a:r>
            <a:endParaRPr lang="en-US" altLang="zh-CN" sz="4400" b="1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3556" name="文本框 4"/>
          <p:cNvSpPr txBox="1"/>
          <p:nvPr/>
        </p:nvSpPr>
        <p:spPr>
          <a:xfrm>
            <a:off x="917575" y="1330325"/>
            <a:ext cx="7508875" cy="5791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It was from Han Dynasty[201B.C. - 207] .</a:t>
            </a:r>
            <a:endParaRPr lang="en-US" altLang="zh-CN" sz="320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advTm="338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标题 54273"/>
          <p:cNvSpPr>
            <a:spLocks noGrp="1"/>
          </p:cNvSpPr>
          <p:nvPr>
            <p:ph type="title"/>
          </p:nvPr>
        </p:nvSpPr>
        <p:spPr>
          <a:xfrm>
            <a:off x="900113" y="206375"/>
            <a:ext cx="7773987" cy="688975"/>
          </a:xfrm>
        </p:spPr>
        <p:txBody>
          <a:bodyPr anchor="ctr"/>
          <a:p>
            <a:pPr lvl="0" indent="0"/>
            <a:r>
              <a:rPr lang="en-US" altLang="zh-CN"/>
              <a:t>Xing</a:t>
            </a:r>
            <a:endParaRPr lang="en-US" altLang="zh-CN"/>
          </a:p>
        </p:txBody>
      </p:sp>
      <p:sp>
        <p:nvSpPr>
          <p:cNvPr id="2" name="文本框 1"/>
          <p:cNvSpPr txBox="1"/>
          <p:nvPr/>
        </p:nvSpPr>
        <p:spPr>
          <a:xfrm>
            <a:off x="633730" y="1321435"/>
            <a:ext cx="8912860" cy="10668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It was from Western Han Dynasty[202B.C.-9].</a:t>
            </a:r>
            <a:endParaRPr lang="en-US" altLang="zh-CN" sz="36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sym typeface="+mn-ea"/>
            </a:endParaRPr>
          </a:p>
          <a:p>
            <a:pPr lvl="0" indent="0"/>
            <a:r>
              <a:rPr lang="zh-CN" altLang="en-US" sz="32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Between Calligraphy--Kai and Calligraphy--Cao.</a:t>
            </a:r>
            <a:endParaRPr lang="zh-CN" altLang="en-US" sz="320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457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575" y="2692718"/>
            <a:ext cx="8578850" cy="3957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动作按钮: 前进或下一项 2">
            <a:hlinkClick r:id="rId2" action="ppaction://hlinksldjump"/>
          </p:cNvPr>
          <p:cNvSpPr/>
          <p:nvPr/>
        </p:nvSpPr>
        <p:spPr>
          <a:xfrm>
            <a:off x="8027988" y="6381750"/>
            <a:ext cx="360363" cy="35877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ransition advTm="78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350" y="66675"/>
            <a:ext cx="8105775" cy="327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" y="774700"/>
            <a:ext cx="8216900" cy="4100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" y="1658938"/>
            <a:ext cx="8277225" cy="3897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2409825"/>
            <a:ext cx="8240713" cy="3951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25" y="3405188"/>
            <a:ext cx="8161338" cy="3305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27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内容占位符 2"/>
          <p:cNvSpPr>
            <a:spLocks noGrp="1"/>
          </p:cNvSpPr>
          <p:nvPr>
            <p:ph idx="1"/>
          </p:nvPr>
        </p:nvSpPr>
        <p:spPr>
          <a:xfrm>
            <a:off x="323850" y="1339850"/>
            <a:ext cx="8639175" cy="4832350"/>
          </a:xfrm>
        </p:spPr>
        <p:txBody>
          <a:bodyPr anchor="t"/>
          <a:p>
            <a:r>
              <a:rPr lang="en-US" altLang="zh-CN"/>
              <a:t>"The style of handwriting is the man."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  <p:pic>
        <p:nvPicPr>
          <p:cNvPr id="2662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4213" y="2205038"/>
            <a:ext cx="2943225" cy="4265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276475"/>
            <a:ext cx="4479925" cy="4265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8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</p:spTree>
  </p:cSld>
  <p:clrMapOvr>
    <a:masterClrMapping/>
  </p:clrMapOvr>
  <p:transition advTm="32058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altLang="zh-CN"/>
              <a:t>Calligraphers</a:t>
            </a:r>
            <a:endParaRPr lang="en-US" altLang="zh-CN"/>
          </a:p>
        </p:txBody>
      </p:sp>
      <p:sp>
        <p:nvSpPr>
          <p:cNvPr id="25602" name="内容占位符 2"/>
          <p:cNvSpPr>
            <a:spLocks noGrp="1"/>
          </p:cNvSpPr>
          <p:nvPr>
            <p:ph idx="1"/>
          </p:nvPr>
        </p:nvSpPr>
        <p:spPr>
          <a:xfrm>
            <a:off x="107950" y="1012825"/>
            <a:ext cx="4886325" cy="4830763"/>
          </a:xfrm>
        </p:spPr>
        <p:txBody>
          <a:bodyPr anchor="t"/>
          <a:p>
            <a:pPr marL="0" indent="0" fontAlgn="base">
              <a:buNone/>
            </a:pPr>
            <a:endParaRPr lang="en-US" altLang="zh-CN" strike="noStrike" noProof="1">
              <a:latin typeface="Times New Roman" panose="02020603050405020304" pitchFamily="18" charset="0"/>
            </a:endParaRPr>
          </a:p>
          <a:p>
            <a:pPr fontAlgn="base">
              <a:lnSpc>
                <a:spcPct val="130000"/>
              </a:lnSpc>
            </a:pPr>
            <a:r>
              <a:rPr lang="en-US" altLang="zh-CN" strike="noStrike" noProof="1">
                <a:latin typeface="Times New Roman" panose="02020603050405020304" pitchFamily="18" charset="0"/>
              </a:rPr>
              <a:t>Wang Xizhi was a very famous calligrapher in Han Dynasty</a:t>
            </a:r>
            <a:r>
              <a:rPr lang="en-US" altLang="zh-CN">
                <a:latin typeface="Times New Roman" panose="02020603050405020304" pitchFamily="18" charset="0"/>
                <a:sym typeface="+mn-ea"/>
              </a:rPr>
              <a:t>[201B.C. - 207]</a:t>
            </a:r>
            <a:r>
              <a:rPr lang="en-US" altLang="zh-CN" strike="noStrike" noProof="1">
                <a:latin typeface="Times New Roman" panose="02020603050405020304" pitchFamily="18" charset="0"/>
              </a:rPr>
              <a:t> in China.</a:t>
            </a:r>
            <a:endParaRPr lang="en-US" altLang="zh-CN" strike="noStrike" noProof="1">
              <a:latin typeface="Times New Roman" panose="02020603050405020304" pitchFamily="18" charset="0"/>
            </a:endParaRPr>
          </a:p>
          <a:p>
            <a:pPr fontAlgn="base">
              <a:lnSpc>
                <a:spcPct val="130000"/>
              </a:lnSpc>
            </a:pPr>
            <a:r>
              <a:rPr lang="en-US" altLang="zh-CN" strike="noStrike" noProof="1">
                <a:latin typeface="Times New Roman" panose="02020603050405020304" pitchFamily="18" charset="0"/>
              </a:rPr>
              <a:t>He was known in China as </a:t>
            </a:r>
            <a:endParaRPr lang="en-US" altLang="zh-CN" strike="noStrike" noProof="1">
              <a:latin typeface="Times New Roman" panose="02020603050405020304" pitchFamily="18" charset="0"/>
            </a:endParaRPr>
          </a:p>
          <a:p>
            <a:pPr fontAlgn="base">
              <a:lnSpc>
                <a:spcPct val="130000"/>
              </a:lnSpc>
            </a:pPr>
            <a:r>
              <a:rPr lang="en-US" altLang="zh-CN" strike="noStrike" noProof="1">
                <a:latin typeface="Times New Roman" panose="02020603050405020304" pitchFamily="18" charset="0"/>
              </a:rPr>
              <a:t>the "God of calligraphy".</a:t>
            </a:r>
            <a:endParaRPr lang="en-US" altLang="zh-CN" strike="noStrike" noProof="1">
              <a:latin typeface="Times New Roman" panose="02020603050405020304" pitchFamily="18" charset="0"/>
            </a:endParaRPr>
          </a:p>
        </p:txBody>
      </p:sp>
      <p:pic>
        <p:nvPicPr>
          <p:cNvPr id="2765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4275" y="1377950"/>
            <a:ext cx="4029075" cy="4613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3" name="直接连接符 34822"/>
          <p:cNvSpPr/>
          <p:nvPr/>
        </p:nvSpPr>
        <p:spPr>
          <a:xfrm>
            <a:off x="1229360" y="5695315"/>
            <a:ext cx="3311525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Tm="209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标题 60417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 dirty="0"/>
          </a:p>
        </p:txBody>
      </p:sp>
      <p:sp>
        <p:nvSpPr>
          <p:cNvPr id="28674" name="文本占位符 60418"/>
          <p:cNvSpPr>
            <a:spLocks noGrp="1"/>
          </p:cNvSpPr>
          <p:nvPr>
            <p:ph idx="1"/>
          </p:nvPr>
        </p:nvSpPr>
        <p:spPr>
          <a:xfrm>
            <a:off x="457200" y="1295400"/>
            <a:ext cx="8939213" cy="4830763"/>
          </a:xfrm>
        </p:spPr>
        <p:txBody>
          <a:bodyPr anchor="t"/>
          <a:p>
            <a:endParaRPr lang="zh-CN" altLang="en-US" dirty="0"/>
          </a:p>
          <a:p>
            <a:endParaRPr lang="zh-CN" altLang="en-US" dirty="0"/>
          </a:p>
          <a:p>
            <a:endParaRPr lang="en-US" altLang="zh-CN">
              <a:latin typeface="Times New Roman" panose="02020603050405020304" pitchFamily="18" charset="0"/>
            </a:endParaRPr>
          </a:p>
          <a:p>
            <a:r>
              <a:rPr lang="en-US" altLang="zh-CN" err="1">
                <a:latin typeface="Times New Roman" panose="02020603050405020304" pitchFamily="18" charset="0"/>
              </a:rPr>
              <a:t>Lanting</a:t>
            </a:r>
            <a:r>
              <a:rPr lang="en-US" altLang="zh-CN">
                <a:latin typeface="Times New Roman" panose="02020603050405020304" pitchFamily="18" charset="0"/>
              </a:rPr>
              <a:t>                          The Goose Pond</a:t>
            </a:r>
            <a:endParaRPr lang="en-US" altLang="zh-CN">
              <a:latin typeface="Times New Roman" panose="02020603050405020304" pitchFamily="18" charset="0"/>
            </a:endParaRPr>
          </a:p>
          <a:p>
            <a:endParaRPr lang="en-US" altLang="zh-CN">
              <a:latin typeface="Times New Roman" panose="02020603050405020304" pitchFamily="18" charset="0"/>
            </a:endParaRPr>
          </a:p>
          <a:p>
            <a:r>
              <a:rPr lang="en-US" altLang="zh-CN" err="1">
                <a:latin typeface="Times New Roman" panose="02020603050405020304" pitchFamily="18" charset="0"/>
              </a:rPr>
              <a:t>Lanting:Shaoxing,Zhejiang</a:t>
            </a:r>
            <a:r>
              <a:rPr lang="en-US" altLang="zh-CN">
                <a:latin typeface="Times New Roman" panose="02020603050405020304" pitchFamily="18" charset="0"/>
              </a:rPr>
              <a:t> Province</a:t>
            </a:r>
            <a:endParaRPr lang="en-US" altLang="zh-CN">
              <a:latin typeface="Times New Roman" panose="02020603050405020304" pitchFamily="18" charset="0"/>
            </a:endParaRPr>
          </a:p>
          <a:p>
            <a:r>
              <a:rPr lang="en-US" altLang="zh-CN">
                <a:latin typeface="Times New Roman" panose="02020603050405020304" pitchFamily="18" charset="0"/>
              </a:rPr>
              <a:t>Where Wang </a:t>
            </a:r>
            <a:r>
              <a:rPr lang="en-US" altLang="zh-CN" err="1">
                <a:latin typeface="Times New Roman" panose="02020603050405020304" pitchFamily="18" charset="0"/>
              </a:rPr>
              <a:t>Xizhi</a:t>
            </a:r>
            <a:r>
              <a:rPr lang="en-US" altLang="zh-CN">
                <a:latin typeface="Times New Roman" panose="02020603050405020304" pitchFamily="18" charset="0"/>
              </a:rPr>
              <a:t> wrote his world famous work</a:t>
            </a:r>
            <a:endParaRPr lang="en-US" altLang="zh-CN">
              <a:latin typeface="Times New Roman" panose="02020603050405020304" pitchFamily="18" charset="0"/>
            </a:endParaRPr>
          </a:p>
          <a:p>
            <a:endParaRPr lang="en-US" altLang="zh-CN">
              <a:latin typeface="Times New Roman" panose="02020603050405020304" pitchFamily="18" charset="0"/>
            </a:endParaRPr>
          </a:p>
        </p:txBody>
      </p:sp>
      <p:pic>
        <p:nvPicPr>
          <p:cNvPr id="28675" name="图片 60420" descr="sx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163" y="404813"/>
            <a:ext cx="3810000" cy="2609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图片 60422" descr="t01d09c9a3c13c19e8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935" y="449263"/>
            <a:ext cx="3810000" cy="256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5" y="2736850"/>
            <a:ext cx="8578850" cy="39576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85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文本占位符 59394"/>
          <p:cNvSpPr>
            <a:spLocks noGrp="1"/>
          </p:cNvSpPr>
          <p:nvPr>
            <p:ph idx="1"/>
          </p:nvPr>
        </p:nvSpPr>
        <p:spPr>
          <a:xfrm>
            <a:off x="457200" y="1241425"/>
            <a:ext cx="8229600" cy="4830763"/>
          </a:xfrm>
        </p:spPr>
        <p:txBody>
          <a:bodyPr anchor="t"/>
          <a:p>
            <a:endParaRPr lang="en-US" altLang="zh-CN"/>
          </a:p>
        </p:txBody>
      </p:sp>
      <p:pic>
        <p:nvPicPr>
          <p:cNvPr id="29698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588" y="1499553"/>
            <a:ext cx="8632825" cy="4638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56945" y="273050"/>
            <a:ext cx="5420360" cy="579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The best </a:t>
            </a:r>
            <a:r>
              <a:rPr lang="en-US" altLang="zh-CN" sz="3200" b="1" err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Xingshu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 in the world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advTm="9267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文本占位符 61442"/>
          <p:cNvSpPr>
            <a:spLocks noGrp="1"/>
          </p:cNvSpPr>
          <p:nvPr>
            <p:ph idx="1"/>
          </p:nvPr>
        </p:nvSpPr>
        <p:spPr>
          <a:xfrm>
            <a:off x="457200" y="1295400"/>
            <a:ext cx="4043363" cy="4830763"/>
          </a:xfrm>
        </p:spPr>
        <p:txBody>
          <a:bodyPr anchor="t"/>
          <a:p>
            <a:pPr>
              <a:lnSpc>
                <a:spcPct val="130000"/>
              </a:lnSpc>
            </a:pPr>
            <a:r>
              <a:rPr lang="zh-CN" altLang="en-US" sz="2600" dirty="0">
                <a:latin typeface="Times New Roman" panose="02020603050405020304" pitchFamily="18" charset="0"/>
              </a:rPr>
              <a:t>“</a:t>
            </a:r>
            <a:r>
              <a:rPr lang="en-US" altLang="zh-CN" sz="2600">
                <a:latin typeface="Times New Roman" panose="02020603050405020304" pitchFamily="18" charset="0"/>
              </a:rPr>
              <a:t>Yan </a:t>
            </a:r>
            <a:r>
              <a:rPr lang="en-US" altLang="zh-CN" sz="2600" err="1">
                <a:latin typeface="Times New Roman" panose="02020603050405020304" pitchFamily="18" charset="0"/>
              </a:rPr>
              <a:t>Zhenqing</a:t>
            </a:r>
            <a:r>
              <a:rPr lang="en-US" altLang="zh-CN" sz="2600">
                <a:latin typeface="Times New Roman" panose="02020603050405020304" pitchFamily="18" charset="0"/>
              </a:rPr>
              <a:t>”——a calligrapher of the Tang Dynasty[681-907], specializing in </a:t>
            </a:r>
            <a:r>
              <a:rPr lang="en-US" altLang="zh-CN" sz="2600" err="1">
                <a:latin typeface="Times New Roman" panose="02020603050405020304" pitchFamily="18" charset="0"/>
              </a:rPr>
              <a:t>kaishu(the</a:t>
            </a:r>
            <a:r>
              <a:rPr lang="en-US" altLang="zh-CN" sz="2600">
                <a:latin typeface="Times New Roman" panose="02020603050405020304" pitchFamily="18" charset="0"/>
              </a:rPr>
              <a:t> regular style of Chinese </a:t>
            </a:r>
            <a:r>
              <a:rPr lang="en-US" altLang="zh-CN" sz="2600" err="1">
                <a:latin typeface="Times New Roman" panose="02020603050405020304" pitchFamily="18" charset="0"/>
              </a:rPr>
              <a:t>calligraphy).</a:t>
            </a:r>
            <a:endParaRPr lang="zh-CN" altLang="en-US" sz="2600" dirty="0"/>
          </a:p>
        </p:txBody>
      </p:sp>
      <p:sp>
        <p:nvSpPr>
          <p:cNvPr id="30722" name="矩形 61445"/>
          <p:cNvSpPr/>
          <p:nvPr/>
        </p:nvSpPr>
        <p:spPr>
          <a:xfrm>
            <a:off x="971550" y="188913"/>
            <a:ext cx="4105275" cy="7620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/>
            <a:r>
              <a:rPr lang="en-US" altLang="zh-CN" sz="4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Calligraphers</a:t>
            </a:r>
            <a:endParaRPr lang="zh-CN" altLang="en-US" sz="44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17" name="直接连接符 38916"/>
          <p:cNvSpPr/>
          <p:nvPr/>
        </p:nvSpPr>
        <p:spPr>
          <a:xfrm flipV="1">
            <a:off x="827405" y="3403600"/>
            <a:ext cx="3406140" cy="2540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18" name="直接连接符 38917"/>
          <p:cNvSpPr/>
          <p:nvPr/>
        </p:nvSpPr>
        <p:spPr>
          <a:xfrm flipV="1">
            <a:off x="827405" y="3975100"/>
            <a:ext cx="3528695" cy="2540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19" name="直接连接符 38918"/>
          <p:cNvSpPr/>
          <p:nvPr/>
        </p:nvSpPr>
        <p:spPr>
          <a:xfrm>
            <a:off x="827405" y="4467225"/>
            <a:ext cx="1851025" cy="1905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72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6825" y="1174750"/>
            <a:ext cx="3551238" cy="4951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8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1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55" y="6350"/>
            <a:ext cx="4434840" cy="684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795" y="-13970"/>
            <a:ext cx="4680585" cy="68465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23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标题 62465"/>
          <p:cNvSpPr>
            <a:spLocks noGrp="1"/>
          </p:cNvSpPr>
          <p:nvPr>
            <p:ph type="title"/>
          </p:nvPr>
        </p:nvSpPr>
        <p:spPr>
          <a:xfrm>
            <a:off x="900113" y="476250"/>
            <a:ext cx="7773987" cy="688975"/>
          </a:xfrm>
        </p:spPr>
        <p:txBody>
          <a:bodyPr anchor="ctr"/>
          <a:p>
            <a:r>
              <a:rPr lang="en-US" altLang="zh-CN" sz="4000"/>
              <a:t>Master Pieces</a:t>
            </a:r>
            <a:br>
              <a:rPr lang="zh-CN" altLang="en-US" sz="4000" dirty="0"/>
            </a:br>
            <a:endParaRPr lang="zh-CN" altLang="en-US" sz="4000" dirty="0"/>
          </a:p>
        </p:txBody>
      </p:sp>
      <p:sp>
        <p:nvSpPr>
          <p:cNvPr id="31746" name="文本占位符 62466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830762"/>
          </a:xfrm>
        </p:spPr>
        <p:txBody>
          <a:bodyPr anchor="t"/>
          <a:p>
            <a:pPr>
              <a:lnSpc>
                <a:spcPct val="160000"/>
              </a:lnSpc>
            </a:pPr>
            <a:r>
              <a:rPr lang="en-US" altLang="zh-CN" sz="2800">
                <a:latin typeface="Times New Roman" panose="02020603050405020304" pitchFamily="18" charset="0"/>
              </a:rPr>
              <a:t>In memory of his nephew who died of the war.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pic>
        <p:nvPicPr>
          <p:cNvPr id="31747" name="图片 62468" descr="193000002110021323789347068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25" y="2116138"/>
            <a:ext cx="9021763" cy="4157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7736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标题 63489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altLang="zh-CN" sz="4000"/>
              <a:t>Calligraphy Element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825" y="928688"/>
            <a:ext cx="8135938" cy="578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13" y="928688"/>
            <a:ext cx="7705725" cy="5786437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463" y="928688"/>
            <a:ext cx="6889750" cy="5902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9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标题 63489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altLang="zh-CN" sz="4000"/>
              <a:t>Calligraphy Element</a:t>
            </a:r>
            <a:endParaRPr lang="en-US" altLang="zh-CN" sz="40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0" y="928688"/>
            <a:ext cx="7620000" cy="4514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913" y="1849438"/>
            <a:ext cx="7523162" cy="4402137"/>
          </a:xfrm>
        </p:spPr>
      </p:pic>
    </p:spTree>
  </p:cSld>
  <p:clrMapOvr>
    <a:masterClrMapping/>
  </p:clrMapOvr>
  <p:transition advTm="533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标题 63489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altLang="zh-CN" sz="4000"/>
              <a:t>Calligraphy Element</a:t>
            </a:r>
            <a:endParaRPr lang="en-US" altLang="zh-CN" sz="4000"/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58813" y="1143000"/>
            <a:ext cx="8143875" cy="5429250"/>
          </a:xfrm>
        </p:spPr>
      </p:pic>
    </p:spTree>
  </p:cSld>
  <p:clrMapOvr>
    <a:masterClrMapping/>
  </p:clrMapOvr>
  <p:transition advTm="27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标题 64513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altLang="zh-CN" sz="4000"/>
              <a:t>Calligraphy Element</a:t>
            </a:r>
            <a:endParaRPr lang="zh-CN" altLang="en-US" sz="4000" dirty="0"/>
          </a:p>
        </p:txBody>
      </p:sp>
      <p:pic>
        <p:nvPicPr>
          <p:cNvPr id="35843" name="图片 64516" descr="t01e0714b831de7d4c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4505" y="1037590"/>
            <a:ext cx="4832350" cy="2729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4" name="图片 64518" descr="2329970_210840796000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" y="997585"/>
            <a:ext cx="4184650" cy="2808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1775" y="3806190"/>
            <a:ext cx="8680450" cy="2907665"/>
          </a:xfrm>
          <a:prstGeom prst="rect">
            <a:avLst/>
          </a:prstGeom>
        </p:spPr>
      </p:pic>
    </p:spTree>
  </p:cSld>
  <p:clrMapOvr>
    <a:masterClrMapping/>
  </p:clrMapOvr>
  <p:transition advTm="25647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标题 63489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altLang="zh-CN" sz="4000"/>
              <a:t>Calligraphy Element</a:t>
            </a:r>
            <a:endParaRPr lang="en-US" altLang="zh-CN" sz="4000"/>
          </a:p>
        </p:txBody>
      </p:sp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69925" y="928688"/>
            <a:ext cx="7594600" cy="5695950"/>
          </a:xfrm>
        </p:spPr>
      </p:pic>
    </p:spTree>
  </p:cSld>
  <p:clrMapOvr>
    <a:masterClrMapping/>
  </p:clrMapOvr>
  <p:transition advTm="333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标题 67585"/>
          <p:cNvSpPr>
            <a:spLocks noGrp="1"/>
          </p:cNvSpPr>
          <p:nvPr>
            <p:ph type="title"/>
          </p:nvPr>
        </p:nvSpPr>
        <p:spPr>
          <a:xfrm>
            <a:off x="544513" y="263525"/>
            <a:ext cx="9024937" cy="688975"/>
          </a:xfrm>
        </p:spPr>
        <p:txBody>
          <a:bodyPr anchor="ctr"/>
          <a:p>
            <a:r>
              <a:rPr lang="en-US" altLang="zh-CN"/>
              <a:t>T</a:t>
            </a:r>
            <a:r>
              <a:rPr lang="zh-CN" altLang="en-US" dirty="0"/>
              <a:t>he </a:t>
            </a:r>
            <a:r>
              <a:rPr lang="en-US" altLang="zh-CN"/>
              <a:t>F</a:t>
            </a:r>
            <a:r>
              <a:rPr lang="zh-CN" altLang="en-US" dirty="0"/>
              <a:t>our </a:t>
            </a:r>
            <a:r>
              <a:rPr lang="en-US" altLang="en-US"/>
              <a:t>Treasures of the Study</a:t>
            </a:r>
            <a:endParaRPr lang="en-US" altLang="en-US" dirty="0"/>
          </a:p>
        </p:txBody>
      </p:sp>
      <p:sp>
        <p:nvSpPr>
          <p:cNvPr id="37890" name="文本占位符 67586"/>
          <p:cNvSpPr>
            <a:spLocks noGrp="1"/>
          </p:cNvSpPr>
          <p:nvPr>
            <p:ph idx="1"/>
          </p:nvPr>
        </p:nvSpPr>
        <p:spPr/>
        <p:txBody>
          <a:bodyPr anchor="t"/>
          <a:p>
            <a:r>
              <a:rPr lang="zh-CN" altLang="en-US" dirty="0"/>
              <a:t>文房四宝</a:t>
            </a:r>
            <a:endParaRPr lang="en-US" altLang="zh-CN"/>
          </a:p>
          <a:p>
            <a:r>
              <a:rPr lang="en-US" altLang="zh-CN"/>
              <a:t>Including writing brush</a:t>
            </a:r>
            <a:r>
              <a:rPr lang="zh-CN" altLang="en-US" dirty="0"/>
              <a:t>、</a:t>
            </a:r>
            <a:r>
              <a:rPr lang="en-US" altLang="zh-CN"/>
              <a:t>ink stick</a:t>
            </a:r>
            <a:r>
              <a:rPr lang="zh-CN" altLang="en-US" dirty="0"/>
              <a:t>、</a:t>
            </a:r>
            <a:r>
              <a:rPr lang="en-US" altLang="zh-CN"/>
              <a:t>paper and </a:t>
            </a:r>
            <a:r>
              <a:rPr lang="en-US" altLang="zh-CN" err="1"/>
              <a:t>inkstone</a:t>
            </a:r>
            <a:r>
              <a:rPr lang="en-US" altLang="zh-CN"/>
              <a:t>.</a:t>
            </a:r>
            <a:endParaRPr lang="zh-CN" altLang="en-US" dirty="0"/>
          </a:p>
          <a:p>
            <a:endParaRPr lang="en-US" altLang="zh-CN"/>
          </a:p>
        </p:txBody>
      </p:sp>
      <p:sp>
        <p:nvSpPr>
          <p:cNvPr id="43014" name="直接连接符 43013"/>
          <p:cNvSpPr/>
          <p:nvPr/>
        </p:nvSpPr>
        <p:spPr>
          <a:xfrm>
            <a:off x="882650" y="2443163"/>
            <a:ext cx="7631113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015" name="直接连接符 43014"/>
          <p:cNvSpPr/>
          <p:nvPr/>
        </p:nvSpPr>
        <p:spPr>
          <a:xfrm>
            <a:off x="814388" y="2970213"/>
            <a:ext cx="273685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481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827" y="60008"/>
            <a:ext cx="9177337" cy="673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2738" y="1141413"/>
            <a:ext cx="3509962" cy="5294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088" y="1141413"/>
            <a:ext cx="4237037" cy="54054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pic>
        <p:nvPicPr>
          <p:cNvPr id="39938" name="内容占位符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438" y="928688"/>
            <a:ext cx="9002712" cy="579755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pic>
        <p:nvPicPr>
          <p:cNvPr id="40962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875" y="1103313"/>
            <a:ext cx="9112250" cy="552767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标题 2049"/>
          <p:cNvSpPr>
            <a:spLocks noGrp="1"/>
          </p:cNvSpPr>
          <p:nvPr>
            <p:ph type="ctrTitle"/>
          </p:nvPr>
        </p:nvSpPr>
        <p:spPr>
          <a:xfrm>
            <a:off x="42863" y="5322888"/>
            <a:ext cx="8997950" cy="990600"/>
          </a:xfrm>
        </p:spPr>
        <p:txBody>
          <a:bodyPr anchor="ctr"/>
          <a:p>
            <a:pPr defTabSz="914400">
              <a:buNone/>
            </a:pPr>
            <a:r>
              <a:rPr lang="en-US" altLang="zh-CN" kern="1200" baseline="0">
                <a:latin typeface="Times New Roman" panose="02020603050405020304" pitchFamily="18" charset="0"/>
                <a:ea typeface="+mj-ea"/>
                <a:cs typeface="+mj-cs"/>
              </a:rPr>
              <a:t>Chinese Calligraph and Painting</a:t>
            </a:r>
            <a:endParaRPr lang="en-US" altLang="zh-CN" kern="1200" baseline="0">
              <a:latin typeface="Times New Roman" panose="02020603050405020304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Tm="26489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0" y="739775"/>
            <a:ext cx="8750300" cy="5784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313" y="1215390"/>
            <a:ext cx="8386762" cy="54165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 dirty="0"/>
          </a:p>
        </p:txBody>
      </p:sp>
      <p:sp>
        <p:nvSpPr>
          <p:cNvPr id="43010" name="内容占位符 2"/>
          <p:cNvSpPr>
            <a:spLocks noGrp="1"/>
          </p:cNvSpPr>
          <p:nvPr>
            <p:ph idx="1"/>
          </p:nvPr>
        </p:nvSpPr>
        <p:spPr>
          <a:xfrm>
            <a:off x="457200" y="1311275"/>
            <a:ext cx="8229600" cy="4830763"/>
          </a:xfrm>
        </p:spPr>
        <p:txBody>
          <a:bodyPr anchor="t"/>
          <a:p>
            <a:r>
              <a:rPr lang="en-US" altLang="zh-CN" b="1">
                <a:latin typeface="Times New Roman" panose="02020603050405020304" pitchFamily="18" charset="0"/>
              </a:rPr>
              <a:t>1.Writing brush </a:t>
            </a:r>
            <a:r>
              <a:rPr lang="en-US" altLang="zh-CN">
                <a:latin typeface="Times New Roman" panose="02020603050405020304" pitchFamily="18" charset="0"/>
              </a:rPr>
              <a:t>is made of animal wool and bamboo.</a:t>
            </a:r>
            <a:endParaRPr lang="en-US" altLang="zh-CN">
              <a:latin typeface="Times New Roman" panose="02020603050405020304" pitchFamily="18" charset="0"/>
            </a:endParaRPr>
          </a:p>
          <a:p>
            <a:r>
              <a:rPr lang="en-US" altLang="zh-CN" b="1">
                <a:latin typeface="Times New Roman" panose="02020603050405020304" pitchFamily="18" charset="0"/>
              </a:rPr>
              <a:t>2.Ink stick</a:t>
            </a:r>
            <a:r>
              <a:rPr lang="en-US" altLang="zh-CN">
                <a:latin typeface="Times New Roman" panose="02020603050405020304" pitchFamily="18" charset="0"/>
              </a:rPr>
              <a:t>,the most famous ink in China,which is produced by Huizhou,Anhui province. </a:t>
            </a:r>
            <a:endParaRPr lang="en-US" altLang="zh-CN">
              <a:latin typeface="Times New Roman" panose="02020603050405020304" pitchFamily="18" charset="0"/>
            </a:endParaRPr>
          </a:p>
          <a:p>
            <a:r>
              <a:rPr lang="en-US" altLang="zh-CN" b="1">
                <a:latin typeface="Times New Roman" panose="02020603050405020304" pitchFamily="18" charset="0"/>
              </a:rPr>
              <a:t>3.Paper</a:t>
            </a:r>
            <a:r>
              <a:rPr lang="en-US" altLang="zh-CN">
                <a:latin typeface="Times New Roman" panose="02020603050405020304" pitchFamily="18" charset="0"/>
              </a:rPr>
              <a:t> is also made in Anhui. It can remained intact for hundreds of years.</a:t>
            </a:r>
            <a:endParaRPr lang="en-US" altLang="zh-CN">
              <a:latin typeface="Times New Roman" panose="02020603050405020304" pitchFamily="18" charset="0"/>
            </a:endParaRPr>
          </a:p>
          <a:p>
            <a:r>
              <a:rPr lang="en-US" altLang="zh-CN" b="1">
                <a:latin typeface="Times New Roman" panose="02020603050405020304" pitchFamily="18" charset="0"/>
              </a:rPr>
              <a:t>4.Inkstone </a:t>
            </a:r>
            <a:r>
              <a:rPr lang="en-US" altLang="zh-CN">
                <a:latin typeface="Times New Roman" panose="02020603050405020304" pitchFamily="18" charset="0"/>
              </a:rPr>
              <a:t>has three thousand years in China, it's not only a stationary,but also a rare arts and crafts.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45060" name="直接连接符 45059"/>
          <p:cNvSpPr/>
          <p:nvPr/>
        </p:nvSpPr>
        <p:spPr>
          <a:xfrm flipV="1">
            <a:off x="900113" y="6021388"/>
            <a:ext cx="7775575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5061" name="直接连接符 45060"/>
          <p:cNvSpPr/>
          <p:nvPr/>
        </p:nvSpPr>
        <p:spPr>
          <a:xfrm>
            <a:off x="900113" y="6524625"/>
            <a:ext cx="10795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21" name="Rectangle 13"/>
          <p:cNvSpPr/>
          <p:nvPr/>
        </p:nvSpPr>
        <p:spPr>
          <a:xfrm>
            <a:off x="4251325" y="3206750"/>
            <a:ext cx="3730625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algn="ctr"/>
            <a:r>
              <a:rPr lang="en-US" altLang="x-none" sz="3200" b="1" dirty="0">
                <a:solidFill>
                  <a:srgbClr val="FFFFFF"/>
                </a:solidFill>
                <a:latin typeface="Bookman Old Style" panose="02050604050505020204" pitchFamily="2" charset="0"/>
                <a:ea typeface="宋体" panose="02010600030101010101" pitchFamily="2" charset="-122"/>
              </a:rPr>
              <a:t>Chinese Paitings</a:t>
            </a:r>
            <a:endParaRPr lang="en-US" altLang="x-none" sz="3200" b="1" dirty="0">
              <a:solidFill>
                <a:srgbClr val="FFFFFF"/>
              </a:solidFill>
              <a:latin typeface="Bookman Old Style" panose="02050604050505020204" pitchFamily="2" charset="0"/>
              <a:ea typeface="宋体" panose="02010600030101010101" pitchFamily="2" charset="-122"/>
            </a:endParaRPr>
          </a:p>
        </p:txBody>
      </p:sp>
      <p:pic>
        <p:nvPicPr>
          <p:cNvPr id="4403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" y="-31750"/>
            <a:ext cx="9140825" cy="6913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5" name="AutoShape 3"/>
          <p:cNvSpPr/>
          <p:nvPr/>
        </p:nvSpPr>
        <p:spPr>
          <a:xfrm>
            <a:off x="3422333" y="3245168"/>
            <a:ext cx="5702300" cy="5413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0000"/>
              </a:gs>
              <a:gs pos="100000">
                <a:srgbClr val="FF0000"/>
              </a:gs>
            </a:gsLst>
            <a:lin ang="18900000" scaled="1"/>
            <a:tileRect/>
          </a:gra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p>
            <a:pPr lvl="0" indent="0" algn="ctr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Rectangle 13"/>
          <p:cNvSpPr/>
          <p:nvPr/>
        </p:nvSpPr>
        <p:spPr>
          <a:xfrm>
            <a:off x="4403725" y="3230563"/>
            <a:ext cx="3730625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algn="ctr"/>
            <a:r>
              <a:rPr lang="en-US" altLang="x-none" sz="3200" b="1" dirty="0">
                <a:solidFill>
                  <a:srgbClr val="FFFFFF"/>
                </a:solidFill>
                <a:latin typeface="Bookman Old Style" panose="02050604050505020204" pitchFamily="2" charset="0"/>
                <a:ea typeface="宋体" panose="02010600030101010101" pitchFamily="2" charset="-122"/>
              </a:rPr>
              <a:t>Chinese Paitings</a:t>
            </a:r>
            <a:endParaRPr lang="en-US" altLang="x-none" sz="3200" b="1" dirty="0">
              <a:solidFill>
                <a:srgbClr val="FFFFFF"/>
              </a:solidFill>
              <a:latin typeface="Bookman Old Style" panose="02050604050505020204" pitchFamily="2" charset="0"/>
              <a:ea typeface="宋体" panose="02010600030101010101" pitchFamily="2" charset="-122"/>
            </a:endParaRPr>
          </a:p>
        </p:txBody>
      </p:sp>
      <p:pic>
        <p:nvPicPr>
          <p:cNvPr id="44037" name="图片 60421" descr="2008117113542460_2"/>
          <p:cNvPicPr>
            <a:picLocks noChangeAspect="1"/>
          </p:cNvPicPr>
          <p:nvPr/>
        </p:nvPicPr>
        <p:blipFill>
          <a:blip r:embed="rId2"/>
          <a:srcRect t="4518"/>
          <a:stretch>
            <a:fillRect/>
          </a:stretch>
        </p:blipFill>
        <p:spPr>
          <a:xfrm>
            <a:off x="-15875" y="2074863"/>
            <a:ext cx="3348038" cy="2398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标题 62465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altLang="x-none" dirty="0"/>
              <a:t>category</a:t>
            </a:r>
            <a:endParaRPr lang="en-US" altLang="x-none" dirty="0"/>
          </a:p>
        </p:txBody>
      </p:sp>
      <p:sp>
        <p:nvSpPr>
          <p:cNvPr id="45058" name="文本占位符 62466"/>
          <p:cNvSpPr>
            <a:spLocks noGrp="1"/>
          </p:cNvSpPr>
          <p:nvPr>
            <p:ph idx="1"/>
          </p:nvPr>
        </p:nvSpPr>
        <p:spPr>
          <a:xfrm>
            <a:off x="2176463" y="1981200"/>
            <a:ext cx="5694362" cy="4146550"/>
          </a:xfrm>
        </p:spPr>
        <p:txBody>
          <a:bodyPr anchor="t"/>
          <a:p>
            <a:r>
              <a:rPr lang="en-US" altLang="x-none" dirty="0"/>
              <a:t>Figure paintings </a:t>
            </a:r>
            <a:endParaRPr lang="en-US" altLang="x-none" dirty="0"/>
          </a:p>
          <a:p>
            <a:r>
              <a:rPr lang="en-US" altLang="x-none" dirty="0"/>
              <a:t>Flower and bird paintings</a:t>
            </a:r>
            <a:endParaRPr lang="en-US" altLang="x-none" dirty="0"/>
          </a:p>
          <a:p>
            <a:r>
              <a:rPr lang="en-US" altLang="x-none" dirty="0"/>
              <a:t>Landscape paintings</a:t>
            </a:r>
            <a:endParaRPr lang="en-US" altLang="x-none" dirty="0"/>
          </a:p>
          <a:p>
            <a:endParaRPr lang="en-US" altLang="x-none" dirty="0"/>
          </a:p>
        </p:txBody>
      </p:sp>
      <p:pic>
        <p:nvPicPr>
          <p:cNvPr id="4505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" y="-28575"/>
            <a:ext cx="9132888" cy="6915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0" name="图片 60421" descr="2008117113542460_2"/>
          <p:cNvPicPr>
            <a:picLocks noChangeAspect="1"/>
          </p:cNvPicPr>
          <p:nvPr/>
        </p:nvPicPr>
        <p:blipFill>
          <a:blip r:embed="rId2"/>
          <a:srcRect t="4518"/>
          <a:stretch>
            <a:fillRect/>
          </a:stretch>
        </p:blipFill>
        <p:spPr>
          <a:xfrm>
            <a:off x="2687638" y="2349500"/>
            <a:ext cx="3348037" cy="2398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国画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-28575"/>
            <a:ext cx="9134475" cy="6804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标题 62465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altLang="x-none" dirty="0"/>
              <a:t>category</a:t>
            </a:r>
            <a:endParaRPr lang="en-US" altLang="x-none" dirty="0"/>
          </a:p>
        </p:txBody>
      </p:sp>
      <p:sp>
        <p:nvSpPr>
          <p:cNvPr id="46082" name="文本占位符 62466"/>
          <p:cNvSpPr>
            <a:spLocks noGrp="1"/>
          </p:cNvSpPr>
          <p:nvPr>
            <p:ph idx="1"/>
          </p:nvPr>
        </p:nvSpPr>
        <p:spPr>
          <a:xfrm>
            <a:off x="2176463" y="1981200"/>
            <a:ext cx="5694362" cy="4146550"/>
          </a:xfrm>
        </p:spPr>
        <p:txBody>
          <a:bodyPr anchor="t"/>
          <a:p>
            <a:r>
              <a:rPr lang="en-US" altLang="x-none" dirty="0"/>
              <a:t>Figure paintings </a:t>
            </a:r>
            <a:endParaRPr lang="en-US" altLang="x-none" dirty="0"/>
          </a:p>
          <a:p>
            <a:r>
              <a:rPr lang="en-US" altLang="x-none" dirty="0"/>
              <a:t>Flower and bird paintings</a:t>
            </a:r>
            <a:endParaRPr lang="en-US" altLang="x-none" dirty="0"/>
          </a:p>
          <a:p>
            <a:r>
              <a:rPr lang="en-US" altLang="x-none" dirty="0"/>
              <a:t>Landscape paintings</a:t>
            </a:r>
            <a:endParaRPr lang="en-US" altLang="x-none" dirty="0"/>
          </a:p>
          <a:p>
            <a:endParaRPr lang="en-US" altLang="x-none" dirty="0"/>
          </a:p>
        </p:txBody>
      </p:sp>
      <p:pic>
        <p:nvPicPr>
          <p:cNvPr id="4608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" y="-28575"/>
            <a:ext cx="9132888" cy="691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4" name="标题 61441"/>
          <p:cNvSpPr>
            <a:spLocks noGrp="1"/>
          </p:cNvSpPr>
          <p:nvPr/>
        </p:nvSpPr>
        <p:spPr>
          <a:xfrm>
            <a:off x="685800" y="239713"/>
            <a:ext cx="7773988" cy="6889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>
              <a:buClr>
                <a:srgbClr val="000000"/>
              </a:buClr>
            </a:pPr>
            <a:r>
              <a:rPr lang="en-US" altLang="x-none" sz="4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Ancient Paintings</a:t>
            </a:r>
            <a:endParaRPr lang="en-US" altLang="x-none" sz="44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6085" name="图片 61443" descr="7af40ad162d9f2d3204abec3a9ec8a136327cc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341438"/>
            <a:ext cx="2768600" cy="3941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61444" descr="f7246b600c338744779fb450510fd9f9d72aa0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013" y="2319338"/>
            <a:ext cx="3836987" cy="243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6" name="文本框 61445"/>
          <p:cNvSpPr txBox="1"/>
          <p:nvPr/>
        </p:nvSpPr>
        <p:spPr>
          <a:xfrm>
            <a:off x="1398588" y="5487988"/>
            <a:ext cx="2349500" cy="457200"/>
          </a:xfrm>
          <a:prstGeom prst="rect">
            <a:avLst/>
          </a:prstGeom>
          <a:noFill/>
          <a:ln w="9525">
            <a:noFill/>
            <a:miter/>
          </a:ln>
          <a:effectLst>
            <a:prstShdw prst="shdw17" dist="17961" dir="13499999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t">
            <a:spAutoFit/>
          </a:bodyPr>
          <a:p>
            <a:pPr lvl="0" eaLnBrk="1" fontAlgn="base" hangingPunct="1"/>
            <a:r>
              <a:rPr lang="en-US" altLang="x-none" sz="2400" strike="noStrike" noProof="1" dirty="0">
                <a:solidFill>
                  <a:srgbClr val="66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Bookman Old Style" panose="02050604050505020204" pitchFamily="2" charset="0"/>
                <a:ea typeface="宋体" panose="02010600030101010101" pitchFamily="2" charset="-122"/>
                <a:cs typeface="+mn-ea"/>
              </a:rPr>
              <a:t>Tomb painting</a:t>
            </a:r>
            <a:endParaRPr lang="en-US" altLang="x-none" sz="2400" strike="noStrike" noProof="1" dirty="0">
              <a:solidFill>
                <a:srgbClr val="663300"/>
              </a:solidFill>
              <a:effectLst>
                <a:outerShdw blurRad="38100" dist="38100" dir="2700000">
                  <a:srgbClr val="C0C0C0"/>
                </a:outerShdw>
              </a:effectLst>
              <a:latin typeface="Bookman Old Style" panose="02050604050505020204" pitchFamily="2" charset="0"/>
              <a:ea typeface="宋体" panose="02010600030101010101" pitchFamily="2" charset="-122"/>
            </a:endParaRPr>
          </a:p>
        </p:txBody>
      </p:sp>
      <p:sp>
        <p:nvSpPr>
          <p:cNvPr id="61447" name="文本框 61446"/>
          <p:cNvSpPr txBox="1"/>
          <p:nvPr/>
        </p:nvSpPr>
        <p:spPr>
          <a:xfrm>
            <a:off x="5230813" y="5443538"/>
            <a:ext cx="2452688" cy="457200"/>
          </a:xfrm>
          <a:prstGeom prst="rect">
            <a:avLst/>
          </a:prstGeom>
          <a:noFill/>
          <a:ln w="9525">
            <a:noFill/>
            <a:miter/>
          </a:ln>
          <a:effectLst>
            <a:prstShdw prst="shdw17" dist="17961" dir="13499999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t">
            <a:spAutoFit/>
          </a:bodyPr>
          <a:p>
            <a:pPr lvl="0" eaLnBrk="1" fontAlgn="base" hangingPunct="1"/>
            <a:r>
              <a:rPr lang="en-US" altLang="x-none" sz="2400" strike="noStrike" noProof="1" dirty="0">
                <a:solidFill>
                  <a:srgbClr val="66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Bookman Old Style" panose="02050604050505020204" pitchFamily="2" charset="0"/>
                <a:ea typeface="宋体" panose="02010600030101010101" pitchFamily="2" charset="-122"/>
                <a:cs typeface="+mn-ea"/>
              </a:rPr>
              <a:t>Painted pottery</a:t>
            </a:r>
            <a:endParaRPr lang="en-US" altLang="x-none" sz="2400" strike="noStrike" noProof="1" dirty="0">
              <a:solidFill>
                <a:srgbClr val="663300"/>
              </a:solidFill>
              <a:effectLst>
                <a:outerShdw blurRad="38100" dist="38100" dir="2700000">
                  <a:srgbClr val="C0C0C0"/>
                </a:outerShdw>
              </a:effectLst>
              <a:latin typeface="Bookman Old Style" panose="0205060405050502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标题 62465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altLang="x-none" dirty="0"/>
              <a:t>category</a:t>
            </a:r>
            <a:endParaRPr lang="en-US" altLang="x-none" dirty="0"/>
          </a:p>
        </p:txBody>
      </p:sp>
      <p:sp>
        <p:nvSpPr>
          <p:cNvPr id="47106" name="文本占位符 62466"/>
          <p:cNvSpPr>
            <a:spLocks noGrp="1"/>
          </p:cNvSpPr>
          <p:nvPr>
            <p:ph idx="1"/>
          </p:nvPr>
        </p:nvSpPr>
        <p:spPr>
          <a:xfrm>
            <a:off x="2176463" y="1981200"/>
            <a:ext cx="5694362" cy="4146550"/>
          </a:xfrm>
        </p:spPr>
        <p:txBody>
          <a:bodyPr anchor="t"/>
          <a:p>
            <a:r>
              <a:rPr lang="en-US" altLang="x-none" dirty="0"/>
              <a:t>Figure paintings </a:t>
            </a:r>
            <a:endParaRPr lang="en-US" altLang="x-none" dirty="0"/>
          </a:p>
          <a:p>
            <a:r>
              <a:rPr lang="en-US" altLang="x-none" dirty="0"/>
              <a:t>Flower and bird paintings</a:t>
            </a:r>
            <a:endParaRPr lang="en-US" altLang="x-none" dirty="0"/>
          </a:p>
          <a:p>
            <a:r>
              <a:rPr lang="en-US" altLang="x-none" dirty="0"/>
              <a:t>Landscape paintings</a:t>
            </a:r>
            <a:endParaRPr lang="en-US" altLang="x-none" dirty="0"/>
          </a:p>
          <a:p>
            <a:endParaRPr lang="en-US" altLang="x-none" dirty="0"/>
          </a:p>
        </p:txBody>
      </p:sp>
      <p:pic>
        <p:nvPicPr>
          <p:cNvPr id="4710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" y="-28575"/>
            <a:ext cx="9132888" cy="691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8" name="标题 62465"/>
          <p:cNvSpPr>
            <a:spLocks noGrp="1"/>
          </p:cNvSpPr>
          <p:nvPr/>
        </p:nvSpPr>
        <p:spPr>
          <a:xfrm>
            <a:off x="1081088" y="366713"/>
            <a:ext cx="7773987" cy="6889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>
              <a:buClr>
                <a:srgbClr val="000000"/>
              </a:buClr>
            </a:pPr>
            <a:r>
              <a:rPr lang="en-US" altLang="x-none" sz="4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Category</a:t>
            </a:r>
            <a:endParaRPr lang="en-US" altLang="x-none" sz="44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7109" name="文本占位符 62466"/>
          <p:cNvSpPr>
            <a:spLocks noGrp="1"/>
          </p:cNvSpPr>
          <p:nvPr/>
        </p:nvSpPr>
        <p:spPr>
          <a:xfrm>
            <a:off x="1149350" y="1536700"/>
            <a:ext cx="5694363" cy="41465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342900" lvl="0" indent="-342900">
              <a:spcBef>
                <a:spcPct val="20000"/>
              </a:spcBef>
              <a:buChar char="•"/>
            </a:pPr>
            <a:r>
              <a:rPr lang="en-US" altLang="x-none" sz="3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Figure paintings </a:t>
            </a:r>
            <a:endParaRPr lang="en-US" altLang="x-none" sz="32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342900" lvl="0" indent="-342900">
              <a:spcBef>
                <a:spcPct val="20000"/>
              </a:spcBef>
              <a:buChar char="•"/>
            </a:pPr>
            <a:r>
              <a:rPr lang="en-US" altLang="x-none" sz="3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Flower and bird paintings</a:t>
            </a:r>
            <a:endParaRPr lang="en-US" altLang="x-none" sz="32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342900" lvl="0" indent="-342900">
              <a:spcBef>
                <a:spcPct val="20000"/>
              </a:spcBef>
              <a:buChar char="•"/>
            </a:pPr>
            <a:r>
              <a:rPr lang="en-US" altLang="x-none" sz="3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Landscape paintings</a:t>
            </a:r>
            <a:endParaRPr lang="en-US" altLang="x-none" sz="32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342900" lvl="0" indent="-342900">
              <a:spcBef>
                <a:spcPct val="20000"/>
              </a:spcBef>
              <a:buChar char="•"/>
            </a:pPr>
            <a:endParaRPr lang="en-US" altLang="x-none" sz="32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29" name="标题 63489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altLang="x-none" dirty="0"/>
              <a:t>Figure Paintings</a:t>
            </a:r>
            <a:endParaRPr lang="en-US" altLang="x-none" dirty="0"/>
          </a:p>
        </p:txBody>
      </p:sp>
      <p:sp>
        <p:nvSpPr>
          <p:cNvPr id="48130" name="文本占位符 63490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48131" name="图片 63491" descr="5bafa40f4bfbfbeda9deecc87af0f736aec31f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3600" y="868363"/>
            <a:ext cx="2592388" cy="5313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2" name="图片 63492" descr="cwt1005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1365250"/>
            <a:ext cx="4762500" cy="260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4" name="文本框 63493"/>
          <p:cNvSpPr txBox="1"/>
          <p:nvPr/>
        </p:nvSpPr>
        <p:spPr>
          <a:xfrm>
            <a:off x="1127125" y="3975100"/>
            <a:ext cx="4083050" cy="906463"/>
          </a:xfrm>
          <a:prstGeom prst="rect">
            <a:avLst/>
          </a:prstGeom>
          <a:noFill/>
          <a:ln w="9525">
            <a:noFill/>
            <a:miter/>
          </a:ln>
          <a:effectLst>
            <a:prstShdw prst="shdw17" dist="17961" dir="13499999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t">
            <a:spAutoFit/>
          </a:bodyPr>
          <a:p>
            <a:pPr lvl="0" eaLnBrk="1" fontAlgn="base" hangingPunct="1"/>
            <a:r>
              <a:rPr lang="en-US" altLang="x-none" sz="2400" strike="noStrike" noProof="1" dirty="0">
                <a:solidFill>
                  <a:srgbClr val="66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Bookman Old Style" panose="02050604050505020204" pitchFamily="2" charset="0"/>
                <a:ea typeface="宋体" panose="02010600030101010101" pitchFamily="2" charset="-122"/>
                <a:cs typeface="+mn-ea"/>
              </a:rPr>
              <a:t>Southern Tang Dynasty</a:t>
            </a:r>
            <a:endParaRPr lang="en-US" altLang="x-none" sz="2400" strike="noStrike" noProof="1" dirty="0">
              <a:solidFill>
                <a:srgbClr val="663300"/>
              </a:solidFill>
              <a:effectLst>
                <a:outerShdw blurRad="38100" dist="38100" dir="2700000">
                  <a:srgbClr val="C0C0C0"/>
                </a:outerShdw>
              </a:effectLst>
              <a:latin typeface="Bookman Old Style" panose="02050604050505020204" pitchFamily="2" charset="0"/>
              <a:ea typeface="宋体" panose="02010600030101010101" pitchFamily="2" charset="-122"/>
              <a:cs typeface="+mn-ea"/>
            </a:endParaRPr>
          </a:p>
          <a:p>
            <a:pPr lvl="0" eaLnBrk="1" fontAlgn="base" hangingPunct="1"/>
            <a:r>
              <a:rPr lang="en-US" altLang="zh-CN" sz="2400" strike="noStrike" noProof="1" dirty="0">
                <a:solidFill>
                  <a:srgbClr val="66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Bookman Old Style" panose="02050604050505020204" pitchFamily="2" charset="0"/>
                <a:ea typeface="宋体" panose="02010600030101010101" pitchFamily="2" charset="-122"/>
                <a:cs typeface="+mn-ea"/>
              </a:rPr>
              <a:t>[937—975]</a:t>
            </a:r>
            <a:endParaRPr lang="en-US" altLang="zh-CN" sz="2400" strike="noStrike" noProof="1" dirty="0">
              <a:solidFill>
                <a:srgbClr val="663300"/>
              </a:solidFill>
              <a:effectLst>
                <a:outerShdw blurRad="38100" dist="38100" dir="2700000">
                  <a:srgbClr val="C0C0C0"/>
                </a:outerShdw>
              </a:effectLst>
              <a:latin typeface="Bookman Old Style" panose="02050604050505020204" pitchFamily="2" charset="0"/>
              <a:ea typeface="宋体" panose="02010600030101010101" pitchFamily="2" charset="-122"/>
            </a:endParaRPr>
          </a:p>
        </p:txBody>
      </p:sp>
      <p:sp>
        <p:nvSpPr>
          <p:cNvPr id="63495" name="文本框 63494"/>
          <p:cNvSpPr txBox="1"/>
          <p:nvPr/>
        </p:nvSpPr>
        <p:spPr>
          <a:xfrm>
            <a:off x="3509963" y="5519738"/>
            <a:ext cx="2522538" cy="904875"/>
          </a:xfrm>
          <a:prstGeom prst="rect">
            <a:avLst/>
          </a:prstGeom>
          <a:noFill/>
          <a:ln w="9525">
            <a:noFill/>
            <a:miter/>
          </a:ln>
          <a:effectLst>
            <a:prstShdw prst="shdw17" dist="17961" dir="13499999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t">
            <a:spAutoFit/>
          </a:bodyPr>
          <a:p>
            <a:pPr lvl="0" algn="l" eaLnBrk="1" fontAlgn="base" hangingPunct="1"/>
            <a:r>
              <a:rPr lang="en-US" altLang="x-none" sz="2400" strike="noStrike" noProof="1" dirty="0">
                <a:solidFill>
                  <a:srgbClr val="66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Bookman Old Style" panose="02050604050505020204" pitchFamily="2" charset="0"/>
                <a:ea typeface="宋体" panose="02010600030101010101" pitchFamily="2" charset="-122"/>
                <a:cs typeface="+mn-ea"/>
              </a:rPr>
              <a:t>Ming Dynasty</a:t>
            </a:r>
            <a:endParaRPr lang="en-US" altLang="x-none" sz="2400" strike="noStrike" noProof="1" dirty="0">
              <a:solidFill>
                <a:srgbClr val="663300"/>
              </a:solidFill>
              <a:effectLst>
                <a:outerShdw blurRad="38100" dist="38100" dir="2700000">
                  <a:srgbClr val="C0C0C0"/>
                </a:outerShdw>
              </a:effectLst>
              <a:latin typeface="Bookman Old Style" panose="02050604050505020204" pitchFamily="2" charset="0"/>
              <a:ea typeface="宋体" panose="02010600030101010101" pitchFamily="2" charset="-122"/>
              <a:cs typeface="+mn-ea"/>
            </a:endParaRPr>
          </a:p>
          <a:p>
            <a:pPr lvl="0" algn="l" eaLnBrk="1" fontAlgn="base" hangingPunct="1"/>
            <a:r>
              <a:rPr lang="en-US" altLang="x-none" sz="2400" strike="noStrike" noProof="1" dirty="0">
                <a:solidFill>
                  <a:srgbClr val="66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Bookman Old Style" panose="02050604050505020204" pitchFamily="2" charset="0"/>
                <a:ea typeface="宋体" panose="02010600030101010101" pitchFamily="2" charset="-122"/>
                <a:cs typeface="+mn-ea"/>
              </a:rPr>
              <a:t>[1368－1644]</a:t>
            </a:r>
            <a:endParaRPr lang="zh-CN" altLang="en-US" sz="2400" strike="noStrike" noProof="1" dirty="0">
              <a:solidFill>
                <a:srgbClr val="663300"/>
              </a:solidFill>
              <a:effectLst>
                <a:outerShdw blurRad="38100" dist="38100" dir="2700000">
                  <a:srgbClr val="C0C0C0"/>
                </a:outerShdw>
              </a:effectLst>
              <a:latin typeface="Bookman Old Style" panose="0205060405050502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3" name="标题 64513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altLang="x-none" dirty="0"/>
              <a:t>Flower and Bird Paintings</a:t>
            </a:r>
            <a:endParaRPr lang="en-US" altLang="x-none" dirty="0"/>
          </a:p>
        </p:txBody>
      </p:sp>
      <p:sp>
        <p:nvSpPr>
          <p:cNvPr id="49154" name="文本占位符 64514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49155" name="图片 64515" descr="200532176315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613" y="1912938"/>
            <a:ext cx="3722687" cy="3565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6" name="图片 64516" descr="W0201109236297595423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713" y="2290763"/>
            <a:ext cx="4559300" cy="26019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7" name="标题 65537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altLang="x-none" dirty="0"/>
              <a:t>Landscape Paintings</a:t>
            </a:r>
            <a:endParaRPr lang="en-US" altLang="x-none" dirty="0"/>
          </a:p>
        </p:txBody>
      </p:sp>
      <p:sp>
        <p:nvSpPr>
          <p:cNvPr id="50178" name="文本占位符 65538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50179" name="图片 65539" descr="14ce36d3d539b600503ed500eb50352ac75cb7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5075" y="958850"/>
            <a:ext cx="3408363" cy="5022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0" name="图片 65540" descr="0df3d7ca7bcb0a4691555e936b63f6246b60af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463" y="954088"/>
            <a:ext cx="2482850" cy="5011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81" name="文本框 65541"/>
          <p:cNvSpPr txBox="1"/>
          <p:nvPr/>
        </p:nvSpPr>
        <p:spPr>
          <a:xfrm>
            <a:off x="1943100" y="5965825"/>
            <a:ext cx="2343150" cy="906463"/>
          </a:xfrm>
          <a:prstGeom prst="rect">
            <a:avLst/>
          </a:prstGeom>
          <a:noFill/>
          <a:ln w="9525">
            <a:noFill/>
          </a:ln>
          <a:effectLst>
            <a:prstShdw prst="shdw17" dist="17961" dir="13499999">
              <a:srgbClr val="5C574D"/>
            </a:prstShdw>
          </a:effectLst>
        </p:spPr>
        <p:txBody>
          <a:bodyPr wrap="none" anchor="t">
            <a:spAutoFit/>
          </a:bodyPr>
          <a:p>
            <a:pPr lvl="0" indent="0"/>
            <a:r>
              <a:rPr lang="en-US" altLang="x-none" sz="2400" dirty="0">
                <a:solidFill>
                  <a:srgbClr val="663300"/>
                </a:solidFill>
                <a:latin typeface="Bookman Old Style" panose="02050604050505020204" pitchFamily="2" charset="0"/>
                <a:ea typeface="宋体" panose="02010600030101010101" pitchFamily="2" charset="-122"/>
              </a:rPr>
              <a:t>Song Dynasty</a:t>
            </a:r>
            <a:endParaRPr lang="en-US" altLang="x-none" sz="2400" dirty="0">
              <a:solidFill>
                <a:srgbClr val="663300"/>
              </a:solidFill>
              <a:latin typeface="Bookman Old Style" panose="02050604050505020204" pitchFamily="2" charset="0"/>
              <a:ea typeface="宋体" panose="02010600030101010101" pitchFamily="2" charset="-122"/>
            </a:endParaRPr>
          </a:p>
          <a:p>
            <a:pPr lvl="0" indent="0"/>
            <a:r>
              <a:rPr lang="en-US" altLang="x-none" sz="2400" dirty="0">
                <a:solidFill>
                  <a:srgbClr val="663300"/>
                </a:solidFill>
                <a:latin typeface="Bookman Old Style" panose="02050604050505020204" pitchFamily="2" charset="0"/>
                <a:ea typeface="宋体" panose="02010600030101010101" pitchFamily="2" charset="-122"/>
              </a:rPr>
              <a:t>[960—1279]</a:t>
            </a:r>
            <a:endParaRPr lang="en-US" altLang="x-none" sz="2400" dirty="0">
              <a:solidFill>
                <a:srgbClr val="663300"/>
              </a:solidFill>
              <a:latin typeface="Bookman Old Style" panose="02050604050505020204" pitchFamily="2" charset="0"/>
              <a:ea typeface="宋体" panose="02010600030101010101" pitchFamily="2" charset="-122"/>
            </a:endParaRPr>
          </a:p>
        </p:txBody>
      </p:sp>
      <p:sp>
        <p:nvSpPr>
          <p:cNvPr id="49158" name="文本框 65542"/>
          <p:cNvSpPr txBox="1"/>
          <p:nvPr/>
        </p:nvSpPr>
        <p:spPr>
          <a:xfrm>
            <a:off x="5214938" y="5965825"/>
            <a:ext cx="2522538" cy="1271588"/>
          </a:xfrm>
          <a:prstGeom prst="rect">
            <a:avLst/>
          </a:prstGeom>
          <a:noFill/>
          <a:ln w="9525">
            <a:noFill/>
          </a:ln>
          <a:effectLst>
            <a:prstShdw prst="shdw17" dist="17961" dir="13499999">
              <a:srgbClr val="5C574D"/>
            </a:prstShdw>
          </a:effectLst>
        </p:spPr>
        <p:txBody>
          <a:bodyPr wrap="none" anchor="t">
            <a:spAutoFit/>
          </a:bodyPr>
          <a:p>
            <a:pPr lvl="0" indent="0" algn="l" fontAlgn="base"/>
            <a:r>
              <a:rPr lang="en-US" altLang="x-none" sz="2400" strike="noStrike" noProof="1" dirty="0">
                <a:solidFill>
                  <a:srgbClr val="663300"/>
                </a:solidFill>
                <a:latin typeface="Bookman Old Style" panose="02050604050505020204" pitchFamily="2" charset="0"/>
                <a:ea typeface="宋体" panose="02010600030101010101" pitchFamily="2" charset="-122"/>
                <a:cs typeface="+mn-ea"/>
              </a:rPr>
              <a:t>Ming Dynasty</a:t>
            </a:r>
            <a:endParaRPr lang="en-US" altLang="x-none" sz="2400" strike="noStrike" noProof="1" dirty="0">
              <a:solidFill>
                <a:srgbClr val="663300"/>
              </a:solidFill>
              <a:latin typeface="Bookman Old Style" panose="02050604050505020204" pitchFamily="2" charset="0"/>
              <a:ea typeface="宋体" panose="02010600030101010101" pitchFamily="2" charset="-122"/>
            </a:endParaRPr>
          </a:p>
          <a:p>
            <a:pPr lvl="0" indent="0" algn="l" fontAlgn="base"/>
            <a:r>
              <a:rPr lang="en-US" altLang="x-none" sz="2400" strike="noStrike" noProof="1" dirty="0">
                <a:solidFill>
                  <a:srgbClr val="66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Bookman Old Style" panose="02050604050505020204" pitchFamily="2" charset="0"/>
                <a:ea typeface="宋体" panose="02010600030101010101" pitchFamily="2" charset="-122"/>
                <a:cs typeface="+mn-ea"/>
                <a:sym typeface="+mn-ea"/>
              </a:rPr>
              <a:t>[1368－1644]</a:t>
            </a:r>
            <a:endParaRPr lang="zh-CN" altLang="en-US" sz="2400" strike="noStrike" noProof="1" dirty="0">
              <a:solidFill>
                <a:srgbClr val="663300"/>
              </a:solidFill>
              <a:effectLst>
                <a:outerShdw blurRad="38100" dist="38100" dir="2700000">
                  <a:srgbClr val="C0C0C0"/>
                </a:outerShdw>
              </a:effectLst>
              <a:latin typeface="Bookman Old Style" panose="02050604050505020204" pitchFamily="2" charset="0"/>
              <a:ea typeface="宋体" panose="02010600030101010101" pitchFamily="2" charset="-122"/>
            </a:endParaRPr>
          </a:p>
          <a:p>
            <a:pPr lvl="0" indent="0" fontAlgn="base"/>
            <a:endParaRPr lang="en-US" altLang="x-none" sz="2400" strike="noStrike" noProof="1" dirty="0">
              <a:solidFill>
                <a:srgbClr val="663300"/>
              </a:solidFill>
              <a:latin typeface="Bookman Old Style" panose="0205060405050502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1" name="标题 67585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 dirty="0"/>
          </a:p>
        </p:txBody>
      </p:sp>
      <p:sp>
        <p:nvSpPr>
          <p:cNvPr id="51202" name="文本占位符 67586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51203" name="图片 67587" descr="9f2f070828381f30c514541eab014c086e06f07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5750" y="996950"/>
            <a:ext cx="2463800" cy="522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4" name="图片 67588" descr="c83d70cf3bc79f3d06ea1087b8a1cd11728b297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313" y="1003300"/>
            <a:ext cx="3140075" cy="5237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文本占位符 8194"/>
          <p:cNvSpPr>
            <a:spLocks noGrp="1"/>
          </p:cNvSpPr>
          <p:nvPr>
            <p:ph type="body" sz="half" idx="1"/>
          </p:nvPr>
        </p:nvSpPr>
        <p:spPr>
          <a:xfrm>
            <a:off x="127000" y="1392238"/>
            <a:ext cx="5067300" cy="4633912"/>
          </a:xfrm>
        </p:spPr>
        <p:txBody>
          <a:bodyPr anchor="t"/>
          <a:p>
            <a:pPr>
              <a:lnSpc>
                <a:spcPct val="130000"/>
              </a:lnSpc>
              <a:buClr>
                <a:srgbClr val="963D00"/>
              </a:buClr>
              <a:buSzPct val="90000"/>
            </a:pPr>
            <a:r>
              <a:rPr lang="en-US" altLang="zh-CN" sz="2800">
                <a:latin typeface="Times New Roman" panose="02020603050405020304" pitchFamily="18" charset="0"/>
                <a:sym typeface="Arial" panose="020B0604020202020204" pitchFamily="34" charset="0"/>
              </a:rPr>
              <a:t>It's the longest living character in the world.</a:t>
            </a:r>
            <a:endParaRPr lang="en-US" altLang="zh-CN" sz="2800" kern="1200">
              <a:latin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buClr>
                <a:srgbClr val="963D00"/>
              </a:buClr>
              <a:buSzPct val="90000"/>
            </a:pPr>
            <a:r>
              <a:rPr lang="en-US" altLang="zh-CN" sz="2800" kern="1200">
                <a:latin typeface="Times New Roman" panose="02020603050405020304" pitchFamily="18" charset="0"/>
                <a:sym typeface="Arial" panose="020B0604020202020204" pitchFamily="34" charset="0"/>
              </a:rPr>
              <a:t>Chinese Character is world famous.</a:t>
            </a:r>
            <a:endParaRPr lang="en-US" altLang="zh-CN" sz="2800" kern="1200">
              <a:latin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buClr>
                <a:srgbClr val="963D00"/>
              </a:buClr>
              <a:buSzPct val="90000"/>
            </a:pPr>
            <a:endParaRPr lang="en-US" altLang="zh-CN" sz="2800" kern="1200">
              <a:latin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945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4300" y="1144905"/>
            <a:ext cx="3787140" cy="4771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图片 1" descr="7EA2E9E91D4068DCE58CFC28E0C94E9E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0" y="6215380"/>
            <a:ext cx="544195" cy="6375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759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754" name="标题 74753"/>
          <p:cNvSpPr>
            <a:spLocks noGrp="1"/>
          </p:cNvSpPr>
          <p:nvPr/>
        </p:nvSpPr>
        <p:spPr>
          <a:xfrm>
            <a:off x="844550" y="240030"/>
            <a:ext cx="8229600" cy="6111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2800" b="1" i="0" u="none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x-none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Elaborate paintings</a:t>
            </a:r>
            <a:endParaRPr lang="en-US" altLang="x-none" sz="3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4756" name="内容占位符 74755" descr="20081229114151970_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5570" y="1315720"/>
            <a:ext cx="8912860" cy="44646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9620" y="266065"/>
            <a:ext cx="8353425" cy="688975"/>
          </a:xfrm>
        </p:spPr>
        <p:txBody>
          <a:bodyPr/>
          <a:p>
            <a:r>
              <a:rPr lang="en-US" altLang="zh-CN"/>
              <a:t>F</a:t>
            </a:r>
            <a:r>
              <a:rPr lang="zh-CN" altLang="en-US"/>
              <a:t>reehand brushwork painting 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75030" y="1099820"/>
            <a:ext cx="7132320" cy="534479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5" name="标题 76801"/>
          <p:cNvSpPr>
            <a:spLocks noGrp="1"/>
          </p:cNvSpPr>
          <p:nvPr>
            <p:ph type="title"/>
          </p:nvPr>
        </p:nvSpPr>
        <p:spPr>
          <a:xfrm>
            <a:off x="581025" y="177800"/>
            <a:ext cx="8174038" cy="611188"/>
          </a:xfrm>
        </p:spPr>
        <p:txBody>
          <a:bodyPr anchor="ctr"/>
          <a:p>
            <a:r>
              <a:rPr lang="en-US" altLang="x-none" i="1" dirty="0"/>
              <a:t>Riverside Scene at Clean &amp; Bright Festival</a:t>
            </a:r>
            <a:endParaRPr lang="en-US" altLang="x-none" i="1" dirty="0"/>
          </a:p>
        </p:txBody>
      </p:sp>
      <p:sp>
        <p:nvSpPr>
          <p:cNvPr id="52226" name="文本占位符 76802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52227" name="图片 76803" descr="1J3222300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013" y="1243013"/>
            <a:ext cx="8623300" cy="431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805" name="文本框 76804"/>
          <p:cNvSpPr txBox="1"/>
          <p:nvPr/>
        </p:nvSpPr>
        <p:spPr>
          <a:xfrm>
            <a:off x="1236663" y="5778500"/>
            <a:ext cx="7002463" cy="396875"/>
          </a:xfrm>
          <a:prstGeom prst="rect">
            <a:avLst/>
          </a:prstGeom>
          <a:noFill/>
          <a:ln w="9525">
            <a:noFill/>
            <a:miter/>
          </a:ln>
          <a:effectLst>
            <a:prstShdw prst="shdw17" dist="17961" dir="13499999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t">
            <a:spAutoFit/>
          </a:bodyPr>
          <a:p>
            <a:pPr lvl="0" eaLnBrk="1" fontAlgn="base" hangingPunct="1"/>
            <a:r>
              <a:rPr lang="en-US" altLang="x-none" sz="2000" strike="noStrike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Bookman Old Style" panose="02050604050505020204" pitchFamily="2" charset="0"/>
                <a:ea typeface="宋体" panose="02010600030101010101" pitchFamily="2" charset="-122"/>
                <a:cs typeface="+mn-ea"/>
              </a:rPr>
              <a:t>25.2cm width; 528.7cm length; 814 figures;73 animals</a:t>
            </a:r>
            <a:endParaRPr lang="en-US" altLang="x-none" sz="2000" strike="noStrike" noProof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Bookman Old Style" panose="0205060405050502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49" name="标题 77825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altLang="x-none" i="1" dirty="0"/>
              <a:t>Riverside scene at Clean &amp; Bright Festival</a:t>
            </a:r>
            <a:endParaRPr lang="zh-CN" altLang="en-US" i="1" dirty="0"/>
          </a:p>
        </p:txBody>
      </p:sp>
      <p:sp>
        <p:nvSpPr>
          <p:cNvPr id="53250" name="文本占位符 77826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53251" name="图片 77827" descr="d4bed9d8cc92115f5289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638" y="1177925"/>
            <a:ext cx="8423275" cy="4851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3" name="标题 78849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altLang="x-none" i="1" dirty="0"/>
              <a:t>Riverside scene at Clean &amp; Bright Festival</a:t>
            </a:r>
            <a:endParaRPr lang="zh-CN" altLang="en-US" i="1" dirty="0"/>
          </a:p>
        </p:txBody>
      </p:sp>
      <p:sp>
        <p:nvSpPr>
          <p:cNvPr id="54274" name="文本占位符 78850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54275" name="图片 78851" descr="9b2a739a45a14493c9eaf4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875" y="1285875"/>
            <a:ext cx="8421688" cy="49418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7" name="标题 79873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altLang="x-none" i="1" dirty="0"/>
              <a:t>Riverside scene at Clean &amp; Bright Festival</a:t>
            </a:r>
            <a:endParaRPr lang="zh-CN" altLang="en-US" i="1" dirty="0"/>
          </a:p>
        </p:txBody>
      </p:sp>
      <p:sp>
        <p:nvSpPr>
          <p:cNvPr id="55298" name="文本占位符 79874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55299" name="图片 79875" descr="9b265831e5baa7bfa9018e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913" y="1168400"/>
            <a:ext cx="8550275" cy="49545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2550" y="1073150"/>
            <a:ext cx="8978265" cy="551688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1" name="标题 62465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altLang="x-none" dirty="0"/>
              <a:t>category</a:t>
            </a:r>
            <a:endParaRPr lang="en-US" altLang="x-none" dirty="0"/>
          </a:p>
        </p:txBody>
      </p:sp>
      <p:sp>
        <p:nvSpPr>
          <p:cNvPr id="56322" name="文本占位符 62466"/>
          <p:cNvSpPr>
            <a:spLocks noGrp="1"/>
          </p:cNvSpPr>
          <p:nvPr>
            <p:ph idx="1"/>
          </p:nvPr>
        </p:nvSpPr>
        <p:spPr>
          <a:xfrm>
            <a:off x="2176463" y="1981200"/>
            <a:ext cx="5694362" cy="4146550"/>
          </a:xfrm>
        </p:spPr>
        <p:txBody>
          <a:bodyPr anchor="t"/>
          <a:p>
            <a:r>
              <a:rPr lang="en-US" altLang="x-none" dirty="0"/>
              <a:t>Figure paintings </a:t>
            </a:r>
            <a:endParaRPr lang="en-US" altLang="x-none" dirty="0"/>
          </a:p>
          <a:p>
            <a:r>
              <a:rPr lang="en-US" altLang="x-none" dirty="0"/>
              <a:t>Flower and bird paintings</a:t>
            </a:r>
            <a:endParaRPr lang="en-US" altLang="x-none" dirty="0"/>
          </a:p>
          <a:p>
            <a:r>
              <a:rPr lang="en-US" altLang="x-none" dirty="0"/>
              <a:t>Landscape paintings</a:t>
            </a:r>
            <a:endParaRPr lang="en-US" altLang="x-none" dirty="0"/>
          </a:p>
          <a:p>
            <a:endParaRPr lang="en-US" altLang="x-none" dirty="0"/>
          </a:p>
        </p:txBody>
      </p:sp>
      <p:pic>
        <p:nvPicPr>
          <p:cNvPr id="5632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" y="-28575"/>
            <a:ext cx="9132888" cy="6915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印章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-28575"/>
            <a:ext cx="9134475" cy="6915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5" name="标题 60417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altLang="zh-CN" sz="4000"/>
              <a:t>Questions</a:t>
            </a:r>
            <a:endParaRPr lang="en-US" altLang="zh-CN" sz="4000"/>
          </a:p>
        </p:txBody>
      </p:sp>
      <p:sp>
        <p:nvSpPr>
          <p:cNvPr id="60420" name="文本框 60419"/>
          <p:cNvSpPr txBox="1"/>
          <p:nvPr/>
        </p:nvSpPr>
        <p:spPr>
          <a:xfrm>
            <a:off x="651510" y="1696720"/>
            <a:ext cx="8355965" cy="5791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spcBef>
                <a:spcPct val="50000"/>
              </a:spcBef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1.What are “The four treasures of the study”?</a:t>
            </a:r>
            <a:endParaRPr lang="en-US" altLang="zh-CN" sz="3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0421" name="文本框 60420"/>
          <p:cNvSpPr txBox="1"/>
          <p:nvPr/>
        </p:nvSpPr>
        <p:spPr>
          <a:xfrm>
            <a:off x="651193" y="2674620"/>
            <a:ext cx="5184775" cy="5791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>
              <a:spcBef>
                <a:spcPct val="20000"/>
              </a:spcBef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2.Are you fond of </a:t>
            </a:r>
            <a:r>
              <a:rPr lang="en-US" altLang="zh-CN" sz="3200" b="1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calligraph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?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0422" name="文本框 60421"/>
          <p:cNvSpPr txBox="1"/>
          <p:nvPr/>
        </p:nvSpPr>
        <p:spPr>
          <a:xfrm>
            <a:off x="675005" y="3630295"/>
            <a:ext cx="8308975" cy="5791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spcBef>
                <a:spcPct val="20000"/>
              </a:spcBef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3.Do you want to study how to write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calligraph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?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  <p:bldP spid="60421" grpId="0"/>
      <p:bldP spid="604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17" name="标题 35843"/>
          <p:cNvSpPr>
            <a:spLocks noGrp="1"/>
          </p:cNvSpPr>
          <p:nvPr>
            <p:ph type="ctrTitle"/>
          </p:nvPr>
        </p:nvSpPr>
        <p:spPr>
          <a:xfrm>
            <a:off x="2667000" y="5181600"/>
            <a:ext cx="6172200" cy="990600"/>
          </a:xfrm>
        </p:spPr>
        <p:txBody>
          <a:bodyPr anchor="ctr"/>
          <a:p>
            <a:pPr defTabSz="914400">
              <a:buNone/>
            </a:pPr>
            <a:r>
              <a:rPr lang="en-US" altLang="zh-CN" sz="5700" kern="1200" baseline="0">
                <a:latin typeface="+mj-lt"/>
                <a:ea typeface="+mj-ea"/>
                <a:cs typeface="+mj-cs"/>
              </a:rPr>
              <a:t>Thank You!</a:t>
            </a:r>
            <a:endParaRPr lang="en-US" altLang="zh-CN" sz="5700" kern="1200" baseline="0">
              <a:latin typeface="+mj-lt"/>
              <a:ea typeface="+mj-ea"/>
              <a:cs typeface="+mj-cs"/>
            </a:endParaRPr>
          </a:p>
        </p:txBody>
      </p:sp>
      <p:sp>
        <p:nvSpPr>
          <p:cNvPr id="35846" name="矩形 35845"/>
          <p:cNvSpPr/>
          <p:nvPr/>
        </p:nvSpPr>
        <p:spPr>
          <a:xfrm>
            <a:off x="5886450" y="6281738"/>
            <a:ext cx="74613" cy="15240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txBody>
          <a:bodyPr anchor="t"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内容占位符 2"/>
          <p:cNvSpPr>
            <a:spLocks noGrp="1"/>
          </p:cNvSpPr>
          <p:nvPr>
            <p:ph idx="1"/>
          </p:nvPr>
        </p:nvSpPr>
        <p:spPr>
          <a:xfrm>
            <a:off x="3175" y="1793875"/>
            <a:ext cx="5008563" cy="4830763"/>
          </a:xfrm>
        </p:spPr>
        <p:txBody>
          <a:bodyPr anchor="t"/>
          <a:p>
            <a:pPr>
              <a:lnSpc>
                <a:spcPct val="150000"/>
              </a:lnSpc>
            </a:pPr>
            <a:r>
              <a:rPr lang="en-US" altLang="zh-CN">
                <a:latin typeface="Times New Roman" panose="02020603050405020304" pitchFamily="18" charset="0"/>
              </a:rPr>
              <a:t>Legend about "Invention of Characters by Cang Jie".</a:t>
            </a:r>
            <a:endParaRPr lang="en-US" altLang="zh-CN">
              <a:latin typeface="Times New Roman" panose="02020603050405020304" pitchFamily="18" charset="0"/>
            </a:endParaRPr>
          </a:p>
          <a:p>
            <a:endParaRPr lang="en-US" altLang="zh-CN" sz="2800">
              <a:latin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3555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2055" y="1097915"/>
            <a:ext cx="3998595" cy="54248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12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89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263" y="215900"/>
            <a:ext cx="6426200" cy="477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0" y="1989138"/>
            <a:ext cx="6597650" cy="4464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530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文本框 1"/>
          <p:cNvSpPr txBox="1"/>
          <p:nvPr/>
        </p:nvSpPr>
        <p:spPr>
          <a:xfrm>
            <a:off x="900113" y="188913"/>
            <a:ext cx="4627562" cy="7000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/>
            <a:r>
              <a:rPr lang="en-US" altLang="zh-CN" sz="4000" b="1">
                <a:solidFill>
                  <a:srgbClr val="19161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Chinese Calligraphy</a:t>
            </a:r>
            <a:endParaRPr lang="en-US" altLang="zh-CN" sz="4000" b="1">
              <a:solidFill>
                <a:srgbClr val="191610"/>
              </a:solidFill>
              <a:latin typeface="Times New Roman" panose="02020603050405020304" pitchFamily="18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6386" name="文本框 2"/>
          <p:cNvSpPr txBox="1"/>
          <p:nvPr/>
        </p:nvSpPr>
        <p:spPr>
          <a:xfrm>
            <a:off x="900113" y="1341438"/>
            <a:ext cx="7486650" cy="44418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algn="ctr">
              <a:lnSpc>
                <a:spcPct val="130000"/>
              </a:lnSpc>
            </a:pPr>
            <a:r>
              <a:rPr lang="en-US" altLang="zh-CN" sz="2800" b="1">
                <a:solidFill>
                  <a:schemeClr val="bg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Calligraphy </a:t>
            </a:r>
            <a:endParaRPr lang="en-US" altLang="zh-CN" sz="2800">
              <a:solidFill>
                <a:srgbClr val="19161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0" indent="0">
              <a:lnSpc>
                <a:spcPct val="130000"/>
              </a:lnSpc>
            </a:pPr>
            <a:r>
              <a:rPr lang="en-US" altLang="zh-CN" sz="2800">
                <a:solidFill>
                  <a:srgbClr val="19161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Chinese Calligraphy is a kind of </a:t>
            </a:r>
            <a:r>
              <a:rPr lang="en-US" altLang="zh-CN" sz="2800" dirty="0" err="1">
                <a:solidFill>
                  <a:srgbClr val="19161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art.Its</a:t>
            </a:r>
            <a:r>
              <a:rPr lang="en-US" altLang="zh-CN" sz="2800">
                <a:solidFill>
                  <a:srgbClr val="19161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occurrence is based on the development of Chinese characters and the culture of China.</a:t>
            </a:r>
            <a:endParaRPr lang="en-US" altLang="zh-CN" sz="2800">
              <a:solidFill>
                <a:srgbClr val="19161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0" indent="0"/>
            <a:endParaRPr lang="en-US" altLang="zh-CN" sz="2800">
              <a:solidFill>
                <a:srgbClr val="19161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0" indent="0"/>
            <a:endParaRPr lang="en-US" altLang="zh-CN" sz="2800">
              <a:solidFill>
                <a:srgbClr val="19161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0" indent="0"/>
            <a:endParaRPr lang="en-US" altLang="zh-CN" sz="2800">
              <a:solidFill>
                <a:srgbClr val="19161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0" indent="0"/>
            <a:endParaRPr lang="en-US" altLang="zh-CN" sz="2800">
              <a:solidFill>
                <a:srgbClr val="19161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0" indent="0"/>
            <a:endParaRPr lang="en-US" altLang="zh-CN" sz="2800">
              <a:solidFill>
                <a:srgbClr val="19161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Tm="25694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8130" name="组合 48129"/>
          <p:cNvGrpSpPr/>
          <p:nvPr/>
        </p:nvGrpSpPr>
        <p:grpSpPr>
          <a:xfrm>
            <a:off x="622300" y="1412875"/>
            <a:ext cx="8143875" cy="4975225"/>
            <a:chOff x="0" y="0"/>
            <a:chExt cx="8143932" cy="2955429"/>
          </a:xfrm>
        </p:grpSpPr>
        <p:sp>
          <p:nvSpPr>
            <p:cNvPr id="18434" name="AutoShape 3"/>
            <p:cNvSpPr/>
            <p:nvPr/>
          </p:nvSpPr>
          <p:spPr>
            <a:xfrm>
              <a:off x="0" y="0"/>
              <a:ext cx="8143932" cy="2955429"/>
            </a:xfrm>
            <a:prstGeom prst="roundRect">
              <a:avLst>
                <a:gd name="adj" fmla="val 2449"/>
              </a:avLst>
            </a:prstGeom>
            <a:gradFill rotWithShape="1">
              <a:gsLst>
                <a:gs pos="0">
                  <a:srgbClr val="D9D9D9"/>
                </a:gs>
                <a:gs pos="100000">
                  <a:srgbClr val="404040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ctr"/>
            <a:p>
              <a:pPr lvl="0" indent="0"/>
              <a:endParaRPr lang="zh-CN" altLang="en-US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35" name="AutoShape 3"/>
            <p:cNvSpPr/>
            <p:nvPr/>
          </p:nvSpPr>
          <p:spPr>
            <a:xfrm>
              <a:off x="3175" y="98408"/>
              <a:ext cx="8137582" cy="2747501"/>
            </a:xfrm>
            <a:prstGeom prst="roundRect">
              <a:avLst>
                <a:gd name="adj" fmla="val 2731"/>
              </a:avLst>
            </a:prstGeom>
            <a:solidFill>
              <a:srgbClr val="F2F2F2">
                <a:alpha val="79999"/>
              </a:srgbClr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pPr lvl="0" indent="0" algn="ctr" eaLnBrk="0" hangingPunct="0"/>
              <a:endParaRPr lang="zh-CN" altLang="en-US" sz="20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8436" name="直接连接符 7174"/>
          <p:cNvSpPr/>
          <p:nvPr/>
        </p:nvSpPr>
        <p:spPr>
          <a:xfrm>
            <a:off x="900113" y="4581525"/>
            <a:ext cx="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37" name="文本框 1"/>
          <p:cNvSpPr txBox="1"/>
          <p:nvPr/>
        </p:nvSpPr>
        <p:spPr>
          <a:xfrm>
            <a:off x="784225" y="1485900"/>
            <a:ext cx="8077200" cy="1835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ct val="130000"/>
              </a:lnSpc>
            </a:pPr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Classification</a:t>
            </a:r>
            <a:endParaRPr lang="en-US" altLang="zh-CN" sz="3600" b="1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lvl="0" indent="0">
              <a:lnSpc>
                <a:spcPct val="130000"/>
              </a:lnSpc>
            </a:pPr>
            <a:r>
              <a:rPr lang="en-US" altLang="zh-CN" sz="26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Chinese scripts are generally divided into five categories:</a:t>
            </a:r>
            <a:endParaRPr lang="en-US" altLang="zh-CN" sz="26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lvl="0" indent="0">
              <a:lnSpc>
                <a:spcPct val="130000"/>
              </a:lnSpc>
            </a:pPr>
            <a:endParaRPr lang="en-US" altLang="zh-CN" sz="26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4225" y="2803525"/>
            <a:ext cx="3500438" cy="517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1.Seal character(zhuan)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4225" y="3321050"/>
            <a:ext cx="3500438" cy="517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2.Official script(li)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84225" y="3838575"/>
            <a:ext cx="3500438" cy="517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3.Regular script(kai)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4225" y="4357688"/>
            <a:ext cx="3500438" cy="519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4.Cursive script(cao)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4225" y="4875213"/>
            <a:ext cx="3983038" cy="5603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ct val="11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5.Running script(xing)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sym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6540" y="9525"/>
            <a:ext cx="1973263" cy="2936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450" y="9525"/>
            <a:ext cx="2593975" cy="257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725" y="2968625"/>
            <a:ext cx="2230438" cy="304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988" y="2968625"/>
            <a:ext cx="1951037" cy="304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838" y="1984375"/>
            <a:ext cx="4014787" cy="19812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4" name="直接箭头连接符 13"/>
          <p:cNvCxnSpPr/>
          <p:nvPr/>
        </p:nvCxnSpPr>
        <p:spPr>
          <a:xfrm flipV="1">
            <a:off x="3016250" y="1557338"/>
            <a:ext cx="3498850" cy="1430338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2824163" y="3175000"/>
            <a:ext cx="2868613" cy="50800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3332163" y="4156075"/>
            <a:ext cx="2052638" cy="42545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3221038" y="1196975"/>
            <a:ext cx="2074863" cy="355600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3703638" y="4437063"/>
            <a:ext cx="3460750" cy="833438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540" y="9525"/>
            <a:ext cx="412750" cy="5969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0480" y="79375"/>
            <a:ext cx="320675" cy="4572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7035" y="5271135"/>
            <a:ext cx="481330" cy="68135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2135" y="5435600"/>
            <a:ext cx="389890" cy="5778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7670" y="3517900"/>
            <a:ext cx="330200" cy="447675"/>
          </a:xfrm>
          <a:prstGeom prst="rect">
            <a:avLst/>
          </a:prstGeom>
        </p:spPr>
      </p:pic>
    </p:spTree>
  </p:cSld>
  <p:clrMapOvr>
    <a:masterClrMapping/>
  </p:clrMapOvr>
  <p:transition advTm="93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34365" y="1401763"/>
            <a:ext cx="8658225" cy="8715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>
              <a:lnSpc>
                <a:spcPct val="160000"/>
              </a:lnSpc>
            </a:pPr>
            <a:r>
              <a:rPr lang="en-US" altLang="zh-CN" sz="3200">
                <a:solidFill>
                  <a:srgbClr val="19161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Seal character</a:t>
            </a:r>
            <a:r>
              <a:rPr lang="en-US" altLang="zh-CN" sz="3200">
                <a:solidFill>
                  <a:srgbClr val="19161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was the earliest form of writing.</a:t>
            </a:r>
            <a:endParaRPr lang="en-US" altLang="zh-CN" sz="3200">
              <a:solidFill>
                <a:srgbClr val="19161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63258" y="2174875"/>
            <a:ext cx="763270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5" name="文本框 1"/>
          <p:cNvSpPr txBox="1"/>
          <p:nvPr/>
        </p:nvSpPr>
        <p:spPr>
          <a:xfrm>
            <a:off x="982663" y="185738"/>
            <a:ext cx="4452937" cy="762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zh-CN" sz="4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Zhuan</a:t>
            </a:r>
            <a:endParaRPr lang="en-US" altLang="zh-CN" sz="4400" b="1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2597785"/>
            <a:ext cx="8169275" cy="3855085"/>
          </a:xfrm>
          <a:prstGeom prst="rect">
            <a:avLst/>
          </a:prstGeom>
        </p:spPr>
      </p:pic>
    </p:spTree>
  </p:cSld>
  <p:clrMapOvr>
    <a:masterClrMapping/>
  </p:clrMapOvr>
  <p:transition advTm="39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古典中国风格ppt模板">
  <a:themeElements>
    <a:clrScheme name="">
      <a:dk1>
        <a:srgbClr val="BCB5AC"/>
      </a:dk1>
      <a:lt1>
        <a:srgbClr val="D9D3C5"/>
      </a:lt1>
      <a:dk2>
        <a:srgbClr val="537568"/>
      </a:dk2>
      <a:lt2>
        <a:srgbClr val="333333"/>
      </a:lt2>
      <a:accent1>
        <a:srgbClr val="9A9180"/>
      </a:accent1>
      <a:accent2>
        <a:srgbClr val="7573A1"/>
      </a:accent2>
      <a:accent3>
        <a:srgbClr val="E9E5DE"/>
      </a:accent3>
      <a:accent4>
        <a:srgbClr val="A29B94"/>
      </a:accent4>
      <a:accent5>
        <a:srgbClr val="CAC7C1"/>
      </a:accent5>
      <a:accent6>
        <a:srgbClr val="686790"/>
      </a:accent6>
      <a:hlink>
        <a:srgbClr val="AD6B83"/>
      </a:hlink>
      <a:folHlink>
        <a:srgbClr val="699F65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BCB5AC"/>
        </a:dk1>
        <a:lt1>
          <a:srgbClr val="D9D3C5"/>
        </a:lt1>
        <a:dk2>
          <a:srgbClr val="537568"/>
        </a:dk2>
        <a:lt2>
          <a:srgbClr val="333333"/>
        </a:lt2>
        <a:accent1>
          <a:srgbClr val="9A9180"/>
        </a:accent1>
        <a:accent2>
          <a:srgbClr val="7573A1"/>
        </a:accent2>
        <a:accent3>
          <a:srgbClr val="E9E5DE"/>
        </a:accent3>
        <a:accent4>
          <a:srgbClr val="A29B94"/>
        </a:accent4>
        <a:accent5>
          <a:srgbClr val="CAC7C1"/>
        </a:accent5>
        <a:accent6>
          <a:srgbClr val="686790"/>
        </a:accent6>
        <a:hlink>
          <a:srgbClr val="AD6B83"/>
        </a:hlink>
        <a:folHlink>
          <a:srgbClr val="699F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ACB4BC"/>
        </a:dk1>
        <a:lt1>
          <a:srgbClr val="C5CFD9"/>
        </a:lt1>
        <a:dk2>
          <a:srgbClr val="674553"/>
        </a:dk2>
        <a:lt2>
          <a:srgbClr val="333333"/>
        </a:lt2>
        <a:accent1>
          <a:srgbClr val="778EA1"/>
        </a:accent1>
        <a:accent2>
          <a:srgbClr val="A68A6E"/>
        </a:accent2>
        <a:accent3>
          <a:srgbClr val="DEE3E9"/>
        </a:accent3>
        <a:accent4>
          <a:srgbClr val="949BA2"/>
        </a:accent4>
        <a:accent5>
          <a:srgbClr val="BEC6CD"/>
        </a:accent5>
        <a:accent6>
          <a:srgbClr val="947B62"/>
        </a:accent6>
        <a:hlink>
          <a:srgbClr val="6AAE92"/>
        </a:hlink>
        <a:folHlink>
          <a:srgbClr val="AE7A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B2B9AF"/>
        </a:dk1>
        <a:lt1>
          <a:srgbClr val="D1D7C7"/>
        </a:lt1>
        <a:dk2>
          <a:srgbClr val="4F506D"/>
        </a:dk2>
        <a:lt2>
          <a:srgbClr val="333333"/>
        </a:lt2>
        <a:accent1>
          <a:srgbClr val="8C9484"/>
        </a:accent1>
        <a:accent2>
          <a:srgbClr val="A56F73"/>
        </a:accent2>
        <a:accent3>
          <a:srgbClr val="E4E8DF"/>
        </a:accent3>
        <a:accent4>
          <a:srgbClr val="999F96"/>
        </a:accent4>
        <a:accent5>
          <a:srgbClr val="C5C8C2"/>
        </a:accent5>
        <a:accent6>
          <a:srgbClr val="946367"/>
        </a:accent6>
        <a:hlink>
          <a:srgbClr val="6B7FAD"/>
        </a:hlink>
        <a:folHlink>
          <a:srgbClr val="A183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古典中国风格ppt模板">
  <a:themeElements>
    <a:clrScheme name="">
      <a:dk1>
        <a:srgbClr val="BCB5AC"/>
      </a:dk1>
      <a:lt1>
        <a:srgbClr val="D9D3C5"/>
      </a:lt1>
      <a:dk2>
        <a:srgbClr val="537568"/>
      </a:dk2>
      <a:lt2>
        <a:srgbClr val="333333"/>
      </a:lt2>
      <a:accent1>
        <a:srgbClr val="9A9180"/>
      </a:accent1>
      <a:accent2>
        <a:srgbClr val="7573A1"/>
      </a:accent2>
      <a:accent3>
        <a:srgbClr val="E9E5DE"/>
      </a:accent3>
      <a:accent4>
        <a:srgbClr val="A29B94"/>
      </a:accent4>
      <a:accent5>
        <a:srgbClr val="CAC7C1"/>
      </a:accent5>
      <a:accent6>
        <a:srgbClr val="686790"/>
      </a:accent6>
      <a:hlink>
        <a:srgbClr val="AD6B83"/>
      </a:hlink>
      <a:folHlink>
        <a:srgbClr val="699F65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BCB5AC"/>
        </a:dk1>
        <a:lt1>
          <a:srgbClr val="D9D3C5"/>
        </a:lt1>
        <a:dk2>
          <a:srgbClr val="537568"/>
        </a:dk2>
        <a:lt2>
          <a:srgbClr val="333333"/>
        </a:lt2>
        <a:accent1>
          <a:srgbClr val="9A9180"/>
        </a:accent1>
        <a:accent2>
          <a:srgbClr val="7573A1"/>
        </a:accent2>
        <a:accent3>
          <a:srgbClr val="E9E5DE"/>
        </a:accent3>
        <a:accent4>
          <a:srgbClr val="A29B94"/>
        </a:accent4>
        <a:accent5>
          <a:srgbClr val="CAC7C1"/>
        </a:accent5>
        <a:accent6>
          <a:srgbClr val="686790"/>
        </a:accent6>
        <a:hlink>
          <a:srgbClr val="AD6B83"/>
        </a:hlink>
        <a:folHlink>
          <a:srgbClr val="699F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ACB4BC"/>
        </a:dk1>
        <a:lt1>
          <a:srgbClr val="C5CFD9"/>
        </a:lt1>
        <a:dk2>
          <a:srgbClr val="674553"/>
        </a:dk2>
        <a:lt2>
          <a:srgbClr val="333333"/>
        </a:lt2>
        <a:accent1>
          <a:srgbClr val="778EA1"/>
        </a:accent1>
        <a:accent2>
          <a:srgbClr val="A68A6E"/>
        </a:accent2>
        <a:accent3>
          <a:srgbClr val="DEE3E9"/>
        </a:accent3>
        <a:accent4>
          <a:srgbClr val="949BA2"/>
        </a:accent4>
        <a:accent5>
          <a:srgbClr val="BEC6CD"/>
        </a:accent5>
        <a:accent6>
          <a:srgbClr val="947B62"/>
        </a:accent6>
        <a:hlink>
          <a:srgbClr val="6AAE92"/>
        </a:hlink>
        <a:folHlink>
          <a:srgbClr val="AE7A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B2B9AF"/>
        </a:dk1>
        <a:lt1>
          <a:srgbClr val="D1D7C7"/>
        </a:lt1>
        <a:dk2>
          <a:srgbClr val="4F506D"/>
        </a:dk2>
        <a:lt2>
          <a:srgbClr val="333333"/>
        </a:lt2>
        <a:accent1>
          <a:srgbClr val="8C9484"/>
        </a:accent1>
        <a:accent2>
          <a:srgbClr val="A56F73"/>
        </a:accent2>
        <a:accent3>
          <a:srgbClr val="E4E8DF"/>
        </a:accent3>
        <a:accent4>
          <a:srgbClr val="999F96"/>
        </a:accent4>
        <a:accent5>
          <a:srgbClr val="C5C8C2"/>
        </a:accent5>
        <a:accent6>
          <a:srgbClr val="946367"/>
        </a:accent6>
        <a:hlink>
          <a:srgbClr val="6B7FAD"/>
        </a:hlink>
        <a:folHlink>
          <a:srgbClr val="A183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古典中国风格ppt模板">
  <a:themeElements>
    <a:clrScheme name="">
      <a:dk1>
        <a:srgbClr val="BCB5AC"/>
      </a:dk1>
      <a:lt1>
        <a:srgbClr val="D9D3C5"/>
      </a:lt1>
      <a:dk2>
        <a:srgbClr val="537568"/>
      </a:dk2>
      <a:lt2>
        <a:srgbClr val="333333"/>
      </a:lt2>
      <a:accent1>
        <a:srgbClr val="9A9180"/>
      </a:accent1>
      <a:accent2>
        <a:srgbClr val="7573A1"/>
      </a:accent2>
      <a:accent3>
        <a:srgbClr val="E9E5DE"/>
      </a:accent3>
      <a:accent4>
        <a:srgbClr val="A29B94"/>
      </a:accent4>
      <a:accent5>
        <a:srgbClr val="CAC7C1"/>
      </a:accent5>
      <a:accent6>
        <a:srgbClr val="686790"/>
      </a:accent6>
      <a:hlink>
        <a:srgbClr val="AD6B83"/>
      </a:hlink>
      <a:folHlink>
        <a:srgbClr val="699F65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BCB5AC"/>
        </a:dk1>
        <a:lt1>
          <a:srgbClr val="D9D3C5"/>
        </a:lt1>
        <a:dk2>
          <a:srgbClr val="537568"/>
        </a:dk2>
        <a:lt2>
          <a:srgbClr val="333333"/>
        </a:lt2>
        <a:accent1>
          <a:srgbClr val="9A9180"/>
        </a:accent1>
        <a:accent2>
          <a:srgbClr val="7573A1"/>
        </a:accent2>
        <a:accent3>
          <a:srgbClr val="E9E5DE"/>
        </a:accent3>
        <a:accent4>
          <a:srgbClr val="A29B94"/>
        </a:accent4>
        <a:accent5>
          <a:srgbClr val="CAC7C1"/>
        </a:accent5>
        <a:accent6>
          <a:srgbClr val="686790"/>
        </a:accent6>
        <a:hlink>
          <a:srgbClr val="AD6B83"/>
        </a:hlink>
        <a:folHlink>
          <a:srgbClr val="699F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ACB4BC"/>
        </a:dk1>
        <a:lt1>
          <a:srgbClr val="C5CFD9"/>
        </a:lt1>
        <a:dk2>
          <a:srgbClr val="674553"/>
        </a:dk2>
        <a:lt2>
          <a:srgbClr val="333333"/>
        </a:lt2>
        <a:accent1>
          <a:srgbClr val="778EA1"/>
        </a:accent1>
        <a:accent2>
          <a:srgbClr val="A68A6E"/>
        </a:accent2>
        <a:accent3>
          <a:srgbClr val="DEE3E9"/>
        </a:accent3>
        <a:accent4>
          <a:srgbClr val="949BA2"/>
        </a:accent4>
        <a:accent5>
          <a:srgbClr val="BEC6CD"/>
        </a:accent5>
        <a:accent6>
          <a:srgbClr val="947B62"/>
        </a:accent6>
        <a:hlink>
          <a:srgbClr val="6AAE92"/>
        </a:hlink>
        <a:folHlink>
          <a:srgbClr val="AE7A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B2B9AF"/>
        </a:dk1>
        <a:lt1>
          <a:srgbClr val="D1D7C7"/>
        </a:lt1>
        <a:dk2>
          <a:srgbClr val="4F506D"/>
        </a:dk2>
        <a:lt2>
          <a:srgbClr val="333333"/>
        </a:lt2>
        <a:accent1>
          <a:srgbClr val="8C9484"/>
        </a:accent1>
        <a:accent2>
          <a:srgbClr val="A56F73"/>
        </a:accent2>
        <a:accent3>
          <a:srgbClr val="E4E8DF"/>
        </a:accent3>
        <a:accent4>
          <a:srgbClr val="999F96"/>
        </a:accent4>
        <a:accent5>
          <a:srgbClr val="C5C8C2"/>
        </a:accent5>
        <a:accent6>
          <a:srgbClr val="946367"/>
        </a:accent6>
        <a:hlink>
          <a:srgbClr val="6B7FAD"/>
        </a:hlink>
        <a:folHlink>
          <a:srgbClr val="A183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2904</Words>
  <Application>WPS 演示</Application>
  <PresentationFormat>在屏幕上显示</PresentationFormat>
  <Paragraphs>201</Paragraphs>
  <Slides>49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49</vt:i4>
      </vt:variant>
    </vt:vector>
  </HeadingPairs>
  <TitlesOfParts>
    <vt:vector size="64" baseType="lpstr">
      <vt:lpstr>Arial</vt:lpstr>
      <vt:lpstr>宋体</vt:lpstr>
      <vt:lpstr>Wingdings</vt:lpstr>
      <vt:lpstr>Arial Black</vt:lpstr>
      <vt:lpstr>Times New Roman</vt:lpstr>
      <vt:lpstr>Blackadder ITC</vt:lpstr>
      <vt:lpstr>楷体</vt:lpstr>
      <vt:lpstr>hakuyoxingshu7000</vt:lpstr>
      <vt:lpstr>Calibri</vt:lpstr>
      <vt:lpstr>微软雅黑</vt:lpstr>
      <vt:lpstr>Gabriola</vt:lpstr>
      <vt:lpstr>Bookman Old Style</vt:lpstr>
      <vt:lpstr>古典中国风格ppt模板</vt:lpstr>
      <vt:lpstr>1_古典中国风格ppt模板</vt:lpstr>
      <vt:lpstr>2_古典中国风格ppt模板</vt:lpstr>
      <vt:lpstr>PowerPoint 演示文稿</vt:lpstr>
      <vt:lpstr>PowerPoint 演示文稿</vt:lpstr>
      <vt:lpstr>Chinese Calligraph and Painting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Xing</vt:lpstr>
      <vt:lpstr>PowerPoint 演示文稿</vt:lpstr>
      <vt:lpstr>PowerPoint 演示文稿</vt:lpstr>
      <vt:lpstr>Calligraphers</vt:lpstr>
      <vt:lpstr>PowerPoint 演示文稿</vt:lpstr>
      <vt:lpstr>PowerPoint 演示文稿</vt:lpstr>
      <vt:lpstr>PowerPoint 演示文稿</vt:lpstr>
      <vt:lpstr>Master Pieces </vt:lpstr>
      <vt:lpstr>Calligraphy Element</vt:lpstr>
      <vt:lpstr>Calligraphy Element</vt:lpstr>
      <vt:lpstr>Calligraphy Element</vt:lpstr>
      <vt:lpstr>Calligraphy Element</vt:lpstr>
      <vt:lpstr>Calligraphy Element</vt:lpstr>
      <vt:lpstr>The Four Treasures of the Study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category</vt:lpstr>
      <vt:lpstr>category</vt:lpstr>
      <vt:lpstr>category</vt:lpstr>
      <vt:lpstr>Figure Paintings</vt:lpstr>
      <vt:lpstr>Flower and Bird Paintings</vt:lpstr>
      <vt:lpstr>Landscape Paintings</vt:lpstr>
      <vt:lpstr>PowerPoint 演示文稿</vt:lpstr>
      <vt:lpstr>PowerPoint 演示文稿</vt:lpstr>
      <vt:lpstr>Freehand brushwork painting </vt:lpstr>
      <vt:lpstr>Riverside Scene at Clean &amp; Bright Festival</vt:lpstr>
      <vt:lpstr>Riverside scene at Clean &amp; Bright Festival</vt:lpstr>
      <vt:lpstr>Riverside scene at Clean &amp; Bright Festival</vt:lpstr>
      <vt:lpstr>Riverside scene at Clean &amp; Bright Festival</vt:lpstr>
      <vt:lpstr>PowerPoint 演示文稿</vt:lpstr>
      <vt:lpstr>category</vt:lpstr>
      <vt:lpstr>Questions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www.glzy8.com提供海量PPT模板免费下载！</dc:title>
  <dc:creator/>
  <cp:lastModifiedBy>lenovo</cp:lastModifiedBy>
  <cp:revision>61</cp:revision>
  <dcterms:created xsi:type="dcterms:W3CDTF">2010-06-06T07:06:00Z</dcterms:created>
  <dcterms:modified xsi:type="dcterms:W3CDTF">2016-12-29T02:11:25Z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2052-10.1.0.6135</vt:lpwstr>
  </property>
</Properties>
</file>