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6000" dirty="0" smtClean="0"/>
              <a:t>买吃的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mǎi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chī</a:t>
            </a:r>
            <a:r>
              <a:rPr lang="en-US" altLang="zh-CN" sz="4000" dirty="0" smtClean="0"/>
              <a:t>  de</a:t>
            </a:r>
            <a:endParaRPr lang="zh-CN" altLang="en-US" dirty="0"/>
          </a:p>
        </p:txBody>
      </p:sp>
      <p:pic>
        <p:nvPicPr>
          <p:cNvPr id="14338" name="Picture 2" descr="http://sh.sinaimg.cn/2015/0813/U11294P18DT2015081314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52387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chāoshì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</a:t>
            </a:r>
            <a:r>
              <a:rPr lang="zh-CN" altLang="en-US" dirty="0" smtClean="0"/>
              <a:t>超  市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http://k.zol-img.com.cn/dcbbs/17849/a17848761_0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9668">
            <a:off x="455777" y="2113899"/>
            <a:ext cx="4029578" cy="2695788"/>
          </a:xfrm>
          <a:prstGeom prst="rect">
            <a:avLst/>
          </a:prstGeom>
          <a:noFill/>
        </p:spPr>
      </p:pic>
      <p:pic>
        <p:nvPicPr>
          <p:cNvPr id="13316" name="Picture 4" descr="http://heilongjiang.sinaimg.cn/2015/0210/U9672P1274DT201502101609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540">
            <a:off x="4811105" y="3382710"/>
            <a:ext cx="3810000" cy="2790825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1142976" y="5072074"/>
            <a:ext cx="235745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shuǐguǒ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水  果 </a:t>
            </a:r>
          </a:p>
        </p:txBody>
      </p:sp>
      <p:sp>
        <p:nvSpPr>
          <p:cNvPr id="7" name="椭圆 6"/>
          <p:cNvSpPr/>
          <p:nvPr/>
        </p:nvSpPr>
        <p:spPr>
          <a:xfrm>
            <a:off x="5643570" y="2143116"/>
            <a:ext cx="235745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cài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err="1" smtClean="0">
                <a:solidFill>
                  <a:srgbClr val="00B0F0"/>
                </a:solidFill>
              </a:rPr>
              <a:t>mǎi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shuǐguǒ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  </a:t>
            </a:r>
            <a:r>
              <a:rPr lang="zh-CN" altLang="en-US" dirty="0" smtClean="0">
                <a:solidFill>
                  <a:srgbClr val="00B0F0"/>
                </a:solidFill>
              </a:rPr>
              <a:t>买</a:t>
            </a:r>
            <a:r>
              <a:rPr lang="zh-CN" altLang="en-US" dirty="0" smtClean="0"/>
              <a:t>      水   果 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 descr="http://www.12ky.com/UploadFiles/1839/2014082216261615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705225" cy="2990850"/>
          </a:xfrm>
          <a:prstGeom prst="rect">
            <a:avLst/>
          </a:prstGeom>
          <a:noFill/>
        </p:spPr>
      </p:pic>
      <p:pic>
        <p:nvPicPr>
          <p:cNvPr id="15364" name="Picture 4" descr="http://pic35.nipic.com/20131115/9885883_10243322900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0" t="2622" r="1913" b="5593"/>
          <a:stretch>
            <a:fillRect/>
          </a:stretch>
        </p:blipFill>
        <p:spPr bwMode="auto">
          <a:xfrm>
            <a:off x="6786578" y="1714488"/>
            <a:ext cx="1785950" cy="1302255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4500562" y="2000240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err="1" smtClean="0">
                <a:solidFill>
                  <a:schemeClr val="tx1"/>
                </a:solidFill>
              </a:rPr>
              <a:t>píngguǒ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  苹  果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5366" name="Picture 6" descr="http://xs3.op.xywy.com/api.iu1.xywy.com/cms/20151218/ba6c4f77c00fd022174a15d584209fa046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286124"/>
            <a:ext cx="1588814" cy="1143008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4429124" y="3357562"/>
            <a:ext cx="200026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err="1" smtClean="0">
                <a:solidFill>
                  <a:schemeClr val="tx1"/>
                </a:solidFill>
              </a:rPr>
              <a:t>xiāngjiāo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</a:rPr>
              <a:t>   香   蕉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5368" name="Picture 8" descr="http://www.51ttyy.com/webupload/article/image/20160910/20160910150027_26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1857388" cy="1184886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>
          <a:xfrm>
            <a:off x="4429124" y="4786322"/>
            <a:ext cx="200026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júzi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橘子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714348" y="5429264"/>
            <a:ext cx="2786082" cy="928694"/>
          </a:xfrm>
          <a:prstGeom prst="wedgeRectCallout">
            <a:avLst>
              <a:gd name="adj1" fmla="val -2599"/>
              <a:gd name="adj2" fmla="val -88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wǒ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yào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píngguǒ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。</a:t>
            </a: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我  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要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   苹   果 。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>
                <a:solidFill>
                  <a:srgbClr val="00B0F0"/>
                </a:solidFill>
              </a:rPr>
              <a:t>mǎi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cài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  </a:t>
            </a:r>
            <a:r>
              <a:rPr lang="zh-CN" altLang="en-US" dirty="0" smtClean="0">
                <a:solidFill>
                  <a:srgbClr val="00B0F0"/>
                </a:solidFill>
              </a:rPr>
              <a:t>买</a:t>
            </a:r>
            <a:r>
              <a:rPr lang="zh-CN" altLang="en-US" dirty="0" smtClean="0"/>
              <a:t>    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http://img01.taopic.com/141222/318760-141222100J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429024" cy="2287159"/>
          </a:xfrm>
          <a:prstGeom prst="rect">
            <a:avLst/>
          </a:prstGeom>
          <a:noFill/>
        </p:spPr>
      </p:pic>
      <p:pic>
        <p:nvPicPr>
          <p:cNvPr id="16388" name="Picture 4" descr="http://i2.sinaimg.cn/lx/2013/0124/U5790P8DT20130124164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643050"/>
            <a:ext cx="1571636" cy="118015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4500562" y="1714488"/>
            <a:ext cx="200026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tǔdòu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土豆</a:t>
            </a:r>
          </a:p>
        </p:txBody>
      </p:sp>
      <p:pic>
        <p:nvPicPr>
          <p:cNvPr id="16390" name="Picture 6" descr="http://newsxml.cnool.net/newspic2011/2014/2014-3/2014-3-11/635301257425468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928935"/>
            <a:ext cx="1571636" cy="1092086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4357686" y="2928934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yángcōng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洋  葱</a:t>
            </a:r>
          </a:p>
        </p:txBody>
      </p:sp>
      <p:pic>
        <p:nvPicPr>
          <p:cNvPr id="16392" name="Picture 8" descr="http://img.taopic.com/uploads/allimg/140120/235074-1401200S15425.jpg"/>
          <p:cNvPicPr>
            <a:picLocks noChangeAspect="1" noChangeArrowheads="1"/>
          </p:cNvPicPr>
          <p:nvPr/>
        </p:nvPicPr>
        <p:blipFill>
          <a:blip r:embed="rId5" cstate="print"/>
          <a:srcRect l="17752" t="2121" r="5916" b="4448"/>
          <a:stretch>
            <a:fillRect/>
          </a:stretch>
        </p:blipFill>
        <p:spPr bwMode="auto">
          <a:xfrm>
            <a:off x="6929454" y="4143380"/>
            <a:ext cx="1500198" cy="1221104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>
          <a:xfrm>
            <a:off x="4286248" y="4286256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jīròu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鸡肉 </a:t>
            </a:r>
          </a:p>
        </p:txBody>
      </p:sp>
      <p:pic>
        <p:nvPicPr>
          <p:cNvPr id="16394" name="Picture 10" descr="http://www.youxianpin.com.cn/images/201412/goods_img/754_G_141999528350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55" b="15909"/>
          <a:stretch>
            <a:fillRect/>
          </a:stretch>
        </p:blipFill>
        <p:spPr bwMode="auto">
          <a:xfrm>
            <a:off x="6929454" y="5429264"/>
            <a:ext cx="1571636" cy="1000132"/>
          </a:xfrm>
          <a:prstGeom prst="rect">
            <a:avLst/>
          </a:prstGeom>
          <a:noFill/>
        </p:spPr>
      </p:pic>
      <p:sp>
        <p:nvSpPr>
          <p:cNvPr id="12" name="椭圆 11"/>
          <p:cNvSpPr/>
          <p:nvPr/>
        </p:nvSpPr>
        <p:spPr>
          <a:xfrm>
            <a:off x="4357686" y="5429264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jīdàn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鸡蛋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duōshǎoqián</a:t>
            </a:r>
            <a:r>
              <a:rPr lang="zh-CN" altLang="en-US" dirty="0" smtClean="0"/>
              <a:t>？</a:t>
            </a:r>
            <a:br>
              <a:rPr lang="zh-CN" altLang="en-US" dirty="0" smtClean="0"/>
            </a:br>
            <a:r>
              <a:rPr lang="zh-CN" altLang="en-US" dirty="0" smtClean="0"/>
              <a:t>  多    少    钱  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 descr="http://cp2.douguo.net/upload/caiku/5/a/e/600x400_5a0640c4e3d9ff83b1c86a5d17127a1e.jpg"/>
          <p:cNvPicPr>
            <a:picLocks noChangeAspect="1" noChangeArrowheads="1"/>
          </p:cNvPicPr>
          <p:nvPr/>
        </p:nvPicPr>
        <p:blipFill>
          <a:blip r:embed="rId2"/>
          <a:srcRect l="5714" r="4762"/>
          <a:stretch>
            <a:fillRect/>
          </a:stretch>
        </p:blipFill>
        <p:spPr bwMode="auto">
          <a:xfrm>
            <a:off x="6715140" y="1500174"/>
            <a:ext cx="1992100" cy="1483478"/>
          </a:xfrm>
          <a:prstGeom prst="rect">
            <a:avLst/>
          </a:prstGeom>
          <a:noFill/>
        </p:spPr>
      </p:pic>
      <p:pic>
        <p:nvPicPr>
          <p:cNvPr id="17412" name="Picture 4" descr="http://e.hiphotos.baidu.com/bainuo/crop=79,65,581,352;w=470;q=89/sign=5bdbb4c5fb039245b5fabb4fbaa39dee/8601a18b87d6277f063a70302f381f30e924fc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86124"/>
            <a:ext cx="2002740" cy="1214428"/>
          </a:xfrm>
          <a:prstGeom prst="rect">
            <a:avLst/>
          </a:prstGeom>
          <a:noFill/>
        </p:spPr>
      </p:pic>
      <p:pic>
        <p:nvPicPr>
          <p:cNvPr id="17420" name="Picture 12" descr="http://daliankun.sinaimg.cn/2013/0617/U9605P1482DT20130617161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3640691" cy="2286016"/>
          </a:xfrm>
          <a:prstGeom prst="rect">
            <a:avLst/>
          </a:prstGeom>
          <a:noFill/>
        </p:spPr>
      </p:pic>
      <p:pic>
        <p:nvPicPr>
          <p:cNvPr id="17422" name="Picture 14" descr="http://www.sxdaily.com.cn/NMediaFile/2014/1223/SXRB201412230948000334018740768.jpg"/>
          <p:cNvPicPr>
            <a:picLocks noChangeAspect="1" noChangeArrowheads="1"/>
          </p:cNvPicPr>
          <p:nvPr/>
        </p:nvPicPr>
        <p:blipFill>
          <a:blip r:embed="rId5"/>
          <a:srcRect l="9546"/>
          <a:stretch>
            <a:fillRect/>
          </a:stretch>
        </p:blipFill>
        <p:spPr bwMode="auto">
          <a:xfrm>
            <a:off x="6643702" y="4929198"/>
            <a:ext cx="2043612" cy="1499335"/>
          </a:xfrm>
          <a:prstGeom prst="rect">
            <a:avLst/>
          </a:prstGeom>
          <a:noFill/>
        </p:spPr>
      </p:pic>
      <p:sp>
        <p:nvSpPr>
          <p:cNvPr id="11" name="椭圆 10"/>
          <p:cNvSpPr/>
          <p:nvPr/>
        </p:nvSpPr>
        <p:spPr>
          <a:xfrm>
            <a:off x="4286248" y="1857364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chǎofàn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炒  饭 </a:t>
            </a:r>
          </a:p>
        </p:txBody>
      </p:sp>
      <p:sp>
        <p:nvSpPr>
          <p:cNvPr id="12" name="椭圆 11"/>
          <p:cNvSpPr/>
          <p:nvPr/>
        </p:nvSpPr>
        <p:spPr>
          <a:xfrm>
            <a:off x="4286248" y="3357562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kǎoròufàn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烤 肉 饭</a:t>
            </a:r>
          </a:p>
        </p:txBody>
      </p:sp>
      <p:sp>
        <p:nvSpPr>
          <p:cNvPr id="13" name="椭圆 12"/>
          <p:cNvSpPr/>
          <p:nvPr/>
        </p:nvSpPr>
        <p:spPr>
          <a:xfrm>
            <a:off x="4214810" y="5143512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jiānbǐng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煎  饼</a:t>
            </a:r>
          </a:p>
        </p:txBody>
      </p:sp>
      <p:pic>
        <p:nvPicPr>
          <p:cNvPr id="17424" name="Picture 16" descr="http://www.pengyoufx.com/upload/20140329/1396054807273.jpg"/>
          <p:cNvPicPr>
            <a:picLocks noChangeAspect="1" noChangeArrowheads="1"/>
          </p:cNvPicPr>
          <p:nvPr/>
        </p:nvPicPr>
        <p:blipFill>
          <a:blip r:embed="rId6"/>
          <a:srcRect t="6818" r="3845" b="7954"/>
          <a:stretch>
            <a:fillRect/>
          </a:stretch>
        </p:blipFill>
        <p:spPr bwMode="auto">
          <a:xfrm>
            <a:off x="857224" y="4714884"/>
            <a:ext cx="2000264" cy="90921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00100" y="5643578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wǔkuàiqián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五   块  钱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mǎi</a:t>
            </a:r>
            <a:r>
              <a:rPr lang="en-US" altLang="zh-CN" dirty="0" smtClean="0"/>
              <a:t>   </a:t>
            </a:r>
            <a:r>
              <a:rPr lang="en-US" altLang="zh-CN" dirty="0" err="1" smtClean="0">
                <a:solidFill>
                  <a:srgbClr val="00B0F0"/>
                </a:solidFill>
              </a:rPr>
              <a:t>shénme</a:t>
            </a:r>
            <a:r>
              <a:rPr lang="zh-CN" altLang="en-US" dirty="0" smtClean="0">
                <a:solidFill>
                  <a:srgbClr val="00B0F0"/>
                </a:solidFill>
              </a:rPr>
              <a:t>？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  买      </a:t>
            </a:r>
            <a:r>
              <a:rPr lang="zh-CN" altLang="en-US" dirty="0" smtClean="0">
                <a:solidFill>
                  <a:srgbClr val="00B0F0"/>
                </a:solidFill>
              </a:rPr>
              <a:t>什  </a:t>
            </a:r>
            <a:r>
              <a:rPr lang="zh-CN" altLang="en-US" dirty="0" smtClean="0">
                <a:solidFill>
                  <a:srgbClr val="00B0F0"/>
                </a:solidFill>
              </a:rPr>
              <a:t>么</a:t>
            </a:r>
            <a:r>
              <a:rPr lang="zh-CN" altLang="en-US" dirty="0" smtClean="0">
                <a:solidFill>
                  <a:srgbClr val="00B0F0"/>
                </a:solidFill>
              </a:rPr>
              <a:t>？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http://i1.h4.com.cn/system/redactor_assets/pictures_3/001/313/687/1313687/2016/21af5d37e8d80ddc89e6102479dd40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1580256" cy="1571636"/>
          </a:xfrm>
          <a:prstGeom prst="rect">
            <a:avLst/>
          </a:prstGeom>
          <a:noFill/>
        </p:spPr>
      </p:pic>
      <p:pic>
        <p:nvPicPr>
          <p:cNvPr id="1028" name="Picture 4" descr="http://image92.360doc.com/DownloadImg/2015/12/2102/6330248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57430"/>
            <a:ext cx="2107421" cy="1404947"/>
          </a:xfrm>
          <a:prstGeom prst="rect">
            <a:avLst/>
          </a:prstGeom>
          <a:noFill/>
        </p:spPr>
      </p:pic>
      <p:pic>
        <p:nvPicPr>
          <p:cNvPr id="1030" name="Picture 6" descr="http://img01.taopic.com/150412/318760-1504120I41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1994202" cy="1362040"/>
          </a:xfrm>
          <a:prstGeom prst="rect">
            <a:avLst/>
          </a:prstGeom>
          <a:noFill/>
        </p:spPr>
      </p:pic>
      <p:pic>
        <p:nvPicPr>
          <p:cNvPr id="1032" name="Picture 8" descr="http://sc.sinaimg.cn/2012/0726/U8597P841DT2012072619230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786322"/>
            <a:ext cx="2387025" cy="1633530"/>
          </a:xfrm>
          <a:prstGeom prst="rect">
            <a:avLst/>
          </a:prstGeom>
          <a:noFill/>
        </p:spPr>
      </p:pic>
      <p:pic>
        <p:nvPicPr>
          <p:cNvPr id="1034" name="Picture 10" descr="http://static.i3.xywy.com/cms/20150110/fcd5d66001ead3c36f243705a7c81613376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357430"/>
            <a:ext cx="1905014" cy="1428760"/>
          </a:xfrm>
          <a:prstGeom prst="rect">
            <a:avLst/>
          </a:prstGeom>
          <a:noFill/>
        </p:spPr>
      </p:pic>
      <p:pic>
        <p:nvPicPr>
          <p:cNvPr id="1036" name="Picture 12" descr="http://att2.citysbs.com/hangzhou/2015/08/07/13/middle_329x326-133404_v2_15471438925644619_ac45cee5d2da0d9a7fc267adeebf084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643446"/>
            <a:ext cx="1802385" cy="1785950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>
          <a:xfrm>
            <a:off x="857224" y="1643050"/>
            <a:ext cx="142876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niúnǎi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57620" y="1643050"/>
            <a:ext cx="142876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kāfēi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3702" y="1643050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miànbāo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57224" y="4214818"/>
            <a:ext cx="150019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nǎilào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86182" y="4143380"/>
            <a:ext cx="171451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qiǎokèlì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29454" y="4071942"/>
            <a:ext cx="15001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chemeClr val="tx1"/>
                </a:solidFill>
              </a:rPr>
              <a:t>kělè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</TotalTime>
  <Words>67</Words>
  <PresentationFormat>全屏显示(4:3)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模块</vt:lpstr>
      <vt:lpstr> 买吃的 </vt:lpstr>
      <vt:lpstr>chāoshì    超  市 </vt:lpstr>
      <vt:lpstr>   mǎi   shuǐguǒ    买      水   果    </vt:lpstr>
      <vt:lpstr>mǎi    cài    买    菜</vt:lpstr>
      <vt:lpstr>duōshǎoqián？   多    少    钱  ？</vt:lpstr>
      <vt:lpstr>mǎi   shénme？    买      什  么？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买吃的 </dc:title>
  <dc:creator>Administrator</dc:creator>
  <cp:lastModifiedBy>zs64</cp:lastModifiedBy>
  <cp:revision>14</cp:revision>
  <dcterms:created xsi:type="dcterms:W3CDTF">2016-10-26T06:54:52Z</dcterms:created>
  <dcterms:modified xsi:type="dcterms:W3CDTF">2016-10-27T01:08:12Z</dcterms:modified>
</cp:coreProperties>
</file>