
<file path=[Content_Types].xml><?xml version="1.0" encoding="utf-8"?>
<Types xmlns="http://schemas.openxmlformats.org/package/2006/content-types">
  <Default Extension="xlsx" ContentType="application/vnd.openxmlformats-officedocument.spreadsheetml.sheet"/>
  <Default Extension="wdp" ContentType="image/vnd.ms-photo"/>
  <Default Extension="jpeg" ContentType="image/jpeg"/>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2.xml" ContentType="application/vnd.openxmlformats-officedocument.drawingml.chart+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7" r:id="rId3"/>
    <p:sldId id="256" r:id="rId4"/>
    <p:sldId id="258" r:id="rId5"/>
    <p:sldId id="281" r:id="rId6"/>
    <p:sldId id="316" r:id="rId7"/>
    <p:sldId id="317" r:id="rId8"/>
    <p:sldId id="274" r:id="rId9"/>
    <p:sldId id="263" r:id="rId10"/>
    <p:sldId id="275" r:id="rId11"/>
    <p:sldId id="286" r:id="rId12"/>
    <p:sldId id="328" r:id="rId13"/>
    <p:sldId id="330" r:id="rId14"/>
    <p:sldId id="329" r:id="rId15"/>
    <p:sldId id="332" r:id="rId16"/>
    <p:sldId id="331" r:id="rId17"/>
    <p:sldId id="318" r:id="rId18"/>
    <p:sldId id="319" r:id="rId19"/>
    <p:sldId id="320" r:id="rId20"/>
    <p:sldId id="321" r:id="rId21"/>
    <p:sldId id="322" r:id="rId22"/>
    <p:sldId id="323" r:id="rId23"/>
    <p:sldId id="324" r:id="rId24"/>
    <p:sldId id="326" r:id="rId25"/>
    <p:sldId id="325" r:id="rId26"/>
    <p:sldId id="327" r:id="rId27"/>
    <p:sldId id="362" r:id="rId28"/>
    <p:sldId id="363" r:id="rId29"/>
    <p:sldId id="364" r:id="rId30"/>
    <p:sldId id="365" r:id="rId31"/>
    <p:sldId id="367" r:id="rId32"/>
    <p:sldId id="368" r:id="rId33"/>
    <p:sldId id="369" r:id="rId34"/>
    <p:sldId id="370" r:id="rId35"/>
    <p:sldId id="371" r:id="rId36"/>
    <p:sldId id="372" r:id="rId37"/>
    <p:sldId id="373" r:id="rId38"/>
    <p:sldId id="290" r:id="rId39"/>
    <p:sldId id="259" r:id="rId40"/>
    <p:sldId id="260" r:id="rId41"/>
    <p:sldId id="261" r:id="rId42"/>
    <p:sldId id="262" r:id="rId43"/>
    <p:sldId id="264" r:id="rId44"/>
    <p:sldId id="265" r:id="rId45"/>
    <p:sldId id="266" r:id="rId46"/>
    <p:sldId id="267" r:id="rId47"/>
    <p:sldId id="269" r:id="rId48"/>
    <p:sldId id="270" r:id="rId49"/>
    <p:sldId id="271" r:id="rId50"/>
    <p:sldId id="272" r:id="rId51"/>
    <p:sldId id="273" r:id="rId52"/>
    <p:sldId id="277" r:id="rId53"/>
    <p:sldId id="278" r:id="rId54"/>
    <p:sldId id="279" r:id="rId55"/>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modifyVerifier cryptProviderType="rsaFull" cryptAlgorithmClass="hash" cryptAlgorithmType="typeAny" cryptAlgorithmSid="4" spinCount="100000" saltData="FcZehHhBGM5fVNLkBdAtVQ==" hashData="h4RhrVBm46+jsbZZZV3v89kbH+s="/>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4605" autoAdjust="0"/>
    <p:restoredTop sz="94660"/>
  </p:normalViewPr>
  <p:slideViewPr>
    <p:cSldViewPr snapToGrid="0" showGuides="1">
      <p:cViewPr varScale="1">
        <p:scale>
          <a:sx n="84" d="100"/>
          <a:sy n="84" d="100"/>
        </p:scale>
        <p:origin x="-228" y="-174"/>
      </p:cViewPr>
      <p:guideLst>
        <p:guide orient="horz" pos="2160"/>
        <p:guide pos="3863"/>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8" Type="http://schemas.openxmlformats.org/officeDocument/2006/relationships/tableStyles" Target="tableStyles.xml"/><Relationship Id="rId57" Type="http://schemas.openxmlformats.org/officeDocument/2006/relationships/viewProps" Target="viewProps.xml"/><Relationship Id="rId56" Type="http://schemas.openxmlformats.org/officeDocument/2006/relationships/presProps" Target="presProps.xml"/><Relationship Id="rId55" Type="http://schemas.openxmlformats.org/officeDocument/2006/relationships/slide" Target="slides/slide53.xml"/><Relationship Id="rId54" Type="http://schemas.openxmlformats.org/officeDocument/2006/relationships/slide" Target="slides/slide52.xml"/><Relationship Id="rId53" Type="http://schemas.openxmlformats.org/officeDocument/2006/relationships/slide" Target="slides/slide51.xml"/><Relationship Id="rId52" Type="http://schemas.openxmlformats.org/officeDocument/2006/relationships/slide" Target="slides/slide50.xml"/><Relationship Id="rId51" Type="http://schemas.openxmlformats.org/officeDocument/2006/relationships/slide" Target="slides/slide49.xml"/><Relationship Id="rId50" Type="http://schemas.openxmlformats.org/officeDocument/2006/relationships/slide" Target="slides/slide48.xml"/><Relationship Id="rId5" Type="http://schemas.openxmlformats.org/officeDocument/2006/relationships/slide" Target="slides/slide3.xml"/><Relationship Id="rId49" Type="http://schemas.openxmlformats.org/officeDocument/2006/relationships/slide" Target="slides/slide47.xml"/><Relationship Id="rId48" Type="http://schemas.openxmlformats.org/officeDocument/2006/relationships/slide" Target="slides/slide46.xml"/><Relationship Id="rId47" Type="http://schemas.openxmlformats.org/officeDocument/2006/relationships/slide" Target="slides/slide45.xml"/><Relationship Id="rId46" Type="http://schemas.openxmlformats.org/officeDocument/2006/relationships/slide" Target="slides/slide44.xml"/><Relationship Id="rId45" Type="http://schemas.openxmlformats.org/officeDocument/2006/relationships/slide" Target="slides/slide43.xml"/><Relationship Id="rId44" Type="http://schemas.openxmlformats.org/officeDocument/2006/relationships/slide" Target="slides/slide42.xml"/><Relationship Id="rId43" Type="http://schemas.openxmlformats.org/officeDocument/2006/relationships/slide" Target="slides/slide41.xml"/><Relationship Id="rId42" Type="http://schemas.openxmlformats.org/officeDocument/2006/relationships/slide" Target="slides/slide40.xml"/><Relationship Id="rId41" Type="http://schemas.openxmlformats.org/officeDocument/2006/relationships/slide" Target="slides/slide39.xml"/><Relationship Id="rId40" Type="http://schemas.openxmlformats.org/officeDocument/2006/relationships/slide" Target="slides/slide38.xml"/><Relationship Id="rId4" Type="http://schemas.openxmlformats.org/officeDocument/2006/relationships/slide" Target="slides/slide2.xml"/><Relationship Id="rId39" Type="http://schemas.openxmlformats.org/officeDocument/2006/relationships/slide" Target="slides/slide37.xml"/><Relationship Id="rId38" Type="http://schemas.openxmlformats.org/officeDocument/2006/relationships/slide" Target="slides/slide36.xml"/><Relationship Id="rId37" Type="http://schemas.openxmlformats.org/officeDocument/2006/relationships/slide" Target="slides/slide35.xml"/><Relationship Id="rId36" Type="http://schemas.openxmlformats.org/officeDocument/2006/relationships/slide" Target="slides/slide34.xml"/><Relationship Id="rId35" Type="http://schemas.openxmlformats.org/officeDocument/2006/relationships/slide" Target="slides/slide33.xml"/><Relationship Id="rId34" Type="http://schemas.openxmlformats.org/officeDocument/2006/relationships/slide" Target="slides/slide32.xml"/><Relationship Id="rId33" Type="http://schemas.openxmlformats.org/officeDocument/2006/relationships/slide" Target="slides/slide31.xml"/><Relationship Id="rId32" Type="http://schemas.openxmlformats.org/officeDocument/2006/relationships/slide" Target="slides/slide30.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package" Target="../embeddings/Workbook1.xlsx"/></Relationships>
</file>

<file path=ppt/charts/_rels/chart2.xml.rels><?xml version="1.0" encoding="UTF-8" standalone="yes"?>
<Relationships xmlns="http://schemas.openxmlformats.org/package/2006/relationships"><Relationship Id="rId1" Type="http://schemas.openxmlformats.org/officeDocument/2006/relationships/package" Target="../embeddings/Workbook2.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2">
                <a:extLst>
                  <a:ext uri="{28A0092B-C50C-407E-A947-70E740481C1C}">
                    <a14:useLocalDpi xmlns:a14="http://schemas.microsoft.com/office/drawing/2010/main" val="0"/>
                  </a:ext>
                </a:extLst>
              </a:blip>
              <a:srcRect/>
              <a:stretch>
                <a:fillRect/>
              </a:stretch>
            </a:blipFill>
            <a:ln>
              <a:noFill/>
            </a:ln>
            <a:effectLst/>
          </c:spPr>
          <c:invertIfNegative val="0"/>
          <c:pictureOptions>
            <c:pictureFormat val="stack"/>
          </c:pictureOptions>
          <c:dLbls>
            <c:dLbl>
              <c:idx val="1"/>
              <c:layout>
                <c:manualLayout>
                  <c:x val="0.0154001274451492"/>
                  <c:y val="-0.00689079286981996"/>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dLbl>
              <c:idx val="2"/>
              <c:layout>
                <c:manualLayout>
                  <c:x val="0.017966815352674"/>
                  <c:y val="-0.00344539643490995"/>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dLbl>
              <c:idx val="3"/>
              <c:layout>
                <c:manualLayout>
                  <c:x val="0.00770006372257442"/>
                  <c:y val="-1.57912179051739e-17"/>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spPr>
              <a:noFill/>
              <a:ln>
                <a:noFill/>
              </a:ln>
              <a:effectLst/>
            </c:spPr>
            <c:txPr>
              <a:bodyPr rot="0" spcFirstLastPara="1" vertOverflow="ellipsis" horzOverflow="overflow" vert="horz" wrap="square" lIns="38100" tIns="19050" rIns="38100" bIns="19050" anchor="ctr" anchorCtr="1">
                <a:spAutoFit/>
              </a:bodyPr>
              <a:lstStyle/>
              <a:p>
                <a:pPr>
                  <a:defRPr lang="zh-CN" sz="2800" b="1" i="0" u="none" strike="noStrike" kern="1200" baseline="0">
                    <a:solidFill>
                      <a:schemeClr val="tx1"/>
                    </a:solidFill>
                    <a:latin typeface="禹卫书法行书简体" panose="02000603000000000000" pitchFamily="2" charset="-122"/>
                    <a:ea typeface="禹卫书法行书简体" panose="02000603000000000000" pitchFamily="2" charset="-122"/>
                    <a:cs typeface="+mn-cs"/>
                  </a:defRPr>
                </a:pPr>
              </a:p>
            </c:txPr>
            <c:dLblPos val="outEnd"/>
            <c:showLegendKey val="1"/>
            <c:showVal val="1"/>
            <c:showCatName val="1"/>
            <c:showSerName val="1"/>
            <c:showPercent val="1"/>
            <c:showBubbleSize val="1"/>
            <c:showLeaderLines val="0"/>
            <c:extLst>
              <c:ext xmlns:c15="http://schemas.microsoft.com/office/drawing/2012/chart" uri="{CE6537A1-D6FC-4f65-9D91-7224C49458BB}">
                <c15:layout/>
                <c15:showLeaderLines val="0"/>
                <c15:leaderLines>
                  <c:spPr>
                    <a:ln w="6350" cap="flat" cmpd="sng" algn="ctr">
                      <a:noFill/>
                      <a:prstDash val="solid"/>
                      <a:round/>
                    </a:ln>
                    <a:effectLst/>
                  </c:spPr>
                </c15:leaderLines>
              </c:ext>
            </c:extLst>
          </c:dLbls>
          <c:cat>
            <c:strRef>
              <c:f>Sheet1!$A$2:$A$5</c:f>
              <c:strCache>
                <c:ptCount val="4"/>
                <c:pt idx="0">
                  <c:v>类别1</c:v>
                </c:pt>
                <c:pt idx="1">
                  <c:v>类别2</c:v>
                </c:pt>
                <c:pt idx="2">
                  <c:v>类别3</c:v>
                </c:pt>
                <c:pt idx="3">
                  <c:v>类别4</c:v>
                </c:pt>
              </c:strCache>
            </c:strRef>
          </c:cat>
          <c:val>
            <c:numRef>
              <c:f>Sheet1!$B$2:$B$5</c:f>
              <c:numCache>
                <c:formatCode>General</c:formatCode>
                <c:ptCount val="4"/>
                <c:pt idx="0">
                  <c:v>4.3</c:v>
                </c:pt>
                <c:pt idx="1">
                  <c:v>2.5</c:v>
                </c:pt>
                <c:pt idx="2">
                  <c:v>3.5</c:v>
                </c:pt>
                <c:pt idx="3">
                  <c:v>4.5</c:v>
                </c:pt>
              </c:numCache>
            </c:numRef>
          </c:val>
        </c:ser>
        <c:dLbls>
          <c:showLegendKey val="1"/>
          <c:showVal val="1"/>
          <c:showCatName val="1"/>
          <c:showSerName val="1"/>
          <c:showPercent val="1"/>
          <c:showBubbleSize val="1"/>
        </c:dLbls>
        <c:gapWidth val="158"/>
        <c:axId val="186832000"/>
        <c:axId val="186833536"/>
      </c:barChart>
      <c:catAx>
        <c:axId val="186832000"/>
        <c:scaling>
          <c:orientation val="minMax"/>
        </c:scaling>
        <c:delete val="0"/>
        <c:axPos val="l"/>
        <c:numFmt formatCode="General" sourceLinked="1"/>
        <c:majorTickMark val="none"/>
        <c:minorTickMark val="none"/>
        <c:tickLblPos val="nextTo"/>
        <c:spPr>
          <a:noFill/>
          <a:ln w="9525" cap="flat" cmpd="sng" algn="ctr">
            <a:noFill/>
            <a:prstDash val="solid"/>
            <a:round/>
          </a:ln>
          <a:effectLst/>
        </c:spPr>
        <c:txPr>
          <a:bodyPr rot="-60000000" spcFirstLastPara="1" vertOverflow="ellipsis" horzOverflow="overflow" vert="horz" wrap="square" anchor="ctr" anchorCtr="1"/>
          <a:lstStyle/>
          <a:p>
            <a:pPr>
              <a:defRPr lang="zh-CN" sz="2800" b="0" i="0" u="none" strike="noStrike" kern="1200" baseline="0">
                <a:solidFill>
                  <a:schemeClr val="tx1"/>
                </a:solidFill>
                <a:latin typeface="禹卫书法行书简体" panose="02000603000000000000" pitchFamily="2" charset="-122"/>
                <a:ea typeface="禹卫书法行书简体" panose="02000603000000000000" pitchFamily="2" charset="-122"/>
                <a:cs typeface="+mn-cs"/>
              </a:defRPr>
            </a:pPr>
          </a:p>
        </c:txPr>
        <c:crossAx val="186833536"/>
        <c:crosses val="autoZero"/>
        <c:auto val="1"/>
        <c:lblAlgn val="ctr"/>
        <c:lblOffset val="100"/>
        <c:noMultiLvlLbl val="0"/>
      </c:catAx>
      <c:valAx>
        <c:axId val="186833536"/>
        <c:scaling>
          <c:orientation val="minMax"/>
        </c:scaling>
        <c:delete val="1"/>
        <c:axPos val="b"/>
        <c:numFmt formatCode="General" sourceLinked="1"/>
        <c:majorTickMark val="none"/>
        <c:minorTickMark val="none"/>
        <c:tickLblPos val="nextTo"/>
        <c:txPr>
          <a:bodyPr rot="-60000000" spcFirstLastPara="0" vertOverflow="ellipsis" vert="horz" wrap="square" anchor="ctr" anchorCtr="1"/>
          <a:lstStyle/>
          <a:p>
            <a:pPr>
              <a:defRPr lang="zh-CN" sz="1000" b="0" i="0" u="none" strike="noStrike" kern="1200" baseline="0">
                <a:solidFill>
                  <a:schemeClr val="tx1"/>
                </a:solidFill>
                <a:latin typeface="+mn-lt"/>
                <a:ea typeface="+mn-ea"/>
                <a:cs typeface="+mn-cs"/>
              </a:defRPr>
            </a:pPr>
          </a:p>
        </c:txPr>
        <c:crossAx val="186832000"/>
        <c:crosses val="autoZero"/>
        <c:crossBetween val="between"/>
      </c:valAx>
      <c:spPr>
        <a:noFill/>
        <a:ln>
          <a:noFill/>
        </a:ln>
        <a:effectLst/>
      </c:spPr>
    </c:plotArea>
    <c:plotVisOnly val="1"/>
    <c:dispBlanksAs val="gap"/>
    <c:showDLblsOverMax val="0"/>
  </c:chart>
  <c:spPr>
    <a:noFill/>
    <a:ln>
      <a:noFill/>
    </a:ln>
    <a:effectLst/>
  </c:spPr>
  <c:txPr>
    <a:bodyPr rot="0" spcFirstLastPara="0" vertOverflow="ellipsis" horzOverflow="overflow" vert="horz" wrap="square" anchor="ctr" anchorCtr="1"/>
    <a:lstStyle/>
    <a:p>
      <a:pPr>
        <a:defRPr lang="zh-CN"/>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noFill/>
            <a:effectLst/>
          </c:spPr>
          <c:explosion val="0"/>
          <c:dPt>
            <c:idx val="0"/>
            <c:bubble3D val="0"/>
            <c:spPr>
              <a:noFill/>
              <a:ln w="44450">
                <a:solidFill>
                  <a:schemeClr val="bg1"/>
                </a:solidFill>
              </a:ln>
              <a:effectLst/>
            </c:spPr>
          </c:dPt>
          <c:dPt>
            <c:idx val="1"/>
            <c:bubble3D val="0"/>
            <c:spPr>
              <a:noFill/>
              <a:ln w="44450">
                <a:solidFill>
                  <a:schemeClr val="bg1"/>
                </a:solidFill>
              </a:ln>
              <a:effectLst/>
            </c:spPr>
          </c:dPt>
          <c:dPt>
            <c:idx val="2"/>
            <c:bubble3D val="0"/>
            <c:spPr>
              <a:noFill/>
              <a:ln w="44450">
                <a:solidFill>
                  <a:schemeClr val="bg1"/>
                </a:solidFill>
              </a:ln>
              <a:effectLst/>
            </c:spPr>
          </c:dPt>
          <c:dPt>
            <c:idx val="3"/>
            <c:bubble3D val="0"/>
            <c:spPr>
              <a:noFill/>
              <a:ln w="44450">
                <a:solidFill>
                  <a:schemeClr val="bg1"/>
                </a:solidFill>
              </a:ln>
              <a:effectLst/>
            </c:spPr>
          </c:dPt>
          <c:dLbls>
            <c:dLbl>
              <c:idx val="0"/>
              <c:layout>
                <c:manualLayout>
                  <c:x val="-0.195343637642628"/>
                  <c:y val="-0.0957218636061421"/>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bestFit"/>
              <c:showLegendKey val="1"/>
              <c:showVal val="1"/>
              <c:showCatName val="1"/>
              <c:showSerName val="1"/>
              <c:showPercent val="1"/>
              <c:showBubbleSize val="1"/>
              <c:extLst>
                <c:ext xmlns:c15="http://schemas.microsoft.com/office/drawing/2012/chart" uri="{CE6537A1-D6FC-4f65-9D91-7224C49458BB}">
                  <c15:layout/>
                </c:ext>
              </c:extLst>
            </c:dLbl>
            <c:spPr>
              <a:noFill/>
              <a:ln>
                <a:noFill/>
              </a:ln>
              <a:effectLst/>
            </c:spPr>
            <c:txPr>
              <a:bodyPr rot="0" spcFirstLastPara="1" vertOverflow="ellipsis" horzOverflow="overflow" vert="horz" wrap="square" lIns="38100" tIns="19050" rIns="38100" bIns="19050" anchor="ctr" anchorCtr="1">
                <a:spAutoFit/>
              </a:bodyPr>
              <a:lstStyle/>
              <a:p>
                <a:pPr>
                  <a:defRPr lang="zh-CN" sz="2800" b="0" i="0" u="none" strike="noStrike" kern="1200" baseline="0">
                    <a:solidFill>
                      <a:schemeClr val="bg1"/>
                    </a:solidFill>
                    <a:latin typeface="禹卫书法行书简体" panose="02000603000000000000" pitchFamily="2" charset="-122"/>
                    <a:ea typeface="禹卫书法行书简体" panose="02000603000000000000" pitchFamily="2" charset="-122"/>
                    <a:cs typeface="+mn-cs"/>
                  </a:defRPr>
                </a:pPr>
              </a:p>
            </c:txPr>
            <c:dLblPos val="bestFit"/>
            <c:showLegendKey val="1"/>
            <c:showVal val="1"/>
            <c:showCatName val="1"/>
            <c:showSerName val="1"/>
            <c:showPercent val="1"/>
            <c:showBubbleSize val="1"/>
            <c:showLeaderLines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prstDash val="solid"/>
                      <a:round/>
                    </a:ln>
                    <a:effectLst/>
                  </c:spPr>
                </c15:leaderLines>
              </c:ext>
            </c:extLst>
          </c:dLbls>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8.2</c:v>
                </c:pt>
                <c:pt idx="1">
                  <c:v>3.2</c:v>
                </c:pt>
                <c:pt idx="2">
                  <c:v>1.4</c:v>
                </c:pt>
                <c:pt idx="3">
                  <c:v>1.2</c:v>
                </c:pt>
              </c:numCache>
            </c:numRef>
          </c:val>
        </c:ser>
        <c:dLbls>
          <c:showLegendKey val="1"/>
          <c:showVal val="1"/>
          <c:showCatName val="1"/>
          <c:showSerName val="1"/>
          <c:showPercent val="1"/>
          <c:showBubbleSize val="1"/>
          <c:showLeaderLines val="1"/>
        </c:dLbls>
        <c:firstSliceAng val="0"/>
      </c:pieChart>
      <c:spPr>
        <a:noFill/>
        <a:ln>
          <a:noFill/>
        </a:ln>
        <a:effectLst/>
      </c:spPr>
    </c:plotArea>
    <c:plotVisOnly val="1"/>
    <c:dispBlanksAs val="zero"/>
    <c:showDLblsOverMax val="0"/>
  </c:chart>
  <c:spPr>
    <a:noFill/>
    <a:ln>
      <a:noFill/>
    </a:ln>
    <a:effectLst/>
  </c:spPr>
  <c:txPr>
    <a:bodyPr rot="0" spcFirstLastPara="0" vertOverflow="ellipsis" horzOverflow="overflow" vert="horz" wrap="square" anchor="ctr" anchorCtr="1"/>
    <a:lstStyle/>
    <a:p>
      <a:pPr>
        <a:defRPr lang="zh-CN"/>
      </a:pPr>
    </a:p>
  </c:txPr>
  <c:externalData r:id="rId1">
    <c:autoUpdate val="0"/>
  </c:externalData>
</c:chartSpac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hasCustomPrompt="1"/>
          </p:nvPr>
        </p:nvSpPr>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FC90A40-E86C-4334-80CE-C0E85FDF2B7C}"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5F41D32-6F02-4F12-8719-40DBFF587BB7}"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jpeg"/></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1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2.jpeg"/><Relationship Id="rId2" Type="http://schemas.openxmlformats.org/officeDocument/2006/relationships/image" Target="../media/image11.png"/><Relationship Id="rId1" Type="http://schemas.openxmlformats.org/officeDocument/2006/relationships/image" Target="../media/image2.png"/></Relationships>
</file>

<file path=ppt/slides/_rels/slide1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14.png"/><Relationship Id="rId3" Type="http://schemas.openxmlformats.org/officeDocument/2006/relationships/image" Target="../media/image13.jpeg"/><Relationship Id="rId2" Type="http://schemas.openxmlformats.org/officeDocument/2006/relationships/image" Target="../media/image11.png"/><Relationship Id="rId1" Type="http://schemas.openxmlformats.org/officeDocument/2006/relationships/image" Target="../media/image2.png"/></Relationships>
</file>

<file path=ppt/slides/_rels/slide13.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5.jpeg"/><Relationship Id="rId2" Type="http://schemas.openxmlformats.org/officeDocument/2006/relationships/image" Target="../media/image11.png"/><Relationship Id="rId1" Type="http://schemas.openxmlformats.org/officeDocument/2006/relationships/image" Target="../media/image2.png"/></Relationships>
</file>

<file path=ppt/slides/_rels/slide14.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6.jpeg"/><Relationship Id="rId2" Type="http://schemas.openxmlformats.org/officeDocument/2006/relationships/image" Target="../media/image11.png"/><Relationship Id="rId1" Type="http://schemas.openxmlformats.org/officeDocument/2006/relationships/image" Target="../media/image2.png"/></Relationships>
</file>

<file path=ppt/slides/_rels/slide15.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7.jpeg"/><Relationship Id="rId2" Type="http://schemas.openxmlformats.org/officeDocument/2006/relationships/image" Target="../media/image11.png"/><Relationship Id="rId1" Type="http://schemas.openxmlformats.org/officeDocument/2006/relationships/image" Target="../media/image2.png"/></Relationships>
</file>

<file path=ppt/slides/_rels/slide16.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8.jpeg"/><Relationship Id="rId2" Type="http://schemas.openxmlformats.org/officeDocument/2006/relationships/image" Target="../media/image11.png"/><Relationship Id="rId1" Type="http://schemas.openxmlformats.org/officeDocument/2006/relationships/image" Target="../media/image2.png"/></Relationships>
</file>

<file path=ppt/slides/_rels/slide17.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9.jpeg"/><Relationship Id="rId2" Type="http://schemas.openxmlformats.org/officeDocument/2006/relationships/image" Target="../media/image11.png"/><Relationship Id="rId1" Type="http://schemas.openxmlformats.org/officeDocument/2006/relationships/image" Target="../media/image2.png"/></Relationships>
</file>

<file path=ppt/slides/_rels/slide18.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0.jpeg"/><Relationship Id="rId2" Type="http://schemas.openxmlformats.org/officeDocument/2006/relationships/image" Target="../media/image11.png"/><Relationship Id="rId1" Type="http://schemas.openxmlformats.org/officeDocument/2006/relationships/image" Target="../media/image2.png"/></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image" Target="../media/image1.jpeg"/></Relationships>
</file>

<file path=ppt/slides/_rels/slide20.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1.jpeg"/><Relationship Id="rId2" Type="http://schemas.openxmlformats.org/officeDocument/2006/relationships/image" Target="../media/image11.png"/><Relationship Id="rId1" Type="http://schemas.openxmlformats.org/officeDocument/2006/relationships/image" Target="../media/image2.png"/></Relationships>
</file>

<file path=ppt/slides/_rels/slide2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2.jpeg"/><Relationship Id="rId2" Type="http://schemas.openxmlformats.org/officeDocument/2006/relationships/image" Target="../media/image11.png"/><Relationship Id="rId1" Type="http://schemas.openxmlformats.org/officeDocument/2006/relationships/image" Target="../media/image2.png"/></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23.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3.jpeg"/><Relationship Id="rId2" Type="http://schemas.openxmlformats.org/officeDocument/2006/relationships/image" Target="../media/image11.png"/><Relationship Id="rId1" Type="http://schemas.openxmlformats.org/officeDocument/2006/relationships/image" Target="../media/image2.png"/></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26.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5.jpeg"/><Relationship Id="rId2" Type="http://schemas.openxmlformats.org/officeDocument/2006/relationships/image" Target="../media/image11.png"/><Relationship Id="rId1" Type="http://schemas.openxmlformats.org/officeDocument/2006/relationships/image" Target="../media/image2.png"/></Relationships>
</file>

<file path=ppt/slides/_rels/slide27.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6.jpeg"/><Relationship Id="rId2" Type="http://schemas.openxmlformats.org/officeDocument/2006/relationships/image" Target="../media/image11.png"/><Relationship Id="rId1" Type="http://schemas.openxmlformats.org/officeDocument/2006/relationships/image" Target="../media/image2.png"/></Relationships>
</file>

<file path=ppt/slides/_rels/slide28.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7.jpeg"/><Relationship Id="rId2" Type="http://schemas.openxmlformats.org/officeDocument/2006/relationships/image" Target="../media/image11.png"/><Relationship Id="rId1" Type="http://schemas.openxmlformats.org/officeDocument/2006/relationships/image" Target="../media/image2.png"/></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3.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image" Target="../media/image1.jpeg"/></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1.png"/><Relationship Id="rId1" Type="http://schemas.openxmlformats.org/officeDocument/2006/relationships/image" Target="../media/image2.png"/></Relationships>
</file>

<file path=ppt/slides/_rels/slide38.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26.png"/><Relationship Id="rId4" Type="http://schemas.openxmlformats.org/officeDocument/2006/relationships/image" Target="../media/image25.png"/><Relationship Id="rId3" Type="http://schemas.openxmlformats.org/officeDocument/2006/relationships/image" Target="../media/image24.png"/><Relationship Id="rId2" Type="http://schemas.openxmlformats.org/officeDocument/2006/relationships/image" Target="../media/image2.png"/><Relationship Id="rId1" Type="http://schemas.openxmlformats.org/officeDocument/2006/relationships/image" Target="../media/image1.jpeg"/></Relationships>
</file>

<file path=ppt/slides/_rels/slide39.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microsoft.com/office/2007/relationships/hdphoto" Target="../media/hdphoto1.wdp"/><Relationship Id="rId4" Type="http://schemas.openxmlformats.org/officeDocument/2006/relationships/image" Target="../media/image28.png"/><Relationship Id="rId3" Type="http://schemas.openxmlformats.org/officeDocument/2006/relationships/image" Target="../media/image27.png"/><Relationship Id="rId2" Type="http://schemas.openxmlformats.org/officeDocument/2006/relationships/image" Target="../media/image2.png"/><Relationship Id="rId1" Type="http://schemas.openxmlformats.org/officeDocument/2006/relationships/image" Target="../media/image1.jpe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8.png"/><Relationship Id="rId1" Type="http://schemas.openxmlformats.org/officeDocument/2006/relationships/image" Target="../media/image2.png"/></Relationships>
</file>

<file path=ppt/slides/_rels/slide40.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chart" Target="../charts/chart1.xml"/></Relationships>
</file>

<file path=ppt/slides/_rels/slide4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0.emf"/><Relationship Id="rId2" Type="http://schemas.openxmlformats.org/officeDocument/2006/relationships/image" Target="../media/image2.png"/><Relationship Id="rId1" Type="http://schemas.openxmlformats.org/officeDocument/2006/relationships/image" Target="../media/image1.jpeg"/></Relationships>
</file>

<file path=ppt/slides/_rels/slide42.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33.png"/><Relationship Id="rId4" Type="http://schemas.openxmlformats.org/officeDocument/2006/relationships/image" Target="../media/image32.png"/><Relationship Id="rId3" Type="http://schemas.openxmlformats.org/officeDocument/2006/relationships/image" Target="../media/image31.png"/><Relationship Id="rId2" Type="http://schemas.openxmlformats.org/officeDocument/2006/relationships/image" Target="../media/image2.png"/><Relationship Id="rId1" Type="http://schemas.openxmlformats.org/officeDocument/2006/relationships/image" Target="../media/image1.jpeg"/></Relationships>
</file>

<file path=ppt/slides/_rels/slide43.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35.png"/><Relationship Id="rId3" Type="http://schemas.openxmlformats.org/officeDocument/2006/relationships/image" Target="../media/image34.png"/><Relationship Id="rId2" Type="http://schemas.openxmlformats.org/officeDocument/2006/relationships/image" Target="../media/image2.png"/><Relationship Id="rId1" Type="http://schemas.openxmlformats.org/officeDocument/2006/relationships/image" Target="../media/image1.jpeg"/></Relationships>
</file>

<file path=ppt/slides/_rels/slide44.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image" Target="../media/image1.jpeg"/></Relationships>
</file>

<file path=ppt/slides/_rels/slide45.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36.png"/><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chart" Target="../charts/chart2.xml"/></Relationships>
</file>

<file path=ppt/slides/_rels/slide46.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38.png"/><Relationship Id="rId3" Type="http://schemas.openxmlformats.org/officeDocument/2006/relationships/image" Target="../media/image37.png"/><Relationship Id="rId2" Type="http://schemas.openxmlformats.org/officeDocument/2006/relationships/image" Target="../media/image2.png"/><Relationship Id="rId1" Type="http://schemas.openxmlformats.org/officeDocument/2006/relationships/image" Target="../media/image1.jpeg"/></Relationships>
</file>

<file path=ppt/slides/_rels/slide47.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40.png"/><Relationship Id="rId3" Type="http://schemas.openxmlformats.org/officeDocument/2006/relationships/image" Target="../media/image39.png"/><Relationship Id="rId2" Type="http://schemas.openxmlformats.org/officeDocument/2006/relationships/image" Target="../media/image2.png"/><Relationship Id="rId1" Type="http://schemas.openxmlformats.org/officeDocument/2006/relationships/image" Target="../media/image1.jpeg"/></Relationships>
</file>

<file path=ppt/slides/_rels/slide48.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11.png"/><Relationship Id="rId3" Type="http://schemas.openxmlformats.org/officeDocument/2006/relationships/image" Target="../media/image41.png"/><Relationship Id="rId2" Type="http://schemas.openxmlformats.org/officeDocument/2006/relationships/image" Target="../media/image2.png"/><Relationship Id="rId1" Type="http://schemas.openxmlformats.org/officeDocument/2006/relationships/image" Target="../media/image1.jpeg"/></Relationships>
</file>

<file path=ppt/slides/_rels/slide49.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42.png"/><Relationship Id="rId2" Type="http://schemas.openxmlformats.org/officeDocument/2006/relationships/image" Target="../media/image2.png"/><Relationship Id="rId1" Type="http://schemas.openxmlformats.org/officeDocument/2006/relationships/image" Target="../media/image1.jpe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8.png"/><Relationship Id="rId1" Type="http://schemas.openxmlformats.org/officeDocument/2006/relationships/image" Target="../media/image2.png"/></Relationships>
</file>

<file path=ppt/slides/_rels/slide50.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43.png"/><Relationship Id="rId2" Type="http://schemas.openxmlformats.org/officeDocument/2006/relationships/image" Target="../media/image2.png"/><Relationship Id="rId1" Type="http://schemas.openxmlformats.org/officeDocument/2006/relationships/image" Target="../media/image1.jpeg"/></Relationships>
</file>

<file path=ppt/slides/_rels/slide51.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45.png"/><Relationship Id="rId3" Type="http://schemas.openxmlformats.org/officeDocument/2006/relationships/image" Target="../media/image44.png"/><Relationship Id="rId2" Type="http://schemas.openxmlformats.org/officeDocument/2006/relationships/image" Target="../media/image2.png"/><Relationship Id="rId1" Type="http://schemas.openxmlformats.org/officeDocument/2006/relationships/image" Target="../media/image1.jpeg"/></Relationships>
</file>

<file path=ppt/slides/_rels/slide52.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jpeg"/></Relationships>
</file>

<file path=ppt/slides/_rels/slide53.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8.png"/><Relationship Id="rId2" Type="http://schemas.openxmlformats.org/officeDocument/2006/relationships/image" Target="../media/image2.png"/><Relationship Id="rId1" Type="http://schemas.openxmlformats.org/officeDocument/2006/relationships/image" Target="../media/image1.jpe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8.png"/><Relationship Id="rId1" Type="http://schemas.openxmlformats.org/officeDocument/2006/relationships/image" Target="../media/image2.png"/></Relationships>
</file>

<file path=ppt/slides/_rels/slide7.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image" Target="../media/image1.jpeg"/></Relationships>
</file>

<file path=ppt/slides/_rels/slide8.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image" Target="../media/image1.jpeg"/></Relationships>
</file>

<file path=ppt/slides/_rels/slide9.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7.png"/><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image" Target="../media/image1.jpe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5760213" y="2247540"/>
            <a:ext cx="5311506" cy="923330"/>
          </a:xfrm>
          <a:prstGeom prst="rect">
            <a:avLst/>
          </a:prstGeom>
          <a:noFill/>
        </p:spPr>
        <p:txBody>
          <a:bodyPr wrap="square" rtlCol="0">
            <a:spAutoFit/>
          </a:bodyPr>
          <a:lstStyle/>
          <a:p>
            <a:r>
              <a:rPr lang="zh-CN" altLang="en-US" sz="5400" dirty="0" smtClean="0">
                <a:latin typeface="禹卫书法行书简体" panose="02000603000000000000" pitchFamily="2" charset="-122"/>
                <a:ea typeface="禹卫书法行书简体" panose="02000603000000000000" pitchFamily="2" charset="-122"/>
              </a:rPr>
              <a:t>汉 字 书 写</a:t>
            </a:r>
            <a:endParaRPr lang="zh-CN" altLang="en-US" sz="5400" dirty="0">
              <a:latin typeface="禹卫书法行书简体" panose="02000603000000000000" pitchFamily="2" charset="-122"/>
              <a:ea typeface="禹卫书法行书简体" panose="02000603000000000000" pitchFamily="2" charset="-122"/>
            </a:endParaRPr>
          </a:p>
        </p:txBody>
      </p:sp>
      <p:sp>
        <p:nvSpPr>
          <p:cNvPr id="6" name="文本框 5"/>
          <p:cNvSpPr txBox="1"/>
          <p:nvPr/>
        </p:nvSpPr>
        <p:spPr>
          <a:xfrm>
            <a:off x="5925526" y="3308310"/>
            <a:ext cx="5261317" cy="400110"/>
          </a:xfrm>
          <a:prstGeom prst="rect">
            <a:avLst/>
          </a:prstGeom>
          <a:noFill/>
        </p:spPr>
        <p:txBody>
          <a:bodyPr wrap="square" rtlCol="0">
            <a:spAutoFit/>
          </a:bodyPr>
          <a:lstStyle/>
          <a:p>
            <a:pPr algn="dist"/>
            <a:r>
              <a:rPr lang="en-US" altLang="zh-CN" sz="2000" dirty="0" smtClean="0"/>
              <a:t>WRITTEN CHINESE</a:t>
            </a:r>
            <a:endParaRPr lang="zh-CN" altLang="en-US" sz="2000" dirty="0"/>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435111" y="-179645"/>
            <a:ext cx="7039428" cy="2848543"/>
          </a:xfrm>
          <a:prstGeom prst="rect">
            <a:avLst/>
          </a:prstGeom>
        </p:spPr>
      </p:pic>
      <p:sp>
        <p:nvSpPr>
          <p:cNvPr id="2595" name="文本框 2594"/>
          <p:cNvSpPr txBox="1"/>
          <p:nvPr/>
        </p:nvSpPr>
        <p:spPr>
          <a:xfrm>
            <a:off x="6036945" y="4702175"/>
            <a:ext cx="4808220" cy="1188720"/>
          </a:xfrm>
          <a:prstGeom prst="rect">
            <a:avLst/>
          </a:prstGeom>
          <a:noFill/>
        </p:spPr>
        <p:txBody>
          <a:bodyPr wrap="square" rtlCol="0">
            <a:spAutoFit/>
          </a:bodyPr>
          <a:lstStyle/>
          <a:p>
            <a:pPr fontAlgn="auto">
              <a:lnSpc>
                <a:spcPct val="150000"/>
              </a:lnSpc>
            </a:pPr>
            <a:r>
              <a:rPr lang="zh-CN" altLang="en-US" sz="2400" dirty="0" smtClean="0">
                <a:latin typeface="楷体" panose="02010609060101010101" pitchFamily="49" charset="-122"/>
                <a:ea typeface="楷体" panose="02010609060101010101" pitchFamily="49" charset="-122"/>
              </a:rPr>
              <a:t>老师：孔丽娜</a:t>
            </a:r>
            <a:endParaRPr lang="zh-CN" altLang="en-US" sz="2400" dirty="0" smtClean="0">
              <a:latin typeface="楷体" panose="02010609060101010101" pitchFamily="49" charset="-122"/>
              <a:ea typeface="楷体" panose="02010609060101010101" pitchFamily="49" charset="-122"/>
            </a:endParaRPr>
          </a:p>
          <a:p>
            <a:pPr fontAlgn="auto">
              <a:lnSpc>
                <a:spcPct val="150000"/>
              </a:lnSpc>
            </a:pPr>
            <a:r>
              <a:rPr lang="en-US" altLang="zh-CN" sz="2400" dirty="0">
                <a:latin typeface="楷体" panose="02010609060101010101" pitchFamily="49" charset="-122"/>
                <a:ea typeface="楷体" panose="02010609060101010101" pitchFamily="49" charset="-122"/>
              </a:rPr>
              <a:t>Teacher</a:t>
            </a:r>
            <a:r>
              <a:rPr lang="zh-CN" altLang="en-US" sz="2400" dirty="0">
                <a:latin typeface="楷体" panose="02010609060101010101" pitchFamily="49" charset="-122"/>
                <a:ea typeface="楷体" panose="02010609060101010101" pitchFamily="49" charset="-122"/>
              </a:rPr>
              <a:t>：</a:t>
            </a:r>
            <a:r>
              <a:rPr lang="en-US" altLang="zh-CN" sz="2400" dirty="0">
                <a:latin typeface="楷体" panose="02010609060101010101" pitchFamily="49" charset="-122"/>
                <a:ea typeface="楷体" panose="02010609060101010101" pitchFamily="49" charset="-122"/>
              </a:rPr>
              <a:t>Elsie Kong</a:t>
            </a:r>
            <a:endParaRPr lang="en-US" altLang="zh-CN" sz="2400" dirty="0">
              <a:latin typeface="楷体" panose="02010609060101010101" pitchFamily="49" charset="-122"/>
              <a:ea typeface="楷体" panose="02010609060101010101" pitchFamily="49" charset="-122"/>
            </a:endParaRPr>
          </a:p>
        </p:txBody>
      </p:sp>
      <p:pic>
        <p:nvPicPr>
          <p:cNvPr id="7" name="图片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1735962"/>
            <a:ext cx="4760515" cy="4928286"/>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206962" y="2151239"/>
            <a:ext cx="8020050" cy="1938992"/>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Lead-in:</a:t>
            </a:r>
            <a:endParaRPr lang="en-US" altLang="zh-CN" sz="2800" dirty="0" smtClean="0">
              <a:latin typeface="Times New Roman" panose="02020603050405020304" pitchFamily="2" charset="0"/>
              <a:ea typeface="宋体" panose="02010600030101010101" pitchFamily="2" charset="-122"/>
            </a:endParaRPr>
          </a:p>
          <a:p>
            <a:endParaRPr lang="en-US" altLang="zh-CN" sz="3200" dirty="0" smtClean="0">
              <a:latin typeface="Times New Roman" panose="02020603050405020304" pitchFamily="2" charset="0"/>
              <a:ea typeface="宋体" panose="02010600030101010101" pitchFamily="2" charset="-122"/>
            </a:endParaRPr>
          </a:p>
          <a:p>
            <a:pPr marL="514350" indent="-514350">
              <a:buAutoNum type="arabicPeriod"/>
            </a:pPr>
            <a:r>
              <a:rPr lang="en-US" altLang="zh-CN" sz="2800" dirty="0" smtClean="0">
                <a:latin typeface="Times New Roman" panose="02020603050405020304" pitchFamily="2" charset="0"/>
                <a:ea typeface="宋体" panose="02010600030101010101" pitchFamily="2" charset="-122"/>
              </a:rPr>
              <a:t>Please describe the origin of your mother tongue.</a:t>
            </a:r>
            <a:endParaRPr lang="en-US" altLang="zh-CN" sz="2800" dirty="0" smtClean="0">
              <a:latin typeface="Times New Roman" panose="02020603050405020304" pitchFamily="2" charset="0"/>
              <a:ea typeface="宋体" panose="02010600030101010101" pitchFamily="2" charset="-122"/>
            </a:endParaRPr>
          </a:p>
          <a:p>
            <a:pPr marL="514350" indent="-514350"/>
            <a:endParaRPr lang="en-US" altLang="zh-CN" sz="3200" dirty="0" smtClean="0">
              <a:latin typeface="Times New Roman" panose="02020603050405020304" pitchFamily="2" charset="0"/>
              <a:ea typeface="宋体" panose="02010600030101010101" pitchFamily="2" charset="-122"/>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252118" y="1823861"/>
            <a:ext cx="8020050" cy="1877437"/>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Lead-in:</a:t>
            </a:r>
            <a:endParaRPr lang="en-US" altLang="zh-CN" sz="2800" dirty="0" smtClean="0">
              <a:latin typeface="Times New Roman" panose="02020603050405020304" pitchFamily="2" charset="0"/>
              <a:ea typeface="宋体" panose="02010600030101010101" pitchFamily="2" charset="-122"/>
            </a:endParaRPr>
          </a:p>
          <a:p>
            <a:endParaRPr lang="en-US" altLang="zh-CN" sz="3200" dirty="0" smtClean="0">
              <a:latin typeface="Times New Roman" panose="02020603050405020304" pitchFamily="2" charset="0"/>
              <a:ea typeface="宋体" panose="02010600030101010101" pitchFamily="2" charset="-122"/>
            </a:endParaRPr>
          </a:p>
          <a:p>
            <a:r>
              <a:rPr lang="en-US" altLang="zh-CN" sz="2800" dirty="0" smtClean="0">
                <a:latin typeface="Times New Roman" panose="02020603050405020304" pitchFamily="2" charset="0"/>
                <a:ea typeface="宋体" panose="02010600030101010101" pitchFamily="2" charset="-122"/>
              </a:rPr>
              <a:t>2. What do these pictures represent?</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p:txBody>
      </p:sp>
      <p:pic>
        <p:nvPicPr>
          <p:cNvPr id="2050" name="Picture 2" descr="http://g.hiphotos.baidu.com/zhidao/wh%3D450%2C600/sign=299a347db48f8c54e386cd2b0f1901c3/8644ebf81a4c510f5f3210896059252dd52aa5ab.jpg"/>
          <p:cNvPicPr>
            <a:picLocks noChangeAspect="1" noChangeArrowheads="1"/>
          </p:cNvPicPr>
          <p:nvPr/>
        </p:nvPicPr>
        <p:blipFill>
          <a:blip r:embed="rId3"/>
          <a:srcRect l="29848" t="20999" r="13628" b="10114"/>
          <a:stretch>
            <a:fillRect/>
          </a:stretch>
        </p:blipFill>
        <p:spPr bwMode="auto">
          <a:xfrm>
            <a:off x="3397957" y="3928533"/>
            <a:ext cx="5342430" cy="1941689"/>
          </a:xfrm>
          <a:prstGeom prst="rect">
            <a:avLst/>
          </a:prstGeom>
          <a:noFill/>
        </p:spPr>
      </p:pic>
      <p:pic>
        <p:nvPicPr>
          <p:cNvPr id="2052" name="Picture 4" descr="http://g.hiphotos.baidu.com/zhidao/wh%3D450%2C600/sign=299a347db48f8c54e386cd2b0f1901c3/8644ebf81a4c510f5f3210896059252dd52aa5ab.jpg"/>
          <p:cNvPicPr>
            <a:picLocks noChangeAspect="1" noChangeArrowheads="1"/>
          </p:cNvPicPr>
          <p:nvPr/>
        </p:nvPicPr>
        <p:blipFill>
          <a:blip r:embed="rId3"/>
          <a:srcRect t="2365" r="69402" b="6467"/>
          <a:stretch>
            <a:fillRect/>
          </a:stretch>
        </p:blipFill>
        <p:spPr bwMode="auto">
          <a:xfrm>
            <a:off x="8881884" y="3576339"/>
            <a:ext cx="2655360" cy="2637197"/>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blinds(horizontal)">
                                      <p:cBhvr>
                                        <p:cTn id="7" dur="5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252118" y="1823861"/>
            <a:ext cx="8020050" cy="1877437"/>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Lead-in:</a:t>
            </a:r>
            <a:endParaRPr lang="en-US" altLang="zh-CN" sz="2800" dirty="0" smtClean="0">
              <a:latin typeface="Times New Roman" panose="02020603050405020304" pitchFamily="2" charset="0"/>
              <a:ea typeface="宋体" panose="02010600030101010101" pitchFamily="2" charset="-122"/>
            </a:endParaRPr>
          </a:p>
          <a:p>
            <a:endParaRPr lang="en-US" altLang="zh-CN" sz="3200" dirty="0" smtClean="0">
              <a:latin typeface="Times New Roman" panose="02020603050405020304" pitchFamily="2" charset="0"/>
              <a:ea typeface="宋体" panose="02010600030101010101" pitchFamily="2" charset="-122"/>
            </a:endParaRPr>
          </a:p>
          <a:p>
            <a:r>
              <a:rPr lang="en-US" altLang="zh-CN" sz="2800" dirty="0" smtClean="0">
                <a:latin typeface="Times New Roman" panose="02020603050405020304" pitchFamily="2" charset="0"/>
                <a:ea typeface="宋体" panose="02010600030101010101" pitchFamily="2" charset="-122"/>
              </a:rPr>
              <a:t>2. What do these pictures represent?</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p:txBody>
      </p:sp>
      <p:pic>
        <p:nvPicPr>
          <p:cNvPr id="53250" name="Picture 2" descr="http://c.hiphotos.baidu.com/zhidao/wh%3D450%2C600/sign=29d0cf5f8744ebf86d246c3becc9fb1c/8b82b9014a90f603313d6a1b3912b31bb151edd9.jpg"/>
          <p:cNvPicPr>
            <a:picLocks noChangeAspect="1" noChangeArrowheads="1"/>
          </p:cNvPicPr>
          <p:nvPr/>
        </p:nvPicPr>
        <p:blipFill>
          <a:blip r:embed="rId3"/>
          <a:srcRect b="19901"/>
          <a:stretch>
            <a:fillRect/>
          </a:stretch>
        </p:blipFill>
        <p:spPr bwMode="auto">
          <a:xfrm>
            <a:off x="3677710" y="4151311"/>
            <a:ext cx="6783050" cy="1696332"/>
          </a:xfrm>
          <a:prstGeom prst="rect">
            <a:avLst/>
          </a:prstGeom>
          <a:noFill/>
        </p:spPr>
      </p:pic>
      <p:pic>
        <p:nvPicPr>
          <p:cNvPr id="53251" name="Picture 3"/>
          <p:cNvPicPr>
            <a:picLocks noChangeAspect="1" noChangeArrowheads="1"/>
          </p:cNvPicPr>
          <p:nvPr/>
        </p:nvPicPr>
        <p:blipFill>
          <a:blip r:embed="rId4"/>
          <a:srcRect r="7211"/>
          <a:stretch>
            <a:fillRect/>
          </a:stretch>
        </p:blipFill>
        <p:spPr bwMode="auto">
          <a:xfrm rot="16200000">
            <a:off x="4791710" y="2569210"/>
            <a:ext cx="2607945" cy="5049520"/>
          </a:xfrm>
          <a:prstGeom prst="rect">
            <a:avLst/>
          </a:prstGeom>
          <a:noFill/>
          <a:ln w="9525">
            <a:noFill/>
            <a:miter lim="800000"/>
            <a:headEnd/>
            <a:tailEnd/>
          </a:ln>
          <a:effectLst/>
        </p:spPr>
      </p:pic>
      <p:sp>
        <p:nvSpPr>
          <p:cNvPr id="44" name="矩形 43"/>
          <p:cNvSpPr/>
          <p:nvPr/>
        </p:nvSpPr>
        <p:spPr>
          <a:xfrm>
            <a:off x="8645472" y="4151260"/>
            <a:ext cx="1665869" cy="1862048"/>
          </a:xfrm>
          <a:prstGeom prst="rect">
            <a:avLst/>
          </a:prstGeom>
          <a:solidFill>
            <a:schemeClr val="bg2"/>
          </a:solidFill>
        </p:spPr>
        <p:txBody>
          <a:bodyPr wrap="square" lIns="91440" tIns="45720" rIns="91440" bIns="45720">
            <a:spAutoFit/>
          </a:bodyPr>
          <a:lstStyle/>
          <a:p>
            <a:pPr algn="ctr"/>
            <a:r>
              <a:rPr lang="zh-CN" altLang="en-US" sz="11500" b="1" dirty="0" smtClean="0">
                <a:ln w="12700">
                  <a:solidFill>
                    <a:schemeClr val="tx1"/>
                  </a:solidFill>
                  <a:prstDash val="solid"/>
                </a:ln>
                <a:effectLst>
                  <a:outerShdw blurRad="41275" dist="20320" dir="1800000" algn="tl" rotWithShape="0">
                    <a:srgbClr val="000000">
                      <a:alpha val="40000"/>
                    </a:srgbClr>
                  </a:outerShdw>
                </a:effectLst>
                <a:latin typeface="华文楷体" pitchFamily="2" charset="-122"/>
                <a:ea typeface="华文楷体" pitchFamily="2" charset="-122"/>
              </a:rPr>
              <a:t>安</a:t>
            </a:r>
            <a:endParaRPr lang="zh-CN" altLang="en-US" sz="11500" b="1" cap="none" spc="0" dirty="0" smtClean="0">
              <a:ln w="12700">
                <a:solidFill>
                  <a:schemeClr val="tx1"/>
                </a:solidFill>
                <a:prstDash val="solid"/>
              </a:ln>
              <a:effectLst>
                <a:outerShdw blurRad="41275" dist="20320" dir="1800000" algn="tl" rotWithShape="0">
                  <a:srgbClr val="000000">
                    <a:alpha val="40000"/>
                  </a:srgbClr>
                </a:outerShdw>
              </a:effectLst>
              <a:latin typeface="华文楷体" pitchFamily="2" charset="-122"/>
              <a:ea typeface="华文楷体" pitchFamily="2" charset="-122"/>
            </a:endParaRPr>
          </a:p>
        </p:txBody>
      </p:sp>
      <p:sp>
        <p:nvSpPr>
          <p:cNvPr id="45" name="TextBox 44"/>
          <p:cNvSpPr txBox="1"/>
          <p:nvPr/>
        </p:nvSpPr>
        <p:spPr>
          <a:xfrm>
            <a:off x="8622030" y="3420745"/>
            <a:ext cx="2156460" cy="518160"/>
          </a:xfrm>
          <a:prstGeom prst="rect">
            <a:avLst/>
          </a:prstGeom>
          <a:solidFill>
            <a:schemeClr val="bg2"/>
          </a:solidFill>
        </p:spPr>
        <p:txBody>
          <a:bodyPr wrap="square" rtlCol="0">
            <a:spAutoFit/>
          </a:bodyPr>
          <a:lstStyle/>
          <a:p>
            <a:r>
              <a:rPr lang="en-US" altLang="zh-CN" sz="2800" dirty="0" err="1" smtClean="0"/>
              <a:t>ān</a:t>
            </a:r>
            <a:r>
              <a:rPr lang="en-US" altLang="zh-CN" sz="2800" dirty="0" smtClean="0"/>
              <a:t>   safe</a:t>
            </a:r>
            <a:endParaRPr lang="en-US" altLang="zh-CN" sz="2800"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53251"/>
                                        </p:tgtEl>
                                        <p:attrNameLst>
                                          <p:attrName>style.visibility</p:attrName>
                                        </p:attrNameLst>
                                      </p:cBhvr>
                                      <p:to>
                                        <p:strVal val="visible"/>
                                      </p:to>
                                    </p:set>
                                    <p:animEffect transition="in" filter="box(in)">
                                      <p:cBhvr>
                                        <p:cTn id="7" dur="500"/>
                                        <p:tgtEl>
                                          <p:spTgt spid="53251"/>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checkerboard(across)">
                                      <p:cBhvr>
                                        <p:cTn id="12" dur="500"/>
                                        <p:tgtEl>
                                          <p:spTgt spid="44"/>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5"/>
                                        </p:tgtEl>
                                        <p:attrNameLst>
                                          <p:attrName>style.visibility</p:attrName>
                                        </p:attrNameLst>
                                      </p:cBhvr>
                                      <p:to>
                                        <p:strVal val="visible"/>
                                      </p:to>
                                    </p:set>
                                    <p:animEffect transition="in" filter="blinds(horizontal)">
                                      <p:cBhvr>
                                        <p:cTn id="1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bldLvl="0" animBg="1"/>
      <p:bldP spid="45" grpId="0" bldLvl="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252118" y="1823861"/>
            <a:ext cx="8020050" cy="1815882"/>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Lead-in:</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2800" dirty="0" smtClean="0">
                <a:latin typeface="Times New Roman" panose="02020603050405020304" pitchFamily="2" charset="0"/>
                <a:ea typeface="宋体" panose="02010600030101010101" pitchFamily="2" charset="-122"/>
              </a:rPr>
              <a:t>3. Do you still remember some characters that we have learned are pictographic scripts?</a:t>
            </a:r>
            <a:endParaRPr lang="en-US" altLang="zh-CN" sz="2800" dirty="0" smtClean="0">
              <a:latin typeface="Times New Roman" panose="02020603050405020304" pitchFamily="2" charset="0"/>
              <a:ea typeface="宋体" panose="02010600030101010101" pitchFamily="2" charset="-122"/>
            </a:endParaRPr>
          </a:p>
        </p:txBody>
      </p:sp>
      <p:pic>
        <p:nvPicPr>
          <p:cNvPr id="1026" name="Picture 2" descr="http://f.hiphotos.baidu.com/zhidao/wh%3D450%2C600/sign=a17095e8800a19d8cb568c0106caaebd/faf2b2119313b07ea74f9c510cd7912396dd8cfd.jpg"/>
          <p:cNvPicPr>
            <a:picLocks noChangeAspect="1" noChangeArrowheads="1"/>
          </p:cNvPicPr>
          <p:nvPr/>
        </p:nvPicPr>
        <p:blipFill>
          <a:blip r:embed="rId3"/>
          <a:srcRect r="26493"/>
          <a:stretch>
            <a:fillRect/>
          </a:stretch>
        </p:blipFill>
        <p:spPr bwMode="auto">
          <a:xfrm>
            <a:off x="3350331" y="3910543"/>
            <a:ext cx="4664780" cy="1858080"/>
          </a:xfrm>
          <a:prstGeom prst="rect">
            <a:avLst/>
          </a:prstGeom>
          <a:noFill/>
        </p:spPr>
      </p:pic>
      <p:pic>
        <p:nvPicPr>
          <p:cNvPr id="1028" name="Picture 4" descr="http://f.hiphotos.baidu.com/zhidao/wh%3D450%2C600/sign=a17095e8800a19d8cb568c0106caaebd/faf2b2119313b07ea74f9c510cd7912396dd8cfd.jpg"/>
          <p:cNvPicPr>
            <a:picLocks noChangeAspect="1" noChangeArrowheads="1"/>
          </p:cNvPicPr>
          <p:nvPr/>
        </p:nvPicPr>
        <p:blipFill>
          <a:blip r:embed="rId3"/>
          <a:srcRect l="72931"/>
          <a:stretch>
            <a:fillRect/>
          </a:stretch>
        </p:blipFill>
        <p:spPr bwMode="auto">
          <a:xfrm>
            <a:off x="7969954" y="3910541"/>
            <a:ext cx="1704624" cy="184383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checkerboard(across)">
                                      <p:cBhvr>
                                        <p:cTn id="7" dur="5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252118" y="1823861"/>
            <a:ext cx="8020050" cy="1815882"/>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Lead-in:</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2800" dirty="0" smtClean="0">
                <a:latin typeface="Times New Roman" panose="02020603050405020304" pitchFamily="2" charset="0"/>
                <a:ea typeface="宋体" panose="02010600030101010101" pitchFamily="2" charset="-122"/>
              </a:rPr>
              <a:t>3. Do you still remember some characters that we have learned are pictographic scripts?</a:t>
            </a:r>
            <a:endParaRPr lang="en-US" altLang="zh-CN" sz="2800" dirty="0" smtClean="0">
              <a:latin typeface="Times New Roman" panose="02020603050405020304" pitchFamily="2" charset="0"/>
              <a:ea typeface="宋体" panose="02010600030101010101" pitchFamily="2" charset="-122"/>
            </a:endParaRPr>
          </a:p>
        </p:txBody>
      </p:sp>
      <p:pic>
        <p:nvPicPr>
          <p:cNvPr id="54274" name="Picture 2" descr="http://image55.360doc.com/DownloadImg/2012/11/2009/28345344_1.jpg"/>
          <p:cNvPicPr>
            <a:picLocks noChangeAspect="1" noChangeArrowheads="1"/>
          </p:cNvPicPr>
          <p:nvPr/>
        </p:nvPicPr>
        <p:blipFill>
          <a:blip r:embed="rId3"/>
          <a:srcRect r="29344"/>
          <a:stretch>
            <a:fillRect/>
          </a:stretch>
        </p:blipFill>
        <p:spPr bwMode="auto">
          <a:xfrm>
            <a:off x="3372909" y="3964164"/>
            <a:ext cx="4879269" cy="1724025"/>
          </a:xfrm>
          <a:prstGeom prst="rect">
            <a:avLst/>
          </a:prstGeom>
          <a:noFill/>
          <a:ln w="19050">
            <a:solidFill>
              <a:schemeClr val="tx1"/>
            </a:solidFill>
          </a:ln>
        </p:spPr>
      </p:pic>
      <p:pic>
        <p:nvPicPr>
          <p:cNvPr id="54276" name="Picture 4" descr="http://image55.360doc.com/DownloadImg/2012/11/2009/28345344_1.jpg"/>
          <p:cNvPicPr>
            <a:picLocks noChangeAspect="1" noChangeArrowheads="1"/>
          </p:cNvPicPr>
          <p:nvPr/>
        </p:nvPicPr>
        <p:blipFill>
          <a:blip r:embed="rId3"/>
          <a:srcRect l="71637"/>
          <a:stretch>
            <a:fillRect/>
          </a:stretch>
        </p:blipFill>
        <p:spPr bwMode="auto">
          <a:xfrm>
            <a:off x="8500535" y="3952877"/>
            <a:ext cx="1958622" cy="1724025"/>
          </a:xfrm>
          <a:prstGeom prst="rect">
            <a:avLst/>
          </a:prstGeom>
          <a:noFill/>
          <a:ln w="9525">
            <a:solidFill>
              <a:schemeClr val="tx1"/>
            </a:solid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54276"/>
                                        </p:tgtEl>
                                        <p:attrNameLst>
                                          <p:attrName>style.visibility</p:attrName>
                                        </p:attrNameLst>
                                      </p:cBhvr>
                                      <p:to>
                                        <p:strVal val="visible"/>
                                      </p:to>
                                    </p:set>
                                    <p:animEffect transition="in" filter="checkerboard(across)">
                                      <p:cBhvr>
                                        <p:cTn id="7" dur="500"/>
                                        <p:tgtEl>
                                          <p:spTgt spid="542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252118" y="1823861"/>
            <a:ext cx="8020050" cy="1815882"/>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Lead-in:</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2800" dirty="0" smtClean="0">
                <a:latin typeface="Times New Roman" panose="02020603050405020304" pitchFamily="2" charset="0"/>
                <a:ea typeface="宋体" panose="02010600030101010101" pitchFamily="2" charset="-122"/>
              </a:rPr>
              <a:t>3. Do you still remember some characters that we have learned are pictographic scripts?</a:t>
            </a:r>
            <a:endParaRPr lang="en-US" altLang="zh-CN" sz="2800" dirty="0" smtClean="0">
              <a:latin typeface="Times New Roman" panose="02020603050405020304" pitchFamily="2" charset="0"/>
              <a:ea typeface="宋体" panose="02010600030101010101" pitchFamily="2" charset="-122"/>
            </a:endParaRPr>
          </a:p>
        </p:txBody>
      </p:sp>
      <p:pic>
        <p:nvPicPr>
          <p:cNvPr id="55298" name="Picture 2" descr="http://h.hiphotos.baidu.com/zhidao/wh%3D600%2C800/sign=3e5471e6b151f819f1700b4cea8466d5/4610b912c8fcc3cec4bb3efe9345d688d53f2087.jpg"/>
          <p:cNvPicPr>
            <a:picLocks noChangeAspect="1" noChangeArrowheads="1"/>
          </p:cNvPicPr>
          <p:nvPr/>
        </p:nvPicPr>
        <p:blipFill>
          <a:blip r:embed="rId3"/>
          <a:srcRect t="16570" b="14808"/>
          <a:stretch>
            <a:fillRect/>
          </a:stretch>
        </p:blipFill>
        <p:spPr bwMode="auto">
          <a:xfrm>
            <a:off x="4343752" y="4165599"/>
            <a:ext cx="5850114" cy="1490567"/>
          </a:xfrm>
          <a:prstGeom prst="rect">
            <a:avLst/>
          </a:prstGeom>
          <a:noFill/>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62580" y="1920875"/>
            <a:ext cx="8020050" cy="36880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6000" dirty="0" smtClean="0">
                <a:latin typeface="华文楷体" pitchFamily="2" charset="-122"/>
                <a:ea typeface="华文楷体" pitchFamily="2" charset="-122"/>
              </a:rPr>
              <a:t>1. </a:t>
            </a:r>
            <a:r>
              <a:rPr lang="zh-CN" altLang="en-US" sz="6000" dirty="0" smtClean="0">
                <a:latin typeface="华文楷体" pitchFamily="2" charset="-122"/>
                <a:ea typeface="华文楷体" pitchFamily="2" charset="-122"/>
              </a:rPr>
              <a:t>木  </a:t>
            </a:r>
            <a:r>
              <a:rPr lang="en-US" altLang="zh-CN" sz="6000" dirty="0" smtClean="0">
                <a:latin typeface="Times New Roman" panose="02020603050405020304" pitchFamily="2" charset="0"/>
                <a:ea typeface="华文楷体" pitchFamily="2" charset="-122"/>
              </a:rPr>
              <a:t>m</a:t>
            </a:r>
            <a:r>
              <a:rPr lang="zh-CN" altLang="en-US" sz="6000" dirty="0" smtClean="0">
                <a:latin typeface="Times New Roman" panose="02020603050405020304" pitchFamily="2" charset="0"/>
                <a:ea typeface="华文楷体" pitchFamily="2" charset="-122"/>
              </a:rPr>
              <a:t>ù</a:t>
            </a:r>
            <a:endParaRPr lang="zh-CN" altLang="en-US" sz="6000" dirty="0" smtClean="0">
              <a:latin typeface="Times New Roman" panose="02020603050405020304" pitchFamily="2" charset="0"/>
              <a:ea typeface="华文楷体" pitchFamily="2" charset="-122"/>
            </a:endParaRPr>
          </a:p>
          <a:p>
            <a:endParaRPr lang="zh-CN" altLang="en-US" sz="6000" dirty="0" smtClean="0">
              <a:latin typeface="华文楷体" pitchFamily="2" charset="-122"/>
              <a:ea typeface="华文楷体" pitchFamily="2" charset="-122"/>
            </a:endParaRPr>
          </a:p>
          <a:p>
            <a:r>
              <a:rPr lang="zh-CN" altLang="en-US" sz="6000" dirty="0" smtClean="0">
                <a:latin typeface="华文楷体" pitchFamily="2" charset="-122"/>
                <a:ea typeface="华文楷体" pitchFamily="2" charset="-122"/>
              </a:rPr>
              <a:t>   木头 </a:t>
            </a:r>
            <a:r>
              <a:rPr lang="en-US" altLang="zh-CN" sz="6000" dirty="0" smtClean="0">
                <a:latin typeface="华文楷体" pitchFamily="2" charset="-122"/>
                <a:ea typeface="华文楷体" pitchFamily="2" charset="-122"/>
                <a:sym typeface="+mn-ea"/>
              </a:rPr>
              <a:t>m</a:t>
            </a:r>
            <a:r>
              <a:rPr lang="zh-CN" altLang="en-US" sz="6000" dirty="0" smtClean="0">
                <a:latin typeface="华文楷体" pitchFamily="2" charset="-122"/>
                <a:ea typeface="华文楷体" pitchFamily="2" charset="-122"/>
                <a:sym typeface="+mn-ea"/>
              </a:rPr>
              <a:t>ù</a:t>
            </a:r>
            <a:r>
              <a:rPr lang="en-US" altLang="zh-CN" sz="6000" dirty="0" smtClean="0">
                <a:latin typeface="华文楷体" pitchFamily="2" charset="-122"/>
                <a:ea typeface="华文楷体" pitchFamily="2" charset="-122"/>
                <a:sym typeface="+mn-ea"/>
              </a:rPr>
              <a:t>tou</a:t>
            </a:r>
            <a:endParaRPr lang="en-US" altLang="zh-CN" sz="6000" dirty="0" smtClean="0">
              <a:latin typeface="华文楷体" pitchFamily="2" charset="-122"/>
              <a:ea typeface="华文楷体" pitchFamily="2" charset="-122"/>
              <a:sym typeface="+mn-ea"/>
            </a:endParaRPr>
          </a:p>
        </p:txBody>
      </p:sp>
      <p:sp>
        <p:nvSpPr>
          <p:cNvPr id="44" name="TextBox 43"/>
          <p:cNvSpPr txBox="1"/>
          <p:nvPr/>
        </p:nvSpPr>
        <p:spPr>
          <a:xfrm>
            <a:off x="7093514" y="2911828"/>
            <a:ext cx="2765778" cy="646331"/>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wood</a:t>
            </a:r>
            <a:endParaRPr lang="zh-CN" altLang="en-US" sz="3600" dirty="0">
              <a:latin typeface="Times New Roman" panose="02020603050405020304" pitchFamily="2" charset="0"/>
              <a:cs typeface="Times New Roman" panose="02020603050405020304" pitchFamily="2" charset="0"/>
            </a:endParaRPr>
          </a:p>
        </p:txBody>
      </p:sp>
      <p:sp>
        <p:nvSpPr>
          <p:cNvPr id="45" name="TextBox 44"/>
          <p:cNvSpPr txBox="1"/>
          <p:nvPr/>
        </p:nvSpPr>
        <p:spPr>
          <a:xfrm>
            <a:off x="7682088" y="4882445"/>
            <a:ext cx="2765778" cy="646331"/>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timber</a:t>
            </a:r>
            <a:endParaRPr lang="zh-CN" altLang="en-US" sz="3600" dirty="0">
              <a:latin typeface="Times New Roman" panose="02020603050405020304" pitchFamily="2" charset="0"/>
              <a:cs typeface="Times New Roman" panose="02020603050405020304" pitchFamily="2" charset="0"/>
            </a:endParaRPr>
          </a:p>
        </p:txBody>
      </p:sp>
      <p:pic>
        <p:nvPicPr>
          <p:cNvPr id="29698" name="Picture 2" descr="http://1802.img.pp.sohu.com.cn/images/blog/2009/11/1/14/17/1255d94fe78g214.jpg"/>
          <p:cNvPicPr>
            <a:picLocks noChangeAspect="1" noChangeArrowheads="1"/>
          </p:cNvPicPr>
          <p:nvPr/>
        </p:nvPicPr>
        <p:blipFill>
          <a:blip r:embed="rId3"/>
          <a:srcRect b="15561"/>
          <a:stretch>
            <a:fillRect/>
          </a:stretch>
        </p:blipFill>
        <p:spPr bwMode="auto">
          <a:xfrm>
            <a:off x="3952945" y="4069749"/>
            <a:ext cx="6142325" cy="1538994"/>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linds(horizont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xit" presetSubtype="4" fill="hold" nodeType="clickEffect">
                                  <p:stCondLst>
                                    <p:cond delay="0"/>
                                  </p:stCondLst>
                                  <p:childTnLst>
                                    <p:anim calcmode="lin" valueType="num">
                                      <p:cBhvr additive="base">
                                        <p:cTn id="11" dur="500"/>
                                        <p:tgtEl>
                                          <p:spTgt spid="29698"/>
                                        </p:tgtEl>
                                        <p:attrNameLst>
                                          <p:attrName>ppt_x</p:attrName>
                                        </p:attrNameLst>
                                      </p:cBhvr>
                                      <p:tavLst>
                                        <p:tav tm="0">
                                          <p:val>
                                            <p:strVal val="ppt_x"/>
                                          </p:val>
                                        </p:tav>
                                        <p:tav tm="100000">
                                          <p:val>
                                            <p:strVal val="ppt_x"/>
                                          </p:val>
                                        </p:tav>
                                      </p:tavLst>
                                    </p:anim>
                                    <p:anim calcmode="lin" valueType="num">
                                      <p:cBhvr additive="base">
                                        <p:cTn id="12" dur="500"/>
                                        <p:tgtEl>
                                          <p:spTgt spid="29698"/>
                                        </p:tgtEl>
                                        <p:attrNameLst>
                                          <p:attrName>ppt_y</p:attrName>
                                        </p:attrNameLst>
                                      </p:cBhvr>
                                      <p:tavLst>
                                        <p:tav tm="0">
                                          <p:val>
                                            <p:strVal val="ppt_y"/>
                                          </p:val>
                                        </p:tav>
                                        <p:tav tm="100000">
                                          <p:val>
                                            <p:strVal val="1+ppt_h/2"/>
                                          </p:val>
                                        </p:tav>
                                      </p:tavLst>
                                    </p:anim>
                                    <p:set>
                                      <p:cBhvr>
                                        <p:cTn id="13" dur="1" fill="hold">
                                          <p:stCondLst>
                                            <p:cond delay="499"/>
                                          </p:stCondLst>
                                        </p:cTn>
                                        <p:tgtEl>
                                          <p:spTgt spid="29698"/>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blinds(horizontal)">
                                      <p:cBhvr>
                                        <p:cTn id="18"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62580" y="1920875"/>
            <a:ext cx="8020050" cy="36880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6000" dirty="0" smtClean="0">
                <a:latin typeface="华文楷体" pitchFamily="2" charset="-122"/>
                <a:ea typeface="华文楷体" pitchFamily="2" charset="-122"/>
              </a:rPr>
              <a:t>2. </a:t>
            </a:r>
            <a:r>
              <a:rPr lang="zh-CN" altLang="en-US" sz="6000" dirty="0" smtClean="0">
                <a:latin typeface="华文楷体" pitchFamily="2" charset="-122"/>
                <a:ea typeface="华文楷体" pitchFamily="2" charset="-122"/>
              </a:rPr>
              <a:t>米  </a:t>
            </a:r>
            <a:r>
              <a:rPr lang="en-US" altLang="zh-CN" sz="6000" dirty="0" smtClean="0">
                <a:latin typeface="Times New Roman" panose="02020603050405020304" pitchFamily="2" charset="0"/>
                <a:ea typeface="华文楷体" pitchFamily="2" charset="-122"/>
              </a:rPr>
              <a:t>m</a:t>
            </a:r>
            <a:r>
              <a:rPr lang="zh-CN" altLang="en-US" sz="6000" dirty="0" smtClean="0">
                <a:latin typeface="Times New Roman" panose="02020603050405020304" pitchFamily="2" charset="0"/>
                <a:ea typeface="华文楷体" pitchFamily="2" charset="-122"/>
              </a:rPr>
              <a:t>ǐ</a:t>
            </a:r>
            <a:endParaRPr lang="zh-CN" altLang="en-US" sz="6000" dirty="0" smtClean="0">
              <a:latin typeface="Times New Roman" panose="02020603050405020304" pitchFamily="2" charset="0"/>
              <a:ea typeface="华文楷体" pitchFamily="2" charset="-122"/>
            </a:endParaRPr>
          </a:p>
          <a:p>
            <a:endParaRPr lang="zh-CN" altLang="en-US" sz="6000" dirty="0" smtClean="0">
              <a:latin typeface="华文楷体" pitchFamily="2" charset="-122"/>
              <a:ea typeface="华文楷体" pitchFamily="2" charset="-122"/>
            </a:endParaRPr>
          </a:p>
          <a:p>
            <a:r>
              <a:rPr lang="zh-CN" altLang="en-US" sz="6000" dirty="0" smtClean="0">
                <a:latin typeface="华文楷体" pitchFamily="2" charset="-122"/>
                <a:ea typeface="华文楷体" pitchFamily="2" charset="-122"/>
              </a:rPr>
              <a:t>    大米 </a:t>
            </a:r>
            <a:r>
              <a:rPr lang="en-US" altLang="zh-CN" sz="6000" dirty="0" smtClean="0">
                <a:latin typeface="华文楷体" pitchFamily="2" charset="-122"/>
                <a:ea typeface="华文楷体" pitchFamily="2" charset="-122"/>
              </a:rPr>
              <a:t>d</a:t>
            </a:r>
            <a:r>
              <a:rPr lang="zh-CN" altLang="en-US" sz="6000" dirty="0" smtClean="0">
                <a:latin typeface="华文楷体" pitchFamily="2" charset="-122"/>
                <a:ea typeface="华文楷体" pitchFamily="2" charset="-122"/>
              </a:rPr>
              <a:t>à</a:t>
            </a:r>
            <a:r>
              <a:rPr lang="en-US" altLang="zh-CN" sz="6000" dirty="0" smtClean="0">
                <a:latin typeface="华文楷体" pitchFamily="2" charset="-122"/>
                <a:ea typeface="华文楷体" pitchFamily="2" charset="-122"/>
              </a:rPr>
              <a:t>m</a:t>
            </a:r>
            <a:r>
              <a:rPr lang="zh-CN" altLang="en-US" sz="6000" dirty="0" smtClean="0">
                <a:latin typeface="华文楷体" pitchFamily="2" charset="-122"/>
                <a:ea typeface="华文楷体" pitchFamily="2" charset="-122"/>
              </a:rPr>
              <a:t>ǐ</a:t>
            </a:r>
            <a:endParaRPr lang="zh-CN" altLang="en-US" sz="6000" dirty="0" smtClean="0">
              <a:latin typeface="华文楷体" pitchFamily="2" charset="-122"/>
              <a:ea typeface="华文楷体" pitchFamily="2" charset="-122"/>
              <a:sym typeface="+mn-ea"/>
            </a:endParaRPr>
          </a:p>
        </p:txBody>
      </p:sp>
      <p:sp>
        <p:nvSpPr>
          <p:cNvPr id="45" name="TextBox 44"/>
          <p:cNvSpPr txBox="1"/>
          <p:nvPr/>
        </p:nvSpPr>
        <p:spPr>
          <a:xfrm>
            <a:off x="7181921" y="2911970"/>
            <a:ext cx="2686755" cy="646331"/>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rice</a:t>
            </a:r>
            <a:endParaRPr lang="zh-CN" altLang="en-US" sz="3600" dirty="0">
              <a:latin typeface="Times New Roman" panose="02020603050405020304" pitchFamily="2" charset="0"/>
              <a:cs typeface="Times New Roman" panose="02020603050405020304" pitchFamily="2" charset="0"/>
            </a:endParaRPr>
          </a:p>
        </p:txBody>
      </p:sp>
      <p:sp>
        <p:nvSpPr>
          <p:cNvPr id="46" name="TextBox 45"/>
          <p:cNvSpPr txBox="1"/>
          <p:nvPr/>
        </p:nvSpPr>
        <p:spPr>
          <a:xfrm>
            <a:off x="8751218" y="4724189"/>
            <a:ext cx="2686755" cy="646331"/>
          </a:xfrm>
          <a:prstGeom prst="rect">
            <a:avLst/>
          </a:prstGeom>
          <a:noFill/>
        </p:spPr>
        <p:txBody>
          <a:bodyPr wrap="square" rtlCol="0">
            <a:spAutoFit/>
          </a:bodyPr>
          <a:lstStyle/>
          <a:p>
            <a:r>
              <a:rPr lang="en-US" altLang="zh-CN" sz="3600" dirty="0" smtClean="0">
                <a:latin typeface="Times New Roman" panose="02020603050405020304" pitchFamily="2" charset="0"/>
                <a:cs typeface="Times New Roman" panose="02020603050405020304" pitchFamily="2" charset="0"/>
              </a:rPr>
              <a:t>rice</a:t>
            </a:r>
            <a:endParaRPr lang="zh-CN" altLang="en-US" sz="3600" dirty="0">
              <a:latin typeface="Times New Roman" panose="02020603050405020304" pitchFamily="2" charset="0"/>
              <a:cs typeface="Times New Roman" panose="02020603050405020304" pitchFamily="2" charset="0"/>
            </a:endParaRPr>
          </a:p>
        </p:txBody>
      </p:sp>
      <p:pic>
        <p:nvPicPr>
          <p:cNvPr id="28674" name="Picture 2" descr="http://www.vividict.com/UpFile/5/201509222312203973p.jpg"/>
          <p:cNvPicPr>
            <a:picLocks noChangeAspect="1" noChangeArrowheads="1"/>
          </p:cNvPicPr>
          <p:nvPr/>
        </p:nvPicPr>
        <p:blipFill>
          <a:blip r:embed="rId3"/>
          <a:srcRect t="21039" r="38308" b="23345"/>
          <a:stretch>
            <a:fillRect/>
          </a:stretch>
        </p:blipFill>
        <p:spPr bwMode="auto">
          <a:xfrm>
            <a:off x="4056945" y="4341846"/>
            <a:ext cx="6641543" cy="1411111"/>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linds(horizontal)">
                                      <p:cBhvr>
                                        <p:cTn id="7" dur="500"/>
                                        <p:tgtEl>
                                          <p:spTgt spid="4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blinds(horizontal)">
                                      <p:cBhvr>
                                        <p:cTn id="12" dur="500"/>
                                        <p:tgtEl>
                                          <p:spTgt spid="46"/>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xit" presetSubtype="10" fill="hold" nodeType="clickEffect">
                                  <p:stCondLst>
                                    <p:cond delay="0"/>
                                  </p:stCondLst>
                                  <p:childTnLst>
                                    <p:animEffect transition="out" filter="blinds(horizontal)">
                                      <p:cBhvr>
                                        <p:cTn id="16" dur="500"/>
                                        <p:tgtEl>
                                          <p:spTgt spid="28674"/>
                                        </p:tgtEl>
                                      </p:cBhvr>
                                    </p:animEffect>
                                    <p:set>
                                      <p:cBhvr>
                                        <p:cTn id="17" dur="1" fill="hold">
                                          <p:stCondLst>
                                            <p:cond delay="499"/>
                                          </p:stCondLst>
                                        </p:cTn>
                                        <p:tgtEl>
                                          <p:spTgt spid="2867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785745" y="1584960"/>
            <a:ext cx="8020050" cy="36880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en-US" altLang="zh-CN" sz="6000" dirty="0" smtClean="0">
                <a:latin typeface="华文楷体" pitchFamily="2" charset="-122"/>
                <a:ea typeface="华文楷体" pitchFamily="2" charset="-122"/>
              </a:rPr>
              <a:t>3. 果  </a:t>
            </a:r>
            <a:r>
              <a:rPr lang="en-US" altLang="zh-CN" sz="6000" dirty="0" smtClean="0">
                <a:latin typeface="Times New Roman" panose="02020603050405020304" pitchFamily="2" charset="0"/>
                <a:ea typeface="华文楷体" pitchFamily="2" charset="-122"/>
              </a:rPr>
              <a:t>guǒ</a:t>
            </a:r>
            <a:endParaRPr lang="en-US" altLang="zh-CN" sz="6000" dirty="0" smtClean="0">
              <a:latin typeface="Times New Roman" panose="02020603050405020304" pitchFamily="2" charset="0"/>
              <a:ea typeface="华文楷体" pitchFamily="2" charset="-122"/>
            </a:endParaRPr>
          </a:p>
          <a:p>
            <a:pPr algn="l"/>
            <a:endParaRPr lang="en-US" altLang="zh-CN" sz="6000" dirty="0" smtClean="0">
              <a:latin typeface="Times New Roman" panose="02020603050405020304" pitchFamily="2" charset="0"/>
              <a:ea typeface="华文楷体" pitchFamily="2" charset="-122"/>
            </a:endParaRPr>
          </a:p>
          <a:p>
            <a:pPr algn="l"/>
            <a:r>
              <a:rPr lang="en-US" altLang="zh-CN" sz="6000" dirty="0" smtClean="0">
                <a:latin typeface="华文楷体" pitchFamily="2" charset="-122"/>
                <a:ea typeface="华文楷体" pitchFamily="2" charset="-122"/>
              </a:rPr>
              <a:t>    水果 </a:t>
            </a:r>
            <a:r>
              <a:rPr lang="en-US" altLang="zh-CN" sz="6000" dirty="0" smtClean="0">
                <a:latin typeface="Times New Roman" panose="02020603050405020304" pitchFamily="2" charset="0"/>
                <a:ea typeface="华文楷体" pitchFamily="2" charset="-122"/>
              </a:rPr>
              <a:t>shuǐguǒ</a:t>
            </a:r>
            <a:endParaRPr lang="en-US" altLang="zh-CN" sz="6000" dirty="0" smtClean="0">
              <a:latin typeface="Times New Roman" panose="02020603050405020304" pitchFamily="2" charset="0"/>
              <a:ea typeface="华文楷体" pitchFamily="2" charset="-122"/>
              <a:sym typeface="+mn-ea"/>
            </a:endParaRPr>
          </a:p>
        </p:txBody>
      </p:sp>
      <p:sp>
        <p:nvSpPr>
          <p:cNvPr id="45" name="TextBox 44"/>
          <p:cNvSpPr txBox="1"/>
          <p:nvPr/>
        </p:nvSpPr>
        <p:spPr>
          <a:xfrm>
            <a:off x="7198431" y="2576690"/>
            <a:ext cx="2686755" cy="640080"/>
          </a:xfrm>
          <a:prstGeom prst="rect">
            <a:avLst/>
          </a:prstGeom>
          <a:noFill/>
        </p:spPr>
        <p:txBody>
          <a:bodyPr wrap="square" rtlCol="0">
            <a:spAutoFit/>
          </a:bodyPr>
          <a:p>
            <a:r>
              <a:rPr lang="en-US" altLang="zh-CN" sz="3600" dirty="0" smtClean="0">
                <a:latin typeface="Times New Roman" panose="02020603050405020304" pitchFamily="2" charset="0"/>
                <a:cs typeface="Times New Roman" panose="02020603050405020304" pitchFamily="2" charset="0"/>
              </a:rPr>
              <a:t>result</a:t>
            </a:r>
            <a:r>
              <a:rPr lang="zh-CN" altLang="en-US" sz="3600" dirty="0" smtClean="0">
                <a:latin typeface="Times New Roman" panose="02020603050405020304" pitchFamily="2" charset="0"/>
                <a:cs typeface="Times New Roman" panose="02020603050405020304" pitchFamily="2" charset="0"/>
              </a:rPr>
              <a:t>；</a:t>
            </a:r>
            <a:r>
              <a:rPr lang="en-US" altLang="zh-CN" sz="3600" dirty="0" smtClean="0">
                <a:latin typeface="Times New Roman" panose="02020603050405020304" pitchFamily="2" charset="0"/>
                <a:cs typeface="Times New Roman" panose="02020603050405020304" pitchFamily="2" charset="0"/>
              </a:rPr>
              <a:t>fruit</a:t>
            </a:r>
            <a:endParaRPr lang="en-US" altLang="zh-CN" sz="3600" dirty="0" smtClean="0">
              <a:latin typeface="Times New Roman" panose="02020603050405020304" pitchFamily="2" charset="0"/>
              <a:cs typeface="Times New Roman" panose="02020603050405020304" pitchFamily="2" charset="0"/>
            </a:endParaRPr>
          </a:p>
        </p:txBody>
      </p:sp>
      <p:sp>
        <p:nvSpPr>
          <p:cNvPr id="3" name="TextBox 44"/>
          <p:cNvSpPr txBox="1"/>
          <p:nvPr/>
        </p:nvSpPr>
        <p:spPr>
          <a:xfrm>
            <a:off x="9034216" y="4343260"/>
            <a:ext cx="2686755" cy="640080"/>
          </a:xfrm>
          <a:prstGeom prst="rect">
            <a:avLst/>
          </a:prstGeom>
          <a:noFill/>
        </p:spPr>
        <p:txBody>
          <a:bodyPr wrap="square" rtlCol="0">
            <a:spAutoFit/>
          </a:bodyPr>
          <a:p>
            <a:r>
              <a:rPr lang="en-US" altLang="zh-CN" sz="3600" dirty="0" smtClean="0">
                <a:latin typeface="Times New Roman" panose="02020603050405020304" pitchFamily="2" charset="0"/>
                <a:cs typeface="Times New Roman" panose="02020603050405020304" pitchFamily="2" charset="0"/>
              </a:rPr>
              <a:t>fruit</a:t>
            </a:r>
            <a:endParaRPr lang="en-US" altLang="zh-CN" sz="3600" dirty="0" smtClean="0">
              <a:latin typeface="Times New Roman" panose="02020603050405020304" pitchFamily="2" charset="0"/>
              <a:cs typeface="Times New Roman" panose="02020603050405020304" pitchFamily="2" charset="0"/>
            </a:endParaRPr>
          </a:p>
        </p:txBody>
      </p:sp>
      <p:pic>
        <p:nvPicPr>
          <p:cNvPr id="27650" name="Picture 2" descr="http://image56.360doc.com/DownloadImg/2012/11/2522/28476504_1.jpg"/>
          <p:cNvPicPr>
            <a:picLocks noChangeAspect="1" noChangeArrowheads="1"/>
          </p:cNvPicPr>
          <p:nvPr/>
        </p:nvPicPr>
        <p:blipFill>
          <a:blip r:embed="rId3"/>
          <a:srcRect/>
          <a:stretch>
            <a:fillRect/>
          </a:stretch>
        </p:blipFill>
        <p:spPr bwMode="auto">
          <a:xfrm>
            <a:off x="3690832" y="3913364"/>
            <a:ext cx="6905625" cy="1724025"/>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nodeType="clickEffect">
                                  <p:stCondLst>
                                    <p:cond delay="0"/>
                                  </p:stCondLst>
                                  <p:childTnLst>
                                    <p:anim calcmode="lin" valueType="num">
                                      <p:cBhvr additive="base">
                                        <p:cTn id="6" dur="500"/>
                                        <p:tgtEl>
                                          <p:spTgt spid="27650"/>
                                        </p:tgtEl>
                                        <p:attrNameLst>
                                          <p:attrName>ppt_x</p:attrName>
                                        </p:attrNameLst>
                                      </p:cBhvr>
                                      <p:tavLst>
                                        <p:tav tm="0">
                                          <p:val>
                                            <p:strVal val="ppt_x"/>
                                          </p:val>
                                        </p:tav>
                                        <p:tav tm="100000">
                                          <p:val>
                                            <p:strVal val="ppt_x"/>
                                          </p:val>
                                        </p:tav>
                                      </p:tavLst>
                                    </p:anim>
                                    <p:anim calcmode="lin" valueType="num">
                                      <p:cBhvr additive="base">
                                        <p:cTn id="7" dur="500"/>
                                        <p:tgtEl>
                                          <p:spTgt spid="27650"/>
                                        </p:tgtEl>
                                        <p:attrNameLst>
                                          <p:attrName>ppt_y</p:attrName>
                                        </p:attrNameLst>
                                      </p:cBhvr>
                                      <p:tavLst>
                                        <p:tav tm="0">
                                          <p:val>
                                            <p:strVal val="ppt_y"/>
                                          </p:val>
                                        </p:tav>
                                        <p:tav tm="100000">
                                          <p:val>
                                            <p:strVal val="1+ppt_h/2"/>
                                          </p:val>
                                        </p:tav>
                                      </p:tavLst>
                                    </p:anim>
                                    <p:set>
                                      <p:cBhvr>
                                        <p:cTn id="8" dur="1" fill="hold">
                                          <p:stCondLst>
                                            <p:cond delay="499"/>
                                          </p:stCondLst>
                                        </p:cTn>
                                        <p:tgtEl>
                                          <p:spTgt spid="27650"/>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animEffect transition="in" filter="blinds(horizontal)">
                                      <p:cBhvr>
                                        <p:cTn id="13" dur="500"/>
                                        <p:tgtEl>
                                          <p:spTgt spid="45"/>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linds(horizontal)">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75915" y="1444625"/>
            <a:ext cx="8020050" cy="46024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6000" dirty="0" smtClean="0">
                <a:latin typeface="华文楷体" pitchFamily="2" charset="-122"/>
                <a:ea typeface="华文楷体" pitchFamily="2" charset="-122"/>
              </a:rPr>
              <a:t>4. </a:t>
            </a:r>
            <a:r>
              <a:rPr lang="zh-CN" altLang="en-US" sz="6000" dirty="0" smtClean="0">
                <a:latin typeface="华文楷体" pitchFamily="2" charset="-122"/>
                <a:ea typeface="华文楷体" pitchFamily="2" charset="-122"/>
              </a:rPr>
              <a:t>大  </a:t>
            </a:r>
            <a:r>
              <a:rPr lang="en-US" altLang="zh-CN" sz="6000" dirty="0" smtClean="0">
                <a:latin typeface="Times New Roman" panose="02020603050405020304" pitchFamily="2" charset="0"/>
                <a:ea typeface="华文楷体" pitchFamily="2" charset="-122"/>
              </a:rPr>
              <a:t>d</a:t>
            </a:r>
            <a:r>
              <a:rPr lang="zh-CN" altLang="en-US" sz="6000" dirty="0" smtClean="0">
                <a:latin typeface="Times New Roman" panose="02020603050405020304" pitchFamily="2" charset="0"/>
                <a:ea typeface="华文楷体" pitchFamily="2" charset="-122"/>
              </a:rPr>
              <a:t>à</a:t>
            </a:r>
            <a:endParaRPr lang="zh-CN" altLang="en-US" sz="6000" dirty="0" smtClean="0">
              <a:latin typeface="Times New Roman" panose="02020603050405020304" pitchFamily="2" charset="0"/>
              <a:ea typeface="华文楷体" pitchFamily="2" charset="-122"/>
            </a:endParaRPr>
          </a:p>
          <a:p>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endParaRPr>
          </a:p>
          <a:p>
            <a:r>
              <a:rPr lang="zh-CN" altLang="en-US" sz="6000" dirty="0" smtClean="0">
                <a:latin typeface="华文楷体" pitchFamily="2" charset="-122"/>
                <a:ea typeface="华文楷体" pitchFamily="2" charset="-122"/>
              </a:rPr>
              <a:t>    大人    </a:t>
            </a:r>
            <a:r>
              <a:rPr lang="en-US" altLang="zh-CN" sz="6000" dirty="0" smtClean="0">
                <a:latin typeface="Times New Roman" panose="02020603050405020304" pitchFamily="2" charset="0"/>
                <a:ea typeface="华文楷体" pitchFamily="2" charset="-122"/>
              </a:rPr>
              <a:t>d</a:t>
            </a:r>
            <a:r>
              <a:rPr lang="zh-CN" altLang="en-US" sz="6000" dirty="0" smtClean="0">
                <a:latin typeface="Times New Roman" panose="02020603050405020304" pitchFamily="2" charset="0"/>
                <a:ea typeface="华文楷体" pitchFamily="2" charset="-122"/>
              </a:rPr>
              <a:t>à</a:t>
            </a:r>
            <a:r>
              <a:rPr lang="en-US" altLang="zh-CN" sz="6000" dirty="0" smtClean="0">
                <a:latin typeface="Times New Roman" panose="02020603050405020304" pitchFamily="2" charset="0"/>
                <a:ea typeface="华文楷体" pitchFamily="2" charset="-122"/>
              </a:rPr>
              <a:t>r</a:t>
            </a:r>
            <a:r>
              <a:rPr lang="zh-CN" altLang="en-US" sz="6000" dirty="0" smtClean="0">
                <a:latin typeface="Times New Roman" panose="02020603050405020304" pitchFamily="2" charset="0"/>
                <a:ea typeface="华文楷体" pitchFamily="2" charset="-122"/>
              </a:rPr>
              <a:t>é</a:t>
            </a:r>
            <a:r>
              <a:rPr lang="en-US" altLang="zh-CN" sz="6000" dirty="0" smtClean="0">
                <a:latin typeface="Times New Roman" panose="02020603050405020304" pitchFamily="2" charset="0"/>
                <a:ea typeface="华文楷体" pitchFamily="2" charset="-122"/>
              </a:rPr>
              <a:t>n</a:t>
            </a:r>
            <a:endParaRPr lang="en-US" altLang="zh-CN" sz="6000" dirty="0" smtClean="0">
              <a:latin typeface="Times New Roman" panose="02020603050405020304" pitchFamily="2" charset="0"/>
              <a:ea typeface="华文楷体" pitchFamily="2" charset="-122"/>
            </a:endParaRPr>
          </a:p>
          <a:p>
            <a:r>
              <a:rPr lang="en-US" altLang="zh-CN" sz="6000" dirty="0" smtClean="0">
                <a:latin typeface="华文楷体" pitchFamily="2" charset="-122"/>
                <a:ea typeface="华文楷体" pitchFamily="2" charset="-122"/>
                <a:sym typeface="+mn-ea"/>
              </a:rPr>
              <a:t>    </a:t>
            </a:r>
            <a:r>
              <a:rPr lang="zh-CN" altLang="en-US" sz="6000" dirty="0" smtClean="0">
                <a:latin typeface="华文楷体" pitchFamily="2" charset="-122"/>
                <a:ea typeface="华文楷体" pitchFamily="2" charset="-122"/>
                <a:sym typeface="+mn-ea"/>
              </a:rPr>
              <a:t>大学    </a:t>
            </a:r>
            <a:r>
              <a:rPr lang="en-US" altLang="zh-CN" sz="6000" dirty="0" smtClean="0">
                <a:latin typeface="Times New Roman" panose="02020603050405020304" pitchFamily="2" charset="0"/>
                <a:ea typeface="华文楷体" pitchFamily="2" charset="-122"/>
                <a:sym typeface="+mn-ea"/>
              </a:rPr>
              <a:t>d</a:t>
            </a:r>
            <a:r>
              <a:rPr lang="zh-CN" altLang="en-US" sz="6000" dirty="0" smtClean="0">
                <a:latin typeface="Times New Roman" panose="02020603050405020304" pitchFamily="2" charset="0"/>
                <a:ea typeface="华文楷体" pitchFamily="2" charset="-122"/>
                <a:sym typeface="+mn-ea"/>
              </a:rPr>
              <a:t>à</a:t>
            </a:r>
            <a:r>
              <a:rPr lang="en-US" altLang="zh-CN" sz="6000" dirty="0" smtClean="0">
                <a:latin typeface="Times New Roman" panose="02020603050405020304" pitchFamily="2" charset="0"/>
                <a:ea typeface="华文楷体" pitchFamily="2" charset="-122"/>
                <a:sym typeface="+mn-ea"/>
              </a:rPr>
              <a:t>xu</a:t>
            </a:r>
            <a:r>
              <a:rPr lang="zh-CN" altLang="en-US" sz="6000" dirty="0" smtClean="0">
                <a:latin typeface="Times New Roman" panose="02020603050405020304" pitchFamily="2" charset="0"/>
                <a:ea typeface="华文楷体" pitchFamily="2" charset="-122"/>
                <a:sym typeface="+mn-ea"/>
              </a:rPr>
              <a:t>é</a:t>
            </a:r>
            <a:endParaRPr lang="zh-CN" altLang="en-US" sz="6000" dirty="0" smtClean="0">
              <a:latin typeface="Times New Roman" panose="02020603050405020304" pitchFamily="2" charset="0"/>
              <a:ea typeface="华文楷体" pitchFamily="2" charset="-122"/>
              <a:sym typeface="+mn-ea"/>
            </a:endParaRP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2032000" y="1739838"/>
            <a:ext cx="3330222" cy="1015663"/>
          </a:xfrm>
          <a:prstGeom prst="rect">
            <a:avLst/>
          </a:prstGeom>
          <a:noFill/>
        </p:spPr>
        <p:txBody>
          <a:bodyPr wrap="square" rtlCol="0">
            <a:spAutoFit/>
          </a:bodyPr>
          <a:lstStyle/>
          <a:p>
            <a:r>
              <a:rPr lang="en-US" altLang="zh-CN" sz="6000" dirty="0" smtClean="0">
                <a:latin typeface="禹卫书法行书简体" panose="02000603000000000000" pitchFamily="2" charset="-122"/>
                <a:ea typeface="禹卫书法行书简体" panose="02000603000000000000" pitchFamily="2" charset="-122"/>
              </a:rPr>
              <a:t>Content</a:t>
            </a:r>
            <a:endParaRPr lang="zh-CN" altLang="en-US" sz="6000" dirty="0">
              <a:latin typeface="禹卫书法行书简体" panose="02000603000000000000" pitchFamily="2" charset="-122"/>
              <a:ea typeface="禹卫书法行书简体" panose="02000603000000000000" pitchFamily="2" charset="-122"/>
            </a:endParaRPr>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384311" y="-179645"/>
            <a:ext cx="7039428" cy="2848543"/>
          </a:xfrm>
          <a:prstGeom prst="rect">
            <a:avLst/>
          </a:prstGeom>
        </p:spPr>
      </p:pic>
      <p:pic>
        <p:nvPicPr>
          <p:cNvPr id="2596" name="图片 259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2772228"/>
            <a:ext cx="3759525" cy="3892019"/>
          </a:xfrm>
          <a:prstGeom prst="rect">
            <a:avLst/>
          </a:prstGeom>
        </p:spPr>
      </p:pic>
      <p:sp>
        <p:nvSpPr>
          <p:cNvPr id="2597" name="Freeform 5"/>
          <p:cNvSpPr>
            <a:spLocks noEditPoints="1"/>
          </p:cNvSpPr>
          <p:nvPr/>
        </p:nvSpPr>
        <p:spPr bwMode="auto">
          <a:xfrm rot="5400000">
            <a:off x="2876086" y="674755"/>
            <a:ext cx="1111474" cy="3138311"/>
          </a:xfrm>
          <a:custGeom>
            <a:avLst/>
            <a:gdLst>
              <a:gd name="T0" fmla="*/ 1593 w 1782"/>
              <a:gd name="T1" fmla="*/ 116 h 1782"/>
              <a:gd name="T2" fmla="*/ 217 w 1782"/>
              <a:gd name="T3" fmla="*/ 116 h 1782"/>
              <a:gd name="T4" fmla="*/ 0 w 1782"/>
              <a:gd name="T5" fmla="*/ 188 h 1782"/>
              <a:gd name="T6" fmla="*/ 0 w 1782"/>
              <a:gd name="T7" fmla="*/ 1564 h 1782"/>
              <a:gd name="T8" fmla="*/ 0 w 1782"/>
              <a:gd name="T9" fmla="*/ 1782 h 1782"/>
              <a:gd name="T10" fmla="*/ 217 w 1782"/>
              <a:gd name="T11" fmla="*/ 1782 h 1782"/>
              <a:gd name="T12" fmla="*/ 1593 w 1782"/>
              <a:gd name="T13" fmla="*/ 1782 h 1782"/>
              <a:gd name="T14" fmla="*/ 1665 w 1782"/>
              <a:gd name="T15" fmla="*/ 1564 h 1782"/>
              <a:gd name="T16" fmla="*/ 1665 w 1782"/>
              <a:gd name="T17" fmla="*/ 188 h 1782"/>
              <a:gd name="T18" fmla="*/ 1644 w 1782"/>
              <a:gd name="T19" fmla="*/ 167 h 1782"/>
              <a:gd name="T20" fmla="*/ 1644 w 1782"/>
              <a:gd name="T21" fmla="*/ 188 h 1782"/>
              <a:gd name="T22" fmla="*/ 1564 w 1782"/>
              <a:gd name="T23" fmla="*/ 137 h 1782"/>
              <a:gd name="T24" fmla="*/ 1564 w 1782"/>
              <a:gd name="T25" fmla="*/ 137 h 1782"/>
              <a:gd name="T26" fmla="*/ 1514 w 1782"/>
              <a:gd name="T27" fmla="*/ 116 h 1782"/>
              <a:gd name="T28" fmla="*/ 268 w 1782"/>
              <a:gd name="T29" fmla="*/ 50 h 1782"/>
              <a:gd name="T30" fmla="*/ 189 w 1782"/>
              <a:gd name="T31" fmla="*/ 137 h 1782"/>
              <a:gd name="T32" fmla="*/ 189 w 1782"/>
              <a:gd name="T33" fmla="*/ 137 h 1782"/>
              <a:gd name="T34" fmla="*/ 167 w 1782"/>
              <a:gd name="T35" fmla="*/ 116 h 1782"/>
              <a:gd name="T36" fmla="*/ 50 w 1782"/>
              <a:gd name="T37" fmla="*/ 137 h 1782"/>
              <a:gd name="T38" fmla="*/ 138 w 1782"/>
              <a:gd name="T39" fmla="*/ 167 h 1782"/>
              <a:gd name="T40" fmla="*/ 138 w 1782"/>
              <a:gd name="T41" fmla="*/ 167 h 1782"/>
              <a:gd name="T42" fmla="*/ 138 w 1782"/>
              <a:gd name="T43" fmla="*/ 188 h 1782"/>
              <a:gd name="T44" fmla="*/ 72 w 1782"/>
              <a:gd name="T45" fmla="*/ 116 h 1782"/>
              <a:gd name="T46" fmla="*/ 22 w 1782"/>
              <a:gd name="T47" fmla="*/ 238 h 1782"/>
              <a:gd name="T48" fmla="*/ 50 w 1782"/>
              <a:gd name="T49" fmla="*/ 1513 h 1782"/>
              <a:gd name="T50" fmla="*/ 167 w 1782"/>
              <a:gd name="T51" fmla="*/ 1760 h 1782"/>
              <a:gd name="T52" fmla="*/ 116 w 1782"/>
              <a:gd name="T53" fmla="*/ 1643 h 1782"/>
              <a:gd name="T54" fmla="*/ 138 w 1782"/>
              <a:gd name="T55" fmla="*/ 1665 h 1782"/>
              <a:gd name="T56" fmla="*/ 116 w 1782"/>
              <a:gd name="T57" fmla="*/ 1709 h 1782"/>
              <a:gd name="T58" fmla="*/ 167 w 1782"/>
              <a:gd name="T59" fmla="*/ 1643 h 1782"/>
              <a:gd name="T60" fmla="*/ 167 w 1782"/>
              <a:gd name="T61" fmla="*/ 1643 h 1782"/>
              <a:gd name="T62" fmla="*/ 167 w 1782"/>
              <a:gd name="T63" fmla="*/ 1564 h 1782"/>
              <a:gd name="T64" fmla="*/ 189 w 1782"/>
              <a:gd name="T65" fmla="*/ 1614 h 1782"/>
              <a:gd name="T66" fmla="*/ 239 w 1782"/>
              <a:gd name="T67" fmla="*/ 1760 h 1782"/>
              <a:gd name="T68" fmla="*/ 1376 w 1782"/>
              <a:gd name="T69" fmla="*/ 1731 h 1782"/>
              <a:gd name="T70" fmla="*/ 1543 w 1782"/>
              <a:gd name="T71" fmla="*/ 1665 h 1782"/>
              <a:gd name="T72" fmla="*/ 1564 w 1782"/>
              <a:gd name="T73" fmla="*/ 1614 h 1782"/>
              <a:gd name="T74" fmla="*/ 1761 w 1782"/>
              <a:gd name="T75" fmla="*/ 1760 h 1782"/>
              <a:gd name="T76" fmla="*/ 1644 w 1782"/>
              <a:gd name="T77" fmla="*/ 1731 h 1782"/>
              <a:gd name="T78" fmla="*/ 1665 w 1782"/>
              <a:gd name="T79" fmla="*/ 1614 h 1782"/>
              <a:gd name="T80" fmla="*/ 1614 w 1782"/>
              <a:gd name="T81" fmla="*/ 1643 h 1782"/>
              <a:gd name="T82" fmla="*/ 1614 w 1782"/>
              <a:gd name="T83" fmla="*/ 1564 h 1782"/>
              <a:gd name="T84" fmla="*/ 1665 w 1782"/>
              <a:gd name="T85" fmla="*/ 1709 h 1782"/>
              <a:gd name="T86" fmla="*/ 1665 w 1782"/>
              <a:gd name="T87" fmla="*/ 1709 h 1782"/>
              <a:gd name="T88" fmla="*/ 1593 w 1782"/>
              <a:gd name="T89" fmla="*/ 1593 h 1782"/>
              <a:gd name="T90" fmla="*/ 1492 w 1782"/>
              <a:gd name="T91" fmla="*/ 1709 h 1782"/>
              <a:gd name="T92" fmla="*/ 239 w 1782"/>
              <a:gd name="T93" fmla="*/ 1593 h 1782"/>
              <a:gd name="T94" fmla="*/ 138 w 1782"/>
              <a:gd name="T95" fmla="*/ 1492 h 1782"/>
              <a:gd name="T96" fmla="*/ 138 w 1782"/>
              <a:gd name="T97" fmla="*/ 238 h 1782"/>
              <a:gd name="T98" fmla="*/ 239 w 1782"/>
              <a:gd name="T99" fmla="*/ 137 h 1782"/>
              <a:gd name="T100" fmla="*/ 1492 w 1782"/>
              <a:gd name="T101" fmla="*/ 137 h 1782"/>
              <a:gd name="T102" fmla="*/ 1593 w 1782"/>
              <a:gd name="T103" fmla="*/ 238 h 1782"/>
              <a:gd name="T104" fmla="*/ 1710 w 1782"/>
              <a:gd name="T105" fmla="*/ 1492 h 1782"/>
              <a:gd name="T106" fmla="*/ 1665 w 1782"/>
              <a:gd name="T107" fmla="*/ 1543 h 1782"/>
              <a:gd name="T108" fmla="*/ 1665 w 1782"/>
              <a:gd name="T109" fmla="*/ 268 h 1782"/>
              <a:gd name="T110" fmla="*/ 1644 w 1782"/>
              <a:gd name="T111" fmla="*/ 116 h 1782"/>
              <a:gd name="T112" fmla="*/ 1761 w 1782"/>
              <a:gd name="T113" fmla="*/ 167 h 1782"/>
              <a:gd name="T114" fmla="*/ 1731 w 1782"/>
              <a:gd name="T115" fmla="*/ 50 h 1782"/>
              <a:gd name="T116" fmla="*/ 1710 w 1782"/>
              <a:gd name="T117" fmla="*/ 71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82" h="1782">
                <a:moveTo>
                  <a:pt x="1782" y="188"/>
                </a:moveTo>
                <a:lnTo>
                  <a:pt x="1782" y="0"/>
                </a:lnTo>
                <a:lnTo>
                  <a:pt x="1593" y="0"/>
                </a:lnTo>
                <a:lnTo>
                  <a:pt x="1593" y="116"/>
                </a:lnTo>
                <a:lnTo>
                  <a:pt x="1564" y="116"/>
                </a:lnTo>
                <a:lnTo>
                  <a:pt x="1564" y="0"/>
                </a:lnTo>
                <a:lnTo>
                  <a:pt x="217" y="0"/>
                </a:lnTo>
                <a:lnTo>
                  <a:pt x="217" y="116"/>
                </a:lnTo>
                <a:lnTo>
                  <a:pt x="189" y="116"/>
                </a:lnTo>
                <a:lnTo>
                  <a:pt x="189" y="0"/>
                </a:lnTo>
                <a:lnTo>
                  <a:pt x="0" y="0"/>
                </a:lnTo>
                <a:lnTo>
                  <a:pt x="0" y="188"/>
                </a:lnTo>
                <a:lnTo>
                  <a:pt x="116" y="188"/>
                </a:lnTo>
                <a:lnTo>
                  <a:pt x="116" y="217"/>
                </a:lnTo>
                <a:lnTo>
                  <a:pt x="0" y="217"/>
                </a:lnTo>
                <a:lnTo>
                  <a:pt x="0" y="1564"/>
                </a:lnTo>
                <a:lnTo>
                  <a:pt x="116" y="1564"/>
                </a:lnTo>
                <a:lnTo>
                  <a:pt x="116" y="1593"/>
                </a:lnTo>
                <a:lnTo>
                  <a:pt x="0" y="1593"/>
                </a:lnTo>
                <a:lnTo>
                  <a:pt x="0" y="1782"/>
                </a:lnTo>
                <a:lnTo>
                  <a:pt x="189" y="1782"/>
                </a:lnTo>
                <a:lnTo>
                  <a:pt x="189" y="1665"/>
                </a:lnTo>
                <a:lnTo>
                  <a:pt x="217" y="1665"/>
                </a:lnTo>
                <a:lnTo>
                  <a:pt x="217" y="1782"/>
                </a:lnTo>
                <a:lnTo>
                  <a:pt x="1564" y="1782"/>
                </a:lnTo>
                <a:lnTo>
                  <a:pt x="1564" y="1665"/>
                </a:lnTo>
                <a:lnTo>
                  <a:pt x="1593" y="1665"/>
                </a:lnTo>
                <a:lnTo>
                  <a:pt x="1593" y="1782"/>
                </a:lnTo>
                <a:lnTo>
                  <a:pt x="1782" y="1782"/>
                </a:lnTo>
                <a:lnTo>
                  <a:pt x="1782" y="1593"/>
                </a:lnTo>
                <a:lnTo>
                  <a:pt x="1665" y="1593"/>
                </a:lnTo>
                <a:lnTo>
                  <a:pt x="1665" y="1564"/>
                </a:lnTo>
                <a:lnTo>
                  <a:pt x="1782" y="1564"/>
                </a:lnTo>
                <a:lnTo>
                  <a:pt x="1782" y="217"/>
                </a:lnTo>
                <a:lnTo>
                  <a:pt x="1665" y="217"/>
                </a:lnTo>
                <a:lnTo>
                  <a:pt x="1665" y="188"/>
                </a:lnTo>
                <a:lnTo>
                  <a:pt x="1782" y="188"/>
                </a:lnTo>
                <a:close/>
                <a:moveTo>
                  <a:pt x="1614" y="137"/>
                </a:moveTo>
                <a:lnTo>
                  <a:pt x="1644" y="137"/>
                </a:lnTo>
                <a:lnTo>
                  <a:pt x="1644" y="167"/>
                </a:lnTo>
                <a:lnTo>
                  <a:pt x="1614" y="167"/>
                </a:lnTo>
                <a:lnTo>
                  <a:pt x="1614" y="137"/>
                </a:lnTo>
                <a:close/>
                <a:moveTo>
                  <a:pt x="1614" y="188"/>
                </a:moveTo>
                <a:lnTo>
                  <a:pt x="1644" y="188"/>
                </a:lnTo>
                <a:lnTo>
                  <a:pt x="1644" y="217"/>
                </a:lnTo>
                <a:lnTo>
                  <a:pt x="1614" y="217"/>
                </a:lnTo>
                <a:lnTo>
                  <a:pt x="1614" y="188"/>
                </a:lnTo>
                <a:close/>
                <a:moveTo>
                  <a:pt x="1564" y="137"/>
                </a:moveTo>
                <a:lnTo>
                  <a:pt x="1593" y="137"/>
                </a:lnTo>
                <a:lnTo>
                  <a:pt x="1593" y="167"/>
                </a:lnTo>
                <a:lnTo>
                  <a:pt x="1564" y="167"/>
                </a:lnTo>
                <a:lnTo>
                  <a:pt x="1564" y="137"/>
                </a:lnTo>
                <a:close/>
                <a:moveTo>
                  <a:pt x="239" y="21"/>
                </a:moveTo>
                <a:lnTo>
                  <a:pt x="1543" y="21"/>
                </a:lnTo>
                <a:lnTo>
                  <a:pt x="1543" y="116"/>
                </a:lnTo>
                <a:lnTo>
                  <a:pt x="1514" y="116"/>
                </a:lnTo>
                <a:lnTo>
                  <a:pt x="1514" y="50"/>
                </a:lnTo>
                <a:lnTo>
                  <a:pt x="1376" y="50"/>
                </a:lnTo>
                <a:lnTo>
                  <a:pt x="1376" y="50"/>
                </a:lnTo>
                <a:lnTo>
                  <a:pt x="268" y="50"/>
                </a:lnTo>
                <a:lnTo>
                  <a:pt x="268" y="116"/>
                </a:lnTo>
                <a:lnTo>
                  <a:pt x="239" y="116"/>
                </a:lnTo>
                <a:lnTo>
                  <a:pt x="239" y="21"/>
                </a:lnTo>
                <a:close/>
                <a:moveTo>
                  <a:pt x="189" y="137"/>
                </a:moveTo>
                <a:lnTo>
                  <a:pt x="217" y="137"/>
                </a:lnTo>
                <a:lnTo>
                  <a:pt x="217" y="167"/>
                </a:lnTo>
                <a:lnTo>
                  <a:pt x="189" y="167"/>
                </a:lnTo>
                <a:lnTo>
                  <a:pt x="189" y="137"/>
                </a:lnTo>
                <a:close/>
                <a:moveTo>
                  <a:pt x="22" y="167"/>
                </a:moveTo>
                <a:lnTo>
                  <a:pt x="22" y="21"/>
                </a:lnTo>
                <a:lnTo>
                  <a:pt x="167" y="21"/>
                </a:lnTo>
                <a:lnTo>
                  <a:pt x="167" y="116"/>
                </a:lnTo>
                <a:lnTo>
                  <a:pt x="138" y="116"/>
                </a:lnTo>
                <a:lnTo>
                  <a:pt x="138" y="50"/>
                </a:lnTo>
                <a:lnTo>
                  <a:pt x="50" y="50"/>
                </a:lnTo>
                <a:lnTo>
                  <a:pt x="50" y="137"/>
                </a:lnTo>
                <a:lnTo>
                  <a:pt x="116" y="137"/>
                </a:lnTo>
                <a:lnTo>
                  <a:pt x="116" y="167"/>
                </a:lnTo>
                <a:lnTo>
                  <a:pt x="22" y="167"/>
                </a:lnTo>
                <a:close/>
                <a:moveTo>
                  <a:pt x="138" y="167"/>
                </a:moveTo>
                <a:lnTo>
                  <a:pt x="138" y="137"/>
                </a:lnTo>
                <a:lnTo>
                  <a:pt x="167" y="137"/>
                </a:lnTo>
                <a:lnTo>
                  <a:pt x="167" y="167"/>
                </a:lnTo>
                <a:lnTo>
                  <a:pt x="138" y="167"/>
                </a:lnTo>
                <a:close/>
                <a:moveTo>
                  <a:pt x="167" y="188"/>
                </a:moveTo>
                <a:lnTo>
                  <a:pt x="167" y="217"/>
                </a:lnTo>
                <a:lnTo>
                  <a:pt x="138" y="217"/>
                </a:lnTo>
                <a:lnTo>
                  <a:pt x="138" y="188"/>
                </a:lnTo>
                <a:lnTo>
                  <a:pt x="167" y="188"/>
                </a:lnTo>
                <a:close/>
                <a:moveTo>
                  <a:pt x="116" y="71"/>
                </a:moveTo>
                <a:lnTo>
                  <a:pt x="116" y="116"/>
                </a:lnTo>
                <a:lnTo>
                  <a:pt x="72" y="116"/>
                </a:lnTo>
                <a:lnTo>
                  <a:pt x="72" y="71"/>
                </a:lnTo>
                <a:lnTo>
                  <a:pt x="116" y="71"/>
                </a:lnTo>
                <a:close/>
                <a:moveTo>
                  <a:pt x="22" y="1543"/>
                </a:moveTo>
                <a:lnTo>
                  <a:pt x="22" y="238"/>
                </a:lnTo>
                <a:lnTo>
                  <a:pt x="116" y="238"/>
                </a:lnTo>
                <a:lnTo>
                  <a:pt x="116" y="268"/>
                </a:lnTo>
                <a:lnTo>
                  <a:pt x="50" y="268"/>
                </a:lnTo>
                <a:lnTo>
                  <a:pt x="50" y="1513"/>
                </a:lnTo>
                <a:lnTo>
                  <a:pt x="116" y="1513"/>
                </a:lnTo>
                <a:lnTo>
                  <a:pt x="116" y="1543"/>
                </a:lnTo>
                <a:lnTo>
                  <a:pt x="22" y="1543"/>
                </a:lnTo>
                <a:close/>
                <a:moveTo>
                  <a:pt x="167" y="1760"/>
                </a:moveTo>
                <a:lnTo>
                  <a:pt x="22" y="1760"/>
                </a:lnTo>
                <a:lnTo>
                  <a:pt x="22" y="1614"/>
                </a:lnTo>
                <a:lnTo>
                  <a:pt x="116" y="1614"/>
                </a:lnTo>
                <a:lnTo>
                  <a:pt x="116" y="1643"/>
                </a:lnTo>
                <a:lnTo>
                  <a:pt x="50" y="1643"/>
                </a:lnTo>
                <a:lnTo>
                  <a:pt x="50" y="1731"/>
                </a:lnTo>
                <a:lnTo>
                  <a:pt x="138" y="1731"/>
                </a:lnTo>
                <a:lnTo>
                  <a:pt x="138" y="1665"/>
                </a:lnTo>
                <a:lnTo>
                  <a:pt x="167" y="1665"/>
                </a:lnTo>
                <a:lnTo>
                  <a:pt x="167" y="1760"/>
                </a:lnTo>
                <a:close/>
                <a:moveTo>
                  <a:pt x="116" y="1665"/>
                </a:moveTo>
                <a:lnTo>
                  <a:pt x="116" y="1709"/>
                </a:lnTo>
                <a:lnTo>
                  <a:pt x="72" y="1709"/>
                </a:lnTo>
                <a:lnTo>
                  <a:pt x="72" y="1665"/>
                </a:lnTo>
                <a:lnTo>
                  <a:pt x="116" y="1665"/>
                </a:lnTo>
                <a:close/>
                <a:moveTo>
                  <a:pt x="167" y="1643"/>
                </a:moveTo>
                <a:lnTo>
                  <a:pt x="138" y="1643"/>
                </a:lnTo>
                <a:lnTo>
                  <a:pt x="138" y="1614"/>
                </a:lnTo>
                <a:lnTo>
                  <a:pt x="167" y="1614"/>
                </a:lnTo>
                <a:lnTo>
                  <a:pt x="167" y="1643"/>
                </a:lnTo>
                <a:close/>
                <a:moveTo>
                  <a:pt x="167" y="1593"/>
                </a:moveTo>
                <a:lnTo>
                  <a:pt x="138" y="1593"/>
                </a:lnTo>
                <a:lnTo>
                  <a:pt x="138" y="1564"/>
                </a:lnTo>
                <a:lnTo>
                  <a:pt x="167" y="1564"/>
                </a:lnTo>
                <a:lnTo>
                  <a:pt x="167" y="1593"/>
                </a:lnTo>
                <a:close/>
                <a:moveTo>
                  <a:pt x="217" y="1643"/>
                </a:moveTo>
                <a:lnTo>
                  <a:pt x="189" y="1643"/>
                </a:lnTo>
                <a:lnTo>
                  <a:pt x="189" y="1614"/>
                </a:lnTo>
                <a:lnTo>
                  <a:pt x="217" y="1614"/>
                </a:lnTo>
                <a:lnTo>
                  <a:pt x="217" y="1643"/>
                </a:lnTo>
                <a:close/>
                <a:moveTo>
                  <a:pt x="1543" y="1760"/>
                </a:moveTo>
                <a:lnTo>
                  <a:pt x="239" y="1760"/>
                </a:lnTo>
                <a:lnTo>
                  <a:pt x="239" y="1665"/>
                </a:lnTo>
                <a:lnTo>
                  <a:pt x="268" y="1665"/>
                </a:lnTo>
                <a:lnTo>
                  <a:pt x="268" y="1731"/>
                </a:lnTo>
                <a:lnTo>
                  <a:pt x="1376" y="1731"/>
                </a:lnTo>
                <a:lnTo>
                  <a:pt x="1376" y="1731"/>
                </a:lnTo>
                <a:lnTo>
                  <a:pt x="1514" y="1731"/>
                </a:lnTo>
                <a:lnTo>
                  <a:pt x="1514" y="1665"/>
                </a:lnTo>
                <a:lnTo>
                  <a:pt x="1543" y="1665"/>
                </a:lnTo>
                <a:lnTo>
                  <a:pt x="1543" y="1760"/>
                </a:lnTo>
                <a:close/>
                <a:moveTo>
                  <a:pt x="1593" y="1643"/>
                </a:moveTo>
                <a:lnTo>
                  <a:pt x="1564" y="1643"/>
                </a:lnTo>
                <a:lnTo>
                  <a:pt x="1564" y="1614"/>
                </a:lnTo>
                <a:lnTo>
                  <a:pt x="1593" y="1614"/>
                </a:lnTo>
                <a:lnTo>
                  <a:pt x="1593" y="1643"/>
                </a:lnTo>
                <a:close/>
                <a:moveTo>
                  <a:pt x="1761" y="1614"/>
                </a:moveTo>
                <a:lnTo>
                  <a:pt x="1761" y="1760"/>
                </a:lnTo>
                <a:lnTo>
                  <a:pt x="1614" y="1760"/>
                </a:lnTo>
                <a:lnTo>
                  <a:pt x="1614" y="1665"/>
                </a:lnTo>
                <a:lnTo>
                  <a:pt x="1644" y="1665"/>
                </a:lnTo>
                <a:lnTo>
                  <a:pt x="1644" y="1731"/>
                </a:lnTo>
                <a:lnTo>
                  <a:pt x="1731" y="1731"/>
                </a:lnTo>
                <a:lnTo>
                  <a:pt x="1731" y="1643"/>
                </a:lnTo>
                <a:lnTo>
                  <a:pt x="1665" y="1643"/>
                </a:lnTo>
                <a:lnTo>
                  <a:pt x="1665" y="1614"/>
                </a:lnTo>
                <a:lnTo>
                  <a:pt x="1761" y="1614"/>
                </a:lnTo>
                <a:close/>
                <a:moveTo>
                  <a:pt x="1644" y="1614"/>
                </a:moveTo>
                <a:lnTo>
                  <a:pt x="1644" y="1643"/>
                </a:lnTo>
                <a:lnTo>
                  <a:pt x="1614" y="1643"/>
                </a:lnTo>
                <a:lnTo>
                  <a:pt x="1614" y="1614"/>
                </a:lnTo>
                <a:lnTo>
                  <a:pt x="1644" y="1614"/>
                </a:lnTo>
                <a:close/>
                <a:moveTo>
                  <a:pt x="1614" y="1593"/>
                </a:moveTo>
                <a:lnTo>
                  <a:pt x="1614" y="1564"/>
                </a:lnTo>
                <a:lnTo>
                  <a:pt x="1644" y="1564"/>
                </a:lnTo>
                <a:lnTo>
                  <a:pt x="1644" y="1593"/>
                </a:lnTo>
                <a:lnTo>
                  <a:pt x="1614" y="1593"/>
                </a:lnTo>
                <a:close/>
                <a:moveTo>
                  <a:pt x="1665" y="1709"/>
                </a:moveTo>
                <a:lnTo>
                  <a:pt x="1665" y="1665"/>
                </a:lnTo>
                <a:lnTo>
                  <a:pt x="1710" y="1665"/>
                </a:lnTo>
                <a:lnTo>
                  <a:pt x="1710" y="1709"/>
                </a:lnTo>
                <a:lnTo>
                  <a:pt x="1665" y="1709"/>
                </a:lnTo>
                <a:close/>
                <a:moveTo>
                  <a:pt x="1644" y="1492"/>
                </a:moveTo>
                <a:lnTo>
                  <a:pt x="1644" y="1543"/>
                </a:lnTo>
                <a:lnTo>
                  <a:pt x="1593" y="1543"/>
                </a:lnTo>
                <a:lnTo>
                  <a:pt x="1593" y="1593"/>
                </a:lnTo>
                <a:lnTo>
                  <a:pt x="1543" y="1593"/>
                </a:lnTo>
                <a:lnTo>
                  <a:pt x="1543" y="1643"/>
                </a:lnTo>
                <a:lnTo>
                  <a:pt x="1492" y="1643"/>
                </a:lnTo>
                <a:lnTo>
                  <a:pt x="1492" y="1709"/>
                </a:lnTo>
                <a:lnTo>
                  <a:pt x="289" y="1709"/>
                </a:lnTo>
                <a:lnTo>
                  <a:pt x="289" y="1643"/>
                </a:lnTo>
                <a:lnTo>
                  <a:pt x="239" y="1643"/>
                </a:lnTo>
                <a:lnTo>
                  <a:pt x="239" y="1593"/>
                </a:lnTo>
                <a:lnTo>
                  <a:pt x="189" y="1593"/>
                </a:lnTo>
                <a:lnTo>
                  <a:pt x="189" y="1543"/>
                </a:lnTo>
                <a:lnTo>
                  <a:pt x="138" y="1543"/>
                </a:lnTo>
                <a:lnTo>
                  <a:pt x="138" y="1492"/>
                </a:lnTo>
                <a:lnTo>
                  <a:pt x="72" y="1492"/>
                </a:lnTo>
                <a:lnTo>
                  <a:pt x="72" y="289"/>
                </a:lnTo>
                <a:lnTo>
                  <a:pt x="138" y="289"/>
                </a:lnTo>
                <a:lnTo>
                  <a:pt x="138" y="238"/>
                </a:lnTo>
                <a:lnTo>
                  <a:pt x="189" y="238"/>
                </a:lnTo>
                <a:lnTo>
                  <a:pt x="189" y="188"/>
                </a:lnTo>
                <a:lnTo>
                  <a:pt x="239" y="188"/>
                </a:lnTo>
                <a:lnTo>
                  <a:pt x="239" y="137"/>
                </a:lnTo>
                <a:lnTo>
                  <a:pt x="289" y="137"/>
                </a:lnTo>
                <a:lnTo>
                  <a:pt x="289" y="71"/>
                </a:lnTo>
                <a:lnTo>
                  <a:pt x="1492" y="71"/>
                </a:lnTo>
                <a:lnTo>
                  <a:pt x="1492" y="137"/>
                </a:lnTo>
                <a:lnTo>
                  <a:pt x="1543" y="137"/>
                </a:lnTo>
                <a:lnTo>
                  <a:pt x="1543" y="188"/>
                </a:lnTo>
                <a:lnTo>
                  <a:pt x="1593" y="188"/>
                </a:lnTo>
                <a:lnTo>
                  <a:pt x="1593" y="238"/>
                </a:lnTo>
                <a:lnTo>
                  <a:pt x="1644" y="238"/>
                </a:lnTo>
                <a:lnTo>
                  <a:pt x="1644" y="289"/>
                </a:lnTo>
                <a:lnTo>
                  <a:pt x="1710" y="289"/>
                </a:lnTo>
                <a:lnTo>
                  <a:pt x="1710" y="1492"/>
                </a:lnTo>
                <a:lnTo>
                  <a:pt x="1644" y="1492"/>
                </a:lnTo>
                <a:close/>
                <a:moveTo>
                  <a:pt x="1761" y="238"/>
                </a:moveTo>
                <a:lnTo>
                  <a:pt x="1761" y="1543"/>
                </a:lnTo>
                <a:lnTo>
                  <a:pt x="1665" y="1543"/>
                </a:lnTo>
                <a:lnTo>
                  <a:pt x="1665" y="1513"/>
                </a:lnTo>
                <a:lnTo>
                  <a:pt x="1731" y="1513"/>
                </a:lnTo>
                <a:lnTo>
                  <a:pt x="1731" y="268"/>
                </a:lnTo>
                <a:lnTo>
                  <a:pt x="1665" y="268"/>
                </a:lnTo>
                <a:lnTo>
                  <a:pt x="1665" y="238"/>
                </a:lnTo>
                <a:lnTo>
                  <a:pt x="1761" y="238"/>
                </a:lnTo>
                <a:close/>
                <a:moveTo>
                  <a:pt x="1644" y="50"/>
                </a:moveTo>
                <a:lnTo>
                  <a:pt x="1644" y="116"/>
                </a:lnTo>
                <a:lnTo>
                  <a:pt x="1614" y="116"/>
                </a:lnTo>
                <a:lnTo>
                  <a:pt x="1614" y="21"/>
                </a:lnTo>
                <a:lnTo>
                  <a:pt x="1761" y="21"/>
                </a:lnTo>
                <a:lnTo>
                  <a:pt x="1761" y="167"/>
                </a:lnTo>
                <a:lnTo>
                  <a:pt x="1665" y="167"/>
                </a:lnTo>
                <a:lnTo>
                  <a:pt x="1665" y="137"/>
                </a:lnTo>
                <a:lnTo>
                  <a:pt x="1731" y="137"/>
                </a:lnTo>
                <a:lnTo>
                  <a:pt x="1731" y="50"/>
                </a:lnTo>
                <a:lnTo>
                  <a:pt x="1644" y="50"/>
                </a:lnTo>
                <a:close/>
                <a:moveTo>
                  <a:pt x="1665" y="116"/>
                </a:moveTo>
                <a:lnTo>
                  <a:pt x="1665" y="71"/>
                </a:lnTo>
                <a:lnTo>
                  <a:pt x="1710" y="71"/>
                </a:lnTo>
                <a:lnTo>
                  <a:pt x="1710" y="116"/>
                </a:lnTo>
                <a:lnTo>
                  <a:pt x="1665" y="11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598" name="组合 2597"/>
          <p:cNvGrpSpPr/>
          <p:nvPr/>
        </p:nvGrpSpPr>
        <p:grpSpPr>
          <a:xfrm>
            <a:off x="5564581" y="1556382"/>
            <a:ext cx="680502" cy="664193"/>
            <a:chOff x="4508733" y="2952014"/>
            <a:chExt cx="1054924" cy="1029641"/>
          </a:xfrm>
        </p:grpSpPr>
        <p:pic>
          <p:nvPicPr>
            <p:cNvPr id="2599" name="图片 259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0" name="文本框 2599"/>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一</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grpSp>
        <p:nvGrpSpPr>
          <p:cNvPr id="2601" name="组合 2600"/>
          <p:cNvGrpSpPr/>
          <p:nvPr/>
        </p:nvGrpSpPr>
        <p:grpSpPr>
          <a:xfrm>
            <a:off x="5626811" y="2932313"/>
            <a:ext cx="680502" cy="664193"/>
            <a:chOff x="4508733" y="2952014"/>
            <a:chExt cx="1054924" cy="1029641"/>
          </a:xfrm>
        </p:grpSpPr>
        <p:pic>
          <p:nvPicPr>
            <p:cNvPr id="2602" name="图片 260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3" name="文本框 2602"/>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二</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grpSp>
        <p:nvGrpSpPr>
          <p:cNvPr id="2604" name="组合 2603"/>
          <p:cNvGrpSpPr/>
          <p:nvPr/>
        </p:nvGrpSpPr>
        <p:grpSpPr>
          <a:xfrm>
            <a:off x="5689041" y="4268678"/>
            <a:ext cx="680502" cy="664193"/>
            <a:chOff x="4508733" y="2952014"/>
            <a:chExt cx="1054924" cy="1029641"/>
          </a:xfrm>
        </p:grpSpPr>
        <p:pic>
          <p:nvPicPr>
            <p:cNvPr id="2605" name="图片 260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6" name="文本框 2605"/>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三</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sp>
        <p:nvSpPr>
          <p:cNvPr id="2610" name="文本框 2609"/>
          <p:cNvSpPr txBox="1"/>
          <p:nvPr/>
        </p:nvSpPr>
        <p:spPr>
          <a:xfrm>
            <a:off x="6624541" y="1556382"/>
            <a:ext cx="4377116" cy="579120"/>
          </a:xfrm>
          <a:prstGeom prst="rect">
            <a:avLst/>
          </a:prstGeom>
          <a:noFill/>
        </p:spPr>
        <p:txBody>
          <a:bodyPr wrap="square" rtlCol="0">
            <a:spAutoFit/>
          </a:bodyPr>
          <a:lstStyle/>
          <a:p>
            <a:pPr algn="l"/>
            <a:r>
              <a:rPr lang="en-US" sz="3200" dirty="0" smtClean="0">
                <a:latin typeface="Times New Roman" panose="02020603050405020304" pitchFamily="2" charset="0"/>
              </a:rPr>
              <a:t>Review</a:t>
            </a:r>
            <a:endParaRPr lang="en-US" sz="3200" dirty="0" smtClean="0">
              <a:latin typeface="Times New Roman" panose="02020603050405020304" pitchFamily="2" charset="0"/>
            </a:endParaRPr>
          </a:p>
        </p:txBody>
      </p:sp>
      <p:sp>
        <p:nvSpPr>
          <p:cNvPr id="2611" name="文本框 2610"/>
          <p:cNvSpPr txBox="1"/>
          <p:nvPr/>
        </p:nvSpPr>
        <p:spPr>
          <a:xfrm>
            <a:off x="6624320" y="2731135"/>
            <a:ext cx="6055995" cy="1066800"/>
          </a:xfrm>
          <a:prstGeom prst="rect">
            <a:avLst/>
          </a:prstGeom>
          <a:noFill/>
        </p:spPr>
        <p:txBody>
          <a:bodyPr wrap="square" rtlCol="0">
            <a:spAutoFit/>
          </a:bodyPr>
          <a:lstStyle/>
          <a:p>
            <a:r>
              <a:rPr lang="en-US" sz="3200" dirty="0" smtClean="0">
                <a:latin typeface="Times New Roman" panose="02020603050405020304" pitchFamily="2" charset="0"/>
              </a:rPr>
              <a:t>The formation of Chinese characters--pictographic scripts</a:t>
            </a:r>
            <a:endParaRPr lang="en-US" sz="3200" dirty="0">
              <a:latin typeface="禹卫书法行书简体" panose="02000603000000000000" pitchFamily="2" charset="-122"/>
              <a:ea typeface="禹卫书法行书简体" panose="02000603000000000000" pitchFamily="2" charset="-122"/>
            </a:endParaRPr>
          </a:p>
        </p:txBody>
      </p:sp>
      <p:sp>
        <p:nvSpPr>
          <p:cNvPr id="2613" name="文本框 2612"/>
          <p:cNvSpPr txBox="1"/>
          <p:nvPr/>
        </p:nvSpPr>
        <p:spPr>
          <a:xfrm>
            <a:off x="6707277" y="4347798"/>
            <a:ext cx="3610208" cy="584775"/>
          </a:xfrm>
          <a:prstGeom prst="rect">
            <a:avLst/>
          </a:prstGeom>
          <a:noFill/>
        </p:spPr>
        <p:txBody>
          <a:bodyPr wrap="square" rtlCol="0">
            <a:spAutoFit/>
          </a:bodyPr>
          <a:lstStyle/>
          <a:p>
            <a:r>
              <a:rPr lang="en-US" altLang="zh-CN" sz="3200" dirty="0" smtClean="0">
                <a:latin typeface="Times New Roman" panose="02020603050405020304" pitchFamily="2" charset="0"/>
                <a:sym typeface="+mn-ea"/>
              </a:rPr>
              <a:t>Homework</a:t>
            </a:r>
            <a:endParaRPr lang="zh-CN" altLang="en-US" sz="3200" dirty="0">
              <a:latin typeface="Times New Roman" panose="02020603050405020304" pitchFamily="2" charset="0"/>
              <a:sym typeface="+mn-ea"/>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75915" y="1444625"/>
            <a:ext cx="8020050" cy="46024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en-US" altLang="zh-CN" sz="6000" dirty="0" smtClean="0">
                <a:latin typeface="华文楷体" pitchFamily="2" charset="-122"/>
                <a:ea typeface="华文楷体" pitchFamily="2" charset="-122"/>
              </a:rPr>
              <a:t>5. </a:t>
            </a:r>
            <a:r>
              <a:rPr lang="zh-CN" altLang="en-US" sz="6000" dirty="0" smtClean="0">
                <a:latin typeface="华文楷体" pitchFamily="2" charset="-122"/>
                <a:ea typeface="华文楷体" pitchFamily="2" charset="-122"/>
              </a:rPr>
              <a:t>夫  </a:t>
            </a:r>
            <a:r>
              <a:rPr lang="zh-CN" altLang="en-US" sz="6000" dirty="0" smtClean="0">
                <a:latin typeface="Times New Roman" panose="02020603050405020304" pitchFamily="2" charset="0"/>
                <a:ea typeface="华文楷体" pitchFamily="2" charset="-122"/>
              </a:rPr>
              <a:t>fū</a:t>
            </a:r>
            <a:endParaRPr lang="zh-CN" altLang="en-US" sz="6000" dirty="0" smtClean="0">
              <a:latin typeface="Times New Roman" panose="02020603050405020304" pitchFamily="2" charset="0"/>
              <a:ea typeface="华文楷体" pitchFamily="2" charset="-122"/>
            </a:endParaRPr>
          </a:p>
          <a:p>
            <a:pPr algn="l"/>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endParaRPr>
          </a:p>
          <a:p>
            <a:pPr algn="l"/>
            <a:r>
              <a:rPr lang="zh-CN" altLang="en-US" sz="6000" dirty="0" smtClean="0">
                <a:latin typeface="华文楷体" pitchFamily="2" charset="-122"/>
                <a:ea typeface="华文楷体" pitchFamily="2" charset="-122"/>
              </a:rPr>
              <a:t>    丈夫  </a:t>
            </a:r>
            <a:r>
              <a:rPr lang="en-US" altLang="zh-CN" sz="6000" dirty="0" smtClean="0">
                <a:latin typeface="Times New Roman" panose="02020603050405020304" pitchFamily="2" charset="0"/>
                <a:ea typeface="华文楷体" pitchFamily="2" charset="-122"/>
              </a:rPr>
              <a:t>zh</a:t>
            </a:r>
            <a:r>
              <a:rPr lang="zh-CN" altLang="en-US" sz="6000" dirty="0" smtClean="0">
                <a:latin typeface="Times New Roman" panose="02020603050405020304" pitchFamily="2" charset="0"/>
                <a:ea typeface="华文楷体" pitchFamily="2" charset="-122"/>
              </a:rPr>
              <a:t>à</a:t>
            </a:r>
            <a:r>
              <a:rPr lang="en-US" altLang="zh-CN" sz="6000" dirty="0" smtClean="0">
                <a:latin typeface="Times New Roman" panose="02020603050405020304" pitchFamily="2" charset="0"/>
                <a:ea typeface="华文楷体" pitchFamily="2" charset="-122"/>
              </a:rPr>
              <a:t>ng</a:t>
            </a:r>
            <a:r>
              <a:rPr lang="zh-CN" altLang="en-US" sz="6000" dirty="0" smtClean="0">
                <a:latin typeface="Times New Roman" panose="02020603050405020304" pitchFamily="2" charset="0"/>
                <a:ea typeface="华文楷体" pitchFamily="2" charset="-122"/>
                <a:sym typeface="+mn-ea"/>
              </a:rPr>
              <a:t>f</a:t>
            </a:r>
            <a:r>
              <a:rPr lang="en-US" altLang="zh-CN" sz="6000" dirty="0" smtClean="0">
                <a:latin typeface="Times New Roman" panose="02020603050405020304" pitchFamily="2" charset="0"/>
                <a:ea typeface="华文楷体" pitchFamily="2" charset="-122"/>
                <a:sym typeface="+mn-ea"/>
              </a:rPr>
              <a:t>u</a:t>
            </a:r>
            <a:endParaRPr lang="en-US" altLang="zh-CN" sz="6000" dirty="0" smtClean="0">
              <a:latin typeface="Times New Roman" panose="02020603050405020304" pitchFamily="2" charset="0"/>
              <a:ea typeface="华文楷体" pitchFamily="2" charset="-122"/>
              <a:sym typeface="+mn-ea"/>
            </a:endParaRPr>
          </a:p>
          <a:p>
            <a:r>
              <a:rPr lang="en-US" altLang="zh-CN" sz="6000" dirty="0" smtClean="0">
                <a:latin typeface="Times New Roman" panose="02020603050405020304" pitchFamily="2" charset="0"/>
                <a:ea typeface="楷体_GB2312" panose="02010609030101010101" charset="-122"/>
                <a:sym typeface="+mn-ea"/>
              </a:rPr>
              <a:t>    </a:t>
            </a:r>
            <a:r>
              <a:rPr lang="zh-CN" altLang="en-US" sz="6000" dirty="0" smtClean="0">
                <a:latin typeface="Times New Roman" panose="02020603050405020304" pitchFamily="2" charset="0"/>
                <a:ea typeface="楷体_GB2312" panose="02010609030101010101" charset="-122"/>
                <a:sym typeface="+mn-ea"/>
              </a:rPr>
              <a:t>                </a:t>
            </a:r>
            <a:r>
              <a:rPr lang="en-US" altLang="zh-CN" sz="6000" dirty="0" smtClean="0">
                <a:latin typeface="Times New Roman" panose="02020603050405020304" pitchFamily="2" charset="0"/>
                <a:ea typeface="楷体_GB2312" panose="02010609030101010101" charset="-122"/>
                <a:sym typeface="+mn-ea"/>
              </a:rPr>
              <a:t>husband</a:t>
            </a:r>
            <a:endParaRPr lang="en-US" altLang="zh-CN" sz="6000" dirty="0" smtClean="0">
              <a:latin typeface="Times New Roman" panose="02020603050405020304" pitchFamily="2" charset="0"/>
              <a:ea typeface="楷体_GB2312" panose="02010609030101010101" charset="-122"/>
              <a:sym typeface="+mn-ea"/>
            </a:endParaRPr>
          </a:p>
        </p:txBody>
      </p:sp>
      <p:pic>
        <p:nvPicPr>
          <p:cNvPr id="25602" name="Picture 2" descr="http://1802.img.pp.sohu.com.cn/images/blog/2008/12/30/10/9/11f2ed104d8g214.jpg"/>
          <p:cNvPicPr>
            <a:picLocks noChangeAspect="1" noChangeArrowheads="1"/>
          </p:cNvPicPr>
          <p:nvPr/>
        </p:nvPicPr>
        <p:blipFill>
          <a:blip r:embed="rId3"/>
          <a:srcRect/>
          <a:stretch>
            <a:fillRect/>
          </a:stretch>
        </p:blipFill>
        <p:spPr bwMode="auto">
          <a:xfrm>
            <a:off x="4361180" y="3446780"/>
            <a:ext cx="5813425" cy="3263265"/>
          </a:xfrm>
          <a:prstGeom prst="rect">
            <a:avLst/>
          </a:prstGeom>
          <a:noFill/>
        </p:spPr>
      </p:pic>
      <p:sp>
        <p:nvSpPr>
          <p:cNvPr id="3" name="文本框 2"/>
          <p:cNvSpPr txBox="1"/>
          <p:nvPr/>
        </p:nvSpPr>
        <p:spPr>
          <a:xfrm>
            <a:off x="7100570" y="2353310"/>
            <a:ext cx="3181985" cy="762000"/>
          </a:xfrm>
          <a:prstGeom prst="rect">
            <a:avLst/>
          </a:prstGeom>
          <a:noFill/>
        </p:spPr>
        <p:txBody>
          <a:bodyPr wrap="square" rtlCol="0">
            <a:spAutoFit/>
          </a:bodyPr>
          <a:p>
            <a:r>
              <a:rPr lang="en-US" altLang="zh-CN" sz="4400">
                <a:latin typeface="Times New Roman" panose="02020603050405020304" pitchFamily="2" charset="0"/>
              </a:rPr>
              <a:t>man</a:t>
            </a:r>
            <a:endParaRPr lang="en-US" altLang="zh-CN" sz="4400">
              <a:latin typeface="Times New Roman" panose="02020603050405020304"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nodeType="clickEffect">
                                  <p:stCondLst>
                                    <p:cond delay="0"/>
                                  </p:stCondLst>
                                  <p:childTnLst>
                                    <p:animEffect transition="out" filter="checkerboard(across)">
                                      <p:cBhvr>
                                        <p:cTn id="6" dur="500"/>
                                        <p:tgtEl>
                                          <p:spTgt spid="25602"/>
                                        </p:tgtEl>
                                      </p:cBhvr>
                                    </p:animEffect>
                                    <p:set>
                                      <p:cBhvr>
                                        <p:cTn id="7" dur="1" fill="hold">
                                          <p:stCondLst>
                                            <p:cond delay="499"/>
                                          </p:stCondLst>
                                        </p:cTn>
                                        <p:tgtEl>
                                          <p:spTgt spid="2560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75915" y="1444625"/>
            <a:ext cx="8020050" cy="46024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en-US" altLang="zh-CN" sz="6000" dirty="0" smtClean="0">
                <a:latin typeface="华文楷体" pitchFamily="2" charset="-122"/>
                <a:ea typeface="华文楷体" pitchFamily="2" charset="-122"/>
              </a:rPr>
              <a:t>6. </a:t>
            </a:r>
            <a:r>
              <a:rPr lang="zh-CN" altLang="en-US" sz="6000" dirty="0" smtClean="0">
                <a:latin typeface="华文楷体" pitchFamily="2" charset="-122"/>
                <a:ea typeface="华文楷体" pitchFamily="2" charset="-122"/>
              </a:rPr>
              <a:t>刀  </a:t>
            </a:r>
            <a:r>
              <a:rPr lang="en-US" altLang="zh-CN" sz="6000" dirty="0" smtClean="0">
                <a:latin typeface="Times New Roman" panose="02020603050405020304" pitchFamily="2" charset="0"/>
                <a:ea typeface="华文楷体" pitchFamily="2" charset="-122"/>
              </a:rPr>
              <a:t>dāo</a:t>
            </a:r>
            <a:endParaRPr lang="en-US" altLang="zh-CN" sz="6000" dirty="0" smtClean="0">
              <a:latin typeface="Times New Roman" panose="02020603050405020304" pitchFamily="2" charset="0"/>
              <a:ea typeface="华文楷体" pitchFamily="2" charset="-122"/>
            </a:endParaRPr>
          </a:p>
          <a:p>
            <a:pPr algn="l"/>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endParaRPr>
          </a:p>
          <a:p>
            <a:pPr algn="l"/>
            <a:r>
              <a:rPr lang="zh-CN" altLang="en-US" sz="6000" dirty="0" smtClean="0">
                <a:latin typeface="华文楷体" pitchFamily="2" charset="-122"/>
                <a:ea typeface="华文楷体" pitchFamily="2" charset="-122"/>
              </a:rPr>
              <a:t>    刀子  </a:t>
            </a:r>
            <a:r>
              <a:rPr lang="en-US" altLang="zh-CN" sz="6000" dirty="0" smtClean="0">
                <a:latin typeface="华文楷体" pitchFamily="2" charset="-122"/>
                <a:ea typeface="华文楷体" pitchFamily="2" charset="-122"/>
              </a:rPr>
              <a:t>d</a:t>
            </a:r>
            <a:r>
              <a:rPr lang="zh-CN" altLang="en-US" sz="6000" dirty="0" smtClean="0">
                <a:latin typeface="华文楷体" pitchFamily="2" charset="-122"/>
                <a:ea typeface="华文楷体" pitchFamily="2" charset="-122"/>
              </a:rPr>
              <a:t>ā</a:t>
            </a:r>
            <a:r>
              <a:rPr lang="en-US" altLang="zh-CN" sz="6000" dirty="0" smtClean="0">
                <a:latin typeface="华文楷体" pitchFamily="2" charset="-122"/>
                <a:ea typeface="华文楷体" pitchFamily="2" charset="-122"/>
              </a:rPr>
              <a:t>ozi</a:t>
            </a:r>
            <a:endParaRPr lang="en-US" altLang="zh-CN" sz="6000" dirty="0" smtClean="0">
              <a:latin typeface="华文楷体" pitchFamily="2" charset="-122"/>
              <a:ea typeface="华文楷体" pitchFamily="2" charset="-122"/>
              <a:sym typeface="+mn-ea"/>
            </a:endParaRPr>
          </a:p>
          <a:p>
            <a:r>
              <a:rPr lang="en-US" altLang="zh-CN" sz="6000" dirty="0" smtClean="0">
                <a:latin typeface="Times New Roman" panose="02020603050405020304" pitchFamily="2" charset="0"/>
                <a:ea typeface="楷体_GB2312" panose="02010609030101010101" charset="-122"/>
                <a:sym typeface="+mn-ea"/>
              </a:rPr>
              <a:t>    </a:t>
            </a:r>
            <a:r>
              <a:rPr lang="zh-CN" altLang="en-US" sz="6000" dirty="0" smtClean="0">
                <a:latin typeface="Times New Roman" panose="02020603050405020304" pitchFamily="2" charset="0"/>
                <a:ea typeface="楷体_GB2312" panose="02010609030101010101" charset="-122"/>
                <a:sym typeface="+mn-ea"/>
              </a:rPr>
              <a:t> </a:t>
            </a:r>
            <a:endParaRPr lang="zh-CN" altLang="en-US" sz="6000" dirty="0" smtClean="0">
              <a:latin typeface="Times New Roman" panose="02020603050405020304" pitchFamily="2" charset="0"/>
              <a:ea typeface="楷体_GB2312" panose="02010609030101010101" charset="-122"/>
              <a:sym typeface="+mn-ea"/>
            </a:endParaRPr>
          </a:p>
        </p:txBody>
      </p:sp>
      <p:pic>
        <p:nvPicPr>
          <p:cNvPr id="24578" name="Picture 2" descr="http://f.hiphotos.baidu.com/zhidao/pic/item/3ac79f3df8dcd100e77daee6718b4710b8122f17.jpg"/>
          <p:cNvPicPr>
            <a:picLocks noChangeAspect="1" noChangeArrowheads="1"/>
          </p:cNvPicPr>
          <p:nvPr/>
        </p:nvPicPr>
        <p:blipFill>
          <a:blip r:embed="rId3"/>
          <a:srcRect t="26355" b="4938"/>
          <a:stretch>
            <a:fillRect/>
          </a:stretch>
        </p:blipFill>
        <p:spPr bwMode="auto">
          <a:xfrm>
            <a:off x="3501814" y="3914352"/>
            <a:ext cx="7000875" cy="1806222"/>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xit" presetSubtype="16" fill="hold" nodeType="clickEffect">
                                  <p:stCondLst>
                                    <p:cond delay="0"/>
                                  </p:stCondLst>
                                  <p:childTnLst>
                                    <p:animEffect transition="out" filter="box(in)">
                                      <p:cBhvr>
                                        <p:cTn id="6" dur="500"/>
                                        <p:tgtEl>
                                          <p:spTgt spid="24578"/>
                                        </p:tgtEl>
                                      </p:cBhvr>
                                    </p:animEffect>
                                    <p:set>
                                      <p:cBhvr>
                                        <p:cTn id="7" dur="1" fill="hold">
                                          <p:stCondLst>
                                            <p:cond delay="499"/>
                                          </p:stCondLst>
                                        </p:cTn>
                                        <p:tgtEl>
                                          <p:spTgt spid="2457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75915" y="1444625"/>
            <a:ext cx="8020050" cy="46024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en-US" altLang="zh-CN" sz="6000" dirty="0" smtClean="0">
                <a:latin typeface="华文楷体" pitchFamily="2" charset="-122"/>
                <a:ea typeface="华文楷体" pitchFamily="2" charset="-122"/>
              </a:rPr>
              <a:t>7. </a:t>
            </a:r>
            <a:r>
              <a:rPr lang="zh-CN" altLang="en-US" sz="6000" dirty="0" smtClean="0">
                <a:latin typeface="华文楷体" pitchFamily="2" charset="-122"/>
                <a:ea typeface="华文楷体" pitchFamily="2" charset="-122"/>
              </a:rPr>
              <a:t>手  </a:t>
            </a:r>
            <a:r>
              <a:rPr lang="en-US" altLang="zh-CN" sz="6000" dirty="0" smtClean="0">
                <a:latin typeface="Times New Roman" panose="02020603050405020304" pitchFamily="2" charset="0"/>
                <a:ea typeface="华文楷体" pitchFamily="2" charset="-122"/>
              </a:rPr>
              <a:t>shǒu</a:t>
            </a:r>
            <a:endParaRPr lang="en-US" altLang="zh-CN" sz="6000" dirty="0" smtClean="0">
              <a:latin typeface="Times New Roman" panose="02020603050405020304" pitchFamily="2" charset="0"/>
              <a:ea typeface="华文楷体" pitchFamily="2" charset="-122"/>
            </a:endParaRPr>
          </a:p>
          <a:p>
            <a:pPr algn="l"/>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endParaRPr>
          </a:p>
          <a:p>
            <a:pPr algn="l"/>
            <a:r>
              <a:rPr lang="zh-CN" altLang="en-US" sz="6000" dirty="0" smtClean="0">
                <a:latin typeface="华文楷体" pitchFamily="2" charset="-122"/>
                <a:ea typeface="华文楷体" pitchFamily="2" charset="-122"/>
              </a:rPr>
              <a:t>    洗手间 </a:t>
            </a:r>
            <a:r>
              <a:rPr lang="en-US" altLang="zh-CN" sz="6000" dirty="0" smtClean="0">
                <a:latin typeface="Times New Roman" panose="02020603050405020304" pitchFamily="2" charset="0"/>
                <a:ea typeface="华文楷体" pitchFamily="2" charset="-122"/>
              </a:rPr>
              <a:t>x</a:t>
            </a:r>
            <a:r>
              <a:rPr lang="zh-CN" altLang="en-US" sz="6000" dirty="0" smtClean="0">
                <a:latin typeface="Times New Roman" panose="02020603050405020304" pitchFamily="2" charset="0"/>
                <a:ea typeface="华文楷体" pitchFamily="2" charset="-122"/>
              </a:rPr>
              <a:t>ǐ</a:t>
            </a:r>
            <a:r>
              <a:rPr lang="en-US" altLang="zh-CN" sz="6000" dirty="0" smtClean="0">
                <a:latin typeface="Times New Roman" panose="02020603050405020304" pitchFamily="2" charset="0"/>
                <a:ea typeface="华文楷体" pitchFamily="2" charset="-122"/>
              </a:rPr>
              <a:t>sh</a:t>
            </a:r>
            <a:r>
              <a:rPr lang="zh-CN" altLang="en-US" sz="6000" dirty="0" smtClean="0">
                <a:latin typeface="Times New Roman" panose="02020603050405020304" pitchFamily="2" charset="0"/>
                <a:ea typeface="华文楷体" pitchFamily="2" charset="-122"/>
              </a:rPr>
              <a:t>ǒ</a:t>
            </a:r>
            <a:r>
              <a:rPr lang="en-US" altLang="zh-CN" sz="6000" dirty="0" smtClean="0">
                <a:latin typeface="Times New Roman" panose="02020603050405020304" pitchFamily="2" charset="0"/>
                <a:ea typeface="华文楷体" pitchFamily="2" charset="-122"/>
              </a:rPr>
              <a:t>uji</a:t>
            </a:r>
            <a:r>
              <a:rPr lang="zh-CN" altLang="en-US" sz="6000" dirty="0" smtClean="0">
                <a:latin typeface="Times New Roman" panose="02020603050405020304" pitchFamily="2" charset="0"/>
                <a:ea typeface="华文楷体" pitchFamily="2" charset="-122"/>
              </a:rPr>
              <a:t>ā</a:t>
            </a:r>
            <a:r>
              <a:rPr lang="en-US" altLang="zh-CN" sz="6000" dirty="0" smtClean="0">
                <a:latin typeface="Times New Roman" panose="02020603050405020304" pitchFamily="2" charset="0"/>
                <a:ea typeface="华文楷体" pitchFamily="2" charset="-122"/>
              </a:rPr>
              <a:t>n</a:t>
            </a:r>
            <a:endParaRPr lang="en-US" altLang="zh-CN" sz="6000" dirty="0" smtClean="0">
              <a:latin typeface="Times New Roman" panose="02020603050405020304" pitchFamily="2" charset="0"/>
              <a:ea typeface="华文楷体" pitchFamily="2" charset="-122"/>
              <a:sym typeface="+mn-ea"/>
            </a:endParaRPr>
          </a:p>
          <a:p>
            <a:r>
              <a:rPr lang="en-US" altLang="zh-CN" sz="6000" dirty="0" smtClean="0">
                <a:latin typeface="Times New Roman" panose="02020603050405020304" pitchFamily="2" charset="0"/>
                <a:ea typeface="楷体_GB2312" panose="02010609030101010101" charset="-122"/>
                <a:sym typeface="+mn-ea"/>
              </a:rPr>
              <a:t>    </a:t>
            </a:r>
            <a:r>
              <a:rPr lang="zh-CN" altLang="en-US" sz="6000" dirty="0" smtClean="0">
                <a:latin typeface="Times New Roman" panose="02020603050405020304" pitchFamily="2" charset="0"/>
                <a:ea typeface="楷体_GB2312" panose="02010609030101010101" charset="-122"/>
                <a:sym typeface="+mn-ea"/>
              </a:rPr>
              <a:t> </a:t>
            </a:r>
            <a:endParaRPr lang="zh-CN" altLang="en-US" sz="6000" dirty="0" smtClean="0">
              <a:latin typeface="Times New Roman" panose="02020603050405020304" pitchFamily="2" charset="0"/>
              <a:ea typeface="楷体_GB2312" panose="02010609030101010101" charset="-122"/>
              <a:sym typeface="+mn-ea"/>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75915" y="1444625"/>
            <a:ext cx="8020050" cy="36880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en-US" altLang="zh-CN" sz="6000" dirty="0" smtClean="0">
                <a:latin typeface="华文楷体" pitchFamily="2" charset="-122"/>
                <a:ea typeface="华文楷体" pitchFamily="2" charset="-122"/>
              </a:rPr>
              <a:t>8. </a:t>
            </a:r>
            <a:r>
              <a:rPr lang="zh-CN" altLang="en-US" sz="6000" dirty="0" smtClean="0">
                <a:latin typeface="华文楷体" pitchFamily="2" charset="-122"/>
                <a:ea typeface="华文楷体" pitchFamily="2" charset="-122"/>
              </a:rPr>
              <a:t>皿  </a:t>
            </a:r>
            <a:r>
              <a:rPr lang="en-US" altLang="zh-CN" sz="6000" dirty="0" smtClean="0">
                <a:latin typeface="Times New Roman" panose="02020603050405020304" pitchFamily="2" charset="0"/>
                <a:ea typeface="华文楷体" pitchFamily="2" charset="-122"/>
              </a:rPr>
              <a:t>m</a:t>
            </a:r>
            <a:r>
              <a:rPr lang="zh-CN" altLang="en-US" sz="6000" dirty="0" smtClean="0">
                <a:latin typeface="Times New Roman" panose="02020603050405020304" pitchFamily="2" charset="0"/>
                <a:ea typeface="华文楷体" pitchFamily="2" charset="-122"/>
              </a:rPr>
              <a:t>ǐ</a:t>
            </a:r>
            <a:r>
              <a:rPr lang="en-US" altLang="zh-CN" sz="6000" dirty="0" smtClean="0">
                <a:latin typeface="Times New Roman" panose="02020603050405020304" pitchFamily="2" charset="0"/>
                <a:ea typeface="华文楷体" pitchFamily="2" charset="-122"/>
              </a:rPr>
              <a:t>n </a:t>
            </a:r>
            <a:endParaRPr lang="zh-CN" altLang="en-US" sz="6000" dirty="0" smtClean="0">
              <a:latin typeface="Times New Roman" panose="02020603050405020304" pitchFamily="2" charset="0"/>
              <a:ea typeface="华文楷体" pitchFamily="2" charset="-122"/>
            </a:endParaRPr>
          </a:p>
          <a:p>
            <a:pPr algn="l"/>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endParaRPr>
          </a:p>
          <a:p>
            <a:pPr algn="l"/>
            <a:r>
              <a:rPr lang="zh-CN" altLang="en-US" sz="6000" dirty="0" smtClean="0">
                <a:latin typeface="华文楷体" pitchFamily="2" charset="-122"/>
                <a:ea typeface="华文楷体" pitchFamily="2" charset="-122"/>
              </a:rPr>
              <a:t>    器皿 </a:t>
            </a:r>
            <a:r>
              <a:rPr lang="en-US" altLang="zh-CN" sz="6000" dirty="0" smtClean="0">
                <a:latin typeface="Times New Roman" panose="02020603050405020304" pitchFamily="2" charset="0"/>
                <a:ea typeface="华文楷体" pitchFamily="2" charset="-122"/>
              </a:rPr>
              <a:t>q</a:t>
            </a:r>
            <a:r>
              <a:rPr lang="zh-CN" altLang="en-US" sz="6000" dirty="0" smtClean="0">
                <a:latin typeface="Times New Roman" panose="02020603050405020304" pitchFamily="2" charset="0"/>
                <a:ea typeface="华文楷体" pitchFamily="2" charset="-122"/>
              </a:rPr>
              <a:t>ì</a:t>
            </a:r>
            <a:r>
              <a:rPr lang="en-US" altLang="zh-CN" sz="6000" dirty="0" smtClean="0">
                <a:latin typeface="Times New Roman" panose="02020603050405020304" pitchFamily="2" charset="0"/>
                <a:ea typeface="华文楷体" pitchFamily="2" charset="-122"/>
              </a:rPr>
              <a:t>m</a:t>
            </a:r>
            <a:r>
              <a:rPr lang="zh-CN" altLang="en-US" sz="6000" dirty="0" smtClean="0">
                <a:latin typeface="Times New Roman" panose="02020603050405020304" pitchFamily="2" charset="0"/>
                <a:ea typeface="华文楷体" pitchFamily="2" charset="-122"/>
              </a:rPr>
              <a:t>ǐ</a:t>
            </a:r>
            <a:r>
              <a:rPr lang="en-US" altLang="zh-CN" sz="6000" dirty="0" smtClean="0">
                <a:latin typeface="Times New Roman" panose="02020603050405020304" pitchFamily="2" charset="0"/>
                <a:ea typeface="华文楷体" pitchFamily="2" charset="-122"/>
              </a:rPr>
              <a:t>n</a:t>
            </a:r>
            <a:r>
              <a:rPr lang="en-US" altLang="zh-CN" sz="6000" dirty="0" smtClean="0">
                <a:latin typeface="华文楷体" pitchFamily="2" charset="-122"/>
                <a:ea typeface="华文楷体" pitchFamily="2" charset="-122"/>
                <a:sym typeface="+mn-ea"/>
              </a:rPr>
              <a:t>    </a:t>
            </a:r>
            <a:r>
              <a:rPr lang="zh-CN" altLang="en-US" sz="6000" dirty="0" smtClean="0">
                <a:latin typeface="华文楷体" pitchFamily="2" charset="-122"/>
                <a:ea typeface="华文楷体" pitchFamily="2" charset="-122"/>
                <a:sym typeface="+mn-ea"/>
              </a:rPr>
              <a:t> </a:t>
            </a:r>
            <a:endParaRPr lang="zh-CN" altLang="en-US" sz="6000" dirty="0" smtClean="0">
              <a:latin typeface="华文楷体" pitchFamily="2" charset="-122"/>
              <a:ea typeface="华文楷体" pitchFamily="2" charset="-122"/>
              <a:sym typeface="+mn-ea"/>
            </a:endParaRPr>
          </a:p>
        </p:txBody>
      </p:sp>
      <p:sp>
        <p:nvSpPr>
          <p:cNvPr id="3" name="文本框 2"/>
          <p:cNvSpPr txBox="1"/>
          <p:nvPr/>
        </p:nvSpPr>
        <p:spPr>
          <a:xfrm>
            <a:off x="7569200" y="2436495"/>
            <a:ext cx="4137025" cy="701040"/>
          </a:xfrm>
          <a:prstGeom prst="rect">
            <a:avLst/>
          </a:prstGeom>
          <a:noFill/>
        </p:spPr>
        <p:txBody>
          <a:bodyPr wrap="square" rtlCol="0">
            <a:spAutoFit/>
          </a:bodyPr>
          <a:p>
            <a:r>
              <a:rPr lang="en-US" altLang="zh-CN" sz="4000">
                <a:latin typeface="Times New Roman" panose="02020603050405020304" pitchFamily="2" charset="0"/>
              </a:rPr>
              <a:t>kitchen utensil</a:t>
            </a:r>
            <a:endParaRPr lang="en-US" altLang="zh-CN" sz="4000">
              <a:latin typeface="Times New Roman" panose="02020603050405020304" pitchFamily="2" charset="0"/>
            </a:endParaRPr>
          </a:p>
        </p:txBody>
      </p:sp>
      <p:sp>
        <p:nvSpPr>
          <p:cNvPr id="4" name="文本框 3"/>
          <p:cNvSpPr txBox="1"/>
          <p:nvPr/>
        </p:nvSpPr>
        <p:spPr>
          <a:xfrm>
            <a:off x="8684260" y="4312920"/>
            <a:ext cx="4137025" cy="701040"/>
          </a:xfrm>
          <a:prstGeom prst="rect">
            <a:avLst/>
          </a:prstGeom>
          <a:noFill/>
        </p:spPr>
        <p:txBody>
          <a:bodyPr wrap="square" rtlCol="0">
            <a:spAutoFit/>
          </a:bodyPr>
          <a:p>
            <a:r>
              <a:rPr lang="en-US" altLang="zh-CN" sz="4000">
                <a:latin typeface="Times New Roman" panose="02020603050405020304" pitchFamily="2" charset="0"/>
              </a:rPr>
              <a:t>container</a:t>
            </a:r>
            <a:endParaRPr lang="en-US" altLang="zh-CN" sz="4000">
              <a:latin typeface="Times New Roman" panose="02020603050405020304" pitchFamily="2" charset="0"/>
            </a:endParaRPr>
          </a:p>
        </p:txBody>
      </p:sp>
      <p:pic>
        <p:nvPicPr>
          <p:cNvPr id="21506" name="Picture 2" descr="http://img.qkzz.net/uploads/201508/10/5866954-0.jpg"/>
          <p:cNvPicPr>
            <a:picLocks noChangeAspect="1" noChangeArrowheads="1"/>
          </p:cNvPicPr>
          <p:nvPr/>
        </p:nvPicPr>
        <p:blipFill>
          <a:blip r:embed="rId3"/>
          <a:srcRect r="25469" b="22700"/>
          <a:stretch>
            <a:fillRect/>
          </a:stretch>
        </p:blipFill>
        <p:spPr bwMode="auto">
          <a:xfrm>
            <a:off x="4342130" y="3738880"/>
            <a:ext cx="6783070" cy="2726055"/>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nodeType="clickEffect">
                                  <p:stCondLst>
                                    <p:cond delay="0"/>
                                  </p:stCondLst>
                                  <p:childTnLst>
                                    <p:animEffect transition="out" filter="checkerboard(across)">
                                      <p:cBhvr>
                                        <p:cTn id="6" dur="500"/>
                                        <p:tgtEl>
                                          <p:spTgt spid="21506"/>
                                        </p:tgtEl>
                                      </p:cBhvr>
                                    </p:animEffect>
                                    <p:set>
                                      <p:cBhvr>
                                        <p:cTn id="7" dur="1" fill="hold">
                                          <p:stCondLst>
                                            <p:cond delay="499"/>
                                          </p:stCondLst>
                                        </p:cTn>
                                        <p:tgtEl>
                                          <p:spTgt spid="2150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linds(horizont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75915" y="1444625"/>
            <a:ext cx="8020050" cy="460248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New characters:</a:t>
            </a:r>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en-US" altLang="zh-CN" sz="6000" dirty="0" smtClean="0">
                <a:latin typeface="华文楷体" pitchFamily="2" charset="-122"/>
                <a:ea typeface="华文楷体" pitchFamily="2" charset="-122"/>
              </a:rPr>
              <a:t>9. </a:t>
            </a:r>
            <a:r>
              <a:rPr lang="zh-CN" altLang="en-US" sz="6000" dirty="0" smtClean="0">
                <a:latin typeface="华文楷体" pitchFamily="2" charset="-122"/>
                <a:ea typeface="华文楷体" pitchFamily="2" charset="-122"/>
              </a:rPr>
              <a:t>日  </a:t>
            </a:r>
            <a:r>
              <a:rPr lang="en-US" altLang="zh-CN" sz="6000" dirty="0" smtClean="0">
                <a:latin typeface="Times New Roman" panose="02020603050405020304" pitchFamily="2" charset="0"/>
                <a:ea typeface="华文楷体" pitchFamily="2" charset="-122"/>
              </a:rPr>
              <a:t>rì</a:t>
            </a:r>
            <a:endParaRPr lang="en-US" altLang="zh-CN" sz="6000" dirty="0" smtClean="0">
              <a:latin typeface="Times New Roman" panose="02020603050405020304" pitchFamily="2" charset="0"/>
              <a:ea typeface="华文楷体" pitchFamily="2" charset="-122"/>
            </a:endParaRPr>
          </a:p>
          <a:p>
            <a:pPr algn="l"/>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endParaRPr>
          </a:p>
          <a:p>
            <a:pPr algn="l"/>
            <a:r>
              <a:rPr lang="zh-CN" altLang="en-US" sz="6000" dirty="0" smtClean="0">
                <a:latin typeface="华文楷体" pitchFamily="2" charset="-122"/>
                <a:ea typeface="华文楷体" pitchFamily="2" charset="-122"/>
              </a:rPr>
              <a:t>   日子 </a:t>
            </a:r>
            <a:r>
              <a:rPr lang="en-US" altLang="zh-CN" sz="6000" dirty="0" smtClean="0">
                <a:latin typeface="Times New Roman" panose="02020603050405020304" pitchFamily="2" charset="0"/>
                <a:ea typeface="华文楷体" pitchFamily="2" charset="-122"/>
              </a:rPr>
              <a:t>r</a:t>
            </a:r>
            <a:r>
              <a:rPr lang="zh-CN" altLang="en-US" sz="6000" dirty="0" smtClean="0">
                <a:latin typeface="Times New Roman" panose="02020603050405020304" pitchFamily="2" charset="0"/>
                <a:ea typeface="华文楷体" pitchFamily="2" charset="-122"/>
              </a:rPr>
              <a:t>ì</a:t>
            </a:r>
            <a:r>
              <a:rPr lang="en-US" altLang="zh-CN" sz="6000" dirty="0" smtClean="0">
                <a:latin typeface="Times New Roman" panose="02020603050405020304" pitchFamily="2" charset="0"/>
                <a:ea typeface="华文楷体" pitchFamily="2" charset="-122"/>
              </a:rPr>
              <a:t>zi</a:t>
            </a:r>
            <a:endParaRPr lang="en-US" altLang="zh-CN" sz="6000" dirty="0" smtClean="0">
              <a:latin typeface="Times New Roman" panose="02020603050405020304" pitchFamily="2" charset="0"/>
              <a:ea typeface="华文楷体" pitchFamily="2" charset="-122"/>
              <a:sym typeface="+mn-ea"/>
            </a:endParaRPr>
          </a:p>
          <a:p>
            <a:r>
              <a:rPr lang="en-US" altLang="zh-CN" sz="6000" dirty="0" smtClean="0">
                <a:latin typeface="Times New Roman" panose="02020603050405020304" pitchFamily="2" charset="0"/>
                <a:ea typeface="楷体_GB2312" panose="02010609030101010101" charset="-122"/>
                <a:sym typeface="+mn-ea"/>
              </a:rPr>
              <a:t>    </a:t>
            </a:r>
            <a:r>
              <a:rPr lang="zh-CN" altLang="en-US" sz="6000" dirty="0" smtClean="0">
                <a:latin typeface="Times New Roman" panose="02020603050405020304" pitchFamily="2" charset="0"/>
                <a:ea typeface="楷体_GB2312" panose="02010609030101010101" charset="-122"/>
                <a:sym typeface="+mn-ea"/>
              </a:rPr>
              <a:t> </a:t>
            </a:r>
            <a:endParaRPr lang="zh-CN" altLang="en-US" sz="6000" dirty="0" smtClean="0">
              <a:latin typeface="Times New Roman" panose="02020603050405020304" pitchFamily="2" charset="0"/>
              <a:ea typeface="楷体_GB2312" panose="02010609030101010101" charset="-122"/>
              <a:sym typeface="+mn-ea"/>
            </a:endParaRPr>
          </a:p>
        </p:txBody>
      </p:sp>
      <p:sp>
        <p:nvSpPr>
          <p:cNvPr id="3" name="文本框 2"/>
          <p:cNvSpPr txBox="1"/>
          <p:nvPr/>
        </p:nvSpPr>
        <p:spPr>
          <a:xfrm>
            <a:off x="7569200" y="2436495"/>
            <a:ext cx="4137025" cy="701040"/>
          </a:xfrm>
          <a:prstGeom prst="rect">
            <a:avLst/>
          </a:prstGeom>
          <a:noFill/>
        </p:spPr>
        <p:txBody>
          <a:bodyPr wrap="square" rtlCol="0">
            <a:spAutoFit/>
          </a:bodyPr>
          <a:p>
            <a:r>
              <a:rPr lang="en-US" altLang="zh-CN" sz="4000">
                <a:latin typeface="Times New Roman" panose="02020603050405020304" pitchFamily="2" charset="0"/>
              </a:rPr>
              <a:t>sun</a:t>
            </a:r>
            <a:r>
              <a:rPr lang="zh-CN" altLang="en-US" sz="4000">
                <a:latin typeface="Times New Roman" panose="02020603050405020304" pitchFamily="2" charset="0"/>
              </a:rPr>
              <a:t>；</a:t>
            </a:r>
            <a:r>
              <a:rPr lang="en-US" altLang="zh-CN" sz="4000">
                <a:latin typeface="Times New Roman" panose="02020603050405020304" pitchFamily="2" charset="0"/>
              </a:rPr>
              <a:t>day</a:t>
            </a:r>
            <a:endParaRPr lang="en-US" altLang="zh-CN" sz="4000">
              <a:latin typeface="Times New Roman" panose="02020603050405020304" pitchFamily="2" charset="0"/>
            </a:endParaRPr>
          </a:p>
        </p:txBody>
      </p:sp>
      <p:sp>
        <p:nvSpPr>
          <p:cNvPr id="4" name="文本框 3"/>
          <p:cNvSpPr txBox="1"/>
          <p:nvPr/>
        </p:nvSpPr>
        <p:spPr>
          <a:xfrm>
            <a:off x="7569200" y="4312285"/>
            <a:ext cx="4137025" cy="701040"/>
          </a:xfrm>
          <a:prstGeom prst="rect">
            <a:avLst/>
          </a:prstGeom>
          <a:noFill/>
        </p:spPr>
        <p:txBody>
          <a:bodyPr wrap="square" rtlCol="0">
            <a:spAutoFit/>
          </a:bodyPr>
          <a:p>
            <a:r>
              <a:rPr lang="en-US" altLang="zh-CN" sz="4000">
                <a:latin typeface="Times New Roman" panose="02020603050405020304" pitchFamily="2" charset="0"/>
              </a:rPr>
              <a:t>day</a:t>
            </a:r>
            <a:endParaRPr lang="en-US" altLang="zh-CN" sz="4000">
              <a:latin typeface="Times New Roman" panose="02020603050405020304"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2875915" y="1444625"/>
            <a:ext cx="8020050" cy="3566160"/>
          </a:xfrm>
          <a:prstGeom prst="rect">
            <a:avLst/>
          </a:prstGeom>
        </p:spPr>
        <p:txBody>
          <a:bodyPr wrap="square">
            <a:spAutoFit/>
          </a:bodyPr>
          <a:lstStyle/>
          <a:p>
            <a:r>
              <a:rPr lang="en-US" altLang="zh-CN" sz="4000" dirty="0" smtClean="0">
                <a:latin typeface="Times New Roman" panose="02020603050405020304" pitchFamily="2" charset="0"/>
                <a:ea typeface="宋体" panose="02010600030101010101" pitchFamily="2" charset="-122"/>
              </a:rPr>
              <a:t>Class Activity</a:t>
            </a:r>
            <a:r>
              <a:rPr lang="zh-CN" altLang="en-US" sz="4000" dirty="0" smtClean="0">
                <a:latin typeface="Times New Roman" panose="02020603050405020304" pitchFamily="2" charset="0"/>
                <a:ea typeface="宋体" panose="02010600030101010101" pitchFamily="2" charset="-122"/>
              </a:rPr>
              <a:t>：</a:t>
            </a:r>
            <a:endParaRPr lang="zh-CN" altLang="en-US" sz="40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ctr"/>
            <a:r>
              <a:rPr lang="en-US" altLang="zh-CN" sz="4400" dirty="0" smtClean="0">
                <a:latin typeface="Times New Roman" panose="02020603050405020304" pitchFamily="2" charset="0"/>
                <a:ea typeface="宋体" panose="02010600030101010101" pitchFamily="2" charset="-122"/>
              </a:rPr>
              <a:t>Play games</a:t>
            </a:r>
            <a:endParaRPr lang="en-US" altLang="zh-CN" sz="4400" dirty="0" smtClean="0">
              <a:latin typeface="Times New Roman" panose="02020603050405020304" pitchFamily="2" charset="0"/>
              <a:ea typeface="宋体" panose="02010600030101010101" pitchFamily="2" charset="-122"/>
            </a:endParaRPr>
          </a:p>
          <a:p>
            <a:pPr algn="l"/>
            <a:r>
              <a:rPr lang="zh-CN" altLang="en-US" sz="6000" dirty="0" smtClean="0">
                <a:latin typeface="Times New Roman" panose="02020603050405020304" pitchFamily="2" charset="0"/>
                <a:ea typeface="楷体_GB2312" panose="02010609030101010101" charset="-122"/>
                <a:sym typeface="+mn-ea"/>
              </a:rPr>
              <a:t> </a:t>
            </a:r>
            <a:endParaRPr lang="zh-CN" altLang="en-US" sz="6000" dirty="0" smtClean="0">
              <a:latin typeface="Times New Roman" panose="02020603050405020304" pitchFamily="2" charset="0"/>
              <a:ea typeface="楷体_GB2312" panose="02010609030101010101" charset="-122"/>
              <a:sym typeface="+mn-ea"/>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descr="http://f.hiphotos.baidu.com/zhidao/wh%3D450%2C600/sign=a17095e8800a19d8cb568c0106caaebd/faf2b2119313b07ea74f9c510cd7912396dd8cfd.jpg"/>
          <p:cNvPicPr>
            <a:picLocks noChangeAspect="1" noChangeArrowheads="1"/>
          </p:cNvPicPr>
          <p:nvPr/>
        </p:nvPicPr>
        <p:blipFill>
          <a:blip r:embed="rId3"/>
          <a:srcRect l="72931"/>
          <a:stretch>
            <a:fillRect/>
          </a:stretch>
        </p:blipFill>
        <p:spPr bwMode="auto">
          <a:xfrm>
            <a:off x="4231640" y="2461895"/>
            <a:ext cx="3279140" cy="3547745"/>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checkerboard(across)">
                                      <p:cBhvr>
                                        <p:cTn id="7" dur="5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4276" name="Picture 4" descr="http://image55.360doc.com/DownloadImg/2012/11/2009/28345344_1.jpg"/>
          <p:cNvPicPr>
            <a:picLocks noChangeAspect="1" noChangeArrowheads="1"/>
          </p:cNvPicPr>
          <p:nvPr/>
        </p:nvPicPr>
        <p:blipFill>
          <a:blip r:embed="rId3"/>
          <a:srcRect l="71637"/>
          <a:stretch>
            <a:fillRect/>
          </a:stretch>
        </p:blipFill>
        <p:spPr bwMode="auto">
          <a:xfrm>
            <a:off x="4531995" y="2461895"/>
            <a:ext cx="3665855" cy="3227070"/>
          </a:xfrm>
          <a:prstGeom prst="rect">
            <a:avLst/>
          </a:prstGeom>
          <a:noFill/>
          <a:ln w="9525">
            <a:solidFill>
              <a:schemeClr val="tx1"/>
            </a:solid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54276"/>
                                        </p:tgtEl>
                                        <p:attrNameLst>
                                          <p:attrName>style.visibility</p:attrName>
                                        </p:attrNameLst>
                                      </p:cBhvr>
                                      <p:to>
                                        <p:strVal val="visible"/>
                                      </p:to>
                                    </p:set>
                                    <p:animEffect transition="in" filter="checkerboard(across)">
                                      <p:cBhvr>
                                        <p:cTn id="7" dur="500"/>
                                        <p:tgtEl>
                                          <p:spTgt spid="542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298" name="Picture 2" descr="http://h.hiphotos.baidu.com/zhidao/wh%3D600%2C800/sign=3e5471e6b151f819f1700b4cea8466d5/4610b912c8fcc3cec4bb3efe9345d688d53f2087.jpg"/>
          <p:cNvPicPr>
            <a:picLocks noChangeAspect="1" noChangeArrowheads="1"/>
          </p:cNvPicPr>
          <p:nvPr/>
        </p:nvPicPr>
        <p:blipFill>
          <a:blip r:embed="rId3"/>
          <a:srcRect l="49528" t="16570" r="26050" b="14808"/>
          <a:stretch>
            <a:fillRect/>
          </a:stretch>
        </p:blipFill>
        <p:spPr bwMode="auto">
          <a:xfrm>
            <a:off x="4231640" y="2013585"/>
            <a:ext cx="3790315" cy="3953510"/>
          </a:xfrm>
          <a:prstGeom prst="rect">
            <a:avLst/>
          </a:prstGeom>
          <a:noFill/>
        </p:spPr>
      </p:pic>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4231640" y="1937385"/>
            <a:ext cx="8020050" cy="4465320"/>
          </a:xfrm>
          <a:prstGeom prst="rect">
            <a:avLst/>
          </a:prstGeom>
        </p:spPr>
        <p:txBody>
          <a:bodyPr wrap="square">
            <a:spAutoFit/>
          </a:bodyPr>
          <a:lstStyle/>
          <a:p>
            <a:endParaRPr lang="en-US" altLang="zh-CN" sz="2800" dirty="0" smtClean="0">
              <a:latin typeface="Times New Roman" panose="02020603050405020304" pitchFamily="2" charset="0"/>
              <a:ea typeface="宋体" panose="02010600030101010101" pitchFamily="2" charset="-122"/>
            </a:endParaRPr>
          </a:p>
          <a:p>
            <a:r>
              <a:rPr lang="zh-CN" altLang="en-US" sz="19900" dirty="0" smtClean="0">
                <a:latin typeface="华文楷体" pitchFamily="2" charset="-122"/>
                <a:ea typeface="华文楷体" pitchFamily="2" charset="-122"/>
              </a:rPr>
              <a:t>木  </a:t>
            </a:r>
            <a:endParaRPr lang="zh-CN" altLang="en-US" sz="19900" dirty="0" smtClean="0">
              <a:latin typeface="华文楷体" pitchFamily="2" charset="-122"/>
              <a:ea typeface="华文楷体" pitchFamily="2" charset="-122"/>
            </a:endParaRPr>
          </a:p>
          <a:p>
            <a:r>
              <a:rPr lang="zh-CN" altLang="en-US" sz="6000" dirty="0" smtClean="0">
                <a:latin typeface="华文楷体" pitchFamily="2" charset="-122"/>
                <a:ea typeface="华文楷体" pitchFamily="2" charset="-122"/>
              </a:rPr>
              <a:t>   </a:t>
            </a:r>
            <a:endParaRPr lang="en-US" altLang="zh-CN" sz="6000" dirty="0" smtClean="0">
              <a:latin typeface="华文楷体" pitchFamily="2" charset="-122"/>
              <a:ea typeface="华文楷体" pitchFamily="2" charset="-122"/>
              <a:sym typeface="+mn-ea"/>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518297" y="-269816"/>
            <a:ext cx="7641282" cy="3092087"/>
          </a:xfrm>
          <a:prstGeom prst="rect">
            <a:avLst/>
          </a:prstGeom>
        </p:spPr>
      </p:pic>
      <p:sp>
        <p:nvSpPr>
          <p:cNvPr id="2610" name="文本框 2609"/>
          <p:cNvSpPr txBox="1"/>
          <p:nvPr/>
        </p:nvSpPr>
        <p:spPr>
          <a:xfrm>
            <a:off x="4589038" y="2724219"/>
            <a:ext cx="7500022" cy="822960"/>
          </a:xfrm>
          <a:prstGeom prst="rect">
            <a:avLst/>
          </a:prstGeom>
          <a:noFill/>
        </p:spPr>
        <p:txBody>
          <a:bodyPr wrap="square" rtlCol="0">
            <a:spAutoFit/>
          </a:bodyPr>
          <a:lstStyle/>
          <a:p>
            <a:r>
              <a:rPr lang="en-US" altLang="zh-CN" sz="4800" dirty="0" smtClean="0">
                <a:latin typeface="Times New Roman" panose="02020603050405020304" pitchFamily="2" charset="0"/>
              </a:rPr>
              <a:t>Review</a:t>
            </a:r>
            <a:endParaRPr lang="zh-CN" altLang="en-US" sz="4800" dirty="0">
              <a:latin typeface="禹卫书法行书简体" panose="02000603000000000000" pitchFamily="2" charset="-122"/>
              <a:ea typeface="禹卫书法行书简体" panose="02000603000000000000" pitchFamily="2" charset="-122"/>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4454525" y="1886585"/>
            <a:ext cx="8020050" cy="5303520"/>
          </a:xfrm>
          <a:prstGeom prst="rect">
            <a:avLst/>
          </a:prstGeom>
        </p:spPr>
        <p:txBody>
          <a:bodyPr wrap="square">
            <a:spAutoFit/>
          </a:bodyPr>
          <a:lstStyle/>
          <a:p>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en-US" altLang="zh-CN" sz="16600" dirty="0" smtClean="0">
                <a:latin typeface="华文楷体" pitchFamily="2" charset="-122"/>
                <a:ea typeface="华文楷体" pitchFamily="2" charset="-122"/>
              </a:rPr>
              <a:t>果  </a:t>
            </a:r>
            <a:endParaRPr lang="en-US" altLang="zh-CN" sz="16600" dirty="0" smtClean="0">
              <a:latin typeface="华文楷体" pitchFamily="2" charset="-122"/>
              <a:ea typeface="华文楷体" pitchFamily="2" charset="-122"/>
            </a:endParaRPr>
          </a:p>
          <a:p>
            <a:pPr algn="l"/>
            <a:endParaRPr lang="en-US" altLang="zh-CN" sz="6000" dirty="0" smtClean="0">
              <a:latin typeface="Times New Roman" panose="02020603050405020304" pitchFamily="2" charset="0"/>
              <a:ea typeface="华文楷体" pitchFamily="2" charset="-122"/>
            </a:endParaRPr>
          </a:p>
          <a:p>
            <a:pPr algn="l"/>
            <a:r>
              <a:rPr lang="en-US" altLang="zh-CN" sz="6000" dirty="0" smtClean="0">
                <a:latin typeface="华文楷体" pitchFamily="2" charset="-122"/>
                <a:ea typeface="华文楷体" pitchFamily="2" charset="-122"/>
              </a:rPr>
              <a:t>    </a:t>
            </a:r>
            <a:endParaRPr lang="en-US" altLang="zh-CN" sz="6000" dirty="0" smtClean="0">
              <a:latin typeface="华文楷体" pitchFamily="2" charset="-122"/>
              <a:ea typeface="华文楷体" pitchFamily="2" charset="-122"/>
              <a:sym typeface="+mn-ea"/>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528695" y="1511300"/>
            <a:ext cx="8020050" cy="4892040"/>
          </a:xfrm>
          <a:prstGeom prst="rect">
            <a:avLst/>
          </a:prstGeom>
        </p:spPr>
        <p:txBody>
          <a:bodyPr wrap="square">
            <a:spAutoFit/>
          </a:bodyPr>
          <a:lstStyle/>
          <a:p>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r>
              <a:rPr lang="en-US" altLang="zh-CN" sz="6000" dirty="0" smtClean="0">
                <a:latin typeface="华文楷体" pitchFamily="2" charset="-122"/>
                <a:ea typeface="华文楷体" pitchFamily="2" charset="-122"/>
              </a:rPr>
              <a:t> </a:t>
            </a:r>
            <a:r>
              <a:rPr lang="zh-CN" altLang="en-US" sz="19900" dirty="0" smtClean="0">
                <a:latin typeface="华文楷体" pitchFamily="2" charset="-122"/>
                <a:ea typeface="华文楷体" pitchFamily="2" charset="-122"/>
              </a:rPr>
              <a:t>大    </a:t>
            </a:r>
            <a:endParaRPr lang="zh-CN" altLang="en-US" sz="19900" dirty="0" smtClean="0">
              <a:latin typeface="华文楷体" pitchFamily="2" charset="-122"/>
              <a:ea typeface="华文楷体" pitchFamily="2" charset="-122"/>
            </a:endParaRPr>
          </a:p>
          <a:p>
            <a:r>
              <a:rPr lang="zh-CN" altLang="en-US" sz="6000" dirty="0" smtClean="0">
                <a:latin typeface="华文楷体" pitchFamily="2" charset="-122"/>
                <a:ea typeface="华文楷体" pitchFamily="2" charset="-122"/>
              </a:rPr>
              <a:t>    </a:t>
            </a:r>
            <a:endParaRPr lang="zh-CN" altLang="en-US" sz="6000" dirty="0" smtClean="0">
              <a:latin typeface="Times New Roman" panose="02020603050405020304" pitchFamily="2" charset="0"/>
              <a:ea typeface="华文楷体" pitchFamily="2" charset="-122"/>
              <a:sym typeface="+mn-ea"/>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5536202" y="38159"/>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4231640" y="1712595"/>
            <a:ext cx="8020050" cy="3962400"/>
          </a:xfrm>
          <a:prstGeom prst="rect">
            <a:avLst/>
          </a:prstGeom>
        </p:spPr>
        <p:txBody>
          <a:bodyPr wrap="square">
            <a:spAutoFit/>
          </a:bodyPr>
          <a:lstStyle/>
          <a:p>
            <a:endParaRPr lang="en-US" altLang="zh-CN" sz="2800" dirty="0" smtClean="0">
              <a:latin typeface="Times New Roman" panose="02020603050405020304" pitchFamily="2" charset="0"/>
              <a:ea typeface="宋体" panose="02010600030101010101" pitchFamily="2" charset="-122"/>
            </a:endParaRPr>
          </a:p>
          <a:p>
            <a:pPr algn="l"/>
            <a:r>
              <a:rPr lang="zh-CN" altLang="en-US" sz="16600" dirty="0" smtClean="0">
                <a:latin typeface="华文楷体" pitchFamily="2" charset="-122"/>
                <a:ea typeface="华文楷体" pitchFamily="2" charset="-122"/>
              </a:rPr>
              <a:t>夫  </a:t>
            </a:r>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endParaRPr>
          </a:p>
          <a:p>
            <a:pPr algn="l"/>
            <a:r>
              <a:rPr lang="zh-CN" altLang="en-US" sz="6000" dirty="0" smtClean="0">
                <a:latin typeface="华文楷体" pitchFamily="2" charset="-122"/>
                <a:ea typeface="华文楷体" pitchFamily="2" charset="-122"/>
              </a:rPr>
              <a:t>    </a:t>
            </a:r>
            <a:r>
              <a:rPr lang="en-US" altLang="zh-CN" sz="6000" dirty="0" smtClean="0">
                <a:latin typeface="Times New Roman" panose="02020603050405020304" pitchFamily="2" charset="0"/>
                <a:ea typeface="楷体_GB2312" panose="02010609030101010101" charset="-122"/>
                <a:sym typeface="+mn-ea"/>
              </a:rPr>
              <a:t>    </a:t>
            </a:r>
            <a:r>
              <a:rPr lang="zh-CN" altLang="en-US" sz="6000" dirty="0" smtClean="0">
                <a:latin typeface="Times New Roman" panose="02020603050405020304" pitchFamily="2" charset="0"/>
                <a:ea typeface="楷体_GB2312" panose="02010609030101010101" charset="-122"/>
                <a:sym typeface="+mn-ea"/>
              </a:rPr>
              <a:t> </a:t>
            </a:r>
            <a:endParaRPr lang="zh-CN" altLang="en-US" sz="6000" dirty="0" smtClean="0">
              <a:latin typeface="Times New Roman" panose="02020603050405020304" pitchFamily="2" charset="0"/>
              <a:ea typeface="楷体_GB2312" panose="02010609030101010101" charset="-122"/>
              <a:sym typeface="+mn-ea"/>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4081780" y="2315845"/>
            <a:ext cx="8020050" cy="4038600"/>
          </a:xfrm>
          <a:prstGeom prst="rect">
            <a:avLst/>
          </a:prstGeom>
        </p:spPr>
        <p:txBody>
          <a:bodyPr wrap="square">
            <a:spAutoFit/>
          </a:bodyPr>
          <a:lstStyle/>
          <a:p>
            <a:r>
              <a:rPr lang="zh-CN" altLang="en-US" sz="19900" dirty="0" smtClean="0">
                <a:latin typeface="华文楷体" pitchFamily="2" charset="-122"/>
                <a:ea typeface="华文楷体" pitchFamily="2" charset="-122"/>
              </a:rPr>
              <a:t>刀 </a:t>
            </a:r>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endParaRPr>
          </a:p>
          <a:p>
            <a:pPr algn="l"/>
            <a:r>
              <a:rPr lang="zh-CN" altLang="en-US" sz="6000" dirty="0" smtClean="0">
                <a:latin typeface="华文楷体" pitchFamily="2" charset="-122"/>
                <a:ea typeface="华文楷体" pitchFamily="2" charset="-122"/>
              </a:rPr>
              <a:t>    </a:t>
            </a:r>
            <a:r>
              <a:rPr lang="en-US" altLang="zh-CN" sz="6000" dirty="0" smtClean="0">
                <a:latin typeface="Times New Roman" panose="02020603050405020304" pitchFamily="2" charset="0"/>
                <a:ea typeface="楷体_GB2312" panose="02010609030101010101" charset="-122"/>
                <a:sym typeface="+mn-ea"/>
              </a:rPr>
              <a:t>    </a:t>
            </a:r>
            <a:r>
              <a:rPr lang="zh-CN" altLang="en-US" sz="6000" dirty="0" smtClean="0">
                <a:latin typeface="Times New Roman" panose="02020603050405020304" pitchFamily="2" charset="0"/>
                <a:ea typeface="楷体_GB2312" panose="02010609030101010101" charset="-122"/>
                <a:sym typeface="+mn-ea"/>
              </a:rPr>
              <a:t> </a:t>
            </a:r>
            <a:endParaRPr lang="zh-CN" altLang="en-US" sz="6000" dirty="0" smtClean="0">
              <a:latin typeface="Times New Roman" panose="02020603050405020304" pitchFamily="2" charset="0"/>
              <a:ea typeface="楷体_GB2312" panose="02010609030101010101" charset="-122"/>
              <a:sym typeface="+mn-ea"/>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4098290" y="1234440"/>
            <a:ext cx="8020050" cy="4389120"/>
          </a:xfrm>
          <a:prstGeom prst="rect">
            <a:avLst/>
          </a:prstGeom>
        </p:spPr>
        <p:txBody>
          <a:bodyPr wrap="square">
            <a:spAutoFit/>
          </a:bodyPr>
          <a:lstStyle/>
          <a:p>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zh-CN" altLang="en-US" sz="16600" dirty="0" smtClean="0">
                <a:latin typeface="华文楷体" pitchFamily="2" charset="-122"/>
                <a:ea typeface="华文楷体" pitchFamily="2" charset="-122"/>
              </a:rPr>
              <a:t>手</a:t>
            </a:r>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endParaRPr>
          </a:p>
          <a:p>
            <a:pPr algn="l"/>
            <a:r>
              <a:rPr lang="zh-CN" altLang="en-US" sz="6000" dirty="0" smtClean="0">
                <a:latin typeface="华文楷体" pitchFamily="2" charset="-122"/>
                <a:ea typeface="华文楷体" pitchFamily="2" charset="-122"/>
              </a:rPr>
              <a:t>    </a:t>
            </a:r>
            <a:r>
              <a:rPr lang="en-US" altLang="zh-CN" sz="6000" dirty="0" smtClean="0">
                <a:latin typeface="Times New Roman" panose="02020603050405020304" pitchFamily="2" charset="0"/>
                <a:ea typeface="楷体_GB2312" panose="02010609030101010101" charset="-122"/>
                <a:sym typeface="+mn-ea"/>
              </a:rPr>
              <a:t>    </a:t>
            </a:r>
            <a:r>
              <a:rPr lang="zh-CN" altLang="en-US" sz="6000" dirty="0" smtClean="0">
                <a:latin typeface="Times New Roman" panose="02020603050405020304" pitchFamily="2" charset="0"/>
                <a:ea typeface="楷体_GB2312" panose="02010609030101010101" charset="-122"/>
                <a:sym typeface="+mn-ea"/>
              </a:rPr>
              <a:t> </a:t>
            </a:r>
            <a:endParaRPr lang="zh-CN" altLang="en-US" sz="6000" dirty="0" smtClean="0">
              <a:latin typeface="Times New Roman" panose="02020603050405020304" pitchFamily="2" charset="0"/>
              <a:ea typeface="楷体_GB2312" panose="02010609030101010101" charset="-122"/>
              <a:sym typeface="+mn-ea"/>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863975" y="1428115"/>
            <a:ext cx="8020050" cy="4389120"/>
          </a:xfrm>
          <a:prstGeom prst="rect">
            <a:avLst/>
          </a:prstGeom>
        </p:spPr>
        <p:txBody>
          <a:bodyPr wrap="square">
            <a:spAutoFit/>
          </a:bodyPr>
          <a:lstStyle/>
          <a:p>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en-US" altLang="zh-CN" sz="6000" dirty="0" smtClean="0">
                <a:latin typeface="华文楷体" pitchFamily="2" charset="-122"/>
                <a:ea typeface="华文楷体" pitchFamily="2" charset="-122"/>
              </a:rPr>
              <a:t> </a:t>
            </a:r>
            <a:r>
              <a:rPr lang="zh-CN" altLang="en-US" sz="16600" dirty="0" smtClean="0">
                <a:latin typeface="华文楷体" pitchFamily="2" charset="-122"/>
                <a:ea typeface="华文楷体" pitchFamily="2" charset="-122"/>
              </a:rPr>
              <a:t>皿     </a:t>
            </a:r>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endParaRPr>
          </a:p>
          <a:p>
            <a:pPr algn="l"/>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sym typeface="+mn-ea"/>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18160"/>
          </a:xfrm>
          <a:prstGeom prst="rect">
            <a:avLst/>
          </a:prstGeom>
          <a:noFill/>
        </p:spPr>
        <p:txBody>
          <a:bodyPr wrap="square" rtlCol="0">
            <a:spAutoFit/>
          </a:bodyPr>
          <a:lstStyle/>
          <a:p>
            <a:r>
              <a:rPr lang="en-US" altLang="zh-CN" sz="2800" dirty="0">
                <a:latin typeface="Times New Roman" panose="02020603050405020304" pitchFamily="2" charset="0"/>
                <a:ea typeface="禹卫书法行书简体" panose="02000603000000000000" pitchFamily="2" charset="-122"/>
                <a:sym typeface="+mn-ea"/>
              </a:rPr>
              <a:t>Pictographic Scripts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334907" y="246193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378200" y="1110615"/>
            <a:ext cx="8020050" cy="5501640"/>
          </a:xfrm>
          <a:prstGeom prst="rect">
            <a:avLst/>
          </a:prstGeom>
        </p:spPr>
        <p:txBody>
          <a:bodyPr wrap="square">
            <a:spAutoFit/>
          </a:bodyPr>
          <a:lstStyle/>
          <a:p>
            <a:endParaRPr lang="en-US" altLang="zh-CN" sz="2800" dirty="0" smtClean="0">
              <a:latin typeface="Times New Roman" panose="02020603050405020304" pitchFamily="2" charset="0"/>
              <a:ea typeface="宋体" panose="02010600030101010101" pitchFamily="2" charset="-122"/>
            </a:endParaRPr>
          </a:p>
          <a:p>
            <a:endParaRPr lang="en-US" altLang="zh-CN" sz="2800" dirty="0" smtClean="0">
              <a:latin typeface="Times New Roman" panose="02020603050405020304" pitchFamily="2" charset="0"/>
              <a:ea typeface="宋体" panose="02010600030101010101" pitchFamily="2" charset="-122"/>
            </a:endParaRPr>
          </a:p>
          <a:p>
            <a:pPr algn="l"/>
            <a:r>
              <a:rPr lang="en-US" altLang="zh-CN" sz="6000" dirty="0" smtClean="0">
                <a:latin typeface="华文楷体" pitchFamily="2" charset="-122"/>
                <a:ea typeface="华文楷体" pitchFamily="2" charset="-122"/>
              </a:rPr>
              <a:t> </a:t>
            </a:r>
            <a:r>
              <a:rPr lang="zh-CN" altLang="en-US" sz="23900" dirty="0" smtClean="0">
                <a:latin typeface="华文楷体" pitchFamily="2" charset="-122"/>
                <a:ea typeface="华文楷体" pitchFamily="2" charset="-122"/>
              </a:rPr>
              <a:t>日</a:t>
            </a:r>
            <a:r>
              <a:rPr lang="zh-CN" altLang="en-US" sz="6000" dirty="0" smtClean="0">
                <a:latin typeface="华文楷体" pitchFamily="2" charset="-122"/>
                <a:ea typeface="华文楷体" pitchFamily="2" charset="-122"/>
              </a:rPr>
              <a:t>    </a:t>
            </a:r>
            <a:endParaRPr lang="zh-CN" altLang="en-US" sz="6000" dirty="0" smtClean="0">
              <a:latin typeface="华文楷体" pitchFamily="2" charset="-122"/>
              <a:ea typeface="华文楷体" pitchFamily="2" charset="-122"/>
            </a:endParaRPr>
          </a:p>
          <a:p>
            <a:pPr algn="l"/>
            <a:r>
              <a:rPr lang="zh-CN" altLang="en-US" sz="6000" dirty="0" smtClean="0">
                <a:latin typeface="华文楷体" pitchFamily="2" charset="-122"/>
                <a:ea typeface="华文楷体" pitchFamily="2" charset="-122"/>
              </a:rPr>
              <a:t>   </a:t>
            </a:r>
            <a:r>
              <a:rPr lang="en-US" altLang="zh-CN" sz="6000" dirty="0" smtClean="0">
                <a:latin typeface="Times New Roman" panose="02020603050405020304" pitchFamily="2" charset="0"/>
                <a:ea typeface="楷体_GB2312" panose="02010609030101010101" charset="-122"/>
                <a:sym typeface="+mn-ea"/>
              </a:rPr>
              <a:t>    </a:t>
            </a:r>
            <a:r>
              <a:rPr lang="zh-CN" altLang="en-US" sz="6000" dirty="0" smtClean="0">
                <a:latin typeface="Times New Roman" panose="02020603050405020304" pitchFamily="2" charset="0"/>
                <a:ea typeface="楷体_GB2312" panose="02010609030101010101" charset="-122"/>
                <a:sym typeface="+mn-ea"/>
              </a:rPr>
              <a:t> </a:t>
            </a:r>
            <a:endParaRPr lang="zh-CN" altLang="en-US" sz="6000" dirty="0" smtClean="0">
              <a:latin typeface="Times New Roman" panose="02020603050405020304" pitchFamily="2" charset="0"/>
              <a:ea typeface="楷体_GB2312" panose="02010609030101010101" charset="-122"/>
              <a:sym typeface="+mn-ea"/>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 name="矩形 43"/>
          <p:cNvSpPr/>
          <p:nvPr/>
        </p:nvSpPr>
        <p:spPr>
          <a:xfrm>
            <a:off x="3228622" y="2148890"/>
            <a:ext cx="6096000" cy="1737360"/>
          </a:xfrm>
          <a:prstGeom prst="rect">
            <a:avLst/>
          </a:prstGeom>
        </p:spPr>
        <p:txBody>
          <a:bodyPr>
            <a:spAutoFit/>
          </a:bodyPr>
          <a:lstStyle/>
          <a:p>
            <a:r>
              <a:rPr lang="en-US" altLang="zh-CN" sz="3600" dirty="0" smtClean="0">
                <a:latin typeface="Times New Roman" panose="02020603050405020304" pitchFamily="2" charset="0"/>
              </a:rPr>
              <a:t>Homework</a:t>
            </a:r>
            <a:r>
              <a:rPr lang="zh-CN" altLang="en-US" sz="3600" dirty="0" smtClean="0">
                <a:latin typeface="Times New Roman" panose="02020603050405020304" pitchFamily="2" charset="0"/>
                <a:ea typeface="宋体" panose="02010600030101010101" pitchFamily="2" charset="-122"/>
              </a:rPr>
              <a:t>：</a:t>
            </a:r>
            <a:endParaRPr lang="zh-CN" altLang="en-US" sz="3600" dirty="0" smtClean="0">
              <a:latin typeface="Times New Roman" panose="02020603050405020304" pitchFamily="2" charset="0"/>
              <a:ea typeface="宋体" panose="02010600030101010101" pitchFamily="2" charset="-122"/>
            </a:endParaRPr>
          </a:p>
          <a:p>
            <a:r>
              <a:rPr lang="en-US" altLang="zh-CN" sz="3600" dirty="0" smtClean="0">
                <a:latin typeface="Times New Roman" panose="02020603050405020304" pitchFamily="2" charset="0"/>
                <a:ea typeface="宋体" panose="02010600030101010101" pitchFamily="2" charset="-122"/>
              </a:rPr>
              <a:t>Please write the each character we learnt today 10 times.</a:t>
            </a:r>
            <a:endParaRPr lang="en-US" altLang="zh-CN" sz="3600" dirty="0">
              <a:latin typeface="Times New Roman" panose="02020603050405020304" pitchFamily="2" charset="0"/>
              <a:ea typeface="宋体" panose="02010600030101010101" pitchFamily="2" charset="-122"/>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pic>
        <p:nvPicPr>
          <p:cNvPr id="1319" name="图片 13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35037" y="2136550"/>
            <a:ext cx="2449538" cy="2290734"/>
          </a:xfrm>
          <a:prstGeom prst="rect">
            <a:avLst/>
          </a:prstGeom>
        </p:spPr>
      </p:pic>
      <p:pic>
        <p:nvPicPr>
          <p:cNvPr id="1320" name="图片 13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40727" y="3004931"/>
            <a:ext cx="3496257" cy="3269594"/>
          </a:xfrm>
          <a:prstGeom prst="rect">
            <a:avLst/>
          </a:prstGeom>
        </p:spPr>
      </p:pic>
      <p:pic>
        <p:nvPicPr>
          <p:cNvPr id="1321" name="图片 13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712739" y="1107657"/>
            <a:ext cx="1905976" cy="1782411"/>
          </a:xfrm>
          <a:prstGeom prst="rect">
            <a:avLst/>
          </a:prstGeom>
        </p:spPr>
      </p:pic>
      <p:pic>
        <p:nvPicPr>
          <p:cNvPr id="1322" name="图片 1321"/>
          <p:cNvPicPr>
            <a:picLocks noChangeAspect="1"/>
          </p:cNvPicPr>
          <p:nvPr/>
        </p:nvPicPr>
        <p:blipFill>
          <a:blip r:embed="rId5" cstate="print">
            <a:extLst>
              <a:ext uri="{28A0092B-C50C-407E-A947-70E740481C1C}">
                <a14:useLocalDpi xmlns:a14="http://schemas.microsoft.com/office/drawing/2010/main" val="0"/>
              </a:ext>
            </a:extLst>
          </a:blip>
          <a:srcRect r="51186"/>
          <a:stretch>
            <a:fillRect/>
          </a:stretch>
        </p:blipFill>
        <p:spPr>
          <a:xfrm rot="11352117">
            <a:off x="7696143" y="3211496"/>
            <a:ext cx="1563248" cy="3003455"/>
          </a:xfrm>
          <a:custGeom>
            <a:avLst/>
            <a:gdLst>
              <a:gd name="connsiteX0" fmla="*/ 0 w 1556293"/>
              <a:gd name="connsiteY0" fmla="*/ 0 h 2990094"/>
              <a:gd name="connsiteX1" fmla="*/ 1556293 w 1556293"/>
              <a:gd name="connsiteY1" fmla="*/ 0 h 2990094"/>
              <a:gd name="connsiteX2" fmla="*/ 1556293 w 1556293"/>
              <a:gd name="connsiteY2" fmla="*/ 2990094 h 2990094"/>
              <a:gd name="connsiteX3" fmla="*/ 0 w 1556293"/>
              <a:gd name="connsiteY3" fmla="*/ 2990094 h 2990094"/>
              <a:gd name="connsiteX4" fmla="*/ 0 w 1556293"/>
              <a:gd name="connsiteY4" fmla="*/ 0 h 2990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6293" h="2990094">
                <a:moveTo>
                  <a:pt x="0" y="0"/>
                </a:moveTo>
                <a:lnTo>
                  <a:pt x="1556293" y="0"/>
                </a:lnTo>
                <a:lnTo>
                  <a:pt x="1556293" y="2990094"/>
                </a:lnTo>
                <a:lnTo>
                  <a:pt x="0" y="2990094"/>
                </a:lnTo>
                <a:lnTo>
                  <a:pt x="0" y="0"/>
                </a:lnTo>
                <a:close/>
              </a:path>
            </a:pathLst>
          </a:custGeom>
        </p:spPr>
      </p:pic>
      <p:sp>
        <p:nvSpPr>
          <p:cNvPr id="1323" name="文本框 1322"/>
          <p:cNvSpPr txBox="1"/>
          <p:nvPr/>
        </p:nvSpPr>
        <p:spPr>
          <a:xfrm>
            <a:off x="6262815" y="1583363"/>
            <a:ext cx="998280" cy="830997"/>
          </a:xfrm>
          <a:prstGeom prst="rect">
            <a:avLst/>
          </a:prstGeom>
          <a:noFill/>
        </p:spPr>
        <p:txBody>
          <a:bodyPr wrap="square" rtlCol="0">
            <a:spAutoFit/>
          </a:bodyPr>
          <a:lstStyle/>
          <a:p>
            <a:r>
              <a:rPr lang="zh-CN" altLang="en-US" sz="4800" dirty="0">
                <a:solidFill>
                  <a:schemeClr val="bg1"/>
                </a:solidFill>
                <a:latin typeface="禹卫书法行书简体" panose="02000603000000000000" pitchFamily="2" charset="-122"/>
                <a:ea typeface="禹卫书法行书简体" panose="02000603000000000000" pitchFamily="2" charset="-122"/>
              </a:rPr>
              <a:t>壹</a:t>
            </a:r>
            <a:endParaRPr lang="zh-CN" altLang="en-US" sz="4800" dirty="0">
              <a:solidFill>
                <a:schemeClr val="bg1"/>
              </a:solidFill>
              <a:latin typeface="禹卫书法行书简体" panose="02000603000000000000" pitchFamily="2" charset="-122"/>
              <a:ea typeface="禹卫书法行书简体" panose="02000603000000000000" pitchFamily="2" charset="-122"/>
            </a:endParaRPr>
          </a:p>
        </p:txBody>
      </p:sp>
      <p:sp>
        <p:nvSpPr>
          <p:cNvPr id="1324" name="文本框 1323"/>
          <p:cNvSpPr txBox="1"/>
          <p:nvPr/>
        </p:nvSpPr>
        <p:spPr>
          <a:xfrm>
            <a:off x="4556096" y="2771121"/>
            <a:ext cx="998280" cy="1107996"/>
          </a:xfrm>
          <a:prstGeom prst="rect">
            <a:avLst/>
          </a:prstGeom>
          <a:noFill/>
        </p:spPr>
        <p:txBody>
          <a:bodyPr wrap="square" rtlCol="0">
            <a:spAutoFit/>
          </a:bodyPr>
          <a:lstStyle/>
          <a:p>
            <a:r>
              <a:rPr lang="zh-CN" altLang="en-US" sz="6600" dirty="0">
                <a:solidFill>
                  <a:schemeClr val="bg1"/>
                </a:solidFill>
                <a:latin typeface="禹卫书法行书简体" panose="02000603000000000000" pitchFamily="2" charset="-122"/>
                <a:ea typeface="禹卫书法行书简体" panose="02000603000000000000" pitchFamily="2" charset="-122"/>
              </a:rPr>
              <a:t>贰</a:t>
            </a:r>
            <a:endParaRPr lang="zh-CN" altLang="en-US" sz="6600" dirty="0">
              <a:solidFill>
                <a:schemeClr val="bg1"/>
              </a:solidFill>
              <a:latin typeface="禹卫书法行书简体" panose="02000603000000000000" pitchFamily="2" charset="-122"/>
              <a:ea typeface="禹卫书法行书简体" panose="02000603000000000000" pitchFamily="2" charset="-122"/>
            </a:endParaRPr>
          </a:p>
        </p:txBody>
      </p:sp>
      <p:sp>
        <p:nvSpPr>
          <p:cNvPr id="1325" name="文本框 1324"/>
          <p:cNvSpPr txBox="1"/>
          <p:nvPr/>
        </p:nvSpPr>
        <p:spPr>
          <a:xfrm>
            <a:off x="6472225" y="3687140"/>
            <a:ext cx="998280" cy="1862048"/>
          </a:xfrm>
          <a:prstGeom prst="rect">
            <a:avLst/>
          </a:prstGeom>
          <a:noFill/>
        </p:spPr>
        <p:txBody>
          <a:bodyPr wrap="square" rtlCol="0">
            <a:spAutoFit/>
          </a:bodyPr>
          <a:lstStyle/>
          <a:p>
            <a:r>
              <a:rPr lang="zh-CN" altLang="en-US" sz="11500" dirty="0">
                <a:solidFill>
                  <a:schemeClr val="bg1"/>
                </a:solidFill>
                <a:latin typeface="禹卫书法行书简体" panose="02000603000000000000" pitchFamily="2" charset="-122"/>
                <a:ea typeface="禹卫书法行书简体" panose="02000603000000000000" pitchFamily="2" charset="-122"/>
              </a:rPr>
              <a:t>叁</a:t>
            </a:r>
            <a:endParaRPr lang="zh-CN" altLang="en-US" sz="11500" dirty="0">
              <a:solidFill>
                <a:schemeClr val="bg1"/>
              </a:solidFill>
              <a:latin typeface="禹卫书法行书简体" panose="02000603000000000000" pitchFamily="2" charset="-122"/>
              <a:ea typeface="禹卫书法行书简体" panose="02000603000000000000" pitchFamily="2" charset="-122"/>
            </a:endParaRPr>
          </a:p>
        </p:txBody>
      </p:sp>
      <p:sp>
        <p:nvSpPr>
          <p:cNvPr id="1326" name="文本框 1325"/>
          <p:cNvSpPr txBox="1"/>
          <p:nvPr/>
        </p:nvSpPr>
        <p:spPr>
          <a:xfrm>
            <a:off x="7943006" y="918156"/>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327" name="文本框 1326"/>
          <p:cNvSpPr txBox="1"/>
          <p:nvPr/>
        </p:nvSpPr>
        <p:spPr>
          <a:xfrm>
            <a:off x="7932372" y="1441376"/>
            <a:ext cx="3139734"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328" name="文本框 1327"/>
          <p:cNvSpPr txBox="1"/>
          <p:nvPr/>
        </p:nvSpPr>
        <p:spPr>
          <a:xfrm>
            <a:off x="749650" y="2582608"/>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329" name="文本框 1328"/>
          <p:cNvSpPr txBox="1"/>
          <p:nvPr/>
        </p:nvSpPr>
        <p:spPr>
          <a:xfrm>
            <a:off x="739016" y="3105828"/>
            <a:ext cx="3139734"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330" name="文本框 1329"/>
          <p:cNvSpPr txBox="1"/>
          <p:nvPr/>
        </p:nvSpPr>
        <p:spPr>
          <a:xfrm>
            <a:off x="2858517" y="437263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331" name="文本框 1330"/>
          <p:cNvSpPr txBox="1"/>
          <p:nvPr/>
        </p:nvSpPr>
        <p:spPr>
          <a:xfrm>
            <a:off x="2847883" y="4895850"/>
            <a:ext cx="3139734"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pSp>
        <p:nvGrpSpPr>
          <p:cNvPr id="2662" name="组合 2"/>
          <p:cNvGrpSpPr/>
          <p:nvPr/>
        </p:nvGrpSpPr>
        <p:grpSpPr bwMode="auto">
          <a:xfrm>
            <a:off x="1953076" y="4713514"/>
            <a:ext cx="2374900" cy="298450"/>
            <a:chOff x="1055440" y="4662036"/>
            <a:chExt cx="2376114" cy="297801"/>
          </a:xfrm>
        </p:grpSpPr>
        <p:pic>
          <p:nvPicPr>
            <p:cNvPr id="2663"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5440" y="4666053"/>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3497" y="4662036"/>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65" name="图片 2664"/>
          <p:cNvPicPr>
            <a:picLocks noChangeAspect="1"/>
          </p:cNvPicPr>
          <p:nvPr/>
        </p:nvPicPr>
        <p:blipFill rotWithShape="1">
          <a:blip r:embed="rId4" cstate="print">
            <a:extLst>
              <a:ext uri="{28A0092B-C50C-407E-A947-70E740481C1C}">
                <a14:useLocalDpi xmlns:a14="http://schemas.microsoft.com/office/drawing/2010/main" val="0"/>
              </a:ext>
            </a:extLst>
          </a:blip>
          <a:srcRect l="267" t="6607" r="726" b="7756"/>
          <a:stretch>
            <a:fillRect/>
          </a:stretch>
        </p:blipFill>
        <p:spPr>
          <a:xfrm>
            <a:off x="1976662" y="1988854"/>
            <a:ext cx="2351314" cy="2728686"/>
          </a:xfrm>
          <a:prstGeom prst="rect">
            <a:avLst/>
          </a:prstGeom>
        </p:spPr>
      </p:pic>
      <p:grpSp>
        <p:nvGrpSpPr>
          <p:cNvPr id="2666" name="组合 2"/>
          <p:cNvGrpSpPr/>
          <p:nvPr/>
        </p:nvGrpSpPr>
        <p:grpSpPr bwMode="auto">
          <a:xfrm>
            <a:off x="4888660" y="4713514"/>
            <a:ext cx="2374900" cy="298450"/>
            <a:chOff x="1055440" y="4662036"/>
            <a:chExt cx="2376114" cy="297801"/>
          </a:xfrm>
        </p:grpSpPr>
        <p:pic>
          <p:nvPicPr>
            <p:cNvPr id="2667"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5440" y="4666053"/>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8"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3497" y="4662036"/>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69" name="图片 2668"/>
          <p:cNvPicPr>
            <a:picLocks noChangeAspect="1"/>
          </p:cNvPicPr>
          <p:nvPr/>
        </p:nvPicPr>
        <p:blipFill rotWithShape="1">
          <a:blip r:embed="rId4" cstate="print">
            <a:extLst>
              <a:ext uri="{BEBA8EAE-BF5A-486C-A8C5-ECC9F3942E4B}">
                <a14:imgProps xmlns:a14="http://schemas.microsoft.com/office/drawing/2010/main">
                  <a14:imgLayer r:embed="rId5">
                    <a14:imgEffect>
                      <a14:artisticChalkSketch/>
                    </a14:imgEffect>
                  </a14:imgLayer>
                </a14:imgProps>
              </a:ext>
              <a:ext uri="{28A0092B-C50C-407E-A947-70E740481C1C}">
                <a14:useLocalDpi xmlns:a14="http://schemas.microsoft.com/office/drawing/2010/main" val="0"/>
              </a:ext>
            </a:extLst>
          </a:blip>
          <a:srcRect l="267" t="6607" r="726" b="7756"/>
          <a:stretch>
            <a:fillRect/>
          </a:stretch>
        </p:blipFill>
        <p:spPr>
          <a:xfrm>
            <a:off x="4912246" y="1988854"/>
            <a:ext cx="2351314" cy="2728686"/>
          </a:xfrm>
          <a:prstGeom prst="rect">
            <a:avLst/>
          </a:prstGeom>
        </p:spPr>
      </p:pic>
      <p:grpSp>
        <p:nvGrpSpPr>
          <p:cNvPr id="2670" name="组合 2"/>
          <p:cNvGrpSpPr/>
          <p:nvPr/>
        </p:nvGrpSpPr>
        <p:grpSpPr bwMode="auto">
          <a:xfrm>
            <a:off x="7914156" y="4709488"/>
            <a:ext cx="2374900" cy="298450"/>
            <a:chOff x="1055440" y="4662036"/>
            <a:chExt cx="2376114" cy="297801"/>
          </a:xfrm>
        </p:grpSpPr>
        <p:pic>
          <p:nvPicPr>
            <p:cNvPr id="2671"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5440" y="4666053"/>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2"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3497" y="4662036"/>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73" name="图片 2672"/>
          <p:cNvPicPr>
            <a:picLocks noChangeAspect="1"/>
          </p:cNvPicPr>
          <p:nvPr/>
        </p:nvPicPr>
        <p:blipFill rotWithShape="1">
          <a:blip r:embed="rId4" cstate="print">
            <a:extLst>
              <a:ext uri="{28A0092B-C50C-407E-A947-70E740481C1C}">
                <a14:useLocalDpi xmlns:a14="http://schemas.microsoft.com/office/drawing/2010/main" val="0"/>
              </a:ext>
            </a:extLst>
          </a:blip>
          <a:srcRect l="267" t="6607" r="726" b="7756"/>
          <a:stretch>
            <a:fillRect/>
          </a:stretch>
        </p:blipFill>
        <p:spPr>
          <a:xfrm>
            <a:off x="7937742" y="1984828"/>
            <a:ext cx="2351314" cy="2728686"/>
          </a:xfrm>
          <a:prstGeom prst="rect">
            <a:avLst/>
          </a:prstGeom>
        </p:spPr>
      </p:pic>
      <p:sp>
        <p:nvSpPr>
          <p:cNvPr id="2674" name="文本框 2673"/>
          <p:cNvSpPr txBox="1"/>
          <p:nvPr/>
        </p:nvSpPr>
        <p:spPr>
          <a:xfrm>
            <a:off x="2346278" y="5239657"/>
            <a:ext cx="1470979" cy="461665"/>
          </a:xfrm>
          <a:prstGeom prst="rect">
            <a:avLst/>
          </a:prstGeom>
          <a:noFill/>
        </p:spPr>
        <p:txBody>
          <a:bodyPr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添加文本</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2675" name="文本框 2674"/>
          <p:cNvSpPr txBox="1"/>
          <p:nvPr/>
        </p:nvSpPr>
        <p:spPr>
          <a:xfrm>
            <a:off x="5340620" y="5239656"/>
            <a:ext cx="1470979" cy="461665"/>
          </a:xfrm>
          <a:prstGeom prst="rect">
            <a:avLst/>
          </a:prstGeom>
          <a:noFill/>
        </p:spPr>
        <p:txBody>
          <a:bodyPr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添加文本</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2676" name="文本框 2675"/>
          <p:cNvSpPr txBox="1"/>
          <p:nvPr/>
        </p:nvSpPr>
        <p:spPr>
          <a:xfrm>
            <a:off x="8507881" y="5239655"/>
            <a:ext cx="1470979" cy="461665"/>
          </a:xfrm>
          <a:prstGeom prst="rect">
            <a:avLst/>
          </a:prstGeom>
          <a:noFill/>
        </p:spPr>
        <p:txBody>
          <a:bodyPr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添加文本</a:t>
            </a:r>
            <a:endParaRPr lang="zh-CN" altLang="en-US" sz="2400" dirty="0">
              <a:latin typeface="禹卫书法行书简体" panose="02000603000000000000" pitchFamily="2" charset="-122"/>
              <a:ea typeface="禹卫书法行书简体" panose="02000603000000000000" pitchFamily="2" charset="-122"/>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7" y="448796"/>
            <a:ext cx="4743439" cy="518160"/>
          </a:xfrm>
          <a:prstGeom prst="rect">
            <a:avLst/>
          </a:prstGeom>
          <a:noFill/>
        </p:spPr>
        <p:txBody>
          <a:bodyPr wrap="square" rtlCol="0">
            <a:spAutoFit/>
          </a:bodyPr>
          <a:lstStyle/>
          <a:p>
            <a:r>
              <a:rPr lang="en-US" sz="2800" dirty="0" smtClean="0">
                <a:latin typeface="Times New Roman" panose="02020603050405020304" pitchFamily="2" charset="0"/>
              </a:rPr>
              <a:t>Review</a:t>
            </a:r>
            <a:endParaRPr lang="en-US" sz="2800" dirty="0">
              <a:latin typeface="禹卫书法行书简体" panose="02000603000000000000" pitchFamily="2" charset="-122"/>
              <a:ea typeface="禹卫书法行书简体" panose="02000603000000000000" pitchFamily="2" charset="-122"/>
            </a:endParaRPr>
          </a:p>
        </p:txBody>
      </p:sp>
      <p:pic>
        <p:nvPicPr>
          <p:cNvPr id="144" name="图片 143"/>
          <p:cNvPicPr>
            <a:picLocks noChangeAspect="1"/>
          </p:cNvPicPr>
          <p:nvPr/>
        </p:nvPicPr>
        <p:blipFill rotWithShape="1">
          <a:blip r:embed="rId2">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805305" y="1851660"/>
            <a:ext cx="8437880" cy="4473575"/>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3" name="内容占位符 2"/>
          <p:cNvGraphicFramePr>
            <a:graphicFrameLocks noGrp="1"/>
          </p:cNvGraphicFramePr>
          <p:nvPr>
            <p:ph idx="1"/>
          </p:nvPr>
        </p:nvGraphicFramePr>
        <p:xfrm>
          <a:off x="1857375" y="1851660"/>
          <a:ext cx="8333740" cy="4437380"/>
        </p:xfrm>
        <a:graphic>
          <a:graphicData uri="http://schemas.openxmlformats.org/drawingml/2006/table">
            <a:tbl>
              <a:tblPr firstRow="1" bandRow="1">
                <a:tableStyleId>{5C22544A-7EE6-4342-B048-85BDC9FD1C3A}</a:tableStyleId>
              </a:tblPr>
              <a:tblGrid>
                <a:gridCol w="4166870"/>
                <a:gridCol w="4166870"/>
              </a:tblGrid>
              <a:tr h="414020">
                <a:tc>
                  <a:txBody>
                    <a:bodyPr/>
                    <a:lstStyle/>
                    <a:p>
                      <a:pPr algn="ctr">
                        <a:buNone/>
                      </a:pPr>
                      <a:r>
                        <a:rPr lang="en-US" altLang="zh-CN" dirty="0"/>
                        <a:t>Principle </a:t>
                      </a:r>
                      <a:r>
                        <a:rPr lang="zh-CN" altLang="en-US" dirty="0"/>
                        <a:t>规则</a:t>
                      </a:r>
                      <a:endParaRPr lang="zh-CN" altLang="en-US" dirty="0"/>
                    </a:p>
                  </a:txBody>
                  <a:tcPr/>
                </a:tc>
                <a:tc>
                  <a:txBody>
                    <a:bodyPr/>
                    <a:lstStyle/>
                    <a:p>
                      <a:pPr algn="ctr">
                        <a:buNone/>
                      </a:pPr>
                      <a:r>
                        <a:rPr lang="en-US" altLang="zh-CN"/>
                        <a:t>Example </a:t>
                      </a:r>
                      <a:r>
                        <a:rPr lang="zh-CN" altLang="zh-CN"/>
                        <a:t>例字</a:t>
                      </a:r>
                      <a:endParaRPr lang="zh-CN" altLang="zh-CN"/>
                    </a:p>
                  </a:txBody>
                  <a:tcPr/>
                </a:tc>
              </a:tr>
              <a:tr h="1005840">
                <a:tc>
                  <a:txBody>
                    <a:bodyPr/>
                    <a:lstStyle/>
                    <a:p>
                      <a:pPr algn="l">
                        <a:buNone/>
                      </a:pPr>
                      <a:r>
                        <a:rPr lang="zh-CN" altLang="en-US" sz="2000" dirty="0">
                          <a:latin typeface="华文楷体" pitchFamily="2" charset="-122"/>
                          <a:ea typeface="华文楷体" pitchFamily="2" charset="-122"/>
                        </a:rPr>
                        <a:t>先横后竖 </a:t>
                      </a:r>
                      <a:endParaRPr lang="zh-CN" altLang="en-US" sz="2000" dirty="0">
                        <a:latin typeface="华文楷体" pitchFamily="2" charset="-122"/>
                        <a:ea typeface="华文楷体" pitchFamily="2" charset="-122"/>
                      </a:endParaRPr>
                    </a:p>
                    <a:p>
                      <a:pPr algn="l">
                        <a:buNone/>
                      </a:pPr>
                      <a:r>
                        <a:rPr lang="en-US" altLang="zh-CN" sz="2000" dirty="0">
                          <a:latin typeface="华文楷体" pitchFamily="2" charset="-122"/>
                          <a:ea typeface="华文楷体" pitchFamily="2" charset="-122"/>
                        </a:rPr>
                        <a:t>A horizontal stroke should be written before a vertical one.</a:t>
                      </a:r>
                      <a:endParaRPr lang="en-US" altLang="zh-CN" sz="2000" dirty="0">
                        <a:latin typeface="华文楷体" pitchFamily="2" charset="-122"/>
                        <a:ea typeface="华文楷体" pitchFamily="2" charset="-122"/>
                      </a:endParaRPr>
                    </a:p>
                  </a:txBody>
                  <a:tcPr/>
                </a:tc>
                <a:tc>
                  <a:txBody>
                    <a:bodyPr/>
                    <a:lstStyle/>
                    <a:p>
                      <a:pPr algn="ctr">
                        <a:buNone/>
                      </a:pPr>
                      <a:r>
                        <a:rPr lang="zh-CN" altLang="en-US" sz="4400" dirty="0">
                          <a:latin typeface="华文楷体" pitchFamily="2" charset="-122"/>
                          <a:ea typeface="华文楷体" pitchFamily="2" charset="-122"/>
                        </a:rPr>
                        <a:t>十</a:t>
                      </a:r>
                      <a:endParaRPr lang="zh-CN" altLang="en-US" sz="4400" dirty="0">
                        <a:latin typeface="华文楷体" pitchFamily="2" charset="-122"/>
                        <a:ea typeface="华文楷体" pitchFamily="2" charset="-122"/>
                      </a:endParaRPr>
                    </a:p>
                  </a:txBody>
                  <a:tcPr/>
                </a:tc>
              </a:tr>
              <a:tr h="1005840">
                <a:tc>
                  <a:txBody>
                    <a:bodyPr/>
                    <a:lstStyle/>
                    <a:p>
                      <a:pPr algn="l">
                        <a:buNone/>
                      </a:pPr>
                      <a:r>
                        <a:rPr lang="zh-CN" altLang="en-US" sz="2000" dirty="0">
                          <a:latin typeface="华文楷体" pitchFamily="2" charset="-122"/>
                          <a:ea typeface="华文楷体" pitchFamily="2" charset="-122"/>
                        </a:rPr>
                        <a:t>先撇后捺</a:t>
                      </a:r>
                      <a:endParaRPr lang="zh-CN" altLang="en-US" sz="2000" dirty="0">
                        <a:latin typeface="华文楷体" pitchFamily="2" charset="-122"/>
                        <a:ea typeface="华文楷体" pitchFamily="2" charset="-122"/>
                      </a:endParaRPr>
                    </a:p>
                    <a:p>
                      <a:pPr algn="l">
                        <a:buNone/>
                      </a:pPr>
                      <a:r>
                        <a:rPr lang="en-US" altLang="zh-CN" sz="2000" dirty="0">
                          <a:latin typeface="华文楷体" pitchFamily="2" charset="-122"/>
                          <a:ea typeface="华文楷体" pitchFamily="2" charset="-122"/>
                        </a:rPr>
                        <a:t>A left falling should be written before a right falling.</a:t>
                      </a:r>
                      <a:endParaRPr lang="en-US" altLang="zh-CN" sz="2000" dirty="0">
                        <a:latin typeface="华文楷体" pitchFamily="2" charset="-122"/>
                        <a:ea typeface="华文楷体" pitchFamily="2" charset="-122"/>
                      </a:endParaRPr>
                    </a:p>
                  </a:txBody>
                  <a:tcPr/>
                </a:tc>
                <a:tc>
                  <a:txBody>
                    <a:bodyPr/>
                    <a:lstStyle/>
                    <a:p>
                      <a:pPr algn="ctr">
                        <a:buNone/>
                      </a:pPr>
                      <a:r>
                        <a:rPr lang="zh-CN" altLang="en-US" sz="4400" dirty="0">
                          <a:latin typeface="华文楷体" pitchFamily="2" charset="-122"/>
                          <a:ea typeface="华文楷体" pitchFamily="2" charset="-122"/>
                        </a:rPr>
                        <a:t>人</a:t>
                      </a:r>
                      <a:endParaRPr lang="zh-CN" altLang="en-US" sz="4400" dirty="0">
                        <a:latin typeface="华文楷体" pitchFamily="2" charset="-122"/>
                        <a:ea typeface="华文楷体" pitchFamily="2" charset="-122"/>
                      </a:endParaRPr>
                    </a:p>
                  </a:txBody>
                  <a:tcPr/>
                </a:tc>
              </a:tr>
              <a:tr h="1005840">
                <a:tc>
                  <a:txBody>
                    <a:bodyPr/>
                    <a:lstStyle/>
                    <a:p>
                      <a:pPr algn="l">
                        <a:buNone/>
                      </a:pPr>
                      <a:r>
                        <a:rPr lang="zh-CN" altLang="en-US" sz="2000">
                          <a:latin typeface="华文楷体" pitchFamily="2" charset="-122"/>
                          <a:ea typeface="华文楷体" pitchFamily="2" charset="-122"/>
                        </a:rPr>
                        <a:t>先上后下</a:t>
                      </a:r>
                      <a:endParaRPr lang="zh-CN" altLang="en-US" sz="2000">
                        <a:latin typeface="华文楷体" pitchFamily="2" charset="-122"/>
                        <a:ea typeface="华文楷体" pitchFamily="2" charset="-122"/>
                      </a:endParaRPr>
                    </a:p>
                    <a:p>
                      <a:pPr algn="l">
                        <a:buNone/>
                      </a:pPr>
                      <a:r>
                        <a:rPr lang="en-US" altLang="zh-CN" sz="2000">
                          <a:latin typeface="华文楷体" pitchFamily="2" charset="-122"/>
                          <a:ea typeface="华文楷体" pitchFamily="2" charset="-122"/>
                        </a:rPr>
                        <a:t>An upper stroke should be written before a lower one.</a:t>
                      </a:r>
                      <a:endParaRPr lang="en-US" altLang="zh-CN" sz="2000">
                        <a:latin typeface="华文楷体" pitchFamily="2" charset="-122"/>
                        <a:ea typeface="华文楷体" pitchFamily="2" charset="-122"/>
                      </a:endParaRPr>
                    </a:p>
                  </a:txBody>
                  <a:tcPr/>
                </a:tc>
                <a:tc>
                  <a:txBody>
                    <a:bodyPr/>
                    <a:lstStyle/>
                    <a:p>
                      <a:pPr algn="ctr">
                        <a:buNone/>
                      </a:pPr>
                      <a:r>
                        <a:rPr lang="zh-CN" altLang="en-US" sz="4400" dirty="0">
                          <a:latin typeface="华文楷体" pitchFamily="2" charset="-122"/>
                          <a:ea typeface="华文楷体" pitchFamily="2" charset="-122"/>
                        </a:rPr>
                        <a:t>三</a:t>
                      </a:r>
                      <a:endParaRPr lang="zh-CN" altLang="en-US" sz="4400" dirty="0">
                        <a:latin typeface="华文楷体" pitchFamily="2" charset="-122"/>
                        <a:ea typeface="华文楷体" pitchFamily="2" charset="-122"/>
                      </a:endParaRPr>
                    </a:p>
                  </a:txBody>
                  <a:tcPr/>
                </a:tc>
              </a:tr>
              <a:tr h="1005840">
                <a:tc>
                  <a:txBody>
                    <a:bodyPr/>
                    <a:lstStyle/>
                    <a:p>
                      <a:pPr algn="l">
                        <a:buNone/>
                      </a:pPr>
                      <a:r>
                        <a:rPr lang="zh-CN" altLang="en-US" sz="2000">
                          <a:latin typeface="华文楷体" pitchFamily="2" charset="-122"/>
                          <a:ea typeface="华文楷体" pitchFamily="2" charset="-122"/>
                        </a:rPr>
                        <a:t>先左后右</a:t>
                      </a:r>
                      <a:endParaRPr lang="zh-CN" altLang="en-US" sz="2000">
                        <a:latin typeface="华文楷体" pitchFamily="2" charset="-122"/>
                        <a:ea typeface="华文楷体" pitchFamily="2" charset="-122"/>
                      </a:endParaRPr>
                    </a:p>
                    <a:p>
                      <a:pPr algn="l">
                        <a:buNone/>
                      </a:pPr>
                      <a:r>
                        <a:rPr lang="en-US" altLang="zh-CN" sz="2000">
                          <a:latin typeface="华文楷体" pitchFamily="2" charset="-122"/>
                          <a:ea typeface="华文楷体" pitchFamily="2" charset="-122"/>
                        </a:rPr>
                        <a:t>A left component should be given before a right one.</a:t>
                      </a:r>
                      <a:endParaRPr lang="en-US" altLang="zh-CN" sz="2000">
                        <a:latin typeface="华文楷体" pitchFamily="2" charset="-122"/>
                        <a:ea typeface="华文楷体" pitchFamily="2" charset="-122"/>
                      </a:endParaRPr>
                    </a:p>
                  </a:txBody>
                  <a:tcPr/>
                </a:tc>
                <a:tc>
                  <a:txBody>
                    <a:bodyPr/>
                    <a:lstStyle/>
                    <a:p>
                      <a:pPr algn="ctr">
                        <a:buNone/>
                      </a:pPr>
                      <a:r>
                        <a:rPr lang="zh-CN" altLang="en-US" sz="4400" dirty="0">
                          <a:latin typeface="华文楷体" pitchFamily="2" charset="-122"/>
                          <a:ea typeface="华文楷体" pitchFamily="2" charset="-122"/>
                        </a:rPr>
                        <a:t>汉</a:t>
                      </a:r>
                      <a:endParaRPr lang="zh-CN" altLang="en-US" sz="4400" dirty="0">
                        <a:latin typeface="华文楷体" pitchFamily="2" charset="-122"/>
                        <a:ea typeface="华文楷体" pitchFamily="2" charset="-122"/>
                      </a:endParaRPr>
                    </a:p>
                  </a:txBody>
                  <a:tcPr/>
                </a:tc>
              </a:tr>
            </a:tbl>
          </a:graphicData>
        </a:graphic>
      </p:graphicFrame>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aphicFrame>
        <p:nvGraphicFramePr>
          <p:cNvPr id="47" name="图表 46"/>
          <p:cNvGraphicFramePr/>
          <p:nvPr/>
        </p:nvGraphicFramePr>
        <p:xfrm>
          <a:off x="1060675" y="1926833"/>
          <a:ext cx="6197375" cy="4113478"/>
        </p:xfrm>
        <a:graphic>
          <a:graphicData uri="http://schemas.openxmlformats.org/drawingml/2006/chart">
            <c:chart xmlns:c="http://schemas.openxmlformats.org/drawingml/2006/chart" xmlns:r="http://schemas.openxmlformats.org/officeDocument/2006/relationships" r:id="rId1"/>
          </a:graphicData>
        </a:graphic>
      </p:graphicFrame>
      <p:sp>
        <p:nvSpPr>
          <p:cNvPr id="48" name="文本框 47"/>
          <p:cNvSpPr txBox="1"/>
          <p:nvPr/>
        </p:nvSpPr>
        <p:spPr>
          <a:xfrm>
            <a:off x="7946449" y="261620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9" name="文本框 48"/>
          <p:cNvSpPr txBox="1"/>
          <p:nvPr/>
        </p:nvSpPr>
        <p:spPr>
          <a:xfrm>
            <a:off x="7935815" y="3139420"/>
            <a:ext cx="3139734" cy="2246769"/>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50" name="直接连接符 49"/>
          <p:cNvCxnSpPr/>
          <p:nvPr/>
        </p:nvCxnSpPr>
        <p:spPr>
          <a:xfrm>
            <a:off x="8082249" y="313942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36" name="图片 35"/>
          <p:cNvPicPr>
            <a:picLocks noChangeAspect="1"/>
          </p:cNvPicPr>
          <p:nvPr/>
        </p:nvPicPr>
        <p:blipFill>
          <a:blip r:embed="rId3"/>
          <a:stretch>
            <a:fillRect/>
          </a:stretch>
        </p:blipFill>
        <p:spPr>
          <a:xfrm>
            <a:off x="4669799" y="2255808"/>
            <a:ext cx="3102601" cy="4602192"/>
          </a:xfrm>
          <a:prstGeom prst="rect">
            <a:avLst/>
          </a:prstGeom>
        </p:spPr>
      </p:pic>
      <p:grpSp>
        <p:nvGrpSpPr>
          <p:cNvPr id="37" name="Group 4"/>
          <p:cNvGrpSpPr>
            <a:grpSpLocks noChangeAspect="1"/>
          </p:cNvGrpSpPr>
          <p:nvPr/>
        </p:nvGrpSpPr>
        <p:grpSpPr bwMode="auto">
          <a:xfrm>
            <a:off x="184811" y="1533495"/>
            <a:ext cx="3905454" cy="1444625"/>
            <a:chOff x="475" y="902"/>
            <a:chExt cx="1887" cy="698"/>
          </a:xfrm>
          <a:solidFill>
            <a:schemeClr val="tx1">
              <a:lumMod val="75000"/>
              <a:lumOff val="25000"/>
            </a:schemeClr>
          </a:solidFill>
        </p:grpSpPr>
        <p:grpSp>
          <p:nvGrpSpPr>
            <p:cNvPr id="38" name="Group 205"/>
            <p:cNvGrpSpPr/>
            <p:nvPr/>
          </p:nvGrpSpPr>
          <p:grpSpPr bwMode="auto">
            <a:xfrm>
              <a:off x="1668" y="902"/>
              <a:ext cx="694" cy="694"/>
              <a:chOff x="1668" y="902"/>
              <a:chExt cx="694" cy="694"/>
            </a:xfrm>
            <a:grpFill/>
          </p:grpSpPr>
          <p:sp>
            <p:nvSpPr>
              <p:cNvPr id="1136" name="Freeform 5"/>
              <p:cNvSpPr/>
              <p:nvPr/>
            </p:nvSpPr>
            <p:spPr bwMode="auto">
              <a:xfrm>
                <a:off x="2362" y="109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6"/>
              <p:cNvSpPr/>
              <p:nvPr/>
            </p:nvSpPr>
            <p:spPr bwMode="auto">
              <a:xfrm>
                <a:off x="2137" y="902"/>
                <a:ext cx="25" cy="20"/>
              </a:xfrm>
              <a:custGeom>
                <a:avLst/>
                <a:gdLst>
                  <a:gd name="T0" fmla="*/ 2 w 6"/>
                  <a:gd name="T1" fmla="*/ 4 h 5"/>
                  <a:gd name="T2" fmla="*/ 3 w 6"/>
                  <a:gd name="T3" fmla="*/ 4 h 5"/>
                  <a:gd name="T4" fmla="*/ 3 w 6"/>
                  <a:gd name="T5" fmla="*/ 4 h 5"/>
                  <a:gd name="T6" fmla="*/ 4 w 6"/>
                  <a:gd name="T7" fmla="*/ 3 h 5"/>
                  <a:gd name="T8" fmla="*/ 6 w 6"/>
                  <a:gd name="T9" fmla="*/ 0 h 5"/>
                  <a:gd name="T10" fmla="*/ 4 w 6"/>
                  <a:gd name="T11" fmla="*/ 1 h 5"/>
                  <a:gd name="T12" fmla="*/ 4 w 6"/>
                  <a:gd name="T13" fmla="*/ 1 h 5"/>
                  <a:gd name="T14" fmla="*/ 4 w 6"/>
                  <a:gd name="T15" fmla="*/ 2 h 5"/>
                  <a:gd name="T16" fmla="*/ 2 w 6"/>
                  <a:gd name="T17" fmla="*/ 3 h 5"/>
                  <a:gd name="T18" fmla="*/ 1 w 6"/>
                  <a:gd name="T19" fmla="*/ 3 h 5"/>
                  <a:gd name="T20" fmla="*/ 0 w 6"/>
                  <a:gd name="T21" fmla="*/ 3 h 5"/>
                  <a:gd name="T22" fmla="*/ 1 w 6"/>
                  <a:gd name="T23" fmla="*/ 4 h 5"/>
                  <a:gd name="T24" fmla="*/ 2 w 6"/>
                  <a:gd name="T25" fmla="*/ 5 h 5"/>
                  <a:gd name="T26" fmla="*/ 2 w 6"/>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4"/>
                    </a:moveTo>
                    <a:cubicBezTo>
                      <a:pt x="2" y="4"/>
                      <a:pt x="2" y="5"/>
                      <a:pt x="3" y="4"/>
                    </a:cubicBezTo>
                    <a:cubicBezTo>
                      <a:pt x="3" y="4"/>
                      <a:pt x="3" y="4"/>
                      <a:pt x="3" y="4"/>
                    </a:cubicBezTo>
                    <a:cubicBezTo>
                      <a:pt x="3" y="4"/>
                      <a:pt x="3" y="3"/>
                      <a:pt x="4" y="3"/>
                    </a:cubicBezTo>
                    <a:cubicBezTo>
                      <a:pt x="4" y="2"/>
                      <a:pt x="6" y="1"/>
                      <a:pt x="6" y="0"/>
                    </a:cubicBezTo>
                    <a:cubicBezTo>
                      <a:pt x="5" y="0"/>
                      <a:pt x="5" y="1"/>
                      <a:pt x="4" y="1"/>
                    </a:cubicBezTo>
                    <a:cubicBezTo>
                      <a:pt x="4" y="1"/>
                      <a:pt x="4" y="1"/>
                      <a:pt x="4" y="1"/>
                    </a:cubicBezTo>
                    <a:cubicBezTo>
                      <a:pt x="4" y="1"/>
                      <a:pt x="4" y="1"/>
                      <a:pt x="4" y="2"/>
                    </a:cubicBezTo>
                    <a:cubicBezTo>
                      <a:pt x="3" y="2"/>
                      <a:pt x="2" y="3"/>
                      <a:pt x="2" y="3"/>
                    </a:cubicBezTo>
                    <a:cubicBezTo>
                      <a:pt x="2" y="3"/>
                      <a:pt x="2" y="3"/>
                      <a:pt x="1" y="3"/>
                    </a:cubicBezTo>
                    <a:cubicBezTo>
                      <a:pt x="1" y="3"/>
                      <a:pt x="0" y="3"/>
                      <a:pt x="0" y="3"/>
                    </a:cubicBezTo>
                    <a:cubicBezTo>
                      <a:pt x="1" y="4"/>
                      <a:pt x="1" y="4"/>
                      <a:pt x="1" y="4"/>
                    </a:cubicBezTo>
                    <a:cubicBezTo>
                      <a:pt x="1" y="5"/>
                      <a:pt x="1" y="5"/>
                      <a:pt x="2" y="5"/>
                    </a:cubicBezTo>
                    <a:cubicBezTo>
                      <a:pt x="2"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7"/>
              <p:cNvSpPr/>
              <p:nvPr/>
            </p:nvSpPr>
            <p:spPr bwMode="auto">
              <a:xfrm>
                <a:off x="2150" y="972"/>
                <a:ext cx="8" cy="4"/>
              </a:xfrm>
              <a:custGeom>
                <a:avLst/>
                <a:gdLst>
                  <a:gd name="T0" fmla="*/ 1 w 2"/>
                  <a:gd name="T1" fmla="*/ 0 h 1"/>
                  <a:gd name="T2" fmla="*/ 2 w 2"/>
                  <a:gd name="T3" fmla="*/ 0 h 1"/>
                  <a:gd name="T4" fmla="*/ 1 w 2"/>
                  <a:gd name="T5" fmla="*/ 0 h 1"/>
                  <a:gd name="T6" fmla="*/ 0 w 2"/>
                  <a:gd name="T7" fmla="*/ 1 h 1"/>
                  <a:gd name="T8" fmla="*/ 0 w 2"/>
                  <a:gd name="T9" fmla="*/ 1 h 1"/>
                  <a:gd name="T10" fmla="*/ 0 w 2"/>
                  <a:gd name="T11" fmla="*/ 1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2" y="0"/>
                      <a:pt x="2" y="0"/>
                    </a:cubicBezTo>
                    <a:cubicBezTo>
                      <a:pt x="2" y="0"/>
                      <a:pt x="1" y="0"/>
                      <a:pt x="1" y="0"/>
                    </a:cubicBezTo>
                    <a:cubicBezTo>
                      <a:pt x="0" y="0"/>
                      <a:pt x="0" y="1"/>
                      <a:pt x="0" y="1"/>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8"/>
              <p:cNvSpPr/>
              <p:nvPr/>
            </p:nvSpPr>
            <p:spPr bwMode="auto">
              <a:xfrm>
                <a:off x="2141" y="1195"/>
                <a:ext cx="4" cy="4"/>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9"/>
              <p:cNvSpPr>
                <a:spLocks noEditPoints="1"/>
              </p:cNvSpPr>
              <p:nvPr/>
            </p:nvSpPr>
            <p:spPr bwMode="auto">
              <a:xfrm>
                <a:off x="2105" y="1195"/>
                <a:ext cx="36" cy="29"/>
              </a:xfrm>
              <a:custGeom>
                <a:avLst/>
                <a:gdLst>
                  <a:gd name="T0" fmla="*/ 2 w 9"/>
                  <a:gd name="T1" fmla="*/ 2 h 7"/>
                  <a:gd name="T2" fmla="*/ 2 w 9"/>
                  <a:gd name="T3" fmla="*/ 2 h 7"/>
                  <a:gd name="T4" fmla="*/ 2 w 9"/>
                  <a:gd name="T5" fmla="*/ 3 h 7"/>
                  <a:gd name="T6" fmla="*/ 2 w 9"/>
                  <a:gd name="T7" fmla="*/ 3 h 7"/>
                  <a:gd name="T8" fmla="*/ 2 w 9"/>
                  <a:gd name="T9" fmla="*/ 3 h 7"/>
                  <a:gd name="T10" fmla="*/ 3 w 9"/>
                  <a:gd name="T11" fmla="*/ 3 h 7"/>
                  <a:gd name="T12" fmla="*/ 4 w 9"/>
                  <a:gd name="T13" fmla="*/ 3 h 7"/>
                  <a:gd name="T14" fmla="*/ 5 w 9"/>
                  <a:gd name="T15" fmla="*/ 3 h 7"/>
                  <a:gd name="T16" fmla="*/ 5 w 9"/>
                  <a:gd name="T17" fmla="*/ 2 h 7"/>
                  <a:gd name="T18" fmla="*/ 5 w 9"/>
                  <a:gd name="T19" fmla="*/ 2 h 7"/>
                  <a:gd name="T20" fmla="*/ 1 w 9"/>
                  <a:gd name="T21" fmla="*/ 5 h 7"/>
                  <a:gd name="T22" fmla="*/ 1 w 9"/>
                  <a:gd name="T23" fmla="*/ 6 h 7"/>
                  <a:gd name="T24" fmla="*/ 0 w 9"/>
                  <a:gd name="T25" fmla="*/ 6 h 7"/>
                  <a:gd name="T26" fmla="*/ 0 w 9"/>
                  <a:gd name="T27" fmla="*/ 6 h 7"/>
                  <a:gd name="T28" fmla="*/ 0 w 9"/>
                  <a:gd name="T29" fmla="*/ 6 h 7"/>
                  <a:gd name="T30" fmla="*/ 1 w 9"/>
                  <a:gd name="T31" fmla="*/ 6 h 7"/>
                  <a:gd name="T32" fmla="*/ 4 w 9"/>
                  <a:gd name="T33" fmla="*/ 5 h 7"/>
                  <a:gd name="T34" fmla="*/ 4 w 9"/>
                  <a:gd name="T35" fmla="*/ 5 h 7"/>
                  <a:gd name="T36" fmla="*/ 3 w 9"/>
                  <a:gd name="T37" fmla="*/ 6 h 7"/>
                  <a:gd name="T38" fmla="*/ 3 w 9"/>
                  <a:gd name="T39" fmla="*/ 6 h 7"/>
                  <a:gd name="T40" fmla="*/ 3 w 9"/>
                  <a:gd name="T41" fmla="*/ 6 h 7"/>
                  <a:gd name="T42" fmla="*/ 3 w 9"/>
                  <a:gd name="T43" fmla="*/ 6 h 7"/>
                  <a:gd name="T44" fmla="*/ 4 w 9"/>
                  <a:gd name="T45" fmla="*/ 7 h 7"/>
                  <a:gd name="T46" fmla="*/ 4 w 9"/>
                  <a:gd name="T47" fmla="*/ 5 h 7"/>
                  <a:gd name="T48" fmla="*/ 5 w 9"/>
                  <a:gd name="T49" fmla="*/ 5 h 7"/>
                  <a:gd name="T50" fmla="*/ 6 w 9"/>
                  <a:gd name="T51" fmla="*/ 5 h 7"/>
                  <a:gd name="T52" fmla="*/ 6 w 9"/>
                  <a:gd name="T53" fmla="*/ 5 h 7"/>
                  <a:gd name="T54" fmla="*/ 8 w 9"/>
                  <a:gd name="T55" fmla="*/ 2 h 7"/>
                  <a:gd name="T56" fmla="*/ 9 w 9"/>
                  <a:gd name="T57" fmla="*/ 0 h 7"/>
                  <a:gd name="T58" fmla="*/ 6 w 9"/>
                  <a:gd name="T59" fmla="*/ 1 h 7"/>
                  <a:gd name="T60" fmla="*/ 5 w 9"/>
                  <a:gd name="T61" fmla="*/ 2 h 7"/>
                  <a:gd name="T62" fmla="*/ 5 w 9"/>
                  <a:gd name="T63" fmla="*/ 2 h 7"/>
                  <a:gd name="T64" fmla="*/ 5 w 9"/>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7">
                    <a:moveTo>
                      <a:pt x="4" y="2"/>
                    </a:moveTo>
                    <a:cubicBezTo>
                      <a:pt x="3" y="2"/>
                      <a:pt x="3"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4" y="3"/>
                    </a:cubicBezTo>
                    <a:cubicBezTo>
                      <a:pt x="4" y="3"/>
                      <a:pt x="4" y="3"/>
                      <a:pt x="4" y="3"/>
                    </a:cubicBezTo>
                    <a:cubicBezTo>
                      <a:pt x="4" y="3"/>
                      <a:pt x="4" y="3"/>
                      <a:pt x="4" y="3"/>
                    </a:cubicBezTo>
                    <a:cubicBezTo>
                      <a:pt x="4" y="3"/>
                      <a:pt x="4" y="2"/>
                      <a:pt x="5" y="3"/>
                    </a:cubicBezTo>
                    <a:cubicBezTo>
                      <a:pt x="4" y="3"/>
                      <a:pt x="5" y="3"/>
                      <a:pt x="5" y="3"/>
                    </a:cubicBezTo>
                    <a:cubicBezTo>
                      <a:pt x="5" y="3"/>
                      <a:pt x="5" y="3"/>
                      <a:pt x="5" y="2"/>
                    </a:cubicBezTo>
                    <a:cubicBezTo>
                      <a:pt x="5" y="2"/>
                      <a:pt x="5" y="2"/>
                      <a:pt x="5" y="2"/>
                    </a:cubicBezTo>
                    <a:cubicBezTo>
                      <a:pt x="5" y="2"/>
                      <a:pt x="5" y="2"/>
                      <a:pt x="5" y="2"/>
                    </a:cubicBezTo>
                    <a:cubicBezTo>
                      <a:pt x="6" y="2"/>
                      <a:pt x="6" y="2"/>
                      <a:pt x="7" y="2"/>
                    </a:cubicBezTo>
                    <a:cubicBezTo>
                      <a:pt x="5" y="3"/>
                      <a:pt x="3" y="4"/>
                      <a:pt x="1" y="5"/>
                    </a:cubicBezTo>
                    <a:cubicBezTo>
                      <a:pt x="1" y="5"/>
                      <a:pt x="1" y="5"/>
                      <a:pt x="1"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2" y="6"/>
                      <a:pt x="3" y="6"/>
                      <a:pt x="4" y="5"/>
                    </a:cubicBezTo>
                    <a:cubicBezTo>
                      <a:pt x="4" y="5"/>
                      <a:pt x="4" y="5"/>
                      <a:pt x="4" y="5"/>
                    </a:cubicBezTo>
                    <a:cubicBezTo>
                      <a:pt x="4" y="5"/>
                      <a:pt x="4" y="5"/>
                      <a:pt x="4" y="5"/>
                    </a:cubicBezTo>
                    <a:cubicBezTo>
                      <a:pt x="4"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7"/>
                      <a:pt x="4" y="7"/>
                    </a:cubicBezTo>
                    <a:cubicBezTo>
                      <a:pt x="4" y="7"/>
                      <a:pt x="4" y="6"/>
                      <a:pt x="4" y="6"/>
                    </a:cubicBezTo>
                    <a:cubicBezTo>
                      <a:pt x="4" y="5"/>
                      <a:pt x="4" y="5"/>
                      <a:pt x="4" y="5"/>
                    </a:cubicBezTo>
                    <a:cubicBezTo>
                      <a:pt x="4" y="5"/>
                      <a:pt x="4" y="5"/>
                      <a:pt x="4" y="5"/>
                    </a:cubicBezTo>
                    <a:cubicBezTo>
                      <a:pt x="4" y="5"/>
                      <a:pt x="5" y="5"/>
                      <a:pt x="5" y="5"/>
                    </a:cubicBezTo>
                    <a:cubicBezTo>
                      <a:pt x="5" y="5"/>
                      <a:pt x="5" y="5"/>
                      <a:pt x="5" y="5"/>
                    </a:cubicBezTo>
                    <a:cubicBezTo>
                      <a:pt x="6" y="5"/>
                      <a:pt x="6" y="5"/>
                      <a:pt x="6" y="5"/>
                    </a:cubicBezTo>
                    <a:cubicBezTo>
                      <a:pt x="6" y="5"/>
                      <a:pt x="6" y="5"/>
                      <a:pt x="6" y="5"/>
                    </a:cubicBezTo>
                    <a:cubicBezTo>
                      <a:pt x="6" y="5"/>
                      <a:pt x="6" y="5"/>
                      <a:pt x="6" y="5"/>
                    </a:cubicBezTo>
                    <a:cubicBezTo>
                      <a:pt x="6" y="4"/>
                      <a:pt x="8" y="3"/>
                      <a:pt x="7" y="3"/>
                    </a:cubicBezTo>
                    <a:cubicBezTo>
                      <a:pt x="8" y="3"/>
                      <a:pt x="8" y="2"/>
                      <a:pt x="8" y="2"/>
                    </a:cubicBezTo>
                    <a:cubicBezTo>
                      <a:pt x="7" y="2"/>
                      <a:pt x="7" y="2"/>
                      <a:pt x="7" y="1"/>
                    </a:cubicBezTo>
                    <a:cubicBezTo>
                      <a:pt x="8" y="1"/>
                      <a:pt x="9" y="1"/>
                      <a:pt x="9" y="0"/>
                    </a:cubicBezTo>
                    <a:cubicBezTo>
                      <a:pt x="8" y="0"/>
                      <a:pt x="8" y="0"/>
                      <a:pt x="8" y="0"/>
                    </a:cubicBezTo>
                    <a:cubicBezTo>
                      <a:pt x="7" y="0"/>
                      <a:pt x="6" y="0"/>
                      <a:pt x="6" y="1"/>
                    </a:cubicBezTo>
                    <a:cubicBezTo>
                      <a:pt x="5" y="1"/>
                      <a:pt x="4" y="1"/>
                      <a:pt x="4" y="2"/>
                    </a:cubicBezTo>
                    <a:close/>
                    <a:moveTo>
                      <a:pt x="5" y="2"/>
                    </a:moveTo>
                    <a:cubicBezTo>
                      <a:pt x="5" y="2"/>
                      <a:pt x="5" y="2"/>
                      <a:pt x="5" y="2"/>
                    </a:cubicBezTo>
                    <a:cubicBezTo>
                      <a:pt x="5" y="2"/>
                      <a:pt x="5" y="2"/>
                      <a:pt x="5" y="2"/>
                    </a:cubicBezTo>
                    <a:cubicBezTo>
                      <a:pt x="5" y="2"/>
                      <a:pt x="5" y="2"/>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10"/>
              <p:cNvSpPr/>
              <p:nvPr/>
            </p:nvSpPr>
            <p:spPr bwMode="auto">
              <a:xfrm>
                <a:off x="2137" y="93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Oval 11"/>
              <p:cNvSpPr>
                <a:spLocks noChangeArrowheads="1"/>
              </p:cNvSpPr>
              <p:nvPr/>
            </p:nvSpPr>
            <p:spPr bwMode="auto">
              <a:xfrm>
                <a:off x="2137"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12"/>
              <p:cNvSpPr/>
              <p:nvPr/>
            </p:nvSpPr>
            <p:spPr bwMode="auto">
              <a:xfrm>
                <a:off x="2133" y="1521"/>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13"/>
              <p:cNvSpPr/>
              <p:nvPr/>
            </p:nvSpPr>
            <p:spPr bwMode="auto">
              <a:xfrm>
                <a:off x="2133" y="1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Oval 14"/>
              <p:cNvSpPr>
                <a:spLocks noChangeArrowheads="1"/>
              </p:cNvSpPr>
              <p:nvPr/>
            </p:nvSpPr>
            <p:spPr bwMode="auto">
              <a:xfrm>
                <a:off x="2133"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15"/>
              <p:cNvSpPr/>
              <p:nvPr/>
            </p:nvSpPr>
            <p:spPr bwMode="auto">
              <a:xfrm>
                <a:off x="2121" y="922"/>
                <a:ext cx="12" cy="9"/>
              </a:xfrm>
              <a:custGeom>
                <a:avLst/>
                <a:gdLst>
                  <a:gd name="T0" fmla="*/ 3 w 3"/>
                  <a:gd name="T1" fmla="*/ 0 h 2"/>
                  <a:gd name="T2" fmla="*/ 0 w 3"/>
                  <a:gd name="T3" fmla="*/ 1 h 2"/>
                  <a:gd name="T4" fmla="*/ 0 w 3"/>
                  <a:gd name="T5" fmla="*/ 1 h 2"/>
                  <a:gd name="T6" fmla="*/ 1 w 3"/>
                  <a:gd name="T7" fmla="*/ 2 h 2"/>
                  <a:gd name="T8" fmla="*/ 2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2" y="0"/>
                      <a:pt x="1" y="1"/>
                      <a:pt x="0" y="1"/>
                    </a:cubicBezTo>
                    <a:cubicBezTo>
                      <a:pt x="0" y="1"/>
                      <a:pt x="0" y="1"/>
                      <a:pt x="0" y="1"/>
                    </a:cubicBezTo>
                    <a:cubicBezTo>
                      <a:pt x="0" y="1"/>
                      <a:pt x="1" y="1"/>
                      <a:pt x="1" y="2"/>
                    </a:cubicBezTo>
                    <a:cubicBezTo>
                      <a:pt x="2" y="2"/>
                      <a:pt x="2" y="2"/>
                      <a:pt x="2"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16"/>
              <p:cNvSpPr/>
              <p:nvPr/>
            </p:nvSpPr>
            <p:spPr bwMode="auto">
              <a:xfrm>
                <a:off x="2129" y="144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17"/>
              <p:cNvSpPr/>
              <p:nvPr/>
            </p:nvSpPr>
            <p:spPr bwMode="auto">
              <a:xfrm>
                <a:off x="2129" y="94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18"/>
              <p:cNvSpPr/>
              <p:nvPr/>
            </p:nvSpPr>
            <p:spPr bwMode="auto">
              <a:xfrm>
                <a:off x="2129"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19"/>
              <p:cNvSpPr/>
              <p:nvPr/>
            </p:nvSpPr>
            <p:spPr bwMode="auto">
              <a:xfrm>
                <a:off x="2125" y="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20"/>
              <p:cNvSpPr/>
              <p:nvPr/>
            </p:nvSpPr>
            <p:spPr bwMode="auto">
              <a:xfrm>
                <a:off x="2121" y="1534"/>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21"/>
              <p:cNvSpPr/>
              <p:nvPr/>
            </p:nvSpPr>
            <p:spPr bwMode="auto">
              <a:xfrm>
                <a:off x="2121" y="138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22"/>
              <p:cNvSpPr/>
              <p:nvPr/>
            </p:nvSpPr>
            <p:spPr bwMode="auto">
              <a:xfrm>
                <a:off x="2117" y="120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23"/>
              <p:cNvSpPr/>
              <p:nvPr/>
            </p:nvSpPr>
            <p:spPr bwMode="auto">
              <a:xfrm>
                <a:off x="2105" y="931"/>
                <a:ext cx="12" cy="16"/>
              </a:xfrm>
              <a:custGeom>
                <a:avLst/>
                <a:gdLst>
                  <a:gd name="T0" fmla="*/ 3 w 3"/>
                  <a:gd name="T1" fmla="*/ 4 h 4"/>
                  <a:gd name="T2" fmla="*/ 3 w 3"/>
                  <a:gd name="T3" fmla="*/ 3 h 4"/>
                  <a:gd name="T4" fmla="*/ 2 w 3"/>
                  <a:gd name="T5" fmla="*/ 1 h 4"/>
                  <a:gd name="T6" fmla="*/ 2 w 3"/>
                  <a:gd name="T7" fmla="*/ 1 h 4"/>
                  <a:gd name="T8" fmla="*/ 0 w 3"/>
                  <a:gd name="T9" fmla="*/ 1 h 4"/>
                  <a:gd name="T10" fmla="*/ 0 w 3"/>
                  <a:gd name="T11" fmla="*/ 1 h 4"/>
                  <a:gd name="T12" fmla="*/ 1 w 3"/>
                  <a:gd name="T13" fmla="*/ 1 h 4"/>
                  <a:gd name="T14" fmla="*/ 1 w 3"/>
                  <a:gd name="T15" fmla="*/ 3 h 4"/>
                  <a:gd name="T16" fmla="*/ 2 w 3"/>
                  <a:gd name="T17" fmla="*/ 3 h 4"/>
                  <a:gd name="T18" fmla="*/ 3 w 3"/>
                  <a:gd name="T19" fmla="*/ 4 h 4"/>
                  <a:gd name="T20" fmla="*/ 3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4"/>
                    </a:moveTo>
                    <a:cubicBezTo>
                      <a:pt x="3" y="3"/>
                      <a:pt x="3" y="3"/>
                      <a:pt x="3" y="3"/>
                    </a:cubicBezTo>
                    <a:cubicBezTo>
                      <a:pt x="2" y="3"/>
                      <a:pt x="2" y="2"/>
                      <a:pt x="2" y="1"/>
                    </a:cubicBezTo>
                    <a:cubicBezTo>
                      <a:pt x="2" y="1"/>
                      <a:pt x="2" y="1"/>
                      <a:pt x="2" y="1"/>
                    </a:cubicBezTo>
                    <a:cubicBezTo>
                      <a:pt x="1" y="1"/>
                      <a:pt x="1" y="0"/>
                      <a:pt x="0" y="1"/>
                    </a:cubicBezTo>
                    <a:cubicBezTo>
                      <a:pt x="0" y="1"/>
                      <a:pt x="0" y="1"/>
                      <a:pt x="0" y="1"/>
                    </a:cubicBezTo>
                    <a:cubicBezTo>
                      <a:pt x="0" y="2"/>
                      <a:pt x="1" y="1"/>
                      <a:pt x="1" y="1"/>
                    </a:cubicBezTo>
                    <a:cubicBezTo>
                      <a:pt x="1" y="2"/>
                      <a:pt x="1" y="3"/>
                      <a:pt x="1" y="3"/>
                    </a:cubicBezTo>
                    <a:cubicBezTo>
                      <a:pt x="1" y="3"/>
                      <a:pt x="1" y="3"/>
                      <a:pt x="2" y="3"/>
                    </a:cubicBezTo>
                    <a:cubicBezTo>
                      <a:pt x="2" y="3"/>
                      <a:pt x="2" y="4"/>
                      <a:pt x="3" y="4"/>
                    </a:cubicBezTo>
                    <a:cubicBezTo>
                      <a:pt x="3" y="3"/>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24"/>
              <p:cNvSpPr/>
              <p:nvPr/>
            </p:nvSpPr>
            <p:spPr bwMode="auto">
              <a:xfrm>
                <a:off x="2105" y="1232"/>
                <a:ext cx="4" cy="9"/>
              </a:xfrm>
              <a:custGeom>
                <a:avLst/>
                <a:gdLst>
                  <a:gd name="T0" fmla="*/ 1 w 1"/>
                  <a:gd name="T1" fmla="*/ 1 h 2"/>
                  <a:gd name="T2" fmla="*/ 0 w 1"/>
                  <a:gd name="T3" fmla="*/ 0 h 2"/>
                  <a:gd name="T4" fmla="*/ 0 w 1"/>
                  <a:gd name="T5" fmla="*/ 1 h 2"/>
                  <a:gd name="T6" fmla="*/ 0 w 1"/>
                  <a:gd name="T7" fmla="*/ 2 h 2"/>
                  <a:gd name="T8" fmla="*/ 1 w 1"/>
                  <a:gd name="T9" fmla="*/ 1 h 2"/>
                  <a:gd name="T10" fmla="*/ 1 w 1"/>
                  <a:gd name="T11" fmla="*/ 0 h 2"/>
                  <a:gd name="T12" fmla="*/ 1 w 1"/>
                  <a:gd name="T13" fmla="*/ 0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0"/>
                      <a:pt x="0" y="0"/>
                      <a:pt x="0" y="0"/>
                    </a:cubicBezTo>
                    <a:cubicBezTo>
                      <a:pt x="0" y="0"/>
                      <a:pt x="0" y="1"/>
                      <a:pt x="0" y="1"/>
                    </a:cubicBezTo>
                    <a:cubicBezTo>
                      <a:pt x="0" y="1"/>
                      <a:pt x="0" y="1"/>
                      <a:pt x="0" y="2"/>
                    </a:cubicBezTo>
                    <a:cubicBezTo>
                      <a:pt x="0" y="2"/>
                      <a:pt x="1" y="1"/>
                      <a:pt x="1" y="1"/>
                    </a:cubicBezTo>
                    <a:cubicBezTo>
                      <a:pt x="1" y="1"/>
                      <a:pt x="1" y="0"/>
                      <a:pt x="1" y="0"/>
                    </a:cubicBezTo>
                    <a:cubicBezTo>
                      <a:pt x="1" y="0"/>
                      <a:pt x="1" y="0"/>
                      <a:pt x="1" y="0"/>
                    </a:cubicBezTo>
                    <a:cubicBezTo>
                      <a:pt x="1"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25"/>
              <p:cNvSpPr/>
              <p:nvPr/>
            </p:nvSpPr>
            <p:spPr bwMode="auto">
              <a:xfrm>
                <a:off x="2105" y="1398"/>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26"/>
              <p:cNvSpPr/>
              <p:nvPr/>
            </p:nvSpPr>
            <p:spPr bwMode="auto">
              <a:xfrm>
                <a:off x="2105" y="1534"/>
                <a:ext cx="4" cy="4"/>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27"/>
              <p:cNvSpPr/>
              <p:nvPr/>
            </p:nvSpPr>
            <p:spPr bwMode="auto">
              <a:xfrm>
                <a:off x="2105"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28"/>
              <p:cNvSpPr/>
              <p:nvPr/>
            </p:nvSpPr>
            <p:spPr bwMode="auto">
              <a:xfrm>
                <a:off x="2105" y="14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29"/>
              <p:cNvSpPr/>
              <p:nvPr/>
            </p:nvSpPr>
            <p:spPr bwMode="auto">
              <a:xfrm>
                <a:off x="2101" y="1575"/>
                <a:ext cx="8" cy="8"/>
              </a:xfrm>
              <a:custGeom>
                <a:avLst/>
                <a:gdLst>
                  <a:gd name="T0" fmla="*/ 1 w 2"/>
                  <a:gd name="T1" fmla="*/ 1 h 2"/>
                  <a:gd name="T2" fmla="*/ 1 w 2"/>
                  <a:gd name="T3" fmla="*/ 1 h 2"/>
                  <a:gd name="T4" fmla="*/ 1 w 2"/>
                  <a:gd name="T5" fmla="*/ 2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1 h 2"/>
                  <a:gd name="T22" fmla="*/ 1 w 2"/>
                  <a:gd name="T23" fmla="*/ 0 h 2"/>
                  <a:gd name="T24" fmla="*/ 0 w 2"/>
                  <a:gd name="T25" fmla="*/ 0 h 2"/>
                  <a:gd name="T26" fmla="*/ 0 w 2"/>
                  <a:gd name="T27" fmla="*/ 1 h 2"/>
                  <a:gd name="T28" fmla="*/ 1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1"/>
                    </a:moveTo>
                    <a:cubicBezTo>
                      <a:pt x="1" y="1"/>
                      <a:pt x="1" y="1"/>
                      <a:pt x="1" y="1"/>
                    </a:cubicBezTo>
                    <a:cubicBezTo>
                      <a:pt x="1" y="1"/>
                      <a:pt x="1" y="2"/>
                      <a:pt x="1" y="2"/>
                    </a:cubicBezTo>
                    <a:cubicBezTo>
                      <a:pt x="1" y="2"/>
                      <a:pt x="1" y="2"/>
                      <a:pt x="1" y="2"/>
                    </a:cubicBezTo>
                    <a:cubicBezTo>
                      <a:pt x="1"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2" y="1"/>
                      <a:pt x="1" y="1"/>
                      <a:pt x="1" y="0"/>
                    </a:cubicBezTo>
                    <a:cubicBezTo>
                      <a:pt x="1" y="0"/>
                      <a:pt x="0" y="0"/>
                      <a:pt x="0"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30"/>
              <p:cNvSpPr/>
              <p:nvPr/>
            </p:nvSpPr>
            <p:spPr bwMode="auto">
              <a:xfrm>
                <a:off x="2101" y="1398"/>
                <a:ext cx="4" cy="4"/>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31"/>
              <p:cNvSpPr/>
              <p:nvPr/>
            </p:nvSpPr>
            <p:spPr bwMode="auto">
              <a:xfrm>
                <a:off x="2101" y="1414"/>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32"/>
              <p:cNvSpPr/>
              <p:nvPr/>
            </p:nvSpPr>
            <p:spPr bwMode="auto">
              <a:xfrm>
                <a:off x="2101" y="148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33"/>
              <p:cNvSpPr/>
              <p:nvPr/>
            </p:nvSpPr>
            <p:spPr bwMode="auto">
              <a:xfrm>
                <a:off x="2101"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34"/>
              <p:cNvSpPr/>
              <p:nvPr/>
            </p:nvSpPr>
            <p:spPr bwMode="auto">
              <a:xfrm>
                <a:off x="2101" y="1559"/>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35"/>
              <p:cNvSpPr/>
              <p:nvPr/>
            </p:nvSpPr>
            <p:spPr bwMode="auto">
              <a:xfrm>
                <a:off x="2101"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36"/>
              <p:cNvSpPr/>
              <p:nvPr/>
            </p:nvSpPr>
            <p:spPr bwMode="auto">
              <a:xfrm>
                <a:off x="2096" y="1476"/>
                <a:ext cx="5"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37"/>
              <p:cNvSpPr/>
              <p:nvPr/>
            </p:nvSpPr>
            <p:spPr bwMode="auto">
              <a:xfrm>
                <a:off x="2096" y="156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38"/>
              <p:cNvSpPr/>
              <p:nvPr/>
            </p:nvSpPr>
            <p:spPr bwMode="auto">
              <a:xfrm>
                <a:off x="2080" y="1224"/>
                <a:ext cx="16" cy="17"/>
              </a:xfrm>
              <a:custGeom>
                <a:avLst/>
                <a:gdLst>
                  <a:gd name="T0" fmla="*/ 3 w 4"/>
                  <a:gd name="T1" fmla="*/ 1 h 4"/>
                  <a:gd name="T2" fmla="*/ 3 w 4"/>
                  <a:gd name="T3" fmla="*/ 1 h 4"/>
                  <a:gd name="T4" fmla="*/ 3 w 4"/>
                  <a:gd name="T5" fmla="*/ 1 h 4"/>
                  <a:gd name="T6" fmla="*/ 3 w 4"/>
                  <a:gd name="T7" fmla="*/ 1 h 4"/>
                  <a:gd name="T8" fmla="*/ 3 w 4"/>
                  <a:gd name="T9" fmla="*/ 1 h 4"/>
                  <a:gd name="T10" fmla="*/ 1 w 4"/>
                  <a:gd name="T11" fmla="*/ 2 h 4"/>
                  <a:gd name="T12" fmla="*/ 1 w 4"/>
                  <a:gd name="T13" fmla="*/ 2 h 4"/>
                  <a:gd name="T14" fmla="*/ 1 w 4"/>
                  <a:gd name="T15" fmla="*/ 2 h 4"/>
                  <a:gd name="T16" fmla="*/ 0 w 4"/>
                  <a:gd name="T17" fmla="*/ 2 h 4"/>
                  <a:gd name="T18" fmla="*/ 0 w 4"/>
                  <a:gd name="T19" fmla="*/ 2 h 4"/>
                  <a:gd name="T20" fmla="*/ 0 w 4"/>
                  <a:gd name="T21" fmla="*/ 2 h 4"/>
                  <a:gd name="T22" fmla="*/ 0 w 4"/>
                  <a:gd name="T23" fmla="*/ 2 h 4"/>
                  <a:gd name="T24" fmla="*/ 0 w 4"/>
                  <a:gd name="T25" fmla="*/ 3 h 4"/>
                  <a:gd name="T26" fmla="*/ 1 w 4"/>
                  <a:gd name="T27" fmla="*/ 2 h 4"/>
                  <a:gd name="T28" fmla="*/ 1 w 4"/>
                  <a:gd name="T29" fmla="*/ 2 h 4"/>
                  <a:gd name="T30" fmla="*/ 1 w 4"/>
                  <a:gd name="T31" fmla="*/ 2 h 4"/>
                  <a:gd name="T32" fmla="*/ 1 w 4"/>
                  <a:gd name="T33" fmla="*/ 3 h 4"/>
                  <a:gd name="T34" fmla="*/ 2 w 4"/>
                  <a:gd name="T35" fmla="*/ 3 h 4"/>
                  <a:gd name="T36" fmla="*/ 1 w 4"/>
                  <a:gd name="T37" fmla="*/ 4 h 4"/>
                  <a:gd name="T38" fmla="*/ 2 w 4"/>
                  <a:gd name="T39" fmla="*/ 4 h 4"/>
                  <a:gd name="T40" fmla="*/ 4 w 4"/>
                  <a:gd name="T41" fmla="*/ 3 h 4"/>
                  <a:gd name="T42" fmla="*/ 4 w 4"/>
                  <a:gd name="T43" fmla="*/ 1 h 4"/>
                  <a:gd name="T44" fmla="*/ 3 w 4"/>
                  <a:gd name="T45" fmla="*/ 1 h 4"/>
                  <a:gd name="T46" fmla="*/ 3 w 4"/>
                  <a:gd name="T4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3" y="1"/>
                    </a:moveTo>
                    <a:cubicBezTo>
                      <a:pt x="3" y="1"/>
                      <a:pt x="3" y="1"/>
                      <a:pt x="3" y="1"/>
                    </a:cubicBezTo>
                    <a:cubicBezTo>
                      <a:pt x="3" y="1"/>
                      <a:pt x="3" y="1"/>
                      <a:pt x="3" y="1"/>
                    </a:cubicBezTo>
                    <a:cubicBezTo>
                      <a:pt x="3" y="1"/>
                      <a:pt x="3" y="1"/>
                      <a:pt x="3" y="1"/>
                    </a:cubicBezTo>
                    <a:cubicBezTo>
                      <a:pt x="3" y="1"/>
                      <a:pt x="3" y="1"/>
                      <a:pt x="3" y="1"/>
                    </a:cubicBezTo>
                    <a:cubicBezTo>
                      <a:pt x="2" y="1"/>
                      <a:pt x="1" y="1"/>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3"/>
                      <a:pt x="0" y="3"/>
                      <a:pt x="0" y="3"/>
                    </a:cubicBezTo>
                    <a:cubicBezTo>
                      <a:pt x="0" y="2"/>
                      <a:pt x="0" y="2"/>
                      <a:pt x="1" y="2"/>
                    </a:cubicBezTo>
                    <a:cubicBezTo>
                      <a:pt x="1" y="2"/>
                      <a:pt x="1" y="2"/>
                      <a:pt x="1" y="2"/>
                    </a:cubicBezTo>
                    <a:cubicBezTo>
                      <a:pt x="1" y="2"/>
                      <a:pt x="1" y="2"/>
                      <a:pt x="1" y="2"/>
                    </a:cubicBezTo>
                    <a:cubicBezTo>
                      <a:pt x="2" y="3"/>
                      <a:pt x="1" y="3"/>
                      <a:pt x="1" y="3"/>
                    </a:cubicBezTo>
                    <a:cubicBezTo>
                      <a:pt x="1" y="3"/>
                      <a:pt x="2" y="3"/>
                      <a:pt x="2" y="3"/>
                    </a:cubicBezTo>
                    <a:cubicBezTo>
                      <a:pt x="2" y="4"/>
                      <a:pt x="1" y="4"/>
                      <a:pt x="1" y="4"/>
                    </a:cubicBezTo>
                    <a:cubicBezTo>
                      <a:pt x="2" y="4"/>
                      <a:pt x="2" y="4"/>
                      <a:pt x="2" y="4"/>
                    </a:cubicBezTo>
                    <a:cubicBezTo>
                      <a:pt x="2" y="3"/>
                      <a:pt x="3" y="3"/>
                      <a:pt x="4" y="3"/>
                    </a:cubicBezTo>
                    <a:cubicBezTo>
                      <a:pt x="4" y="3"/>
                      <a:pt x="4" y="2"/>
                      <a:pt x="4" y="1"/>
                    </a:cubicBezTo>
                    <a:cubicBezTo>
                      <a:pt x="4" y="0"/>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39"/>
              <p:cNvSpPr/>
              <p:nvPr/>
            </p:nvSpPr>
            <p:spPr bwMode="auto">
              <a:xfrm>
                <a:off x="2092" y="120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40"/>
              <p:cNvSpPr/>
              <p:nvPr/>
            </p:nvSpPr>
            <p:spPr bwMode="auto">
              <a:xfrm>
                <a:off x="2092"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41"/>
              <p:cNvSpPr/>
              <p:nvPr/>
            </p:nvSpPr>
            <p:spPr bwMode="auto">
              <a:xfrm>
                <a:off x="2092" y="1534"/>
                <a:ext cx="4" cy="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42"/>
              <p:cNvSpPr/>
              <p:nvPr/>
            </p:nvSpPr>
            <p:spPr bwMode="auto">
              <a:xfrm>
                <a:off x="2092" y="155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43"/>
              <p:cNvSpPr/>
              <p:nvPr/>
            </p:nvSpPr>
            <p:spPr bwMode="auto">
              <a:xfrm>
                <a:off x="2092"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44"/>
              <p:cNvSpPr/>
              <p:nvPr/>
            </p:nvSpPr>
            <p:spPr bwMode="auto">
              <a:xfrm>
                <a:off x="2088"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45"/>
              <p:cNvSpPr/>
              <p:nvPr/>
            </p:nvSpPr>
            <p:spPr bwMode="auto">
              <a:xfrm>
                <a:off x="2084" y="1505"/>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46"/>
              <p:cNvSpPr/>
              <p:nvPr/>
            </p:nvSpPr>
            <p:spPr bwMode="auto">
              <a:xfrm>
                <a:off x="2084" y="1451"/>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47"/>
              <p:cNvSpPr/>
              <p:nvPr/>
            </p:nvSpPr>
            <p:spPr bwMode="auto">
              <a:xfrm>
                <a:off x="2084" y="1530"/>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48"/>
              <p:cNvSpPr/>
              <p:nvPr/>
            </p:nvSpPr>
            <p:spPr bwMode="auto">
              <a:xfrm>
                <a:off x="2084"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49"/>
              <p:cNvSpPr/>
              <p:nvPr/>
            </p:nvSpPr>
            <p:spPr bwMode="auto">
              <a:xfrm>
                <a:off x="2080" y="156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50"/>
              <p:cNvSpPr/>
              <p:nvPr/>
            </p:nvSpPr>
            <p:spPr bwMode="auto">
              <a:xfrm>
                <a:off x="2080" y="1443"/>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51"/>
              <p:cNvSpPr/>
              <p:nvPr/>
            </p:nvSpPr>
            <p:spPr bwMode="auto">
              <a:xfrm>
                <a:off x="2080" y="144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Oval 52"/>
              <p:cNvSpPr>
                <a:spLocks noChangeArrowheads="1"/>
              </p:cNvSpPr>
              <p:nvPr/>
            </p:nvSpPr>
            <p:spPr bwMode="auto">
              <a:xfrm>
                <a:off x="2080" y="15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53"/>
              <p:cNvSpPr/>
              <p:nvPr/>
            </p:nvSpPr>
            <p:spPr bwMode="auto">
              <a:xfrm>
                <a:off x="2080" y="147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54"/>
              <p:cNvSpPr/>
              <p:nvPr/>
            </p:nvSpPr>
            <p:spPr bwMode="auto">
              <a:xfrm>
                <a:off x="2076" y="157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55"/>
              <p:cNvSpPr/>
              <p:nvPr/>
            </p:nvSpPr>
            <p:spPr bwMode="auto">
              <a:xfrm>
                <a:off x="2076" y="1220"/>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56"/>
              <p:cNvSpPr/>
              <p:nvPr/>
            </p:nvSpPr>
            <p:spPr bwMode="auto">
              <a:xfrm>
                <a:off x="2072" y="151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57"/>
              <p:cNvSpPr/>
              <p:nvPr/>
            </p:nvSpPr>
            <p:spPr bwMode="auto">
              <a:xfrm>
                <a:off x="2072" y="149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58"/>
              <p:cNvSpPr/>
              <p:nvPr/>
            </p:nvSpPr>
            <p:spPr bwMode="auto">
              <a:xfrm>
                <a:off x="2068" y="1468"/>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59"/>
              <p:cNvSpPr/>
              <p:nvPr/>
            </p:nvSpPr>
            <p:spPr bwMode="auto">
              <a:xfrm>
                <a:off x="2068" y="137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60"/>
              <p:cNvSpPr>
                <a:spLocks noEditPoints="1"/>
              </p:cNvSpPr>
              <p:nvPr/>
            </p:nvSpPr>
            <p:spPr bwMode="auto">
              <a:xfrm>
                <a:off x="2056" y="1393"/>
                <a:ext cx="12" cy="13"/>
              </a:xfrm>
              <a:custGeom>
                <a:avLst/>
                <a:gdLst>
                  <a:gd name="T0" fmla="*/ 1 w 3"/>
                  <a:gd name="T1" fmla="*/ 1 h 3"/>
                  <a:gd name="T2" fmla="*/ 2 w 3"/>
                  <a:gd name="T3" fmla="*/ 0 h 3"/>
                  <a:gd name="T4" fmla="*/ 1 w 3"/>
                  <a:gd name="T5" fmla="*/ 0 h 3"/>
                  <a:gd name="T6" fmla="*/ 1 w 3"/>
                  <a:gd name="T7" fmla="*/ 0 h 3"/>
                  <a:gd name="T8" fmla="*/ 0 w 3"/>
                  <a:gd name="T9" fmla="*/ 0 h 3"/>
                  <a:gd name="T10" fmla="*/ 0 w 3"/>
                  <a:gd name="T11" fmla="*/ 0 h 3"/>
                  <a:gd name="T12" fmla="*/ 0 w 3"/>
                  <a:gd name="T13" fmla="*/ 0 h 3"/>
                  <a:gd name="T14" fmla="*/ 0 w 3"/>
                  <a:gd name="T15" fmla="*/ 1 h 3"/>
                  <a:gd name="T16" fmla="*/ 1 w 3"/>
                  <a:gd name="T17" fmla="*/ 1 h 3"/>
                  <a:gd name="T18" fmla="*/ 1 w 3"/>
                  <a:gd name="T19" fmla="*/ 1 h 3"/>
                  <a:gd name="T20" fmla="*/ 1 w 3"/>
                  <a:gd name="T21" fmla="*/ 1 h 3"/>
                  <a:gd name="T22" fmla="*/ 0 w 3"/>
                  <a:gd name="T23" fmla="*/ 1 h 3"/>
                  <a:gd name="T24" fmla="*/ 0 w 3"/>
                  <a:gd name="T25" fmla="*/ 1 h 3"/>
                  <a:gd name="T26" fmla="*/ 0 w 3"/>
                  <a:gd name="T27" fmla="*/ 1 h 3"/>
                  <a:gd name="T28" fmla="*/ 1 w 3"/>
                  <a:gd name="T29" fmla="*/ 2 h 3"/>
                  <a:gd name="T30" fmla="*/ 0 w 3"/>
                  <a:gd name="T31" fmla="*/ 2 h 3"/>
                  <a:gd name="T32" fmla="*/ 0 w 3"/>
                  <a:gd name="T33" fmla="*/ 2 h 3"/>
                  <a:gd name="T34" fmla="*/ 0 w 3"/>
                  <a:gd name="T35" fmla="*/ 2 h 3"/>
                  <a:gd name="T36" fmla="*/ 0 w 3"/>
                  <a:gd name="T37" fmla="*/ 3 h 3"/>
                  <a:gd name="T38" fmla="*/ 1 w 3"/>
                  <a:gd name="T39" fmla="*/ 3 h 3"/>
                  <a:gd name="T40" fmla="*/ 3 w 3"/>
                  <a:gd name="T41" fmla="*/ 2 h 3"/>
                  <a:gd name="T42" fmla="*/ 3 w 3"/>
                  <a:gd name="T43" fmla="*/ 2 h 3"/>
                  <a:gd name="T44" fmla="*/ 3 w 3"/>
                  <a:gd name="T45" fmla="*/ 2 h 3"/>
                  <a:gd name="T46" fmla="*/ 3 w 3"/>
                  <a:gd name="T47" fmla="*/ 2 h 3"/>
                  <a:gd name="T48" fmla="*/ 3 w 3"/>
                  <a:gd name="T49" fmla="*/ 2 h 3"/>
                  <a:gd name="T50" fmla="*/ 2 w 3"/>
                  <a:gd name="T51" fmla="*/ 1 h 3"/>
                  <a:gd name="T52" fmla="*/ 1 w 3"/>
                  <a:gd name="T53" fmla="*/ 1 h 3"/>
                  <a:gd name="T54" fmla="*/ 1 w 3"/>
                  <a:gd name="T55" fmla="*/ 1 h 3"/>
                  <a:gd name="T56" fmla="*/ 1 w 3"/>
                  <a:gd name="T57" fmla="*/ 1 h 3"/>
                  <a:gd name="T58" fmla="*/ 3 w 3"/>
                  <a:gd name="T59" fmla="*/ 2 h 3"/>
                  <a:gd name="T60" fmla="*/ 3 w 3"/>
                  <a:gd name="T61" fmla="*/ 2 h 3"/>
                  <a:gd name="T62" fmla="*/ 3 w 3"/>
                  <a:gd name="T63" fmla="*/ 2 h 3"/>
                  <a:gd name="T64" fmla="*/ 3 w 3"/>
                  <a:gd name="T65" fmla="*/ 2 h 3"/>
                  <a:gd name="T66" fmla="*/ 3 w 3"/>
                  <a:gd name="T67" fmla="*/ 2 h 3"/>
                  <a:gd name="T68" fmla="*/ 1 w 3"/>
                  <a:gd name="T69" fmla="*/ 2 h 3"/>
                  <a:gd name="T70" fmla="*/ 1 w 3"/>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3">
                    <a:moveTo>
                      <a:pt x="1" y="1"/>
                    </a:moveTo>
                    <a:cubicBezTo>
                      <a:pt x="1" y="1"/>
                      <a:pt x="1" y="1"/>
                      <a:pt x="1" y="1"/>
                    </a:cubicBezTo>
                    <a:cubicBezTo>
                      <a:pt x="1"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2"/>
                    </a:cubicBez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2" y="3"/>
                      <a:pt x="2" y="2"/>
                      <a:pt x="3" y="2"/>
                    </a:cubicBezTo>
                    <a:cubicBezTo>
                      <a:pt x="3" y="2"/>
                      <a:pt x="3" y="2"/>
                      <a:pt x="3" y="2"/>
                    </a:cubicBezTo>
                    <a:cubicBezTo>
                      <a:pt x="3" y="2"/>
                      <a:pt x="3" y="2"/>
                      <a:pt x="3" y="2"/>
                    </a:cubicBezTo>
                    <a:cubicBezTo>
                      <a:pt x="3" y="2"/>
                      <a:pt x="3" y="2"/>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2" y="1"/>
                      <a:pt x="2" y="1"/>
                      <a:pt x="1" y="1"/>
                    </a:cubicBezTo>
                    <a:cubicBezTo>
                      <a:pt x="1" y="1"/>
                      <a:pt x="1" y="1"/>
                      <a:pt x="1" y="1"/>
                    </a:cubicBezTo>
                    <a:close/>
                    <a:moveTo>
                      <a:pt x="1" y="1"/>
                    </a:moveTo>
                    <a:cubicBezTo>
                      <a:pt x="1" y="1"/>
                      <a:pt x="1" y="1"/>
                      <a:pt x="1" y="1"/>
                    </a:cubicBezTo>
                    <a:cubicBezTo>
                      <a:pt x="1" y="1"/>
                      <a:pt x="1" y="1"/>
                      <a:pt x="1" y="1"/>
                    </a:cubicBezTo>
                    <a:cubicBezTo>
                      <a:pt x="1" y="1"/>
                      <a:pt x="1" y="1"/>
                      <a:pt x="1" y="1"/>
                    </a:cubicBezTo>
                    <a:cubicBezTo>
                      <a:pt x="1" y="1"/>
                      <a:pt x="1" y="1"/>
                      <a:pt x="1" y="1"/>
                    </a:cubicBezTo>
                    <a:close/>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lose/>
                    <a:moveTo>
                      <a:pt x="2" y="2"/>
                    </a:moveTo>
                    <a:cubicBezTo>
                      <a:pt x="2" y="2"/>
                      <a:pt x="2" y="2"/>
                      <a:pt x="3" y="2"/>
                    </a:cubicBezTo>
                    <a:cubicBezTo>
                      <a:pt x="3" y="2"/>
                      <a:pt x="3" y="2"/>
                      <a:pt x="3" y="2"/>
                    </a:cubicBezTo>
                    <a:cubicBezTo>
                      <a:pt x="2" y="2"/>
                      <a:pt x="1" y="2"/>
                      <a:pt x="1" y="2"/>
                    </a:cubicBezTo>
                    <a:cubicBezTo>
                      <a:pt x="1" y="2"/>
                      <a:pt x="1" y="2"/>
                      <a:pt x="1" y="2"/>
                    </a:cubicBezTo>
                    <a:cubicBezTo>
                      <a:pt x="1" y="2"/>
                      <a:pt x="1" y="2"/>
                      <a:pt x="1"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61"/>
              <p:cNvSpPr/>
              <p:nvPr/>
            </p:nvSpPr>
            <p:spPr bwMode="auto">
              <a:xfrm>
                <a:off x="2068" y="149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62"/>
              <p:cNvSpPr/>
              <p:nvPr/>
            </p:nvSpPr>
            <p:spPr bwMode="auto">
              <a:xfrm>
                <a:off x="2068" y="123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63"/>
              <p:cNvSpPr/>
              <p:nvPr/>
            </p:nvSpPr>
            <p:spPr bwMode="auto">
              <a:xfrm>
                <a:off x="2064" y="1460"/>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64"/>
              <p:cNvSpPr/>
              <p:nvPr/>
            </p:nvSpPr>
            <p:spPr bwMode="auto">
              <a:xfrm>
                <a:off x="2068" y="14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65"/>
              <p:cNvSpPr/>
              <p:nvPr/>
            </p:nvSpPr>
            <p:spPr bwMode="auto">
              <a:xfrm>
                <a:off x="2064" y="1464"/>
                <a:ext cx="4" cy="4"/>
              </a:xfrm>
              <a:custGeom>
                <a:avLst/>
                <a:gdLst>
                  <a:gd name="T0" fmla="*/ 0 w 1"/>
                  <a:gd name="T1" fmla="*/ 0 h 1"/>
                  <a:gd name="T2" fmla="*/ 0 w 1"/>
                  <a:gd name="T3" fmla="*/ 0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0"/>
                      <a:pt x="0" y="1"/>
                    </a:cubicBezTo>
                    <a:cubicBezTo>
                      <a:pt x="0" y="1"/>
                      <a:pt x="1" y="1"/>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66"/>
              <p:cNvSpPr/>
              <p:nvPr/>
            </p:nvSpPr>
            <p:spPr bwMode="auto">
              <a:xfrm>
                <a:off x="2064" y="153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67"/>
              <p:cNvSpPr/>
              <p:nvPr/>
            </p:nvSpPr>
            <p:spPr bwMode="auto">
              <a:xfrm>
                <a:off x="2064" y="1426"/>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1"/>
                      <a:pt x="1"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68"/>
              <p:cNvSpPr/>
              <p:nvPr/>
            </p:nvSpPr>
            <p:spPr bwMode="auto">
              <a:xfrm>
                <a:off x="2064"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69"/>
              <p:cNvSpPr/>
              <p:nvPr/>
            </p:nvSpPr>
            <p:spPr bwMode="auto">
              <a:xfrm>
                <a:off x="2064" y="104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70"/>
              <p:cNvSpPr/>
              <p:nvPr/>
            </p:nvSpPr>
            <p:spPr bwMode="auto">
              <a:xfrm>
                <a:off x="2064" y="13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71"/>
              <p:cNvSpPr/>
              <p:nvPr/>
            </p:nvSpPr>
            <p:spPr bwMode="auto">
              <a:xfrm>
                <a:off x="2064" y="1488"/>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72"/>
              <p:cNvSpPr/>
              <p:nvPr/>
            </p:nvSpPr>
            <p:spPr bwMode="auto">
              <a:xfrm>
                <a:off x="2060" y="138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73"/>
              <p:cNvSpPr/>
              <p:nvPr/>
            </p:nvSpPr>
            <p:spPr bwMode="auto">
              <a:xfrm>
                <a:off x="206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74"/>
              <p:cNvSpPr/>
              <p:nvPr/>
            </p:nvSpPr>
            <p:spPr bwMode="auto">
              <a:xfrm>
                <a:off x="2060" y="143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75"/>
              <p:cNvSpPr/>
              <p:nvPr/>
            </p:nvSpPr>
            <p:spPr bwMode="auto">
              <a:xfrm>
                <a:off x="2060" y="14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76"/>
              <p:cNvSpPr/>
              <p:nvPr/>
            </p:nvSpPr>
            <p:spPr bwMode="auto">
              <a:xfrm>
                <a:off x="2060" y="12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77"/>
              <p:cNvSpPr/>
              <p:nvPr/>
            </p:nvSpPr>
            <p:spPr bwMode="auto">
              <a:xfrm>
                <a:off x="205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78"/>
              <p:cNvSpPr/>
              <p:nvPr/>
            </p:nvSpPr>
            <p:spPr bwMode="auto">
              <a:xfrm>
                <a:off x="2060" y="1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Oval 79"/>
              <p:cNvSpPr>
                <a:spLocks noChangeArrowheads="1"/>
              </p:cNvSpPr>
              <p:nvPr/>
            </p:nvSpPr>
            <p:spPr bwMode="auto">
              <a:xfrm>
                <a:off x="2056"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80"/>
              <p:cNvSpPr/>
              <p:nvPr/>
            </p:nvSpPr>
            <p:spPr bwMode="auto">
              <a:xfrm>
                <a:off x="2052" y="138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81"/>
              <p:cNvSpPr/>
              <p:nvPr/>
            </p:nvSpPr>
            <p:spPr bwMode="auto">
              <a:xfrm>
                <a:off x="2052" y="149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82"/>
              <p:cNvSpPr/>
              <p:nvPr/>
            </p:nvSpPr>
            <p:spPr bwMode="auto">
              <a:xfrm>
                <a:off x="2052" y="1488"/>
                <a:ext cx="4"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83"/>
              <p:cNvSpPr/>
              <p:nvPr/>
            </p:nvSpPr>
            <p:spPr bwMode="auto">
              <a:xfrm>
                <a:off x="2052" y="142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84"/>
              <p:cNvSpPr/>
              <p:nvPr/>
            </p:nvSpPr>
            <p:spPr bwMode="auto">
              <a:xfrm>
                <a:off x="2052"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Oval 85"/>
              <p:cNvSpPr>
                <a:spLocks noChangeArrowheads="1"/>
              </p:cNvSpPr>
              <p:nvPr/>
            </p:nvSpPr>
            <p:spPr bwMode="auto">
              <a:xfrm>
                <a:off x="2052"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86"/>
              <p:cNvSpPr/>
              <p:nvPr/>
            </p:nvSpPr>
            <p:spPr bwMode="auto">
              <a:xfrm>
                <a:off x="2047" y="1426"/>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87"/>
              <p:cNvSpPr/>
              <p:nvPr/>
            </p:nvSpPr>
            <p:spPr bwMode="auto">
              <a:xfrm>
                <a:off x="2047" y="1493"/>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88"/>
              <p:cNvSpPr/>
              <p:nvPr/>
            </p:nvSpPr>
            <p:spPr bwMode="auto">
              <a:xfrm>
                <a:off x="2047" y="123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89"/>
              <p:cNvSpPr/>
              <p:nvPr/>
            </p:nvSpPr>
            <p:spPr bwMode="auto">
              <a:xfrm>
                <a:off x="2047" y="137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90"/>
              <p:cNvSpPr/>
              <p:nvPr/>
            </p:nvSpPr>
            <p:spPr bwMode="auto">
              <a:xfrm>
                <a:off x="2047" y="146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91"/>
              <p:cNvSpPr/>
              <p:nvPr/>
            </p:nvSpPr>
            <p:spPr bwMode="auto">
              <a:xfrm>
                <a:off x="2043" y="143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92"/>
              <p:cNvSpPr/>
              <p:nvPr/>
            </p:nvSpPr>
            <p:spPr bwMode="auto">
              <a:xfrm>
                <a:off x="2043"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93"/>
              <p:cNvSpPr/>
              <p:nvPr/>
            </p:nvSpPr>
            <p:spPr bwMode="auto">
              <a:xfrm>
                <a:off x="2043" y="1414"/>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94"/>
              <p:cNvSpPr/>
              <p:nvPr/>
            </p:nvSpPr>
            <p:spPr bwMode="auto">
              <a:xfrm>
                <a:off x="2043"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95"/>
              <p:cNvSpPr/>
              <p:nvPr/>
            </p:nvSpPr>
            <p:spPr bwMode="auto">
              <a:xfrm>
                <a:off x="203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96"/>
              <p:cNvSpPr/>
              <p:nvPr/>
            </p:nvSpPr>
            <p:spPr bwMode="auto">
              <a:xfrm>
                <a:off x="2039" y="138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97"/>
              <p:cNvSpPr/>
              <p:nvPr/>
            </p:nvSpPr>
            <p:spPr bwMode="auto">
              <a:xfrm>
                <a:off x="2039" y="122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98"/>
              <p:cNvSpPr/>
              <p:nvPr/>
            </p:nvSpPr>
            <p:spPr bwMode="auto">
              <a:xfrm>
                <a:off x="2039"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99"/>
              <p:cNvSpPr/>
              <p:nvPr/>
            </p:nvSpPr>
            <p:spPr bwMode="auto">
              <a:xfrm>
                <a:off x="2035" y="1431"/>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00"/>
              <p:cNvSpPr/>
              <p:nvPr/>
            </p:nvSpPr>
            <p:spPr bwMode="auto">
              <a:xfrm>
                <a:off x="2035"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01"/>
              <p:cNvSpPr/>
              <p:nvPr/>
            </p:nvSpPr>
            <p:spPr bwMode="auto">
              <a:xfrm>
                <a:off x="2035" y="141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02"/>
              <p:cNvSpPr/>
              <p:nvPr/>
            </p:nvSpPr>
            <p:spPr bwMode="auto">
              <a:xfrm>
                <a:off x="2031" y="1571"/>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03"/>
              <p:cNvSpPr/>
              <p:nvPr/>
            </p:nvSpPr>
            <p:spPr bwMode="auto">
              <a:xfrm>
                <a:off x="2031" y="1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04"/>
              <p:cNvSpPr/>
              <p:nvPr/>
            </p:nvSpPr>
            <p:spPr bwMode="auto">
              <a:xfrm>
                <a:off x="2027"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05"/>
              <p:cNvSpPr/>
              <p:nvPr/>
            </p:nvSpPr>
            <p:spPr bwMode="auto">
              <a:xfrm>
                <a:off x="2027" y="1455"/>
                <a:ext cx="4" cy="5"/>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06"/>
              <p:cNvSpPr/>
              <p:nvPr/>
            </p:nvSpPr>
            <p:spPr bwMode="auto">
              <a:xfrm>
                <a:off x="1962" y="1228"/>
                <a:ext cx="65" cy="4"/>
              </a:xfrm>
              <a:custGeom>
                <a:avLst/>
                <a:gdLst>
                  <a:gd name="T0" fmla="*/ 14 w 16"/>
                  <a:gd name="T1" fmla="*/ 1 h 1"/>
                  <a:gd name="T2" fmla="*/ 14 w 16"/>
                  <a:gd name="T3" fmla="*/ 0 h 1"/>
                  <a:gd name="T4" fmla="*/ 14 w 16"/>
                  <a:gd name="T5" fmla="*/ 0 h 1"/>
                  <a:gd name="T6" fmla="*/ 15 w 16"/>
                  <a:gd name="T7" fmla="*/ 0 h 1"/>
                  <a:gd name="T8" fmla="*/ 16 w 16"/>
                  <a:gd name="T9" fmla="*/ 0 h 1"/>
                  <a:gd name="T10" fmla="*/ 16 w 16"/>
                  <a:gd name="T11" fmla="*/ 0 h 1"/>
                  <a:gd name="T12" fmla="*/ 16 w 16"/>
                  <a:gd name="T13" fmla="*/ 0 h 1"/>
                  <a:gd name="T14" fmla="*/ 15 w 16"/>
                  <a:gd name="T15" fmla="*/ 0 h 1"/>
                  <a:gd name="T16" fmla="*/ 14 w 16"/>
                  <a:gd name="T17" fmla="*/ 0 h 1"/>
                  <a:gd name="T18" fmla="*/ 14 w 16"/>
                  <a:gd name="T19" fmla="*/ 0 h 1"/>
                  <a:gd name="T20" fmla="*/ 14 w 16"/>
                  <a:gd name="T21" fmla="*/ 0 h 1"/>
                  <a:gd name="T22" fmla="*/ 14 w 16"/>
                  <a:gd name="T23" fmla="*/ 0 h 1"/>
                  <a:gd name="T24" fmla="*/ 14 w 16"/>
                  <a:gd name="T25" fmla="*/ 0 h 1"/>
                  <a:gd name="T26" fmla="*/ 14 w 16"/>
                  <a:gd name="T27" fmla="*/ 0 h 1"/>
                  <a:gd name="T28" fmla="*/ 14 w 16"/>
                  <a:gd name="T29" fmla="*/ 0 h 1"/>
                  <a:gd name="T30" fmla="*/ 14 w 16"/>
                  <a:gd name="T31" fmla="*/ 0 h 1"/>
                  <a:gd name="T32" fmla="*/ 14 w 16"/>
                  <a:gd name="T33" fmla="*/ 0 h 1"/>
                  <a:gd name="T34" fmla="*/ 7 w 16"/>
                  <a:gd name="T35" fmla="*/ 0 h 1"/>
                  <a:gd name="T36" fmla="*/ 4 w 16"/>
                  <a:gd name="T37" fmla="*/ 1 h 1"/>
                  <a:gd name="T38" fmla="*/ 1 w 16"/>
                  <a:gd name="T39" fmla="*/ 1 h 1"/>
                  <a:gd name="T40" fmla="*/ 0 w 16"/>
                  <a:gd name="T41" fmla="*/ 1 h 1"/>
                  <a:gd name="T42" fmla="*/ 0 w 16"/>
                  <a:gd name="T43" fmla="*/ 1 h 1"/>
                  <a:gd name="T44" fmla="*/ 1 w 16"/>
                  <a:gd name="T45" fmla="*/ 1 h 1"/>
                  <a:gd name="T46" fmla="*/ 4 w 16"/>
                  <a:gd name="T47" fmla="*/ 1 h 1"/>
                  <a:gd name="T48" fmla="*/ 4 w 16"/>
                  <a:gd name="T49" fmla="*/ 1 h 1"/>
                  <a:gd name="T50" fmla="*/ 14 w 16"/>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
                    <a:moveTo>
                      <a:pt x="14" y="1"/>
                    </a:moveTo>
                    <a:cubicBezTo>
                      <a:pt x="14" y="0"/>
                      <a:pt x="14" y="0"/>
                      <a:pt x="14" y="0"/>
                    </a:cubicBezTo>
                    <a:cubicBezTo>
                      <a:pt x="14" y="0"/>
                      <a:pt x="14" y="0"/>
                      <a:pt x="14" y="0"/>
                    </a:cubicBezTo>
                    <a:cubicBezTo>
                      <a:pt x="14" y="0"/>
                      <a:pt x="14" y="0"/>
                      <a:pt x="15" y="0"/>
                    </a:cubicBezTo>
                    <a:cubicBezTo>
                      <a:pt x="15" y="0"/>
                      <a:pt x="15" y="0"/>
                      <a:pt x="16" y="0"/>
                    </a:cubicBezTo>
                    <a:cubicBezTo>
                      <a:pt x="16" y="0"/>
                      <a:pt x="16" y="0"/>
                      <a:pt x="16" y="0"/>
                    </a:cubicBezTo>
                    <a:cubicBezTo>
                      <a:pt x="16" y="0"/>
                      <a:pt x="16" y="0"/>
                      <a:pt x="16" y="0"/>
                    </a:cubicBezTo>
                    <a:cubicBezTo>
                      <a:pt x="15" y="0"/>
                      <a:pt x="15" y="0"/>
                      <a:pt x="15" y="0"/>
                    </a:cubicBezTo>
                    <a:cubicBezTo>
                      <a:pt x="14" y="0"/>
                      <a:pt x="14" y="0"/>
                      <a:pt x="14" y="0"/>
                    </a:cubicBezTo>
                    <a:cubicBezTo>
                      <a:pt x="14" y="0"/>
                      <a:pt x="13"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1" y="0"/>
                      <a:pt x="9" y="0"/>
                      <a:pt x="7" y="0"/>
                    </a:cubicBezTo>
                    <a:cubicBezTo>
                      <a:pt x="6" y="0"/>
                      <a:pt x="4" y="0"/>
                      <a:pt x="4" y="1"/>
                    </a:cubicBezTo>
                    <a:cubicBezTo>
                      <a:pt x="3" y="1"/>
                      <a:pt x="2" y="1"/>
                      <a:pt x="1" y="1"/>
                    </a:cubicBezTo>
                    <a:cubicBezTo>
                      <a:pt x="1" y="1"/>
                      <a:pt x="0" y="1"/>
                      <a:pt x="0" y="1"/>
                    </a:cubicBezTo>
                    <a:cubicBezTo>
                      <a:pt x="0" y="1"/>
                      <a:pt x="0" y="1"/>
                      <a:pt x="0" y="1"/>
                    </a:cubicBezTo>
                    <a:cubicBezTo>
                      <a:pt x="0" y="1"/>
                      <a:pt x="1" y="1"/>
                      <a:pt x="1" y="1"/>
                    </a:cubicBezTo>
                    <a:cubicBezTo>
                      <a:pt x="2" y="1"/>
                      <a:pt x="3" y="1"/>
                      <a:pt x="4" y="1"/>
                    </a:cubicBezTo>
                    <a:cubicBezTo>
                      <a:pt x="4" y="1"/>
                      <a:pt x="4" y="1"/>
                      <a:pt x="4" y="1"/>
                    </a:cubicBezTo>
                    <a:cubicBezTo>
                      <a:pt x="8" y="1"/>
                      <a:pt x="10"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07"/>
              <p:cNvSpPr/>
              <p:nvPr/>
            </p:nvSpPr>
            <p:spPr bwMode="auto">
              <a:xfrm>
                <a:off x="2019"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08"/>
              <p:cNvSpPr/>
              <p:nvPr/>
            </p:nvSpPr>
            <p:spPr bwMode="auto">
              <a:xfrm>
                <a:off x="201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09"/>
              <p:cNvSpPr/>
              <p:nvPr/>
            </p:nvSpPr>
            <p:spPr bwMode="auto">
              <a:xfrm>
                <a:off x="2023" y="1571"/>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10"/>
              <p:cNvSpPr/>
              <p:nvPr/>
            </p:nvSpPr>
            <p:spPr bwMode="auto">
              <a:xfrm>
                <a:off x="2019" y="1038"/>
                <a:ext cx="4" cy="4"/>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11"/>
              <p:cNvSpPr/>
              <p:nvPr/>
            </p:nvSpPr>
            <p:spPr bwMode="auto">
              <a:xfrm>
                <a:off x="2011" y="1046"/>
                <a:ext cx="12" cy="5"/>
              </a:xfrm>
              <a:custGeom>
                <a:avLst/>
                <a:gdLst>
                  <a:gd name="T0" fmla="*/ 0 w 3"/>
                  <a:gd name="T1" fmla="*/ 1 h 1"/>
                  <a:gd name="T2" fmla="*/ 3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3" y="1"/>
                      <a:pt x="3"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12"/>
              <p:cNvSpPr/>
              <p:nvPr/>
            </p:nvSpPr>
            <p:spPr bwMode="auto">
              <a:xfrm>
                <a:off x="2019" y="13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13"/>
              <p:cNvSpPr/>
              <p:nvPr/>
            </p:nvSpPr>
            <p:spPr bwMode="auto">
              <a:xfrm>
                <a:off x="2019" y="132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14"/>
              <p:cNvSpPr/>
              <p:nvPr/>
            </p:nvSpPr>
            <p:spPr bwMode="auto">
              <a:xfrm>
                <a:off x="2015"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15"/>
              <p:cNvSpPr/>
              <p:nvPr/>
            </p:nvSpPr>
            <p:spPr bwMode="auto">
              <a:xfrm>
                <a:off x="2015" y="1327"/>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16"/>
              <p:cNvSpPr/>
              <p:nvPr/>
            </p:nvSpPr>
            <p:spPr bwMode="auto">
              <a:xfrm>
                <a:off x="201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17"/>
              <p:cNvSpPr/>
              <p:nvPr/>
            </p:nvSpPr>
            <p:spPr bwMode="auto">
              <a:xfrm>
                <a:off x="2015" y="132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18"/>
              <p:cNvSpPr/>
              <p:nvPr/>
            </p:nvSpPr>
            <p:spPr bwMode="auto">
              <a:xfrm>
                <a:off x="2007" y="1517"/>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19"/>
              <p:cNvSpPr/>
              <p:nvPr/>
            </p:nvSpPr>
            <p:spPr bwMode="auto">
              <a:xfrm>
                <a:off x="2007" y="122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20"/>
              <p:cNvSpPr/>
              <p:nvPr/>
            </p:nvSpPr>
            <p:spPr bwMode="auto">
              <a:xfrm>
                <a:off x="2007" y="124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21"/>
              <p:cNvSpPr/>
              <p:nvPr/>
            </p:nvSpPr>
            <p:spPr bwMode="auto">
              <a:xfrm>
                <a:off x="2003" y="151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22"/>
              <p:cNvSpPr/>
              <p:nvPr/>
            </p:nvSpPr>
            <p:spPr bwMode="auto">
              <a:xfrm>
                <a:off x="2003" y="122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23"/>
              <p:cNvSpPr/>
              <p:nvPr/>
            </p:nvSpPr>
            <p:spPr bwMode="auto">
              <a:xfrm>
                <a:off x="1998"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24"/>
              <p:cNvSpPr/>
              <p:nvPr/>
            </p:nvSpPr>
            <p:spPr bwMode="auto">
              <a:xfrm>
                <a:off x="1998"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25"/>
              <p:cNvSpPr/>
              <p:nvPr/>
            </p:nvSpPr>
            <p:spPr bwMode="auto">
              <a:xfrm>
                <a:off x="1998" y="1195"/>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26"/>
              <p:cNvSpPr/>
              <p:nvPr/>
            </p:nvSpPr>
            <p:spPr bwMode="auto">
              <a:xfrm>
                <a:off x="1994" y="1195"/>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27"/>
              <p:cNvSpPr/>
              <p:nvPr/>
            </p:nvSpPr>
            <p:spPr bwMode="auto">
              <a:xfrm>
                <a:off x="1990" y="121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28"/>
              <p:cNvSpPr/>
              <p:nvPr/>
            </p:nvSpPr>
            <p:spPr bwMode="auto">
              <a:xfrm>
                <a:off x="1974" y="1212"/>
                <a:ext cx="4" cy="4"/>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29"/>
              <p:cNvSpPr/>
              <p:nvPr/>
            </p:nvSpPr>
            <p:spPr bwMode="auto">
              <a:xfrm>
                <a:off x="1974" y="121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30"/>
              <p:cNvSpPr/>
              <p:nvPr/>
            </p:nvSpPr>
            <p:spPr bwMode="auto">
              <a:xfrm>
                <a:off x="1970"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31"/>
              <p:cNvSpPr/>
              <p:nvPr/>
            </p:nvSpPr>
            <p:spPr bwMode="auto">
              <a:xfrm>
                <a:off x="1970"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32"/>
              <p:cNvSpPr/>
              <p:nvPr/>
            </p:nvSpPr>
            <p:spPr bwMode="auto">
              <a:xfrm>
                <a:off x="1966" y="119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33"/>
              <p:cNvSpPr/>
              <p:nvPr/>
            </p:nvSpPr>
            <p:spPr bwMode="auto">
              <a:xfrm>
                <a:off x="1966" y="159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34"/>
              <p:cNvSpPr/>
              <p:nvPr/>
            </p:nvSpPr>
            <p:spPr bwMode="auto">
              <a:xfrm>
                <a:off x="1966" y="1249"/>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35"/>
              <p:cNvSpPr/>
              <p:nvPr/>
            </p:nvSpPr>
            <p:spPr bwMode="auto">
              <a:xfrm>
                <a:off x="1966" y="1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36"/>
              <p:cNvSpPr/>
              <p:nvPr/>
            </p:nvSpPr>
            <p:spPr bwMode="auto">
              <a:xfrm>
                <a:off x="1962"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37"/>
              <p:cNvSpPr/>
              <p:nvPr/>
            </p:nvSpPr>
            <p:spPr bwMode="auto">
              <a:xfrm>
                <a:off x="1966" y="15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38"/>
              <p:cNvSpPr/>
              <p:nvPr/>
            </p:nvSpPr>
            <p:spPr bwMode="auto">
              <a:xfrm>
                <a:off x="1954" y="1067"/>
                <a:ext cx="8" cy="4"/>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1" y="1"/>
                      <a:pt x="1" y="0"/>
                      <a:pt x="0" y="1"/>
                    </a:cubicBezTo>
                    <a:cubicBezTo>
                      <a:pt x="0"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39"/>
              <p:cNvSpPr/>
              <p:nvPr/>
            </p:nvSpPr>
            <p:spPr bwMode="auto">
              <a:xfrm>
                <a:off x="196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40"/>
              <p:cNvSpPr/>
              <p:nvPr/>
            </p:nvSpPr>
            <p:spPr bwMode="auto">
              <a:xfrm>
                <a:off x="1954"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41"/>
              <p:cNvSpPr/>
              <p:nvPr/>
            </p:nvSpPr>
            <p:spPr bwMode="auto">
              <a:xfrm>
                <a:off x="1949" y="122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42"/>
              <p:cNvSpPr/>
              <p:nvPr/>
            </p:nvSpPr>
            <p:spPr bwMode="auto">
              <a:xfrm>
                <a:off x="1949" y="1249"/>
                <a:ext cx="5"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43"/>
              <p:cNvSpPr/>
              <p:nvPr/>
            </p:nvSpPr>
            <p:spPr bwMode="auto">
              <a:xfrm>
                <a:off x="1949" y="126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44"/>
              <p:cNvSpPr/>
              <p:nvPr/>
            </p:nvSpPr>
            <p:spPr bwMode="auto">
              <a:xfrm>
                <a:off x="1945" y="124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45"/>
              <p:cNvSpPr/>
              <p:nvPr/>
            </p:nvSpPr>
            <p:spPr bwMode="auto">
              <a:xfrm>
                <a:off x="1945" y="126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46"/>
              <p:cNvSpPr/>
              <p:nvPr/>
            </p:nvSpPr>
            <p:spPr bwMode="auto">
              <a:xfrm>
                <a:off x="1925" y="1071"/>
                <a:ext cx="20" cy="4"/>
              </a:xfrm>
              <a:custGeom>
                <a:avLst/>
                <a:gdLst>
                  <a:gd name="T0" fmla="*/ 3 w 5"/>
                  <a:gd name="T1" fmla="*/ 1 h 1"/>
                  <a:gd name="T2" fmla="*/ 3 w 5"/>
                  <a:gd name="T3" fmla="*/ 1 h 1"/>
                  <a:gd name="T4" fmla="*/ 3 w 5"/>
                  <a:gd name="T5" fmla="*/ 1 h 1"/>
                  <a:gd name="T6" fmla="*/ 3 w 5"/>
                  <a:gd name="T7" fmla="*/ 1 h 1"/>
                  <a:gd name="T8" fmla="*/ 3 w 5"/>
                  <a:gd name="T9" fmla="*/ 1 h 1"/>
                  <a:gd name="T10" fmla="*/ 4 w 5"/>
                  <a:gd name="T11" fmla="*/ 1 h 1"/>
                  <a:gd name="T12" fmla="*/ 4 w 5"/>
                  <a:gd name="T13" fmla="*/ 1 h 1"/>
                  <a:gd name="T14" fmla="*/ 5 w 5"/>
                  <a:gd name="T15" fmla="*/ 1 h 1"/>
                  <a:gd name="T16" fmla="*/ 5 w 5"/>
                  <a:gd name="T17" fmla="*/ 0 h 1"/>
                  <a:gd name="T18" fmla="*/ 5 w 5"/>
                  <a:gd name="T19" fmla="*/ 0 h 1"/>
                  <a:gd name="T20" fmla="*/ 4 w 5"/>
                  <a:gd name="T21" fmla="*/ 0 h 1"/>
                  <a:gd name="T22" fmla="*/ 4 w 5"/>
                  <a:gd name="T23" fmla="*/ 0 h 1"/>
                  <a:gd name="T24" fmla="*/ 4 w 5"/>
                  <a:gd name="T25" fmla="*/ 0 h 1"/>
                  <a:gd name="T26" fmla="*/ 3 w 5"/>
                  <a:gd name="T27" fmla="*/ 1 h 1"/>
                  <a:gd name="T28" fmla="*/ 1 w 5"/>
                  <a:gd name="T29" fmla="*/ 1 h 1"/>
                  <a:gd name="T30" fmla="*/ 0 w 5"/>
                  <a:gd name="T31" fmla="*/ 1 h 1"/>
                  <a:gd name="T32" fmla="*/ 0 w 5"/>
                  <a:gd name="T33" fmla="*/ 1 h 1"/>
                  <a:gd name="T34" fmla="*/ 0 w 5"/>
                  <a:gd name="T35" fmla="*/ 1 h 1"/>
                  <a:gd name="T36" fmla="*/ 0 w 5"/>
                  <a:gd name="T37" fmla="*/ 1 h 1"/>
                  <a:gd name="T38" fmla="*/ 1 w 5"/>
                  <a:gd name="T39" fmla="*/ 1 h 1"/>
                  <a:gd name="T40" fmla="*/ 3 w 5"/>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
                    <a:moveTo>
                      <a:pt x="3" y="1"/>
                    </a:move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1"/>
                      <a:pt x="5" y="1"/>
                    </a:cubicBezTo>
                    <a:cubicBezTo>
                      <a:pt x="5" y="1"/>
                      <a:pt x="5" y="1"/>
                      <a:pt x="5" y="0"/>
                    </a:cubicBezTo>
                    <a:cubicBezTo>
                      <a:pt x="5" y="0"/>
                      <a:pt x="5" y="0"/>
                      <a:pt x="5" y="0"/>
                    </a:cubicBezTo>
                    <a:cubicBezTo>
                      <a:pt x="5" y="0"/>
                      <a:pt x="4" y="0"/>
                      <a:pt x="4" y="0"/>
                    </a:cubicBezTo>
                    <a:cubicBezTo>
                      <a:pt x="4" y="0"/>
                      <a:pt x="4" y="0"/>
                      <a:pt x="4" y="0"/>
                    </a:cubicBezTo>
                    <a:cubicBezTo>
                      <a:pt x="4" y="0"/>
                      <a:pt x="4" y="0"/>
                      <a:pt x="4" y="0"/>
                    </a:cubicBezTo>
                    <a:cubicBezTo>
                      <a:pt x="4" y="0"/>
                      <a:pt x="2" y="0"/>
                      <a:pt x="3" y="1"/>
                    </a:cubicBezTo>
                    <a:cubicBezTo>
                      <a:pt x="2"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7"/>
              <p:cNvSpPr/>
              <p:nvPr/>
            </p:nvSpPr>
            <p:spPr bwMode="auto">
              <a:xfrm>
                <a:off x="1941"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48"/>
              <p:cNvSpPr/>
              <p:nvPr/>
            </p:nvSpPr>
            <p:spPr bwMode="auto">
              <a:xfrm>
                <a:off x="1937" y="102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49"/>
              <p:cNvSpPr/>
              <p:nvPr/>
            </p:nvSpPr>
            <p:spPr bwMode="auto">
              <a:xfrm>
                <a:off x="1892" y="1022"/>
                <a:ext cx="45" cy="8"/>
              </a:xfrm>
              <a:custGeom>
                <a:avLst/>
                <a:gdLst>
                  <a:gd name="T0" fmla="*/ 4 w 11"/>
                  <a:gd name="T1" fmla="*/ 1 h 2"/>
                  <a:gd name="T2" fmla="*/ 8 w 11"/>
                  <a:gd name="T3" fmla="*/ 1 h 2"/>
                  <a:gd name="T4" fmla="*/ 8 w 11"/>
                  <a:gd name="T5" fmla="*/ 1 h 2"/>
                  <a:gd name="T6" fmla="*/ 8 w 11"/>
                  <a:gd name="T7" fmla="*/ 1 h 2"/>
                  <a:gd name="T8" fmla="*/ 8 w 11"/>
                  <a:gd name="T9" fmla="*/ 1 h 2"/>
                  <a:gd name="T10" fmla="*/ 10 w 11"/>
                  <a:gd name="T11" fmla="*/ 1 h 2"/>
                  <a:gd name="T12" fmla="*/ 11 w 11"/>
                  <a:gd name="T13" fmla="*/ 1 h 2"/>
                  <a:gd name="T14" fmla="*/ 11 w 11"/>
                  <a:gd name="T15" fmla="*/ 1 h 2"/>
                  <a:gd name="T16" fmla="*/ 11 w 11"/>
                  <a:gd name="T17" fmla="*/ 0 h 2"/>
                  <a:gd name="T18" fmla="*/ 9 w 11"/>
                  <a:gd name="T19" fmla="*/ 0 h 2"/>
                  <a:gd name="T20" fmla="*/ 8 w 11"/>
                  <a:gd name="T21" fmla="*/ 1 h 2"/>
                  <a:gd name="T22" fmla="*/ 8 w 11"/>
                  <a:gd name="T23" fmla="*/ 0 h 2"/>
                  <a:gd name="T24" fmla="*/ 8 w 11"/>
                  <a:gd name="T25" fmla="*/ 1 h 2"/>
                  <a:gd name="T26" fmla="*/ 8 w 11"/>
                  <a:gd name="T27" fmla="*/ 0 h 2"/>
                  <a:gd name="T28" fmla="*/ 8 w 11"/>
                  <a:gd name="T29" fmla="*/ 1 h 2"/>
                  <a:gd name="T30" fmla="*/ 8 w 11"/>
                  <a:gd name="T31" fmla="*/ 1 h 2"/>
                  <a:gd name="T32" fmla="*/ 8 w 11"/>
                  <a:gd name="T33" fmla="*/ 1 h 2"/>
                  <a:gd name="T34" fmla="*/ 8 w 11"/>
                  <a:gd name="T35" fmla="*/ 1 h 2"/>
                  <a:gd name="T36" fmla="*/ 8 w 11"/>
                  <a:gd name="T37" fmla="*/ 1 h 2"/>
                  <a:gd name="T38" fmla="*/ 8 w 11"/>
                  <a:gd name="T39" fmla="*/ 1 h 2"/>
                  <a:gd name="T40" fmla="*/ 8 w 11"/>
                  <a:gd name="T41" fmla="*/ 1 h 2"/>
                  <a:gd name="T42" fmla="*/ 8 w 11"/>
                  <a:gd name="T43" fmla="*/ 1 h 2"/>
                  <a:gd name="T44" fmla="*/ 6 w 11"/>
                  <a:gd name="T45" fmla="*/ 1 h 2"/>
                  <a:gd name="T46" fmla="*/ 6 w 11"/>
                  <a:gd name="T47" fmla="*/ 1 h 2"/>
                  <a:gd name="T48" fmla="*/ 6 w 11"/>
                  <a:gd name="T49" fmla="*/ 1 h 2"/>
                  <a:gd name="T50" fmla="*/ 5 w 11"/>
                  <a:gd name="T51" fmla="*/ 1 h 2"/>
                  <a:gd name="T52" fmla="*/ 4 w 11"/>
                  <a:gd name="T53" fmla="*/ 1 h 2"/>
                  <a:gd name="T54" fmla="*/ 4 w 11"/>
                  <a:gd name="T55" fmla="*/ 1 h 2"/>
                  <a:gd name="T56" fmla="*/ 4 w 11"/>
                  <a:gd name="T57" fmla="*/ 1 h 2"/>
                  <a:gd name="T58" fmla="*/ 4 w 11"/>
                  <a:gd name="T59" fmla="*/ 1 h 2"/>
                  <a:gd name="T60" fmla="*/ 2 w 11"/>
                  <a:gd name="T61" fmla="*/ 1 h 2"/>
                  <a:gd name="T62" fmla="*/ 2 w 11"/>
                  <a:gd name="T63" fmla="*/ 1 h 2"/>
                  <a:gd name="T64" fmla="*/ 1 w 11"/>
                  <a:gd name="T65" fmla="*/ 1 h 2"/>
                  <a:gd name="T66" fmla="*/ 0 w 11"/>
                  <a:gd name="T67" fmla="*/ 1 h 2"/>
                  <a:gd name="T68" fmla="*/ 0 w 11"/>
                  <a:gd name="T69" fmla="*/ 1 h 2"/>
                  <a:gd name="T70" fmla="*/ 0 w 11"/>
                  <a:gd name="T71" fmla="*/ 1 h 2"/>
                  <a:gd name="T72" fmla="*/ 0 w 11"/>
                  <a:gd name="T73" fmla="*/ 1 h 2"/>
                  <a:gd name="T74" fmla="*/ 1 w 11"/>
                  <a:gd name="T75" fmla="*/ 1 h 2"/>
                  <a:gd name="T76" fmla="*/ 2 w 11"/>
                  <a:gd name="T77" fmla="*/ 1 h 2"/>
                  <a:gd name="T78" fmla="*/ 3 w 11"/>
                  <a:gd name="T79" fmla="*/ 2 h 2"/>
                  <a:gd name="T80" fmla="*/ 4 w 11"/>
                  <a:gd name="T81" fmla="*/ 1 h 2"/>
                  <a:gd name="T82" fmla="*/ 4 w 11"/>
                  <a:gd name="T8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
                    <a:moveTo>
                      <a:pt x="4" y="1"/>
                    </a:moveTo>
                    <a:cubicBezTo>
                      <a:pt x="5" y="2"/>
                      <a:pt x="7" y="1"/>
                      <a:pt x="8" y="1"/>
                    </a:cubicBezTo>
                    <a:cubicBezTo>
                      <a:pt x="8" y="1"/>
                      <a:pt x="8" y="1"/>
                      <a:pt x="8" y="1"/>
                    </a:cubicBezTo>
                    <a:cubicBezTo>
                      <a:pt x="8" y="1"/>
                      <a:pt x="8" y="1"/>
                      <a:pt x="8" y="1"/>
                    </a:cubicBezTo>
                    <a:cubicBezTo>
                      <a:pt x="8" y="1"/>
                      <a:pt x="8" y="1"/>
                      <a:pt x="8" y="1"/>
                    </a:cubicBezTo>
                    <a:cubicBezTo>
                      <a:pt x="9" y="1"/>
                      <a:pt x="9" y="1"/>
                      <a:pt x="10" y="1"/>
                    </a:cubicBezTo>
                    <a:cubicBezTo>
                      <a:pt x="10" y="1"/>
                      <a:pt x="11" y="1"/>
                      <a:pt x="11" y="1"/>
                    </a:cubicBezTo>
                    <a:cubicBezTo>
                      <a:pt x="11" y="1"/>
                      <a:pt x="11" y="1"/>
                      <a:pt x="11" y="1"/>
                    </a:cubicBezTo>
                    <a:cubicBezTo>
                      <a:pt x="11" y="1"/>
                      <a:pt x="11" y="0"/>
                      <a:pt x="11" y="0"/>
                    </a:cubicBezTo>
                    <a:cubicBezTo>
                      <a:pt x="11" y="0"/>
                      <a:pt x="10" y="0"/>
                      <a:pt x="9" y="0"/>
                    </a:cubicBezTo>
                    <a:cubicBezTo>
                      <a:pt x="9" y="1"/>
                      <a:pt x="9" y="1"/>
                      <a:pt x="8" y="1"/>
                    </a:cubicBezTo>
                    <a:cubicBezTo>
                      <a:pt x="8" y="0"/>
                      <a:pt x="8" y="0"/>
                      <a:pt x="8" y="0"/>
                    </a:cubicBezTo>
                    <a:cubicBezTo>
                      <a:pt x="8" y="1"/>
                      <a:pt x="8" y="1"/>
                      <a:pt x="8" y="1"/>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0"/>
                      <a:pt x="6" y="0"/>
                      <a:pt x="6" y="1"/>
                    </a:cubicBezTo>
                    <a:cubicBezTo>
                      <a:pt x="6" y="1"/>
                      <a:pt x="5" y="1"/>
                      <a:pt x="6" y="1"/>
                    </a:cubicBezTo>
                    <a:cubicBezTo>
                      <a:pt x="6" y="1"/>
                      <a:pt x="6" y="1"/>
                      <a:pt x="6" y="1"/>
                    </a:cubicBezTo>
                    <a:cubicBezTo>
                      <a:pt x="6" y="1"/>
                      <a:pt x="6" y="1"/>
                      <a:pt x="5" y="1"/>
                    </a:cubicBezTo>
                    <a:cubicBezTo>
                      <a:pt x="5" y="1"/>
                      <a:pt x="4" y="1"/>
                      <a:pt x="4" y="1"/>
                    </a:cubicBezTo>
                    <a:cubicBezTo>
                      <a:pt x="4" y="1"/>
                      <a:pt x="4" y="1"/>
                      <a:pt x="4" y="1"/>
                    </a:cubicBezTo>
                    <a:cubicBezTo>
                      <a:pt x="4" y="1"/>
                      <a:pt x="4" y="1"/>
                      <a:pt x="4" y="1"/>
                    </a:cubicBezTo>
                    <a:cubicBezTo>
                      <a:pt x="4" y="1"/>
                      <a:pt x="4" y="1"/>
                      <a:pt x="4" y="1"/>
                    </a:cubicBezTo>
                    <a:cubicBezTo>
                      <a:pt x="3" y="1"/>
                      <a:pt x="3" y="1"/>
                      <a:pt x="2" y="1"/>
                    </a:cubicBezTo>
                    <a:cubicBezTo>
                      <a:pt x="2" y="1"/>
                      <a:pt x="2" y="1"/>
                      <a:pt x="2" y="1"/>
                    </a:cubicBezTo>
                    <a:cubicBezTo>
                      <a:pt x="2"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1"/>
                    </a:cubicBezTo>
                    <a:cubicBezTo>
                      <a:pt x="3" y="2"/>
                      <a:pt x="3" y="2"/>
                      <a:pt x="3" y="2"/>
                    </a:cubicBezTo>
                    <a:cubicBezTo>
                      <a:pt x="3" y="2"/>
                      <a:pt x="4" y="2"/>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50"/>
              <p:cNvSpPr/>
              <p:nvPr/>
            </p:nvSpPr>
            <p:spPr bwMode="auto">
              <a:xfrm>
                <a:off x="1929" y="1249"/>
                <a:ext cx="8" cy="4"/>
              </a:xfrm>
              <a:custGeom>
                <a:avLst/>
                <a:gdLst>
                  <a:gd name="T0" fmla="*/ 1 w 2"/>
                  <a:gd name="T1" fmla="*/ 1 h 1"/>
                  <a:gd name="T2" fmla="*/ 2 w 2"/>
                  <a:gd name="T3" fmla="*/ 1 h 1"/>
                  <a:gd name="T4" fmla="*/ 2 w 2"/>
                  <a:gd name="T5" fmla="*/ 0 h 1"/>
                  <a:gd name="T6" fmla="*/ 1 w 2"/>
                  <a:gd name="T7" fmla="*/ 0 h 1"/>
                  <a:gd name="T8" fmla="*/ 1 w 2"/>
                  <a:gd name="T9" fmla="*/ 0 h 1"/>
                  <a:gd name="T10" fmla="*/ 1 w 2"/>
                  <a:gd name="T11" fmla="*/ 0 h 1"/>
                  <a:gd name="T12" fmla="*/ 0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2" y="1"/>
                    </a:cubicBezTo>
                    <a:cubicBezTo>
                      <a:pt x="2" y="1"/>
                      <a:pt x="2" y="1"/>
                      <a:pt x="2" y="0"/>
                    </a:cubicBezTo>
                    <a:cubicBezTo>
                      <a:pt x="2" y="0"/>
                      <a:pt x="2" y="0"/>
                      <a:pt x="1" y="0"/>
                    </a:cubicBezTo>
                    <a:cubicBezTo>
                      <a:pt x="1" y="0"/>
                      <a:pt x="1" y="0"/>
                      <a:pt x="1" y="0"/>
                    </a:cubicBezTo>
                    <a:cubicBezTo>
                      <a:pt x="1" y="0"/>
                      <a:pt x="1" y="0"/>
                      <a:pt x="1" y="0"/>
                    </a:cubicBezTo>
                    <a:cubicBezTo>
                      <a:pt x="1" y="0"/>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51"/>
              <p:cNvSpPr/>
              <p:nvPr/>
            </p:nvSpPr>
            <p:spPr bwMode="auto">
              <a:xfrm>
                <a:off x="1933" y="11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52"/>
              <p:cNvSpPr/>
              <p:nvPr/>
            </p:nvSpPr>
            <p:spPr bwMode="auto">
              <a:xfrm>
                <a:off x="1929"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53"/>
              <p:cNvSpPr/>
              <p:nvPr/>
            </p:nvSpPr>
            <p:spPr bwMode="auto">
              <a:xfrm>
                <a:off x="1925" y="1030"/>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54"/>
              <p:cNvSpPr/>
              <p:nvPr/>
            </p:nvSpPr>
            <p:spPr bwMode="auto">
              <a:xfrm>
                <a:off x="1921" y="159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55"/>
              <p:cNvSpPr/>
              <p:nvPr/>
            </p:nvSpPr>
            <p:spPr bwMode="auto">
              <a:xfrm>
                <a:off x="1921" y="1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56"/>
              <p:cNvSpPr/>
              <p:nvPr/>
            </p:nvSpPr>
            <p:spPr bwMode="auto">
              <a:xfrm>
                <a:off x="1921" y="15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57"/>
              <p:cNvSpPr/>
              <p:nvPr/>
            </p:nvSpPr>
            <p:spPr bwMode="auto">
              <a:xfrm>
                <a:off x="1917" y="124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58"/>
              <p:cNvSpPr/>
              <p:nvPr/>
            </p:nvSpPr>
            <p:spPr bwMode="auto">
              <a:xfrm>
                <a:off x="1909" y="103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59"/>
              <p:cNvSpPr/>
              <p:nvPr/>
            </p:nvSpPr>
            <p:spPr bwMode="auto">
              <a:xfrm>
                <a:off x="1909" y="126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60"/>
              <p:cNvSpPr/>
              <p:nvPr/>
            </p:nvSpPr>
            <p:spPr bwMode="auto">
              <a:xfrm>
                <a:off x="1909" y="159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61"/>
              <p:cNvSpPr/>
              <p:nvPr/>
            </p:nvSpPr>
            <p:spPr bwMode="auto">
              <a:xfrm>
                <a:off x="1904" y="1269"/>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62"/>
              <p:cNvSpPr/>
              <p:nvPr/>
            </p:nvSpPr>
            <p:spPr bwMode="auto">
              <a:xfrm>
                <a:off x="1904" y="1001"/>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63"/>
              <p:cNvSpPr/>
              <p:nvPr/>
            </p:nvSpPr>
            <p:spPr bwMode="auto">
              <a:xfrm>
                <a:off x="1900" y="126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64"/>
              <p:cNvSpPr/>
              <p:nvPr/>
            </p:nvSpPr>
            <p:spPr bwMode="auto">
              <a:xfrm>
                <a:off x="1900"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65"/>
              <p:cNvSpPr/>
              <p:nvPr/>
            </p:nvSpPr>
            <p:spPr bwMode="auto">
              <a:xfrm>
                <a:off x="1900" y="1261"/>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66"/>
              <p:cNvSpPr/>
              <p:nvPr/>
            </p:nvSpPr>
            <p:spPr bwMode="auto">
              <a:xfrm>
                <a:off x="1896" y="1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67"/>
              <p:cNvSpPr/>
              <p:nvPr/>
            </p:nvSpPr>
            <p:spPr bwMode="auto">
              <a:xfrm>
                <a:off x="1892"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68"/>
              <p:cNvSpPr/>
              <p:nvPr/>
            </p:nvSpPr>
            <p:spPr bwMode="auto">
              <a:xfrm>
                <a:off x="1888"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69"/>
              <p:cNvSpPr/>
              <p:nvPr/>
            </p:nvSpPr>
            <p:spPr bwMode="auto">
              <a:xfrm>
                <a:off x="1880" y="1286"/>
                <a:ext cx="4" cy="0"/>
              </a:xfrm>
              <a:custGeom>
                <a:avLst/>
                <a:gdLst>
                  <a:gd name="T0" fmla="*/ 0 w 1"/>
                  <a:gd name="T1" fmla="*/ 0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70"/>
              <p:cNvSpPr/>
              <p:nvPr/>
            </p:nvSpPr>
            <p:spPr bwMode="auto">
              <a:xfrm>
                <a:off x="1884" y="1286"/>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71"/>
              <p:cNvSpPr/>
              <p:nvPr/>
            </p:nvSpPr>
            <p:spPr bwMode="auto">
              <a:xfrm>
                <a:off x="1880" y="119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72"/>
              <p:cNvSpPr/>
              <p:nvPr/>
            </p:nvSpPr>
            <p:spPr bwMode="auto">
              <a:xfrm>
                <a:off x="1880"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73"/>
              <p:cNvSpPr/>
              <p:nvPr/>
            </p:nvSpPr>
            <p:spPr bwMode="auto">
              <a:xfrm>
                <a:off x="1876" y="1261"/>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74"/>
              <p:cNvSpPr/>
              <p:nvPr/>
            </p:nvSpPr>
            <p:spPr bwMode="auto">
              <a:xfrm>
                <a:off x="1876"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75"/>
              <p:cNvSpPr/>
              <p:nvPr/>
            </p:nvSpPr>
            <p:spPr bwMode="auto">
              <a:xfrm>
                <a:off x="1872"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76"/>
              <p:cNvSpPr/>
              <p:nvPr/>
            </p:nvSpPr>
            <p:spPr bwMode="auto">
              <a:xfrm>
                <a:off x="1872" y="1588"/>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77"/>
              <p:cNvSpPr/>
              <p:nvPr/>
            </p:nvSpPr>
            <p:spPr bwMode="auto">
              <a:xfrm>
                <a:off x="1872" y="12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78"/>
              <p:cNvSpPr/>
              <p:nvPr/>
            </p:nvSpPr>
            <p:spPr bwMode="auto">
              <a:xfrm>
                <a:off x="1860" y="1013"/>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79"/>
              <p:cNvSpPr/>
              <p:nvPr/>
            </p:nvSpPr>
            <p:spPr bwMode="auto">
              <a:xfrm>
                <a:off x="1855"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80"/>
              <p:cNvSpPr/>
              <p:nvPr/>
            </p:nvSpPr>
            <p:spPr bwMode="auto">
              <a:xfrm>
                <a:off x="1839" y="10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81"/>
              <p:cNvSpPr/>
              <p:nvPr/>
            </p:nvSpPr>
            <p:spPr bwMode="auto">
              <a:xfrm>
                <a:off x="1839" y="1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82"/>
              <p:cNvSpPr/>
              <p:nvPr/>
            </p:nvSpPr>
            <p:spPr bwMode="auto">
              <a:xfrm>
                <a:off x="1827" y="116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183"/>
              <p:cNvSpPr/>
              <p:nvPr/>
            </p:nvSpPr>
            <p:spPr bwMode="auto">
              <a:xfrm>
                <a:off x="1823" y="117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184"/>
              <p:cNvSpPr/>
              <p:nvPr/>
            </p:nvSpPr>
            <p:spPr bwMode="auto">
              <a:xfrm>
                <a:off x="1806"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185"/>
              <p:cNvSpPr/>
              <p:nvPr/>
            </p:nvSpPr>
            <p:spPr bwMode="auto">
              <a:xfrm>
                <a:off x="1798" y="158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186"/>
              <p:cNvSpPr/>
              <p:nvPr/>
            </p:nvSpPr>
            <p:spPr bwMode="auto">
              <a:xfrm>
                <a:off x="1794" y="1174"/>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187"/>
              <p:cNvSpPr/>
              <p:nvPr/>
            </p:nvSpPr>
            <p:spPr bwMode="auto">
              <a:xfrm>
                <a:off x="1790" y="158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188"/>
              <p:cNvSpPr/>
              <p:nvPr/>
            </p:nvSpPr>
            <p:spPr bwMode="auto">
              <a:xfrm>
                <a:off x="1757" y="1575"/>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189"/>
              <p:cNvSpPr/>
              <p:nvPr/>
            </p:nvSpPr>
            <p:spPr bwMode="auto">
              <a:xfrm>
                <a:off x="174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190"/>
              <p:cNvSpPr/>
              <p:nvPr/>
            </p:nvSpPr>
            <p:spPr bwMode="auto">
              <a:xfrm>
                <a:off x="1741" y="1579"/>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191"/>
              <p:cNvSpPr/>
              <p:nvPr/>
            </p:nvSpPr>
            <p:spPr bwMode="auto">
              <a:xfrm>
                <a:off x="1741"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192"/>
              <p:cNvSpPr/>
              <p:nvPr/>
            </p:nvSpPr>
            <p:spPr bwMode="auto">
              <a:xfrm>
                <a:off x="1725" y="15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193"/>
              <p:cNvSpPr/>
              <p:nvPr/>
            </p:nvSpPr>
            <p:spPr bwMode="auto">
              <a:xfrm>
                <a:off x="1721" y="158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194"/>
              <p:cNvSpPr/>
              <p:nvPr/>
            </p:nvSpPr>
            <p:spPr bwMode="auto">
              <a:xfrm>
                <a:off x="1717" y="1158"/>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195"/>
              <p:cNvSpPr/>
              <p:nvPr/>
            </p:nvSpPr>
            <p:spPr bwMode="auto">
              <a:xfrm>
                <a:off x="1717" y="156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196"/>
              <p:cNvSpPr/>
              <p:nvPr/>
            </p:nvSpPr>
            <p:spPr bwMode="auto">
              <a:xfrm>
                <a:off x="1713" y="156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Oval 197"/>
              <p:cNvSpPr>
                <a:spLocks noChangeArrowheads="1"/>
              </p:cNvSpPr>
              <p:nvPr/>
            </p:nvSpPr>
            <p:spPr bwMode="auto">
              <a:xfrm>
                <a:off x="1700" y="115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198"/>
              <p:cNvSpPr/>
              <p:nvPr/>
            </p:nvSpPr>
            <p:spPr bwMode="auto">
              <a:xfrm>
                <a:off x="1696"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199"/>
              <p:cNvSpPr/>
              <p:nvPr/>
            </p:nvSpPr>
            <p:spPr bwMode="auto">
              <a:xfrm>
                <a:off x="1692" y="1571"/>
                <a:ext cx="4" cy="4"/>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200"/>
              <p:cNvSpPr/>
              <p:nvPr/>
            </p:nvSpPr>
            <p:spPr bwMode="auto">
              <a:xfrm>
                <a:off x="1688" y="157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201"/>
              <p:cNvSpPr/>
              <p:nvPr/>
            </p:nvSpPr>
            <p:spPr bwMode="auto">
              <a:xfrm>
                <a:off x="1684" y="157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202"/>
              <p:cNvSpPr/>
              <p:nvPr/>
            </p:nvSpPr>
            <p:spPr bwMode="auto">
              <a:xfrm>
                <a:off x="1668" y="1567"/>
                <a:ext cx="12" cy="8"/>
              </a:xfrm>
              <a:custGeom>
                <a:avLst/>
                <a:gdLst>
                  <a:gd name="T0" fmla="*/ 2 w 3"/>
                  <a:gd name="T1" fmla="*/ 0 h 2"/>
                  <a:gd name="T2" fmla="*/ 2 w 3"/>
                  <a:gd name="T3" fmla="*/ 0 h 2"/>
                  <a:gd name="T4" fmla="*/ 2 w 3"/>
                  <a:gd name="T5" fmla="*/ 0 h 2"/>
                  <a:gd name="T6" fmla="*/ 2 w 3"/>
                  <a:gd name="T7" fmla="*/ 0 h 2"/>
                  <a:gd name="T8" fmla="*/ 3 w 3"/>
                  <a:gd name="T9" fmla="*/ 1 h 2"/>
                  <a:gd name="T10" fmla="*/ 3 w 3"/>
                  <a:gd name="T11" fmla="*/ 1 h 2"/>
                  <a:gd name="T12" fmla="*/ 1 w 3"/>
                  <a:gd name="T13" fmla="*/ 1 h 2"/>
                  <a:gd name="T14" fmla="*/ 0 w 3"/>
                  <a:gd name="T15" fmla="*/ 1 h 2"/>
                  <a:gd name="T16" fmla="*/ 0 w 3"/>
                  <a:gd name="T17" fmla="*/ 1 h 2"/>
                  <a:gd name="T18" fmla="*/ 1 w 3"/>
                  <a:gd name="T19" fmla="*/ 1 h 2"/>
                  <a:gd name="T20" fmla="*/ 3 w 3"/>
                  <a:gd name="T21" fmla="*/ 1 h 2"/>
                  <a:gd name="T22" fmla="*/ 3 w 3"/>
                  <a:gd name="T23" fmla="*/ 2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2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2" y="0"/>
                    </a:moveTo>
                    <a:cubicBezTo>
                      <a:pt x="2" y="0"/>
                      <a:pt x="2" y="0"/>
                      <a:pt x="2" y="0"/>
                    </a:cubicBezTo>
                    <a:cubicBezTo>
                      <a:pt x="2" y="0"/>
                      <a:pt x="2" y="0"/>
                      <a:pt x="2" y="0"/>
                    </a:cubicBezTo>
                    <a:cubicBezTo>
                      <a:pt x="2" y="0"/>
                      <a:pt x="2" y="1"/>
                      <a:pt x="2" y="0"/>
                    </a:cubicBezTo>
                    <a:cubicBezTo>
                      <a:pt x="2" y="0"/>
                      <a:pt x="2" y="0"/>
                      <a:pt x="3" y="1"/>
                    </a:cubicBezTo>
                    <a:cubicBezTo>
                      <a:pt x="3" y="1"/>
                      <a:pt x="3" y="1"/>
                      <a:pt x="3" y="1"/>
                    </a:cubicBezTo>
                    <a:cubicBezTo>
                      <a:pt x="2" y="1"/>
                      <a:pt x="1" y="1"/>
                      <a:pt x="1" y="1"/>
                    </a:cubicBezTo>
                    <a:cubicBezTo>
                      <a:pt x="1" y="1"/>
                      <a:pt x="0" y="1"/>
                      <a:pt x="0" y="1"/>
                    </a:cubicBezTo>
                    <a:cubicBezTo>
                      <a:pt x="0" y="1"/>
                      <a:pt x="0" y="1"/>
                      <a:pt x="0" y="1"/>
                    </a:cubicBezTo>
                    <a:cubicBezTo>
                      <a:pt x="0" y="1"/>
                      <a:pt x="1" y="1"/>
                      <a:pt x="1" y="1"/>
                    </a:cubicBezTo>
                    <a:cubicBezTo>
                      <a:pt x="1" y="1"/>
                      <a:pt x="2" y="1"/>
                      <a:pt x="3" y="1"/>
                    </a:cubicBezTo>
                    <a:cubicBezTo>
                      <a:pt x="3" y="1"/>
                      <a:pt x="3" y="1"/>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203"/>
              <p:cNvSpPr/>
              <p:nvPr/>
            </p:nvSpPr>
            <p:spPr bwMode="auto">
              <a:xfrm>
                <a:off x="1676" y="15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204"/>
              <p:cNvSpPr/>
              <p:nvPr/>
            </p:nvSpPr>
            <p:spPr bwMode="auto">
              <a:xfrm>
                <a:off x="1672" y="1579"/>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9" name="Group 406"/>
            <p:cNvGrpSpPr/>
            <p:nvPr/>
          </p:nvGrpSpPr>
          <p:grpSpPr bwMode="auto">
            <a:xfrm>
              <a:off x="1271" y="1121"/>
              <a:ext cx="397" cy="479"/>
              <a:chOff x="1271" y="1121"/>
              <a:chExt cx="397" cy="479"/>
            </a:xfrm>
            <a:grpFill/>
          </p:grpSpPr>
          <p:sp>
            <p:nvSpPr>
              <p:cNvPr id="936" name="Freeform 206"/>
              <p:cNvSpPr/>
              <p:nvPr/>
            </p:nvSpPr>
            <p:spPr bwMode="auto">
              <a:xfrm>
                <a:off x="1664" y="159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07"/>
              <p:cNvSpPr/>
              <p:nvPr/>
            </p:nvSpPr>
            <p:spPr bwMode="auto">
              <a:xfrm>
                <a:off x="1623" y="1571"/>
                <a:ext cx="41" cy="0"/>
              </a:xfrm>
              <a:custGeom>
                <a:avLst/>
                <a:gdLst>
                  <a:gd name="T0" fmla="*/ 2 w 10"/>
                  <a:gd name="T1" fmla="*/ 2 w 10"/>
                  <a:gd name="T2" fmla="*/ 2 w 10"/>
                  <a:gd name="T3" fmla="*/ 7 w 10"/>
                  <a:gd name="T4" fmla="*/ 9 w 10"/>
                  <a:gd name="T5" fmla="*/ 10 w 10"/>
                  <a:gd name="T6" fmla="*/ 9 w 10"/>
                  <a:gd name="T7" fmla="*/ 7 w 10"/>
                  <a:gd name="T8" fmla="*/ 2 w 10"/>
                  <a:gd name="T9" fmla="*/ 2 w 10"/>
                  <a:gd name="T10" fmla="*/ 2 w 10"/>
                  <a:gd name="T11" fmla="*/ 2 w 10"/>
                  <a:gd name="T12" fmla="*/ 1 w 10"/>
                  <a:gd name="T13" fmla="*/ 0 w 10"/>
                  <a:gd name="T14" fmla="*/ 0 w 10"/>
                  <a:gd name="T15" fmla="*/ 0 w 10"/>
                  <a:gd name="T16" fmla="*/ 0 w 10"/>
                  <a:gd name="T17" fmla="*/ 1 w 10"/>
                  <a:gd name="T18" fmla="*/ 1 w 10"/>
                  <a:gd name="T19" fmla="*/ 2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0">
                    <a:moveTo>
                      <a:pt x="2" y="0"/>
                    </a:moveTo>
                    <a:cubicBezTo>
                      <a:pt x="2" y="0"/>
                      <a:pt x="2" y="0"/>
                      <a:pt x="2" y="0"/>
                    </a:cubicBezTo>
                    <a:cubicBezTo>
                      <a:pt x="2" y="0"/>
                      <a:pt x="2" y="0"/>
                      <a:pt x="2" y="0"/>
                    </a:cubicBezTo>
                    <a:cubicBezTo>
                      <a:pt x="4" y="0"/>
                      <a:pt x="5" y="0"/>
                      <a:pt x="7" y="0"/>
                    </a:cubicBezTo>
                    <a:cubicBezTo>
                      <a:pt x="8" y="0"/>
                      <a:pt x="9" y="0"/>
                      <a:pt x="9" y="0"/>
                    </a:cubicBezTo>
                    <a:cubicBezTo>
                      <a:pt x="9" y="0"/>
                      <a:pt x="10" y="0"/>
                      <a:pt x="10" y="0"/>
                    </a:cubicBezTo>
                    <a:cubicBezTo>
                      <a:pt x="10" y="0"/>
                      <a:pt x="9" y="0"/>
                      <a:pt x="9" y="0"/>
                    </a:cubicBezTo>
                    <a:cubicBezTo>
                      <a:pt x="9" y="0"/>
                      <a:pt x="8" y="0"/>
                      <a:pt x="7" y="0"/>
                    </a:cubicBezTo>
                    <a:cubicBezTo>
                      <a:pt x="5" y="0"/>
                      <a:pt x="4" y="0"/>
                      <a:pt x="2" y="0"/>
                    </a:cubicBez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08"/>
              <p:cNvSpPr/>
              <p:nvPr/>
            </p:nvSpPr>
            <p:spPr bwMode="auto">
              <a:xfrm>
                <a:off x="1643" y="1170"/>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09"/>
              <p:cNvSpPr/>
              <p:nvPr/>
            </p:nvSpPr>
            <p:spPr bwMode="auto">
              <a:xfrm>
                <a:off x="1639"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10"/>
              <p:cNvSpPr/>
              <p:nvPr/>
            </p:nvSpPr>
            <p:spPr bwMode="auto">
              <a:xfrm>
                <a:off x="1631"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11"/>
              <p:cNvSpPr/>
              <p:nvPr/>
            </p:nvSpPr>
            <p:spPr bwMode="auto">
              <a:xfrm>
                <a:off x="1627" y="1563"/>
                <a:ext cx="4" cy="4"/>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12"/>
              <p:cNvSpPr/>
              <p:nvPr/>
            </p:nvSpPr>
            <p:spPr bwMode="auto">
              <a:xfrm>
                <a:off x="1623"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13"/>
              <p:cNvSpPr/>
              <p:nvPr/>
            </p:nvSpPr>
            <p:spPr bwMode="auto">
              <a:xfrm>
                <a:off x="1623" y="15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14"/>
              <p:cNvSpPr/>
              <p:nvPr/>
            </p:nvSpPr>
            <p:spPr bwMode="auto">
              <a:xfrm>
                <a:off x="1619" y="157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15"/>
              <p:cNvSpPr/>
              <p:nvPr/>
            </p:nvSpPr>
            <p:spPr bwMode="auto">
              <a:xfrm>
                <a:off x="1619" y="156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Rectangle 216"/>
              <p:cNvSpPr>
                <a:spLocks noChangeArrowheads="1"/>
              </p:cNvSpPr>
              <p:nvPr/>
            </p:nvSpPr>
            <p:spPr bwMode="auto">
              <a:xfrm>
                <a:off x="1619"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7" name="Freeform 217"/>
              <p:cNvSpPr/>
              <p:nvPr/>
            </p:nvSpPr>
            <p:spPr bwMode="auto">
              <a:xfrm>
                <a:off x="1619" y="156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18"/>
              <p:cNvSpPr/>
              <p:nvPr/>
            </p:nvSpPr>
            <p:spPr bwMode="auto">
              <a:xfrm>
                <a:off x="1615" y="1575"/>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19"/>
              <p:cNvSpPr/>
              <p:nvPr/>
            </p:nvSpPr>
            <p:spPr bwMode="auto">
              <a:xfrm>
                <a:off x="1615" y="1166"/>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20"/>
              <p:cNvSpPr/>
              <p:nvPr/>
            </p:nvSpPr>
            <p:spPr bwMode="auto">
              <a:xfrm>
                <a:off x="1615" y="156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21"/>
              <p:cNvSpPr/>
              <p:nvPr/>
            </p:nvSpPr>
            <p:spPr bwMode="auto">
              <a:xfrm>
                <a:off x="1615" y="1563"/>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22"/>
              <p:cNvSpPr/>
              <p:nvPr/>
            </p:nvSpPr>
            <p:spPr bwMode="auto">
              <a:xfrm>
                <a:off x="1615" y="156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23"/>
              <p:cNvSpPr/>
              <p:nvPr/>
            </p:nvSpPr>
            <p:spPr bwMode="auto">
              <a:xfrm>
                <a:off x="1610" y="157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24"/>
              <p:cNvSpPr/>
              <p:nvPr/>
            </p:nvSpPr>
            <p:spPr bwMode="auto">
              <a:xfrm>
                <a:off x="1610" y="156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25"/>
              <p:cNvSpPr/>
              <p:nvPr/>
            </p:nvSpPr>
            <p:spPr bwMode="auto">
              <a:xfrm>
                <a:off x="1606" y="157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26"/>
              <p:cNvSpPr/>
              <p:nvPr/>
            </p:nvSpPr>
            <p:spPr bwMode="auto">
              <a:xfrm>
                <a:off x="1602"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Oval 227"/>
              <p:cNvSpPr>
                <a:spLocks noChangeArrowheads="1"/>
              </p:cNvSpPr>
              <p:nvPr/>
            </p:nvSpPr>
            <p:spPr bwMode="auto">
              <a:xfrm>
                <a:off x="1602" y="15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28"/>
              <p:cNvSpPr/>
              <p:nvPr/>
            </p:nvSpPr>
            <p:spPr bwMode="auto">
              <a:xfrm>
                <a:off x="1602"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29"/>
              <p:cNvSpPr/>
              <p:nvPr/>
            </p:nvSpPr>
            <p:spPr bwMode="auto">
              <a:xfrm>
                <a:off x="1594" y="115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30"/>
              <p:cNvSpPr/>
              <p:nvPr/>
            </p:nvSpPr>
            <p:spPr bwMode="auto">
              <a:xfrm>
                <a:off x="1590" y="1575"/>
                <a:ext cx="4" cy="4"/>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31"/>
              <p:cNvSpPr/>
              <p:nvPr/>
            </p:nvSpPr>
            <p:spPr bwMode="auto">
              <a:xfrm>
                <a:off x="1586" y="115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32"/>
              <p:cNvSpPr/>
              <p:nvPr/>
            </p:nvSpPr>
            <p:spPr bwMode="auto">
              <a:xfrm>
                <a:off x="158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33"/>
              <p:cNvSpPr/>
              <p:nvPr/>
            </p:nvSpPr>
            <p:spPr bwMode="auto">
              <a:xfrm>
                <a:off x="1574"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34"/>
              <p:cNvSpPr/>
              <p:nvPr/>
            </p:nvSpPr>
            <p:spPr bwMode="auto">
              <a:xfrm>
                <a:off x="1570" y="115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35"/>
              <p:cNvSpPr/>
              <p:nvPr/>
            </p:nvSpPr>
            <p:spPr bwMode="auto">
              <a:xfrm>
                <a:off x="1566" y="1162"/>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36"/>
              <p:cNvSpPr/>
              <p:nvPr/>
            </p:nvSpPr>
            <p:spPr bwMode="auto">
              <a:xfrm>
                <a:off x="1566" y="157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37"/>
              <p:cNvSpPr/>
              <p:nvPr/>
            </p:nvSpPr>
            <p:spPr bwMode="auto">
              <a:xfrm>
                <a:off x="1566" y="115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38"/>
              <p:cNvSpPr/>
              <p:nvPr/>
            </p:nvSpPr>
            <p:spPr bwMode="auto">
              <a:xfrm>
                <a:off x="1557" y="115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39"/>
              <p:cNvSpPr/>
              <p:nvPr/>
            </p:nvSpPr>
            <p:spPr bwMode="auto">
              <a:xfrm>
                <a:off x="1557" y="157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Oval 240"/>
              <p:cNvSpPr>
                <a:spLocks noChangeArrowheads="1"/>
              </p:cNvSpPr>
              <p:nvPr/>
            </p:nvSpPr>
            <p:spPr bwMode="auto">
              <a:xfrm>
                <a:off x="1557" y="115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41"/>
              <p:cNvSpPr/>
              <p:nvPr/>
            </p:nvSpPr>
            <p:spPr bwMode="auto">
              <a:xfrm>
                <a:off x="1553"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42"/>
              <p:cNvSpPr/>
              <p:nvPr/>
            </p:nvSpPr>
            <p:spPr bwMode="auto">
              <a:xfrm>
                <a:off x="1545" y="1162"/>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43"/>
              <p:cNvSpPr/>
              <p:nvPr/>
            </p:nvSpPr>
            <p:spPr bwMode="auto">
              <a:xfrm>
                <a:off x="1541" y="1146"/>
                <a:ext cx="4" cy="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44"/>
              <p:cNvSpPr/>
              <p:nvPr/>
            </p:nvSpPr>
            <p:spPr bwMode="auto">
              <a:xfrm>
                <a:off x="1533" y="114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45"/>
              <p:cNvSpPr/>
              <p:nvPr/>
            </p:nvSpPr>
            <p:spPr bwMode="auto">
              <a:xfrm>
                <a:off x="1529"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46"/>
              <p:cNvSpPr/>
              <p:nvPr/>
            </p:nvSpPr>
            <p:spPr bwMode="auto">
              <a:xfrm>
                <a:off x="1525" y="1146"/>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47"/>
              <p:cNvSpPr/>
              <p:nvPr/>
            </p:nvSpPr>
            <p:spPr bwMode="auto">
              <a:xfrm>
                <a:off x="1525" y="114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48"/>
              <p:cNvSpPr/>
              <p:nvPr/>
            </p:nvSpPr>
            <p:spPr bwMode="auto">
              <a:xfrm>
                <a:off x="1521"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49"/>
              <p:cNvSpPr/>
              <p:nvPr/>
            </p:nvSpPr>
            <p:spPr bwMode="auto">
              <a:xfrm>
                <a:off x="1521"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50"/>
              <p:cNvSpPr/>
              <p:nvPr/>
            </p:nvSpPr>
            <p:spPr bwMode="auto">
              <a:xfrm>
                <a:off x="1517" y="114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51"/>
              <p:cNvSpPr/>
              <p:nvPr/>
            </p:nvSpPr>
            <p:spPr bwMode="auto">
              <a:xfrm>
                <a:off x="1508"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52"/>
              <p:cNvSpPr/>
              <p:nvPr/>
            </p:nvSpPr>
            <p:spPr bwMode="auto">
              <a:xfrm>
                <a:off x="1504"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53"/>
              <p:cNvSpPr/>
              <p:nvPr/>
            </p:nvSpPr>
            <p:spPr bwMode="auto">
              <a:xfrm>
                <a:off x="1504" y="1162"/>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54"/>
              <p:cNvSpPr/>
              <p:nvPr/>
            </p:nvSpPr>
            <p:spPr bwMode="auto">
              <a:xfrm>
                <a:off x="1504" y="114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55"/>
              <p:cNvSpPr/>
              <p:nvPr/>
            </p:nvSpPr>
            <p:spPr bwMode="auto">
              <a:xfrm>
                <a:off x="1500" y="1154"/>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56"/>
              <p:cNvSpPr/>
              <p:nvPr/>
            </p:nvSpPr>
            <p:spPr bwMode="auto">
              <a:xfrm>
                <a:off x="1500" y="115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57"/>
              <p:cNvSpPr/>
              <p:nvPr/>
            </p:nvSpPr>
            <p:spPr bwMode="auto">
              <a:xfrm>
                <a:off x="1500" y="114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58"/>
              <p:cNvSpPr/>
              <p:nvPr/>
            </p:nvSpPr>
            <p:spPr bwMode="auto">
              <a:xfrm>
                <a:off x="1496"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59"/>
              <p:cNvSpPr/>
              <p:nvPr/>
            </p:nvSpPr>
            <p:spPr bwMode="auto">
              <a:xfrm>
                <a:off x="1496" y="157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60"/>
              <p:cNvSpPr/>
              <p:nvPr/>
            </p:nvSpPr>
            <p:spPr bwMode="auto">
              <a:xfrm>
                <a:off x="1492" y="15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61"/>
              <p:cNvSpPr/>
              <p:nvPr/>
            </p:nvSpPr>
            <p:spPr bwMode="auto">
              <a:xfrm>
                <a:off x="1492" y="114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62"/>
              <p:cNvSpPr/>
              <p:nvPr/>
            </p:nvSpPr>
            <p:spPr bwMode="auto">
              <a:xfrm>
                <a:off x="1492" y="115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63"/>
              <p:cNvSpPr/>
              <p:nvPr/>
            </p:nvSpPr>
            <p:spPr bwMode="auto">
              <a:xfrm>
                <a:off x="1488"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64"/>
              <p:cNvSpPr/>
              <p:nvPr/>
            </p:nvSpPr>
            <p:spPr bwMode="auto">
              <a:xfrm>
                <a:off x="1488"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65"/>
              <p:cNvSpPr/>
              <p:nvPr/>
            </p:nvSpPr>
            <p:spPr bwMode="auto">
              <a:xfrm>
                <a:off x="1484"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66"/>
              <p:cNvSpPr/>
              <p:nvPr/>
            </p:nvSpPr>
            <p:spPr bwMode="auto">
              <a:xfrm>
                <a:off x="1480"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67"/>
              <p:cNvSpPr/>
              <p:nvPr/>
            </p:nvSpPr>
            <p:spPr bwMode="auto">
              <a:xfrm>
                <a:off x="1468" y="127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68"/>
              <p:cNvSpPr/>
              <p:nvPr/>
            </p:nvSpPr>
            <p:spPr bwMode="auto">
              <a:xfrm>
                <a:off x="1463" y="116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69"/>
              <p:cNvSpPr/>
              <p:nvPr/>
            </p:nvSpPr>
            <p:spPr bwMode="auto">
              <a:xfrm>
                <a:off x="1463" y="1162"/>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70"/>
              <p:cNvSpPr/>
              <p:nvPr/>
            </p:nvSpPr>
            <p:spPr bwMode="auto">
              <a:xfrm>
                <a:off x="1459"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71"/>
              <p:cNvSpPr/>
              <p:nvPr/>
            </p:nvSpPr>
            <p:spPr bwMode="auto">
              <a:xfrm>
                <a:off x="1459" y="116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72"/>
              <p:cNvSpPr/>
              <p:nvPr/>
            </p:nvSpPr>
            <p:spPr bwMode="auto">
              <a:xfrm>
                <a:off x="1455" y="11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73"/>
              <p:cNvSpPr/>
              <p:nvPr/>
            </p:nvSpPr>
            <p:spPr bwMode="auto">
              <a:xfrm>
                <a:off x="1451" y="1274"/>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74"/>
              <p:cNvSpPr/>
              <p:nvPr/>
            </p:nvSpPr>
            <p:spPr bwMode="auto">
              <a:xfrm>
                <a:off x="1451" y="1158"/>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75"/>
              <p:cNvSpPr/>
              <p:nvPr/>
            </p:nvSpPr>
            <p:spPr bwMode="auto">
              <a:xfrm>
                <a:off x="1451" y="1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76"/>
              <p:cNvSpPr/>
              <p:nvPr/>
            </p:nvSpPr>
            <p:spPr bwMode="auto">
              <a:xfrm>
                <a:off x="1447"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77"/>
              <p:cNvSpPr/>
              <p:nvPr/>
            </p:nvSpPr>
            <p:spPr bwMode="auto">
              <a:xfrm>
                <a:off x="1447" y="127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78"/>
              <p:cNvSpPr/>
              <p:nvPr/>
            </p:nvSpPr>
            <p:spPr bwMode="auto">
              <a:xfrm>
                <a:off x="1447" y="1550"/>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79"/>
              <p:cNvSpPr/>
              <p:nvPr/>
            </p:nvSpPr>
            <p:spPr bwMode="auto">
              <a:xfrm>
                <a:off x="1447" y="13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80"/>
              <p:cNvSpPr>
                <a:spLocks noEditPoints="1"/>
              </p:cNvSpPr>
              <p:nvPr/>
            </p:nvSpPr>
            <p:spPr bwMode="auto">
              <a:xfrm>
                <a:off x="1431" y="1158"/>
                <a:ext cx="16" cy="4"/>
              </a:xfrm>
              <a:custGeom>
                <a:avLst/>
                <a:gdLst>
                  <a:gd name="T0" fmla="*/ 3 w 4"/>
                  <a:gd name="T1" fmla="*/ 1 h 1"/>
                  <a:gd name="T2" fmla="*/ 4 w 4"/>
                  <a:gd name="T3" fmla="*/ 1 h 1"/>
                  <a:gd name="T4" fmla="*/ 3 w 4"/>
                  <a:gd name="T5" fmla="*/ 0 h 1"/>
                  <a:gd name="T6" fmla="*/ 2 w 4"/>
                  <a:gd name="T7" fmla="*/ 0 h 1"/>
                  <a:gd name="T8" fmla="*/ 2 w 4"/>
                  <a:gd name="T9" fmla="*/ 0 h 1"/>
                  <a:gd name="T10" fmla="*/ 2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0 w 4"/>
                  <a:gd name="T31" fmla="*/ 0 h 1"/>
                  <a:gd name="T32" fmla="*/ 0 w 4"/>
                  <a:gd name="T33" fmla="*/ 0 h 1"/>
                  <a:gd name="T34" fmla="*/ 0 w 4"/>
                  <a:gd name="T35" fmla="*/ 1 h 1"/>
                  <a:gd name="T36" fmla="*/ 0 w 4"/>
                  <a:gd name="T37" fmla="*/ 1 h 1"/>
                  <a:gd name="T38" fmla="*/ 0 w 4"/>
                  <a:gd name="T39" fmla="*/ 1 h 1"/>
                  <a:gd name="T40" fmla="*/ 2 w 4"/>
                  <a:gd name="T41" fmla="*/ 1 h 1"/>
                  <a:gd name="T42" fmla="*/ 2 w 4"/>
                  <a:gd name="T43" fmla="*/ 1 h 1"/>
                  <a:gd name="T44" fmla="*/ 2 w 4"/>
                  <a:gd name="T45" fmla="*/ 1 h 1"/>
                  <a:gd name="T46" fmla="*/ 2 w 4"/>
                  <a:gd name="T47" fmla="*/ 1 h 1"/>
                  <a:gd name="T48" fmla="*/ 2 w 4"/>
                  <a:gd name="T49" fmla="*/ 1 h 1"/>
                  <a:gd name="T50" fmla="*/ 4 w 4"/>
                  <a:gd name="T51" fmla="*/ 1 h 1"/>
                  <a:gd name="T52" fmla="*/ 3 w 4"/>
                  <a:gd name="T53" fmla="*/ 1 h 1"/>
                  <a:gd name="T54" fmla="*/ 2 w 4"/>
                  <a:gd name="T55" fmla="*/ 1 h 1"/>
                  <a:gd name="T56" fmla="*/ 2 w 4"/>
                  <a:gd name="T57" fmla="*/ 1 h 1"/>
                  <a:gd name="T58" fmla="*/ 2 w 4"/>
                  <a:gd name="T59" fmla="*/ 1 h 1"/>
                  <a:gd name="T60" fmla="*/ 2 w 4"/>
                  <a:gd name="T61" fmla="*/ 1 h 1"/>
                  <a:gd name="T62" fmla="*/ 2 w 4"/>
                  <a:gd name="T63" fmla="*/ 1 h 1"/>
                  <a:gd name="T64" fmla="*/ 2 w 4"/>
                  <a:gd name="T65" fmla="*/ 1 h 1"/>
                  <a:gd name="T66" fmla="*/ 2 w 4"/>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1">
                    <a:moveTo>
                      <a:pt x="3" y="1"/>
                    </a:moveTo>
                    <a:cubicBezTo>
                      <a:pt x="4" y="1"/>
                      <a:pt x="4" y="1"/>
                      <a:pt x="4" y="1"/>
                    </a:cubicBezTo>
                    <a:cubicBezTo>
                      <a:pt x="4" y="1"/>
                      <a:pt x="4" y="0"/>
                      <a:pt x="3" y="0"/>
                    </a:cubicBezTo>
                    <a:cubicBezTo>
                      <a:pt x="3" y="0"/>
                      <a:pt x="3"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4" y="1"/>
                      <a:pt x="4" y="1"/>
                    </a:cubicBezTo>
                    <a:cubicBezTo>
                      <a:pt x="4" y="1"/>
                      <a:pt x="3" y="1"/>
                      <a:pt x="3" y="1"/>
                    </a:cubicBezTo>
                    <a:close/>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81"/>
              <p:cNvSpPr/>
              <p:nvPr/>
            </p:nvSpPr>
            <p:spPr bwMode="auto">
              <a:xfrm>
                <a:off x="143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82"/>
              <p:cNvSpPr/>
              <p:nvPr/>
            </p:nvSpPr>
            <p:spPr bwMode="auto">
              <a:xfrm>
                <a:off x="1435" y="115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283"/>
              <p:cNvSpPr/>
              <p:nvPr/>
            </p:nvSpPr>
            <p:spPr bwMode="auto">
              <a:xfrm>
                <a:off x="1410" y="1158"/>
                <a:ext cx="17" cy="4"/>
              </a:xfrm>
              <a:custGeom>
                <a:avLst/>
                <a:gdLst>
                  <a:gd name="T0" fmla="*/ 4 w 4"/>
                  <a:gd name="T1" fmla="*/ 1 h 1"/>
                  <a:gd name="T2" fmla="*/ 4 w 4"/>
                  <a:gd name="T3" fmla="*/ 0 h 1"/>
                  <a:gd name="T4" fmla="*/ 3 w 4"/>
                  <a:gd name="T5" fmla="*/ 0 h 1"/>
                  <a:gd name="T6" fmla="*/ 2 w 4"/>
                  <a:gd name="T7" fmla="*/ 0 h 1"/>
                  <a:gd name="T8" fmla="*/ 2 w 4"/>
                  <a:gd name="T9" fmla="*/ 0 h 1"/>
                  <a:gd name="T10" fmla="*/ 1 w 4"/>
                  <a:gd name="T11" fmla="*/ 0 h 1"/>
                  <a:gd name="T12" fmla="*/ 0 w 4"/>
                  <a:gd name="T13" fmla="*/ 0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cubicBezTo>
                      <a:pt x="4" y="0"/>
                      <a:pt x="4" y="0"/>
                      <a:pt x="4" y="0"/>
                    </a:cubicBezTo>
                    <a:cubicBezTo>
                      <a:pt x="4" y="0"/>
                      <a:pt x="4" y="0"/>
                      <a:pt x="3" y="0"/>
                    </a:cubicBezTo>
                    <a:cubicBezTo>
                      <a:pt x="3" y="0"/>
                      <a:pt x="3" y="0"/>
                      <a:pt x="2" y="0"/>
                    </a:cubicBezTo>
                    <a:cubicBezTo>
                      <a:pt x="2" y="0"/>
                      <a:pt x="2" y="0"/>
                      <a:pt x="2" y="0"/>
                    </a:cubicBezTo>
                    <a:cubicBezTo>
                      <a:pt x="1" y="0"/>
                      <a:pt x="1" y="0"/>
                      <a:pt x="1" y="0"/>
                    </a:cubicBezTo>
                    <a:cubicBezTo>
                      <a:pt x="1" y="0"/>
                      <a:pt x="1" y="0"/>
                      <a:pt x="0" y="0"/>
                    </a:cubicBezTo>
                    <a:cubicBezTo>
                      <a:pt x="1"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284"/>
              <p:cNvSpPr/>
              <p:nvPr/>
            </p:nvSpPr>
            <p:spPr bwMode="auto">
              <a:xfrm>
                <a:off x="1423"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285"/>
              <p:cNvSpPr/>
              <p:nvPr/>
            </p:nvSpPr>
            <p:spPr bwMode="auto">
              <a:xfrm>
                <a:off x="1423"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286"/>
              <p:cNvSpPr/>
              <p:nvPr/>
            </p:nvSpPr>
            <p:spPr bwMode="auto">
              <a:xfrm>
                <a:off x="1419"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287"/>
              <p:cNvSpPr/>
              <p:nvPr/>
            </p:nvSpPr>
            <p:spPr bwMode="auto">
              <a:xfrm>
                <a:off x="1414" y="11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288"/>
              <p:cNvSpPr/>
              <p:nvPr/>
            </p:nvSpPr>
            <p:spPr bwMode="auto">
              <a:xfrm>
                <a:off x="1410"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289"/>
              <p:cNvSpPr/>
              <p:nvPr/>
            </p:nvSpPr>
            <p:spPr bwMode="auto">
              <a:xfrm>
                <a:off x="1410"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290"/>
              <p:cNvSpPr/>
              <p:nvPr/>
            </p:nvSpPr>
            <p:spPr bwMode="auto">
              <a:xfrm>
                <a:off x="1410" y="15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291"/>
              <p:cNvSpPr/>
              <p:nvPr/>
            </p:nvSpPr>
            <p:spPr bwMode="auto">
              <a:xfrm>
                <a:off x="1402"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292"/>
              <p:cNvSpPr/>
              <p:nvPr/>
            </p:nvSpPr>
            <p:spPr bwMode="auto">
              <a:xfrm>
                <a:off x="1398" y="122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293"/>
              <p:cNvSpPr/>
              <p:nvPr/>
            </p:nvSpPr>
            <p:spPr bwMode="auto">
              <a:xfrm>
                <a:off x="1398" y="115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294"/>
              <p:cNvSpPr/>
              <p:nvPr/>
            </p:nvSpPr>
            <p:spPr bwMode="auto">
              <a:xfrm>
                <a:off x="1390" y="155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295"/>
              <p:cNvSpPr/>
              <p:nvPr/>
            </p:nvSpPr>
            <p:spPr bwMode="auto">
              <a:xfrm>
                <a:off x="1390" y="1426"/>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296"/>
              <p:cNvSpPr/>
              <p:nvPr/>
            </p:nvSpPr>
            <p:spPr bwMode="auto">
              <a:xfrm>
                <a:off x="1390" y="127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297"/>
              <p:cNvSpPr/>
              <p:nvPr/>
            </p:nvSpPr>
            <p:spPr bwMode="auto">
              <a:xfrm>
                <a:off x="1386"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298"/>
              <p:cNvSpPr/>
              <p:nvPr/>
            </p:nvSpPr>
            <p:spPr bwMode="auto">
              <a:xfrm>
                <a:off x="1386" y="1555"/>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299"/>
              <p:cNvSpPr/>
              <p:nvPr/>
            </p:nvSpPr>
            <p:spPr bwMode="auto">
              <a:xfrm>
                <a:off x="1386" y="1546"/>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00"/>
              <p:cNvSpPr/>
              <p:nvPr/>
            </p:nvSpPr>
            <p:spPr bwMode="auto">
              <a:xfrm>
                <a:off x="1386" y="154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01"/>
              <p:cNvSpPr/>
              <p:nvPr/>
            </p:nvSpPr>
            <p:spPr bwMode="auto">
              <a:xfrm>
                <a:off x="1369" y="1154"/>
                <a:ext cx="17" cy="4"/>
              </a:xfrm>
              <a:custGeom>
                <a:avLst/>
                <a:gdLst>
                  <a:gd name="T0" fmla="*/ 2 w 4"/>
                  <a:gd name="T1" fmla="*/ 0 h 1"/>
                  <a:gd name="T2" fmla="*/ 2 w 4"/>
                  <a:gd name="T3" fmla="*/ 0 h 1"/>
                  <a:gd name="T4" fmla="*/ 4 w 4"/>
                  <a:gd name="T5" fmla="*/ 0 h 1"/>
                  <a:gd name="T6" fmla="*/ 4 w 4"/>
                  <a:gd name="T7" fmla="*/ 0 h 1"/>
                  <a:gd name="T8" fmla="*/ 4 w 4"/>
                  <a:gd name="T9" fmla="*/ 0 h 1"/>
                  <a:gd name="T10" fmla="*/ 2 w 4"/>
                  <a:gd name="T11" fmla="*/ 0 h 1"/>
                  <a:gd name="T12" fmla="*/ 2 w 4"/>
                  <a:gd name="T13" fmla="*/ 0 h 1"/>
                  <a:gd name="T14" fmla="*/ 2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2 w 4"/>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2" y="0"/>
                    </a:moveTo>
                    <a:cubicBezTo>
                      <a:pt x="2" y="0"/>
                      <a:pt x="2" y="0"/>
                      <a:pt x="2" y="0"/>
                    </a:cubicBezTo>
                    <a:cubicBezTo>
                      <a:pt x="3" y="0"/>
                      <a:pt x="3" y="1"/>
                      <a:pt x="4" y="0"/>
                    </a:cubicBezTo>
                    <a:cubicBezTo>
                      <a:pt x="4" y="0"/>
                      <a:pt x="4" y="0"/>
                      <a:pt x="4" y="0"/>
                    </a:cubicBezTo>
                    <a:cubicBezTo>
                      <a:pt x="4" y="0"/>
                      <a:pt x="4" y="0"/>
                      <a:pt x="4" y="0"/>
                    </a:cubicBezTo>
                    <a:cubicBezTo>
                      <a:pt x="3" y="0"/>
                      <a:pt x="3" y="0"/>
                      <a:pt x="2" y="0"/>
                    </a:cubicBezTo>
                    <a:cubicBezTo>
                      <a:pt x="2" y="0"/>
                      <a:pt x="2" y="0"/>
                      <a:pt x="2" y="0"/>
                    </a:cubicBezTo>
                    <a:cubicBezTo>
                      <a:pt x="2" y="0"/>
                      <a:pt x="2" y="0"/>
                      <a:pt x="2" y="0"/>
                    </a:cubicBez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02"/>
              <p:cNvSpPr/>
              <p:nvPr/>
            </p:nvSpPr>
            <p:spPr bwMode="auto">
              <a:xfrm>
                <a:off x="1382" y="123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Rectangle 303"/>
              <p:cNvSpPr>
                <a:spLocks noChangeArrowheads="1"/>
              </p:cNvSpPr>
              <p:nvPr/>
            </p:nvSpPr>
            <p:spPr bwMode="auto">
              <a:xfrm>
                <a:off x="1382" y="154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4" name="Freeform 304"/>
              <p:cNvSpPr/>
              <p:nvPr/>
            </p:nvSpPr>
            <p:spPr bwMode="auto">
              <a:xfrm>
                <a:off x="1382" y="1141"/>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Oval 305"/>
              <p:cNvSpPr>
                <a:spLocks noChangeArrowheads="1"/>
              </p:cNvSpPr>
              <p:nvPr/>
            </p:nvSpPr>
            <p:spPr bwMode="auto">
              <a:xfrm>
                <a:off x="1378" y="15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06"/>
              <p:cNvSpPr/>
              <p:nvPr/>
            </p:nvSpPr>
            <p:spPr bwMode="auto">
              <a:xfrm>
                <a:off x="1374" y="154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07"/>
              <p:cNvSpPr/>
              <p:nvPr/>
            </p:nvSpPr>
            <p:spPr bwMode="auto">
              <a:xfrm>
                <a:off x="1374" y="1278"/>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08"/>
              <p:cNvSpPr/>
              <p:nvPr/>
            </p:nvSpPr>
            <p:spPr bwMode="auto">
              <a:xfrm>
                <a:off x="1369" y="117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09"/>
              <p:cNvSpPr/>
              <p:nvPr/>
            </p:nvSpPr>
            <p:spPr bwMode="auto">
              <a:xfrm>
                <a:off x="1369" y="1278"/>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Oval 310"/>
              <p:cNvSpPr>
                <a:spLocks noChangeArrowheads="1"/>
              </p:cNvSpPr>
              <p:nvPr/>
            </p:nvSpPr>
            <p:spPr bwMode="auto">
              <a:xfrm>
                <a:off x="1369" y="124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11"/>
              <p:cNvSpPr/>
              <p:nvPr/>
            </p:nvSpPr>
            <p:spPr bwMode="auto">
              <a:xfrm>
                <a:off x="1365" y="125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12"/>
              <p:cNvSpPr/>
              <p:nvPr/>
            </p:nvSpPr>
            <p:spPr bwMode="auto">
              <a:xfrm>
                <a:off x="1365" y="124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13"/>
              <p:cNvSpPr/>
              <p:nvPr/>
            </p:nvSpPr>
            <p:spPr bwMode="auto">
              <a:xfrm>
                <a:off x="1365" y="11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14"/>
              <p:cNvSpPr/>
              <p:nvPr/>
            </p:nvSpPr>
            <p:spPr bwMode="auto">
              <a:xfrm>
                <a:off x="1357" y="154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15"/>
              <p:cNvSpPr/>
              <p:nvPr/>
            </p:nvSpPr>
            <p:spPr bwMode="auto">
              <a:xfrm>
                <a:off x="1349" y="113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16"/>
              <p:cNvSpPr/>
              <p:nvPr/>
            </p:nvSpPr>
            <p:spPr bwMode="auto">
              <a:xfrm>
                <a:off x="1349" y="12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17"/>
              <p:cNvSpPr/>
              <p:nvPr/>
            </p:nvSpPr>
            <p:spPr bwMode="auto">
              <a:xfrm>
                <a:off x="1349" y="11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18"/>
              <p:cNvSpPr/>
              <p:nvPr/>
            </p:nvSpPr>
            <p:spPr bwMode="auto">
              <a:xfrm>
                <a:off x="1349" y="124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19"/>
              <p:cNvSpPr/>
              <p:nvPr/>
            </p:nvSpPr>
            <p:spPr bwMode="auto">
              <a:xfrm>
                <a:off x="1349" y="1550"/>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20"/>
              <p:cNvSpPr/>
              <p:nvPr/>
            </p:nvSpPr>
            <p:spPr bwMode="auto">
              <a:xfrm>
                <a:off x="1349" y="154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21"/>
              <p:cNvSpPr/>
              <p:nvPr/>
            </p:nvSpPr>
            <p:spPr bwMode="auto">
              <a:xfrm>
                <a:off x="1345" y="1241"/>
                <a:ext cx="4" cy="4"/>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22"/>
              <p:cNvSpPr/>
              <p:nvPr/>
            </p:nvSpPr>
            <p:spPr bwMode="auto">
              <a:xfrm>
                <a:off x="1345"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23"/>
              <p:cNvSpPr/>
              <p:nvPr/>
            </p:nvSpPr>
            <p:spPr bwMode="auto">
              <a:xfrm>
                <a:off x="1341" y="154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Oval 324"/>
              <p:cNvSpPr>
                <a:spLocks noChangeArrowheads="1"/>
              </p:cNvSpPr>
              <p:nvPr/>
            </p:nvSpPr>
            <p:spPr bwMode="auto">
              <a:xfrm>
                <a:off x="1345" y="124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25"/>
              <p:cNvSpPr/>
              <p:nvPr/>
            </p:nvSpPr>
            <p:spPr bwMode="auto">
              <a:xfrm>
                <a:off x="1341" y="116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26"/>
              <p:cNvSpPr/>
              <p:nvPr/>
            </p:nvSpPr>
            <p:spPr bwMode="auto">
              <a:xfrm>
                <a:off x="1333" y="115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27"/>
              <p:cNvSpPr/>
              <p:nvPr/>
            </p:nvSpPr>
            <p:spPr bwMode="auto">
              <a:xfrm>
                <a:off x="1333"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28"/>
              <p:cNvSpPr/>
              <p:nvPr/>
            </p:nvSpPr>
            <p:spPr bwMode="auto">
              <a:xfrm>
                <a:off x="1333" y="112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29"/>
              <p:cNvSpPr/>
              <p:nvPr/>
            </p:nvSpPr>
            <p:spPr bwMode="auto">
              <a:xfrm>
                <a:off x="1333"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30"/>
              <p:cNvSpPr/>
              <p:nvPr/>
            </p:nvSpPr>
            <p:spPr bwMode="auto">
              <a:xfrm>
                <a:off x="1333"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31"/>
              <p:cNvSpPr/>
              <p:nvPr/>
            </p:nvSpPr>
            <p:spPr bwMode="auto">
              <a:xfrm>
                <a:off x="1329" y="125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32"/>
              <p:cNvSpPr/>
              <p:nvPr/>
            </p:nvSpPr>
            <p:spPr bwMode="auto">
              <a:xfrm>
                <a:off x="1329"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33"/>
              <p:cNvSpPr/>
              <p:nvPr/>
            </p:nvSpPr>
            <p:spPr bwMode="auto">
              <a:xfrm>
                <a:off x="1329" y="1269"/>
                <a:ext cx="0" cy="5"/>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34"/>
              <p:cNvSpPr/>
              <p:nvPr/>
            </p:nvSpPr>
            <p:spPr bwMode="auto">
              <a:xfrm>
                <a:off x="1325" y="1154"/>
                <a:ext cx="4"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35"/>
              <p:cNvSpPr/>
              <p:nvPr/>
            </p:nvSpPr>
            <p:spPr bwMode="auto">
              <a:xfrm>
                <a:off x="1329" y="121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36"/>
              <p:cNvSpPr/>
              <p:nvPr/>
            </p:nvSpPr>
            <p:spPr bwMode="auto">
              <a:xfrm>
                <a:off x="1325" y="1241"/>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37"/>
              <p:cNvSpPr/>
              <p:nvPr/>
            </p:nvSpPr>
            <p:spPr bwMode="auto">
              <a:xfrm>
                <a:off x="1325"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38"/>
              <p:cNvSpPr/>
              <p:nvPr/>
            </p:nvSpPr>
            <p:spPr bwMode="auto">
              <a:xfrm>
                <a:off x="1320" y="1232"/>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39"/>
              <p:cNvSpPr/>
              <p:nvPr/>
            </p:nvSpPr>
            <p:spPr bwMode="auto">
              <a:xfrm>
                <a:off x="1320" y="1381"/>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40"/>
              <p:cNvSpPr/>
              <p:nvPr/>
            </p:nvSpPr>
            <p:spPr bwMode="auto">
              <a:xfrm>
                <a:off x="1320" y="11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41"/>
              <p:cNvSpPr/>
              <p:nvPr/>
            </p:nvSpPr>
            <p:spPr bwMode="auto">
              <a:xfrm>
                <a:off x="1320" y="1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42"/>
              <p:cNvSpPr/>
              <p:nvPr/>
            </p:nvSpPr>
            <p:spPr bwMode="auto">
              <a:xfrm>
                <a:off x="1316" y="1418"/>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Oval 343"/>
              <p:cNvSpPr>
                <a:spLocks noChangeArrowheads="1"/>
              </p:cNvSpPr>
              <p:nvPr/>
            </p:nvSpPr>
            <p:spPr bwMode="auto">
              <a:xfrm>
                <a:off x="1320" y="11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44"/>
              <p:cNvSpPr/>
              <p:nvPr/>
            </p:nvSpPr>
            <p:spPr bwMode="auto">
              <a:xfrm>
                <a:off x="1316" y="1228"/>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45"/>
              <p:cNvSpPr/>
              <p:nvPr/>
            </p:nvSpPr>
            <p:spPr bwMode="auto">
              <a:xfrm>
                <a:off x="1316"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46"/>
              <p:cNvSpPr/>
              <p:nvPr/>
            </p:nvSpPr>
            <p:spPr bwMode="auto">
              <a:xfrm>
                <a:off x="1316" y="1232"/>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47"/>
              <p:cNvSpPr/>
              <p:nvPr/>
            </p:nvSpPr>
            <p:spPr bwMode="auto">
              <a:xfrm>
                <a:off x="1312" y="141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Rectangle 348"/>
              <p:cNvSpPr>
                <a:spLocks noChangeArrowheads="1"/>
              </p:cNvSpPr>
              <p:nvPr/>
            </p:nvSpPr>
            <p:spPr bwMode="auto">
              <a:xfrm>
                <a:off x="1312" y="116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9" name="Freeform 349"/>
              <p:cNvSpPr/>
              <p:nvPr/>
            </p:nvSpPr>
            <p:spPr bwMode="auto">
              <a:xfrm>
                <a:off x="1312" y="112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50"/>
              <p:cNvSpPr/>
              <p:nvPr/>
            </p:nvSpPr>
            <p:spPr bwMode="auto">
              <a:xfrm>
                <a:off x="1312" y="154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Oval 351"/>
              <p:cNvSpPr>
                <a:spLocks noChangeArrowheads="1"/>
              </p:cNvSpPr>
              <p:nvPr/>
            </p:nvSpPr>
            <p:spPr bwMode="auto">
              <a:xfrm>
                <a:off x="1312" y="121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Oval 352"/>
              <p:cNvSpPr>
                <a:spLocks noChangeArrowheads="1"/>
              </p:cNvSpPr>
              <p:nvPr/>
            </p:nvSpPr>
            <p:spPr bwMode="auto">
              <a:xfrm>
                <a:off x="1312" y="126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53"/>
              <p:cNvSpPr/>
              <p:nvPr/>
            </p:nvSpPr>
            <p:spPr bwMode="auto">
              <a:xfrm>
                <a:off x="1312" y="11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54"/>
              <p:cNvSpPr/>
              <p:nvPr/>
            </p:nvSpPr>
            <p:spPr bwMode="auto">
              <a:xfrm>
                <a:off x="1312" y="1158"/>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55"/>
              <p:cNvSpPr/>
              <p:nvPr/>
            </p:nvSpPr>
            <p:spPr bwMode="auto">
              <a:xfrm>
                <a:off x="1308" y="115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56"/>
              <p:cNvSpPr/>
              <p:nvPr/>
            </p:nvSpPr>
            <p:spPr bwMode="auto">
              <a:xfrm>
                <a:off x="1308" y="123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57"/>
              <p:cNvSpPr/>
              <p:nvPr/>
            </p:nvSpPr>
            <p:spPr bwMode="auto">
              <a:xfrm>
                <a:off x="1308"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58"/>
              <p:cNvSpPr/>
              <p:nvPr/>
            </p:nvSpPr>
            <p:spPr bwMode="auto">
              <a:xfrm>
                <a:off x="1308"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Oval 359"/>
              <p:cNvSpPr>
                <a:spLocks noChangeArrowheads="1"/>
              </p:cNvSpPr>
              <p:nvPr/>
            </p:nvSpPr>
            <p:spPr bwMode="auto">
              <a:xfrm>
                <a:off x="1308"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60"/>
              <p:cNvSpPr/>
              <p:nvPr/>
            </p:nvSpPr>
            <p:spPr bwMode="auto">
              <a:xfrm>
                <a:off x="1304" y="113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61"/>
              <p:cNvSpPr/>
              <p:nvPr/>
            </p:nvSpPr>
            <p:spPr bwMode="auto">
              <a:xfrm>
                <a:off x="1304" y="1158"/>
                <a:ext cx="4" cy="4"/>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62"/>
              <p:cNvSpPr/>
              <p:nvPr/>
            </p:nvSpPr>
            <p:spPr bwMode="auto">
              <a:xfrm>
                <a:off x="1304" y="140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Rectangle 363"/>
              <p:cNvSpPr>
                <a:spLocks noChangeArrowheads="1"/>
              </p:cNvSpPr>
              <p:nvPr/>
            </p:nvSpPr>
            <p:spPr bwMode="auto">
              <a:xfrm>
                <a:off x="1304" y="153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4" name="Freeform 364"/>
              <p:cNvSpPr/>
              <p:nvPr/>
            </p:nvSpPr>
            <p:spPr bwMode="auto">
              <a:xfrm>
                <a:off x="1300" y="1402"/>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65"/>
              <p:cNvSpPr/>
              <p:nvPr/>
            </p:nvSpPr>
            <p:spPr bwMode="auto">
              <a:xfrm>
                <a:off x="1300"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66"/>
              <p:cNvSpPr/>
              <p:nvPr/>
            </p:nvSpPr>
            <p:spPr bwMode="auto">
              <a:xfrm>
                <a:off x="1300"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67"/>
              <p:cNvSpPr/>
              <p:nvPr/>
            </p:nvSpPr>
            <p:spPr bwMode="auto">
              <a:xfrm>
                <a:off x="1300" y="1373"/>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68"/>
              <p:cNvSpPr/>
              <p:nvPr/>
            </p:nvSpPr>
            <p:spPr bwMode="auto">
              <a:xfrm>
                <a:off x="1296" y="140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69"/>
              <p:cNvSpPr/>
              <p:nvPr/>
            </p:nvSpPr>
            <p:spPr bwMode="auto">
              <a:xfrm>
                <a:off x="1296"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70"/>
              <p:cNvSpPr/>
              <p:nvPr/>
            </p:nvSpPr>
            <p:spPr bwMode="auto">
              <a:xfrm>
                <a:off x="129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71"/>
              <p:cNvSpPr/>
              <p:nvPr/>
            </p:nvSpPr>
            <p:spPr bwMode="auto">
              <a:xfrm>
                <a:off x="1292" y="126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72"/>
              <p:cNvSpPr/>
              <p:nvPr/>
            </p:nvSpPr>
            <p:spPr bwMode="auto">
              <a:xfrm>
                <a:off x="1292" y="1393"/>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73"/>
              <p:cNvSpPr/>
              <p:nvPr/>
            </p:nvSpPr>
            <p:spPr bwMode="auto">
              <a:xfrm>
                <a:off x="1292" y="1418"/>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74"/>
              <p:cNvSpPr/>
              <p:nvPr/>
            </p:nvSpPr>
            <p:spPr bwMode="auto">
              <a:xfrm>
                <a:off x="1292" y="112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75"/>
              <p:cNvSpPr/>
              <p:nvPr/>
            </p:nvSpPr>
            <p:spPr bwMode="auto">
              <a:xfrm>
                <a:off x="1288" y="113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76"/>
              <p:cNvSpPr/>
              <p:nvPr/>
            </p:nvSpPr>
            <p:spPr bwMode="auto">
              <a:xfrm>
                <a:off x="1292" y="1265"/>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77"/>
              <p:cNvSpPr/>
              <p:nvPr/>
            </p:nvSpPr>
            <p:spPr bwMode="auto">
              <a:xfrm>
                <a:off x="1292"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78"/>
              <p:cNvSpPr/>
              <p:nvPr/>
            </p:nvSpPr>
            <p:spPr bwMode="auto">
              <a:xfrm>
                <a:off x="1288" y="123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79"/>
              <p:cNvSpPr/>
              <p:nvPr/>
            </p:nvSpPr>
            <p:spPr bwMode="auto">
              <a:xfrm>
                <a:off x="1271" y="1410"/>
                <a:ext cx="17" cy="8"/>
              </a:xfrm>
              <a:custGeom>
                <a:avLst/>
                <a:gdLst>
                  <a:gd name="T0" fmla="*/ 3 w 4"/>
                  <a:gd name="T1" fmla="*/ 1 h 2"/>
                  <a:gd name="T2" fmla="*/ 3 w 4"/>
                  <a:gd name="T3" fmla="*/ 1 h 2"/>
                  <a:gd name="T4" fmla="*/ 2 w 4"/>
                  <a:gd name="T5" fmla="*/ 1 h 2"/>
                  <a:gd name="T6" fmla="*/ 1 w 4"/>
                  <a:gd name="T7" fmla="*/ 0 h 2"/>
                  <a:gd name="T8" fmla="*/ 0 w 4"/>
                  <a:gd name="T9" fmla="*/ 0 h 2"/>
                  <a:gd name="T10" fmla="*/ 0 w 4"/>
                  <a:gd name="T11" fmla="*/ 0 h 2"/>
                  <a:gd name="T12" fmla="*/ 0 w 4"/>
                  <a:gd name="T13" fmla="*/ 0 h 2"/>
                  <a:gd name="T14" fmla="*/ 0 w 4"/>
                  <a:gd name="T15" fmla="*/ 0 h 2"/>
                  <a:gd name="T16" fmla="*/ 1 w 4"/>
                  <a:gd name="T17" fmla="*/ 0 h 2"/>
                  <a:gd name="T18" fmla="*/ 2 w 4"/>
                  <a:gd name="T19" fmla="*/ 1 h 2"/>
                  <a:gd name="T20" fmla="*/ 2 w 4"/>
                  <a:gd name="T21" fmla="*/ 1 h 2"/>
                  <a:gd name="T22" fmla="*/ 2 w 4"/>
                  <a:gd name="T23" fmla="*/ 1 h 2"/>
                  <a:gd name="T24" fmla="*/ 2 w 4"/>
                  <a:gd name="T25" fmla="*/ 1 h 2"/>
                  <a:gd name="T26" fmla="*/ 2 w 4"/>
                  <a:gd name="T27" fmla="*/ 1 h 2"/>
                  <a:gd name="T28" fmla="*/ 1 w 4"/>
                  <a:gd name="T29" fmla="*/ 1 h 2"/>
                  <a:gd name="T30" fmla="*/ 1 w 4"/>
                  <a:gd name="T31" fmla="*/ 1 h 2"/>
                  <a:gd name="T32" fmla="*/ 1 w 4"/>
                  <a:gd name="T33" fmla="*/ 1 h 2"/>
                  <a:gd name="T34" fmla="*/ 1 w 4"/>
                  <a:gd name="T35" fmla="*/ 1 h 2"/>
                  <a:gd name="T36" fmla="*/ 2 w 4"/>
                  <a:gd name="T37" fmla="*/ 1 h 2"/>
                  <a:gd name="T38" fmla="*/ 2 w 4"/>
                  <a:gd name="T39" fmla="*/ 2 h 2"/>
                  <a:gd name="T40" fmla="*/ 3 w 4"/>
                  <a:gd name="T41" fmla="*/ 2 h 2"/>
                  <a:gd name="T42" fmla="*/ 3 w 4"/>
                  <a:gd name="T43" fmla="*/ 1 h 2"/>
                  <a:gd name="T44" fmla="*/ 4 w 4"/>
                  <a:gd name="T45" fmla="*/ 1 h 2"/>
                  <a:gd name="T46" fmla="*/ 4 w 4"/>
                  <a:gd name="T47" fmla="*/ 1 h 2"/>
                  <a:gd name="T48" fmla="*/ 4 w 4"/>
                  <a:gd name="T49" fmla="*/ 1 h 2"/>
                  <a:gd name="T50" fmla="*/ 4 w 4"/>
                  <a:gd name="T51" fmla="*/ 1 h 2"/>
                  <a:gd name="T52" fmla="*/ 3 w 4"/>
                  <a:gd name="T53" fmla="*/ 1 h 2"/>
                  <a:gd name="T54" fmla="*/ 3 w 4"/>
                  <a:gd name="T55" fmla="*/ 1 h 2"/>
                  <a:gd name="T56" fmla="*/ 3 w 4"/>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3" y="1"/>
                    </a:moveTo>
                    <a:cubicBezTo>
                      <a:pt x="3" y="1"/>
                      <a:pt x="3" y="1"/>
                      <a:pt x="3" y="1"/>
                    </a:cubicBezTo>
                    <a:cubicBezTo>
                      <a:pt x="3" y="1"/>
                      <a:pt x="2" y="1"/>
                      <a:pt x="2" y="1"/>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2"/>
                    </a:cubicBezTo>
                    <a:cubicBezTo>
                      <a:pt x="2" y="2"/>
                      <a:pt x="3" y="1"/>
                      <a:pt x="3" y="2"/>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Oval 380"/>
              <p:cNvSpPr>
                <a:spLocks noChangeArrowheads="1"/>
              </p:cNvSpPr>
              <p:nvPr/>
            </p:nvSpPr>
            <p:spPr bwMode="auto">
              <a:xfrm>
                <a:off x="1288"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81"/>
              <p:cNvSpPr/>
              <p:nvPr/>
            </p:nvSpPr>
            <p:spPr bwMode="auto">
              <a:xfrm>
                <a:off x="1288" y="1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82"/>
              <p:cNvSpPr/>
              <p:nvPr/>
            </p:nvSpPr>
            <p:spPr bwMode="auto">
              <a:xfrm>
                <a:off x="1288" y="1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383"/>
              <p:cNvSpPr/>
              <p:nvPr/>
            </p:nvSpPr>
            <p:spPr bwMode="auto">
              <a:xfrm>
                <a:off x="1284" y="121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384"/>
              <p:cNvSpPr/>
              <p:nvPr/>
            </p:nvSpPr>
            <p:spPr bwMode="auto">
              <a:xfrm>
                <a:off x="1284" y="1208"/>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385"/>
              <p:cNvSpPr/>
              <p:nvPr/>
            </p:nvSpPr>
            <p:spPr bwMode="auto">
              <a:xfrm>
                <a:off x="1284" y="1393"/>
                <a:ext cx="0" cy="5"/>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386"/>
              <p:cNvSpPr/>
              <p:nvPr/>
            </p:nvSpPr>
            <p:spPr bwMode="auto">
              <a:xfrm>
                <a:off x="1280" y="123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387"/>
              <p:cNvSpPr/>
              <p:nvPr/>
            </p:nvSpPr>
            <p:spPr bwMode="auto">
              <a:xfrm>
                <a:off x="1280" y="11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Rectangle 388"/>
              <p:cNvSpPr>
                <a:spLocks noChangeArrowheads="1"/>
              </p:cNvSpPr>
              <p:nvPr/>
            </p:nvSpPr>
            <p:spPr bwMode="auto">
              <a:xfrm>
                <a:off x="1280" y="13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9" name="Freeform 389"/>
              <p:cNvSpPr/>
              <p:nvPr/>
            </p:nvSpPr>
            <p:spPr bwMode="auto">
              <a:xfrm>
                <a:off x="1280"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Oval 390"/>
              <p:cNvSpPr>
                <a:spLocks noChangeArrowheads="1"/>
              </p:cNvSpPr>
              <p:nvPr/>
            </p:nvSpPr>
            <p:spPr bwMode="auto">
              <a:xfrm>
                <a:off x="1280" y="11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391"/>
              <p:cNvSpPr/>
              <p:nvPr/>
            </p:nvSpPr>
            <p:spPr bwMode="auto">
              <a:xfrm>
                <a:off x="1280" y="1369"/>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392"/>
              <p:cNvSpPr/>
              <p:nvPr/>
            </p:nvSpPr>
            <p:spPr bwMode="auto">
              <a:xfrm>
                <a:off x="1280"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393"/>
              <p:cNvSpPr/>
              <p:nvPr/>
            </p:nvSpPr>
            <p:spPr bwMode="auto">
              <a:xfrm>
                <a:off x="1280" y="1447"/>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394"/>
              <p:cNvSpPr/>
              <p:nvPr/>
            </p:nvSpPr>
            <p:spPr bwMode="auto">
              <a:xfrm>
                <a:off x="1276" y="1414"/>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395"/>
              <p:cNvSpPr/>
              <p:nvPr/>
            </p:nvSpPr>
            <p:spPr bwMode="auto">
              <a:xfrm>
                <a:off x="1276" y="1232"/>
                <a:ext cx="4" cy="4"/>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396"/>
              <p:cNvSpPr/>
              <p:nvPr/>
            </p:nvSpPr>
            <p:spPr bwMode="auto">
              <a:xfrm>
                <a:off x="1276"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397"/>
              <p:cNvSpPr/>
              <p:nvPr/>
            </p:nvSpPr>
            <p:spPr bwMode="auto">
              <a:xfrm>
                <a:off x="1276" y="137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398"/>
              <p:cNvSpPr/>
              <p:nvPr/>
            </p:nvSpPr>
            <p:spPr bwMode="auto">
              <a:xfrm>
                <a:off x="1276" y="1228"/>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399"/>
              <p:cNvSpPr/>
              <p:nvPr/>
            </p:nvSpPr>
            <p:spPr bwMode="auto">
              <a:xfrm>
                <a:off x="1276" y="1125"/>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400"/>
              <p:cNvSpPr/>
              <p:nvPr/>
            </p:nvSpPr>
            <p:spPr bwMode="auto">
              <a:xfrm>
                <a:off x="1276" y="1121"/>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401"/>
              <p:cNvSpPr/>
              <p:nvPr/>
            </p:nvSpPr>
            <p:spPr bwMode="auto">
              <a:xfrm>
                <a:off x="1271" y="1447"/>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402"/>
              <p:cNvSpPr/>
              <p:nvPr/>
            </p:nvSpPr>
            <p:spPr bwMode="auto">
              <a:xfrm>
                <a:off x="1271" y="1162"/>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403"/>
              <p:cNvSpPr/>
              <p:nvPr/>
            </p:nvSpPr>
            <p:spPr bwMode="auto">
              <a:xfrm>
                <a:off x="1271" y="1414"/>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404"/>
              <p:cNvSpPr/>
              <p:nvPr/>
            </p:nvSpPr>
            <p:spPr bwMode="auto">
              <a:xfrm>
                <a:off x="1271"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405"/>
              <p:cNvSpPr/>
              <p:nvPr/>
            </p:nvSpPr>
            <p:spPr bwMode="auto">
              <a:xfrm>
                <a:off x="1271" y="122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0" name="Group 607"/>
            <p:cNvGrpSpPr/>
            <p:nvPr/>
          </p:nvGrpSpPr>
          <p:grpSpPr bwMode="auto">
            <a:xfrm>
              <a:off x="1145" y="1113"/>
              <a:ext cx="126" cy="388"/>
              <a:chOff x="1145" y="1113"/>
              <a:chExt cx="126" cy="388"/>
            </a:xfrm>
            <a:grpFill/>
          </p:grpSpPr>
          <p:sp>
            <p:nvSpPr>
              <p:cNvPr id="736" name="Freeform 407"/>
              <p:cNvSpPr/>
              <p:nvPr/>
            </p:nvSpPr>
            <p:spPr bwMode="auto">
              <a:xfrm>
                <a:off x="1271" y="141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08"/>
              <p:cNvSpPr/>
              <p:nvPr/>
            </p:nvSpPr>
            <p:spPr bwMode="auto">
              <a:xfrm>
                <a:off x="1267" y="1447"/>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09"/>
              <p:cNvSpPr/>
              <p:nvPr/>
            </p:nvSpPr>
            <p:spPr bwMode="auto">
              <a:xfrm>
                <a:off x="1271" y="1447"/>
                <a:ext cx="0" cy="4"/>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10"/>
              <p:cNvSpPr/>
              <p:nvPr/>
            </p:nvSpPr>
            <p:spPr bwMode="auto">
              <a:xfrm>
                <a:off x="1267"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11"/>
              <p:cNvSpPr/>
              <p:nvPr/>
            </p:nvSpPr>
            <p:spPr bwMode="auto">
              <a:xfrm>
                <a:off x="1267"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12"/>
              <p:cNvSpPr/>
              <p:nvPr/>
            </p:nvSpPr>
            <p:spPr bwMode="auto">
              <a:xfrm>
                <a:off x="1267" y="14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13"/>
              <p:cNvSpPr/>
              <p:nvPr/>
            </p:nvSpPr>
            <p:spPr bwMode="auto">
              <a:xfrm>
                <a:off x="1267"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14"/>
              <p:cNvSpPr/>
              <p:nvPr/>
            </p:nvSpPr>
            <p:spPr bwMode="auto">
              <a:xfrm>
                <a:off x="1263" y="14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15"/>
              <p:cNvSpPr/>
              <p:nvPr/>
            </p:nvSpPr>
            <p:spPr bwMode="auto">
              <a:xfrm>
                <a:off x="1263" y="144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16"/>
              <p:cNvSpPr/>
              <p:nvPr/>
            </p:nvSpPr>
            <p:spPr bwMode="auto">
              <a:xfrm>
                <a:off x="1267"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17"/>
              <p:cNvSpPr/>
              <p:nvPr/>
            </p:nvSpPr>
            <p:spPr bwMode="auto">
              <a:xfrm>
                <a:off x="1263" y="135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18"/>
              <p:cNvSpPr/>
              <p:nvPr/>
            </p:nvSpPr>
            <p:spPr bwMode="auto">
              <a:xfrm>
                <a:off x="1263"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19"/>
              <p:cNvSpPr/>
              <p:nvPr/>
            </p:nvSpPr>
            <p:spPr bwMode="auto">
              <a:xfrm>
                <a:off x="1263" y="145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20"/>
              <p:cNvSpPr/>
              <p:nvPr/>
            </p:nvSpPr>
            <p:spPr bwMode="auto">
              <a:xfrm>
                <a:off x="1263" y="115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21"/>
              <p:cNvSpPr/>
              <p:nvPr/>
            </p:nvSpPr>
            <p:spPr bwMode="auto">
              <a:xfrm>
                <a:off x="1263"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22"/>
              <p:cNvSpPr/>
              <p:nvPr/>
            </p:nvSpPr>
            <p:spPr bwMode="auto">
              <a:xfrm>
                <a:off x="1259" y="146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23"/>
              <p:cNvSpPr/>
              <p:nvPr/>
            </p:nvSpPr>
            <p:spPr bwMode="auto">
              <a:xfrm>
                <a:off x="1259" y="112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24"/>
              <p:cNvSpPr/>
              <p:nvPr/>
            </p:nvSpPr>
            <p:spPr bwMode="auto">
              <a:xfrm>
                <a:off x="1259" y="1451"/>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25"/>
              <p:cNvSpPr/>
              <p:nvPr/>
            </p:nvSpPr>
            <p:spPr bwMode="auto">
              <a:xfrm>
                <a:off x="1255" y="1422"/>
                <a:ext cx="4" cy="4"/>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26"/>
              <p:cNvSpPr/>
              <p:nvPr/>
            </p:nvSpPr>
            <p:spPr bwMode="auto">
              <a:xfrm>
                <a:off x="1255" y="115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27"/>
              <p:cNvSpPr/>
              <p:nvPr/>
            </p:nvSpPr>
            <p:spPr bwMode="auto">
              <a:xfrm>
                <a:off x="1255" y="1241"/>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28"/>
              <p:cNvSpPr/>
              <p:nvPr/>
            </p:nvSpPr>
            <p:spPr bwMode="auto">
              <a:xfrm>
                <a:off x="1255" y="115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29"/>
              <p:cNvSpPr/>
              <p:nvPr/>
            </p:nvSpPr>
            <p:spPr bwMode="auto">
              <a:xfrm>
                <a:off x="1255" y="1422"/>
                <a:ext cx="4" cy="4"/>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1" y="1"/>
                      <a:pt x="1" y="0"/>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30"/>
              <p:cNvSpPr/>
              <p:nvPr/>
            </p:nvSpPr>
            <p:spPr bwMode="auto">
              <a:xfrm>
                <a:off x="1255" y="1141"/>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31"/>
              <p:cNvSpPr/>
              <p:nvPr/>
            </p:nvSpPr>
            <p:spPr bwMode="auto">
              <a:xfrm>
                <a:off x="1251" y="143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32"/>
              <p:cNvSpPr/>
              <p:nvPr/>
            </p:nvSpPr>
            <p:spPr bwMode="auto">
              <a:xfrm>
                <a:off x="1251" y="120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33"/>
              <p:cNvSpPr/>
              <p:nvPr/>
            </p:nvSpPr>
            <p:spPr bwMode="auto">
              <a:xfrm>
                <a:off x="1255" y="1447"/>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34"/>
              <p:cNvSpPr/>
              <p:nvPr/>
            </p:nvSpPr>
            <p:spPr bwMode="auto">
              <a:xfrm>
                <a:off x="1251" y="140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35"/>
              <p:cNvSpPr/>
              <p:nvPr/>
            </p:nvSpPr>
            <p:spPr bwMode="auto">
              <a:xfrm>
                <a:off x="1251" y="1443"/>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36"/>
              <p:cNvSpPr/>
              <p:nvPr/>
            </p:nvSpPr>
            <p:spPr bwMode="auto">
              <a:xfrm>
                <a:off x="1251"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37"/>
              <p:cNvSpPr/>
              <p:nvPr/>
            </p:nvSpPr>
            <p:spPr bwMode="auto">
              <a:xfrm>
                <a:off x="1247" y="142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38"/>
              <p:cNvSpPr/>
              <p:nvPr/>
            </p:nvSpPr>
            <p:spPr bwMode="auto">
              <a:xfrm>
                <a:off x="1247" y="1414"/>
                <a:ext cx="4" cy="4"/>
              </a:xfrm>
              <a:custGeom>
                <a:avLst/>
                <a:gdLst>
                  <a:gd name="T0" fmla="*/ 1 w 1"/>
                  <a:gd name="T1" fmla="*/ 1 h 1"/>
                  <a:gd name="T2" fmla="*/ 1 w 1"/>
                  <a:gd name="T3" fmla="*/ 0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1"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39"/>
              <p:cNvSpPr/>
              <p:nvPr/>
            </p:nvSpPr>
            <p:spPr bwMode="auto">
              <a:xfrm>
                <a:off x="1247" y="1443"/>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40"/>
              <p:cNvSpPr/>
              <p:nvPr/>
            </p:nvSpPr>
            <p:spPr bwMode="auto">
              <a:xfrm>
                <a:off x="1247"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41"/>
              <p:cNvSpPr/>
              <p:nvPr/>
            </p:nvSpPr>
            <p:spPr bwMode="auto">
              <a:xfrm>
                <a:off x="1247" y="140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42"/>
              <p:cNvSpPr/>
              <p:nvPr/>
            </p:nvSpPr>
            <p:spPr bwMode="auto">
              <a:xfrm>
                <a:off x="1243" y="142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43"/>
              <p:cNvSpPr/>
              <p:nvPr/>
            </p:nvSpPr>
            <p:spPr bwMode="auto">
              <a:xfrm>
                <a:off x="1243" y="144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44"/>
              <p:cNvSpPr/>
              <p:nvPr/>
            </p:nvSpPr>
            <p:spPr bwMode="auto">
              <a:xfrm>
                <a:off x="1243" y="141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45"/>
              <p:cNvSpPr/>
              <p:nvPr/>
            </p:nvSpPr>
            <p:spPr bwMode="auto">
              <a:xfrm>
                <a:off x="1243" y="1426"/>
                <a:ext cx="4"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46"/>
              <p:cNvSpPr/>
              <p:nvPr/>
            </p:nvSpPr>
            <p:spPr bwMode="auto">
              <a:xfrm>
                <a:off x="1243"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47"/>
              <p:cNvSpPr/>
              <p:nvPr/>
            </p:nvSpPr>
            <p:spPr bwMode="auto">
              <a:xfrm>
                <a:off x="1243" y="1381"/>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48"/>
              <p:cNvSpPr/>
              <p:nvPr/>
            </p:nvSpPr>
            <p:spPr bwMode="auto">
              <a:xfrm>
                <a:off x="1243" y="141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49"/>
              <p:cNvSpPr/>
              <p:nvPr/>
            </p:nvSpPr>
            <p:spPr bwMode="auto">
              <a:xfrm>
                <a:off x="1243" y="1203"/>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50"/>
              <p:cNvSpPr/>
              <p:nvPr/>
            </p:nvSpPr>
            <p:spPr bwMode="auto">
              <a:xfrm>
                <a:off x="1243" y="126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51"/>
              <p:cNvSpPr/>
              <p:nvPr/>
            </p:nvSpPr>
            <p:spPr bwMode="auto">
              <a:xfrm>
                <a:off x="1243" y="123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52"/>
              <p:cNvSpPr/>
              <p:nvPr/>
            </p:nvSpPr>
            <p:spPr bwMode="auto">
              <a:xfrm>
                <a:off x="1239" y="141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53"/>
              <p:cNvSpPr/>
              <p:nvPr/>
            </p:nvSpPr>
            <p:spPr bwMode="auto">
              <a:xfrm>
                <a:off x="1243" y="134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54"/>
              <p:cNvSpPr/>
              <p:nvPr/>
            </p:nvSpPr>
            <p:spPr bwMode="auto">
              <a:xfrm>
                <a:off x="1239" y="143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55"/>
              <p:cNvSpPr/>
              <p:nvPr/>
            </p:nvSpPr>
            <p:spPr bwMode="auto">
              <a:xfrm>
                <a:off x="1239" y="1117"/>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56"/>
              <p:cNvSpPr/>
              <p:nvPr/>
            </p:nvSpPr>
            <p:spPr bwMode="auto">
              <a:xfrm>
                <a:off x="1239" y="126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57"/>
              <p:cNvSpPr/>
              <p:nvPr/>
            </p:nvSpPr>
            <p:spPr bwMode="auto">
              <a:xfrm>
                <a:off x="1239" y="1443"/>
                <a:ext cx="4" cy="4"/>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58"/>
              <p:cNvSpPr/>
              <p:nvPr/>
            </p:nvSpPr>
            <p:spPr bwMode="auto">
              <a:xfrm>
                <a:off x="1239" y="112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59"/>
              <p:cNvSpPr/>
              <p:nvPr/>
            </p:nvSpPr>
            <p:spPr bwMode="auto">
              <a:xfrm>
                <a:off x="1239"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60"/>
              <p:cNvSpPr/>
              <p:nvPr/>
            </p:nvSpPr>
            <p:spPr bwMode="auto">
              <a:xfrm>
                <a:off x="1231" y="1443"/>
                <a:ext cx="8" cy="4"/>
              </a:xfrm>
              <a:custGeom>
                <a:avLst/>
                <a:gdLst>
                  <a:gd name="T0" fmla="*/ 1 w 2"/>
                  <a:gd name="T1" fmla="*/ 0 h 1"/>
                  <a:gd name="T2" fmla="*/ 1 w 2"/>
                  <a:gd name="T3" fmla="*/ 0 h 1"/>
                  <a:gd name="T4" fmla="*/ 0 w 2"/>
                  <a:gd name="T5" fmla="*/ 0 h 1"/>
                  <a:gd name="T6" fmla="*/ 0 w 2"/>
                  <a:gd name="T7" fmla="*/ 0 h 1"/>
                  <a:gd name="T8" fmla="*/ 1 w 2"/>
                  <a:gd name="T9" fmla="*/ 1 h 1"/>
                  <a:gd name="T10" fmla="*/ 1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1" y="1"/>
                      <a:pt x="1" y="1"/>
                    </a:cubicBezTo>
                    <a:cubicBezTo>
                      <a:pt x="1" y="1"/>
                      <a:pt x="1" y="1"/>
                      <a:pt x="1" y="0"/>
                    </a:cubicBezTo>
                    <a:cubicBezTo>
                      <a:pt x="1" y="0"/>
                      <a:pt x="1" y="0"/>
                      <a:pt x="1" y="0"/>
                    </a:cubicBezTo>
                    <a:cubicBezTo>
                      <a:pt x="1" y="1"/>
                      <a:pt x="2" y="0"/>
                      <a:pt x="1"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61"/>
              <p:cNvSpPr/>
              <p:nvPr/>
            </p:nvSpPr>
            <p:spPr bwMode="auto">
              <a:xfrm>
                <a:off x="1235" y="112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62"/>
              <p:cNvSpPr/>
              <p:nvPr/>
            </p:nvSpPr>
            <p:spPr bwMode="auto">
              <a:xfrm>
                <a:off x="1235"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63"/>
              <p:cNvSpPr/>
              <p:nvPr/>
            </p:nvSpPr>
            <p:spPr bwMode="auto">
              <a:xfrm>
                <a:off x="1235" y="1360"/>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Rectangle 464"/>
              <p:cNvSpPr>
                <a:spLocks noChangeArrowheads="1"/>
              </p:cNvSpPr>
              <p:nvPr/>
            </p:nvSpPr>
            <p:spPr bwMode="auto">
              <a:xfrm>
                <a:off x="1235" y="141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4" name="Freeform 465"/>
              <p:cNvSpPr/>
              <p:nvPr/>
            </p:nvSpPr>
            <p:spPr bwMode="auto">
              <a:xfrm>
                <a:off x="1235" y="1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66"/>
              <p:cNvSpPr/>
              <p:nvPr/>
            </p:nvSpPr>
            <p:spPr bwMode="auto">
              <a:xfrm>
                <a:off x="1231" y="1282"/>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67"/>
              <p:cNvSpPr/>
              <p:nvPr/>
            </p:nvSpPr>
            <p:spPr bwMode="auto">
              <a:xfrm>
                <a:off x="1231" y="113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68"/>
              <p:cNvSpPr/>
              <p:nvPr/>
            </p:nvSpPr>
            <p:spPr bwMode="auto">
              <a:xfrm>
                <a:off x="1235" y="1373"/>
                <a:ext cx="0" cy="4"/>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69"/>
              <p:cNvSpPr/>
              <p:nvPr/>
            </p:nvSpPr>
            <p:spPr bwMode="auto">
              <a:xfrm>
                <a:off x="1231" y="140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70"/>
              <p:cNvSpPr/>
              <p:nvPr/>
            </p:nvSpPr>
            <p:spPr bwMode="auto">
              <a:xfrm>
                <a:off x="1231" y="145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71"/>
              <p:cNvSpPr/>
              <p:nvPr/>
            </p:nvSpPr>
            <p:spPr bwMode="auto">
              <a:xfrm>
                <a:off x="1231" y="1117"/>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72"/>
              <p:cNvSpPr/>
              <p:nvPr/>
            </p:nvSpPr>
            <p:spPr bwMode="auto">
              <a:xfrm>
                <a:off x="1231" y="146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73"/>
              <p:cNvSpPr/>
              <p:nvPr/>
            </p:nvSpPr>
            <p:spPr bwMode="auto">
              <a:xfrm>
                <a:off x="1227" y="140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74"/>
              <p:cNvSpPr/>
              <p:nvPr/>
            </p:nvSpPr>
            <p:spPr bwMode="auto">
              <a:xfrm>
                <a:off x="1227" y="11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75"/>
              <p:cNvSpPr/>
              <p:nvPr/>
            </p:nvSpPr>
            <p:spPr bwMode="auto">
              <a:xfrm>
                <a:off x="1227"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76"/>
              <p:cNvSpPr/>
              <p:nvPr/>
            </p:nvSpPr>
            <p:spPr bwMode="auto">
              <a:xfrm>
                <a:off x="1227" y="114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77"/>
              <p:cNvSpPr/>
              <p:nvPr/>
            </p:nvSpPr>
            <p:spPr bwMode="auto">
              <a:xfrm>
                <a:off x="1222" y="1141"/>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78"/>
              <p:cNvSpPr/>
              <p:nvPr/>
            </p:nvSpPr>
            <p:spPr bwMode="auto">
              <a:xfrm>
                <a:off x="1222" y="1166"/>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79"/>
              <p:cNvSpPr>
                <a:spLocks noEditPoints="1"/>
              </p:cNvSpPr>
              <p:nvPr/>
            </p:nvSpPr>
            <p:spPr bwMode="auto">
              <a:xfrm>
                <a:off x="1210" y="1344"/>
                <a:ext cx="17" cy="4"/>
              </a:xfrm>
              <a:custGeom>
                <a:avLst/>
                <a:gdLst>
                  <a:gd name="T0" fmla="*/ 4 w 4"/>
                  <a:gd name="T1" fmla="*/ 1 h 1"/>
                  <a:gd name="T2" fmla="*/ 4 w 4"/>
                  <a:gd name="T3" fmla="*/ 1 h 1"/>
                  <a:gd name="T4" fmla="*/ 4 w 4"/>
                  <a:gd name="T5" fmla="*/ 1 h 1"/>
                  <a:gd name="T6" fmla="*/ 4 w 4"/>
                  <a:gd name="T7" fmla="*/ 0 h 1"/>
                  <a:gd name="T8" fmla="*/ 3 w 4"/>
                  <a:gd name="T9" fmla="*/ 0 h 1"/>
                  <a:gd name="T10" fmla="*/ 3 w 4"/>
                  <a:gd name="T11" fmla="*/ 0 h 1"/>
                  <a:gd name="T12" fmla="*/ 0 w 4"/>
                  <a:gd name="T13" fmla="*/ 0 h 1"/>
                  <a:gd name="T14" fmla="*/ 0 w 4"/>
                  <a:gd name="T15" fmla="*/ 1 h 1"/>
                  <a:gd name="T16" fmla="*/ 1 w 4"/>
                  <a:gd name="T17" fmla="*/ 1 h 1"/>
                  <a:gd name="T18" fmla="*/ 1 w 4"/>
                  <a:gd name="T19" fmla="*/ 1 h 1"/>
                  <a:gd name="T20" fmla="*/ 2 w 4"/>
                  <a:gd name="T21" fmla="*/ 1 h 1"/>
                  <a:gd name="T22" fmla="*/ 2 w 4"/>
                  <a:gd name="T23" fmla="*/ 1 h 1"/>
                  <a:gd name="T24" fmla="*/ 3 w 4"/>
                  <a:gd name="T25" fmla="*/ 1 h 1"/>
                  <a:gd name="T26" fmla="*/ 3 w 4"/>
                  <a:gd name="T27" fmla="*/ 1 h 1"/>
                  <a:gd name="T28" fmla="*/ 4 w 4"/>
                  <a:gd name="T29" fmla="*/ 1 h 1"/>
                  <a:gd name="T30" fmla="*/ 4 w 4"/>
                  <a:gd name="T31" fmla="*/ 1 h 1"/>
                  <a:gd name="T32" fmla="*/ 2 w 4"/>
                  <a:gd name="T33" fmla="*/ 1 h 1"/>
                  <a:gd name="T34" fmla="*/ 2 w 4"/>
                  <a:gd name="T35" fmla="*/ 1 h 1"/>
                  <a:gd name="T36" fmla="*/ 2 w 4"/>
                  <a:gd name="T37" fmla="*/ 1 h 1"/>
                  <a:gd name="T38" fmla="*/ 2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cubicBezTo>
                      <a:pt x="4" y="1"/>
                      <a:pt x="4" y="1"/>
                      <a:pt x="4" y="1"/>
                    </a:cubicBezTo>
                    <a:cubicBezTo>
                      <a:pt x="4" y="1"/>
                      <a:pt x="4" y="1"/>
                      <a:pt x="4" y="1"/>
                    </a:cubicBezTo>
                    <a:cubicBezTo>
                      <a:pt x="4" y="1"/>
                      <a:pt x="4" y="1"/>
                      <a:pt x="4" y="0"/>
                    </a:cubicBezTo>
                    <a:cubicBezTo>
                      <a:pt x="4" y="0"/>
                      <a:pt x="3" y="0"/>
                      <a:pt x="3" y="0"/>
                    </a:cubicBezTo>
                    <a:cubicBezTo>
                      <a:pt x="3" y="0"/>
                      <a:pt x="3" y="0"/>
                      <a:pt x="3" y="0"/>
                    </a:cubicBezTo>
                    <a:cubicBezTo>
                      <a:pt x="2" y="0"/>
                      <a:pt x="1" y="0"/>
                      <a:pt x="0" y="0"/>
                    </a:cubicBezTo>
                    <a:cubicBezTo>
                      <a:pt x="1" y="1"/>
                      <a:pt x="1" y="1"/>
                      <a:pt x="0" y="1"/>
                    </a:cubicBezTo>
                    <a:cubicBezTo>
                      <a:pt x="1" y="1"/>
                      <a:pt x="1"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1"/>
                    </a:cubicBezTo>
                    <a:cubicBezTo>
                      <a:pt x="3" y="1"/>
                      <a:pt x="3" y="1"/>
                      <a:pt x="4" y="1"/>
                    </a:cubicBezTo>
                    <a:cubicBezTo>
                      <a:pt x="4" y="1"/>
                      <a:pt x="4" y="1"/>
                      <a:pt x="4" y="1"/>
                    </a:cubicBezTo>
                    <a:close/>
                    <a:moveTo>
                      <a:pt x="2" y="1"/>
                    </a:move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80"/>
              <p:cNvSpPr/>
              <p:nvPr/>
            </p:nvSpPr>
            <p:spPr bwMode="auto">
              <a:xfrm>
                <a:off x="1222" y="1369"/>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81"/>
              <p:cNvSpPr/>
              <p:nvPr/>
            </p:nvSpPr>
            <p:spPr bwMode="auto">
              <a:xfrm>
                <a:off x="1222" y="116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82"/>
              <p:cNvSpPr/>
              <p:nvPr/>
            </p:nvSpPr>
            <p:spPr bwMode="auto">
              <a:xfrm>
                <a:off x="1222" y="1121"/>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483"/>
              <p:cNvSpPr/>
              <p:nvPr/>
            </p:nvSpPr>
            <p:spPr bwMode="auto">
              <a:xfrm>
                <a:off x="1222" y="1455"/>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484"/>
              <p:cNvSpPr/>
              <p:nvPr/>
            </p:nvSpPr>
            <p:spPr bwMode="auto">
              <a:xfrm>
                <a:off x="1222"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485"/>
              <p:cNvSpPr/>
              <p:nvPr/>
            </p:nvSpPr>
            <p:spPr bwMode="auto">
              <a:xfrm>
                <a:off x="1210" y="1162"/>
                <a:ext cx="12" cy="4"/>
              </a:xfrm>
              <a:custGeom>
                <a:avLst/>
                <a:gdLst>
                  <a:gd name="T0" fmla="*/ 0 w 3"/>
                  <a:gd name="T1" fmla="*/ 1 h 1"/>
                  <a:gd name="T2" fmla="*/ 1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3 w 3"/>
                  <a:gd name="T17" fmla="*/ 1 h 1"/>
                  <a:gd name="T18" fmla="*/ 2 w 3"/>
                  <a:gd name="T19" fmla="*/ 1 h 1"/>
                  <a:gd name="T20" fmla="*/ 2 w 3"/>
                  <a:gd name="T21" fmla="*/ 1 h 1"/>
                  <a:gd name="T22" fmla="*/ 1 w 3"/>
                  <a:gd name="T23" fmla="*/ 0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3" y="1"/>
                      <a:pt x="3" y="1"/>
                    </a:cubicBezTo>
                    <a:cubicBezTo>
                      <a:pt x="2" y="1"/>
                      <a:pt x="2" y="0"/>
                      <a:pt x="2" y="1"/>
                    </a:cubicBezTo>
                    <a:cubicBezTo>
                      <a:pt x="2" y="1"/>
                      <a:pt x="2" y="1"/>
                      <a:pt x="2" y="1"/>
                    </a:cubicBezTo>
                    <a:cubicBezTo>
                      <a:pt x="2"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486"/>
              <p:cNvSpPr/>
              <p:nvPr/>
            </p:nvSpPr>
            <p:spPr bwMode="auto">
              <a:xfrm>
                <a:off x="1222"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487"/>
              <p:cNvSpPr/>
              <p:nvPr/>
            </p:nvSpPr>
            <p:spPr bwMode="auto">
              <a:xfrm>
                <a:off x="1218" y="143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488"/>
              <p:cNvSpPr/>
              <p:nvPr/>
            </p:nvSpPr>
            <p:spPr bwMode="auto">
              <a:xfrm>
                <a:off x="1218" y="1426"/>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489"/>
              <p:cNvSpPr/>
              <p:nvPr/>
            </p:nvSpPr>
            <p:spPr bwMode="auto">
              <a:xfrm>
                <a:off x="1218" y="146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490"/>
              <p:cNvSpPr/>
              <p:nvPr/>
            </p:nvSpPr>
            <p:spPr bwMode="auto">
              <a:xfrm>
                <a:off x="1214"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491"/>
              <p:cNvSpPr/>
              <p:nvPr/>
            </p:nvSpPr>
            <p:spPr bwMode="auto">
              <a:xfrm>
                <a:off x="1214" y="1431"/>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492"/>
              <p:cNvSpPr/>
              <p:nvPr/>
            </p:nvSpPr>
            <p:spPr bwMode="auto">
              <a:xfrm>
                <a:off x="1214" y="1447"/>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493"/>
              <p:cNvSpPr/>
              <p:nvPr/>
            </p:nvSpPr>
            <p:spPr bwMode="auto">
              <a:xfrm>
                <a:off x="1214"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Oval 494"/>
              <p:cNvSpPr>
                <a:spLocks noChangeArrowheads="1"/>
              </p:cNvSpPr>
              <p:nvPr/>
            </p:nvSpPr>
            <p:spPr bwMode="auto">
              <a:xfrm>
                <a:off x="1214" y="144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495"/>
              <p:cNvSpPr/>
              <p:nvPr/>
            </p:nvSpPr>
            <p:spPr bwMode="auto">
              <a:xfrm>
                <a:off x="1210" y="1224"/>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496"/>
              <p:cNvSpPr/>
              <p:nvPr/>
            </p:nvSpPr>
            <p:spPr bwMode="auto">
              <a:xfrm>
                <a:off x="1214"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497"/>
              <p:cNvSpPr/>
              <p:nvPr/>
            </p:nvSpPr>
            <p:spPr bwMode="auto">
              <a:xfrm>
                <a:off x="1214"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498"/>
              <p:cNvSpPr/>
              <p:nvPr/>
            </p:nvSpPr>
            <p:spPr bwMode="auto">
              <a:xfrm>
                <a:off x="121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499"/>
              <p:cNvSpPr/>
              <p:nvPr/>
            </p:nvSpPr>
            <p:spPr bwMode="auto">
              <a:xfrm>
                <a:off x="1210" y="142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00"/>
              <p:cNvSpPr/>
              <p:nvPr/>
            </p:nvSpPr>
            <p:spPr bwMode="auto">
              <a:xfrm>
                <a:off x="1210" y="140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01"/>
              <p:cNvSpPr/>
              <p:nvPr/>
            </p:nvSpPr>
            <p:spPr bwMode="auto">
              <a:xfrm>
                <a:off x="1210" y="1443"/>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02"/>
              <p:cNvSpPr/>
              <p:nvPr/>
            </p:nvSpPr>
            <p:spPr bwMode="auto">
              <a:xfrm>
                <a:off x="1210" y="13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03"/>
              <p:cNvSpPr/>
              <p:nvPr/>
            </p:nvSpPr>
            <p:spPr bwMode="auto">
              <a:xfrm>
                <a:off x="1206"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04"/>
              <p:cNvSpPr/>
              <p:nvPr/>
            </p:nvSpPr>
            <p:spPr bwMode="auto">
              <a:xfrm>
                <a:off x="1206" y="140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05"/>
              <p:cNvSpPr/>
              <p:nvPr/>
            </p:nvSpPr>
            <p:spPr bwMode="auto">
              <a:xfrm>
                <a:off x="1206" y="1422"/>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06"/>
              <p:cNvSpPr/>
              <p:nvPr/>
            </p:nvSpPr>
            <p:spPr bwMode="auto">
              <a:xfrm>
                <a:off x="1206" y="1129"/>
                <a:ext cx="4" cy="4"/>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07"/>
              <p:cNvSpPr/>
              <p:nvPr/>
            </p:nvSpPr>
            <p:spPr bwMode="auto">
              <a:xfrm>
                <a:off x="1206" y="146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08"/>
              <p:cNvSpPr/>
              <p:nvPr/>
            </p:nvSpPr>
            <p:spPr bwMode="auto">
              <a:xfrm>
                <a:off x="1202" y="116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1" y="0"/>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09"/>
              <p:cNvSpPr/>
              <p:nvPr/>
            </p:nvSpPr>
            <p:spPr bwMode="auto">
              <a:xfrm>
                <a:off x="1202" y="11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10"/>
              <p:cNvSpPr/>
              <p:nvPr/>
            </p:nvSpPr>
            <p:spPr bwMode="auto">
              <a:xfrm>
                <a:off x="1202" y="144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11"/>
              <p:cNvSpPr/>
              <p:nvPr/>
            </p:nvSpPr>
            <p:spPr bwMode="auto">
              <a:xfrm>
                <a:off x="1202" y="1381"/>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12"/>
              <p:cNvSpPr/>
              <p:nvPr/>
            </p:nvSpPr>
            <p:spPr bwMode="auto">
              <a:xfrm>
                <a:off x="1202" y="139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13"/>
              <p:cNvSpPr/>
              <p:nvPr/>
            </p:nvSpPr>
            <p:spPr bwMode="auto">
              <a:xfrm>
                <a:off x="1194" y="1224"/>
                <a:ext cx="12" cy="4"/>
              </a:xfrm>
              <a:custGeom>
                <a:avLst/>
                <a:gdLst>
                  <a:gd name="T0" fmla="*/ 2 w 3"/>
                  <a:gd name="T1" fmla="*/ 1 h 1"/>
                  <a:gd name="T2" fmla="*/ 0 w 3"/>
                  <a:gd name="T3" fmla="*/ 0 h 1"/>
                  <a:gd name="T4" fmla="*/ 0 w 3"/>
                  <a:gd name="T5" fmla="*/ 1 h 1"/>
                  <a:gd name="T6" fmla="*/ 0 w 3"/>
                  <a:gd name="T7" fmla="*/ 1 h 1"/>
                  <a:gd name="T8" fmla="*/ 0 w 3"/>
                  <a:gd name="T9" fmla="*/ 1 h 1"/>
                  <a:gd name="T10" fmla="*/ 2 w 3"/>
                  <a:gd name="T11" fmla="*/ 1 h 1"/>
                  <a:gd name="T12" fmla="*/ 2 w 3"/>
                  <a:gd name="T13" fmla="*/ 1 h 1"/>
                  <a:gd name="T14" fmla="*/ 3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1" y="1"/>
                      <a:pt x="1" y="1"/>
                      <a:pt x="0" y="0"/>
                    </a:cubicBezTo>
                    <a:cubicBezTo>
                      <a:pt x="0" y="0"/>
                      <a:pt x="0" y="0"/>
                      <a:pt x="0" y="1"/>
                    </a:cubicBezTo>
                    <a:cubicBezTo>
                      <a:pt x="0" y="1"/>
                      <a:pt x="0" y="1"/>
                      <a:pt x="0" y="1"/>
                    </a:cubicBezTo>
                    <a:cubicBezTo>
                      <a:pt x="0" y="1"/>
                      <a:pt x="0" y="1"/>
                      <a:pt x="0" y="1"/>
                    </a:cubicBezTo>
                    <a:cubicBezTo>
                      <a:pt x="1" y="1"/>
                      <a:pt x="1" y="1"/>
                      <a:pt x="2" y="1"/>
                    </a:cubicBezTo>
                    <a:cubicBezTo>
                      <a:pt x="2" y="1"/>
                      <a:pt x="2" y="1"/>
                      <a:pt x="2" y="1"/>
                    </a:cubicBezTo>
                    <a:cubicBezTo>
                      <a:pt x="2" y="1"/>
                      <a:pt x="3" y="1"/>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14"/>
              <p:cNvSpPr/>
              <p:nvPr/>
            </p:nvSpPr>
            <p:spPr bwMode="auto">
              <a:xfrm>
                <a:off x="1202" y="138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15"/>
              <p:cNvSpPr/>
              <p:nvPr/>
            </p:nvSpPr>
            <p:spPr bwMode="auto">
              <a:xfrm>
                <a:off x="1202" y="111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16"/>
              <p:cNvSpPr/>
              <p:nvPr/>
            </p:nvSpPr>
            <p:spPr bwMode="auto">
              <a:xfrm>
                <a:off x="120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Oval 517"/>
              <p:cNvSpPr>
                <a:spLocks noChangeArrowheads="1"/>
              </p:cNvSpPr>
              <p:nvPr/>
            </p:nvSpPr>
            <p:spPr bwMode="auto">
              <a:xfrm>
                <a:off x="1202" y="145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18"/>
              <p:cNvSpPr/>
              <p:nvPr/>
            </p:nvSpPr>
            <p:spPr bwMode="auto">
              <a:xfrm>
                <a:off x="1202" y="139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Oval 519"/>
              <p:cNvSpPr>
                <a:spLocks noChangeArrowheads="1"/>
              </p:cNvSpPr>
              <p:nvPr/>
            </p:nvSpPr>
            <p:spPr bwMode="auto">
              <a:xfrm>
                <a:off x="1202"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20"/>
              <p:cNvSpPr/>
              <p:nvPr/>
            </p:nvSpPr>
            <p:spPr bwMode="auto">
              <a:xfrm>
                <a:off x="1202"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21"/>
              <p:cNvSpPr/>
              <p:nvPr/>
            </p:nvSpPr>
            <p:spPr bwMode="auto">
              <a:xfrm>
                <a:off x="1198" y="1269"/>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22"/>
              <p:cNvSpPr/>
              <p:nvPr/>
            </p:nvSpPr>
            <p:spPr bwMode="auto">
              <a:xfrm>
                <a:off x="1198"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23"/>
              <p:cNvSpPr/>
              <p:nvPr/>
            </p:nvSpPr>
            <p:spPr bwMode="auto">
              <a:xfrm>
                <a:off x="1194" y="1199"/>
                <a:ext cx="8" cy="4"/>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1" y="0"/>
                      <a:pt x="1"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24"/>
              <p:cNvSpPr/>
              <p:nvPr/>
            </p:nvSpPr>
            <p:spPr bwMode="auto">
              <a:xfrm>
                <a:off x="1194" y="1455"/>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25"/>
              <p:cNvSpPr/>
              <p:nvPr/>
            </p:nvSpPr>
            <p:spPr bwMode="auto">
              <a:xfrm>
                <a:off x="1198"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Oval 526"/>
              <p:cNvSpPr>
                <a:spLocks noChangeArrowheads="1"/>
              </p:cNvSpPr>
              <p:nvPr/>
            </p:nvSpPr>
            <p:spPr bwMode="auto">
              <a:xfrm>
                <a:off x="1198"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27"/>
              <p:cNvSpPr/>
              <p:nvPr/>
            </p:nvSpPr>
            <p:spPr bwMode="auto">
              <a:xfrm>
                <a:off x="1194" y="1426"/>
                <a:ext cx="4"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28"/>
              <p:cNvSpPr/>
              <p:nvPr/>
            </p:nvSpPr>
            <p:spPr bwMode="auto">
              <a:xfrm>
                <a:off x="1194" y="118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29"/>
              <p:cNvSpPr/>
              <p:nvPr/>
            </p:nvSpPr>
            <p:spPr bwMode="auto">
              <a:xfrm>
                <a:off x="1194" y="138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30"/>
              <p:cNvSpPr/>
              <p:nvPr/>
            </p:nvSpPr>
            <p:spPr bwMode="auto">
              <a:xfrm>
                <a:off x="1194" y="119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31"/>
              <p:cNvSpPr/>
              <p:nvPr/>
            </p:nvSpPr>
            <p:spPr bwMode="auto">
              <a:xfrm>
                <a:off x="1194"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32"/>
              <p:cNvSpPr/>
              <p:nvPr/>
            </p:nvSpPr>
            <p:spPr bwMode="auto">
              <a:xfrm>
                <a:off x="1194"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33"/>
              <p:cNvSpPr/>
              <p:nvPr/>
            </p:nvSpPr>
            <p:spPr bwMode="auto">
              <a:xfrm>
                <a:off x="1194"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34"/>
              <p:cNvSpPr/>
              <p:nvPr/>
            </p:nvSpPr>
            <p:spPr bwMode="auto">
              <a:xfrm>
                <a:off x="1194" y="13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35"/>
              <p:cNvSpPr/>
              <p:nvPr/>
            </p:nvSpPr>
            <p:spPr bwMode="auto">
              <a:xfrm>
                <a:off x="1194" y="118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36"/>
              <p:cNvSpPr/>
              <p:nvPr/>
            </p:nvSpPr>
            <p:spPr bwMode="auto">
              <a:xfrm>
                <a:off x="1190" y="113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37"/>
              <p:cNvSpPr/>
              <p:nvPr/>
            </p:nvSpPr>
            <p:spPr bwMode="auto">
              <a:xfrm>
                <a:off x="1190" y="1183"/>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Oval 538"/>
              <p:cNvSpPr>
                <a:spLocks noChangeArrowheads="1"/>
              </p:cNvSpPr>
              <p:nvPr/>
            </p:nvSpPr>
            <p:spPr bwMode="auto">
              <a:xfrm>
                <a:off x="1190"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39"/>
              <p:cNvSpPr/>
              <p:nvPr/>
            </p:nvSpPr>
            <p:spPr bwMode="auto">
              <a:xfrm>
                <a:off x="1186" y="1224"/>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40"/>
              <p:cNvSpPr/>
              <p:nvPr/>
            </p:nvSpPr>
            <p:spPr bwMode="auto">
              <a:xfrm>
                <a:off x="1190"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41"/>
              <p:cNvSpPr/>
              <p:nvPr/>
            </p:nvSpPr>
            <p:spPr bwMode="auto">
              <a:xfrm>
                <a:off x="118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42"/>
              <p:cNvSpPr/>
              <p:nvPr/>
            </p:nvSpPr>
            <p:spPr bwMode="auto">
              <a:xfrm>
                <a:off x="1186" y="118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43"/>
              <p:cNvSpPr>
                <a:spLocks noEditPoints="1"/>
              </p:cNvSpPr>
              <p:nvPr/>
            </p:nvSpPr>
            <p:spPr bwMode="auto">
              <a:xfrm>
                <a:off x="1178" y="1476"/>
                <a:ext cx="8" cy="4"/>
              </a:xfrm>
              <a:custGeom>
                <a:avLst/>
                <a:gdLst>
                  <a:gd name="T0" fmla="*/ 2 w 2"/>
                  <a:gd name="T1" fmla="*/ 1 h 1"/>
                  <a:gd name="T2" fmla="*/ 2 w 2"/>
                  <a:gd name="T3" fmla="*/ 0 h 1"/>
                  <a:gd name="T4" fmla="*/ 1 w 2"/>
                  <a:gd name="T5" fmla="*/ 0 h 1"/>
                  <a:gd name="T6" fmla="*/ 1 w 2"/>
                  <a:gd name="T7" fmla="*/ 1 h 1"/>
                  <a:gd name="T8" fmla="*/ 1 w 2"/>
                  <a:gd name="T9" fmla="*/ 0 h 1"/>
                  <a:gd name="T10" fmla="*/ 0 w 2"/>
                  <a:gd name="T11" fmla="*/ 0 h 1"/>
                  <a:gd name="T12" fmla="*/ 0 w 2"/>
                  <a:gd name="T13" fmla="*/ 1 h 1"/>
                  <a:gd name="T14" fmla="*/ 0 w 2"/>
                  <a:gd name="T15" fmla="*/ 1 h 1"/>
                  <a:gd name="T16" fmla="*/ 0 w 2"/>
                  <a:gd name="T17" fmla="*/ 1 h 1"/>
                  <a:gd name="T18" fmla="*/ 0 w 2"/>
                  <a:gd name="T19" fmla="*/ 1 h 1"/>
                  <a:gd name="T20" fmla="*/ 2 w 2"/>
                  <a:gd name="T21" fmla="*/ 1 h 1"/>
                  <a:gd name="T22" fmla="*/ 0 w 2"/>
                  <a:gd name="T23" fmla="*/ 1 h 1"/>
                  <a:gd name="T24" fmla="*/ 0 w 2"/>
                  <a:gd name="T25" fmla="*/ 0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cubicBezTo>
                      <a:pt x="2" y="1"/>
                      <a:pt x="2" y="0"/>
                      <a:pt x="2" y="0"/>
                    </a:cubicBezTo>
                    <a:cubicBezTo>
                      <a:pt x="2" y="1"/>
                      <a:pt x="1" y="1"/>
                      <a:pt x="1" y="0"/>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1" y="1"/>
                      <a:pt x="2" y="1"/>
                      <a:pt x="2" y="1"/>
                    </a:cubicBezTo>
                    <a:close/>
                    <a:moveTo>
                      <a:pt x="0" y="1"/>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44"/>
              <p:cNvSpPr/>
              <p:nvPr/>
            </p:nvSpPr>
            <p:spPr bwMode="auto">
              <a:xfrm>
                <a:off x="1182" y="121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45"/>
              <p:cNvSpPr/>
              <p:nvPr/>
            </p:nvSpPr>
            <p:spPr bwMode="auto">
              <a:xfrm>
                <a:off x="1182" y="1402"/>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46"/>
              <p:cNvSpPr/>
              <p:nvPr/>
            </p:nvSpPr>
            <p:spPr bwMode="auto">
              <a:xfrm>
                <a:off x="1182" y="1464"/>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47"/>
              <p:cNvSpPr/>
              <p:nvPr/>
            </p:nvSpPr>
            <p:spPr bwMode="auto">
              <a:xfrm>
                <a:off x="118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48"/>
              <p:cNvSpPr/>
              <p:nvPr/>
            </p:nvSpPr>
            <p:spPr bwMode="auto">
              <a:xfrm>
                <a:off x="1182" y="140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49"/>
              <p:cNvSpPr/>
              <p:nvPr/>
            </p:nvSpPr>
            <p:spPr bwMode="auto">
              <a:xfrm>
                <a:off x="1182"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50"/>
              <p:cNvSpPr/>
              <p:nvPr/>
            </p:nvSpPr>
            <p:spPr bwMode="auto">
              <a:xfrm>
                <a:off x="1178" y="144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51"/>
              <p:cNvSpPr/>
              <p:nvPr/>
            </p:nvSpPr>
            <p:spPr bwMode="auto">
              <a:xfrm>
                <a:off x="1178"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52"/>
              <p:cNvSpPr/>
              <p:nvPr/>
            </p:nvSpPr>
            <p:spPr bwMode="auto">
              <a:xfrm>
                <a:off x="1178" y="11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53"/>
              <p:cNvSpPr/>
              <p:nvPr/>
            </p:nvSpPr>
            <p:spPr bwMode="auto">
              <a:xfrm>
                <a:off x="1173" y="1224"/>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54"/>
              <p:cNvSpPr/>
              <p:nvPr/>
            </p:nvSpPr>
            <p:spPr bwMode="auto">
              <a:xfrm>
                <a:off x="1173" y="1402"/>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55"/>
              <p:cNvSpPr/>
              <p:nvPr/>
            </p:nvSpPr>
            <p:spPr bwMode="auto">
              <a:xfrm>
                <a:off x="1173" y="143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56"/>
              <p:cNvSpPr/>
              <p:nvPr/>
            </p:nvSpPr>
            <p:spPr bwMode="auto">
              <a:xfrm>
                <a:off x="1173" y="1410"/>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57"/>
              <p:cNvSpPr/>
              <p:nvPr/>
            </p:nvSpPr>
            <p:spPr bwMode="auto">
              <a:xfrm>
                <a:off x="1169" y="1154"/>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58"/>
              <p:cNvSpPr/>
              <p:nvPr/>
            </p:nvSpPr>
            <p:spPr bwMode="auto">
              <a:xfrm>
                <a:off x="1169" y="122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Oval 559"/>
              <p:cNvSpPr>
                <a:spLocks noChangeArrowheads="1"/>
              </p:cNvSpPr>
              <p:nvPr/>
            </p:nvSpPr>
            <p:spPr bwMode="auto">
              <a:xfrm>
                <a:off x="1173" y="122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60"/>
              <p:cNvSpPr/>
              <p:nvPr/>
            </p:nvSpPr>
            <p:spPr bwMode="auto">
              <a:xfrm>
                <a:off x="1169" y="1137"/>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61"/>
              <p:cNvSpPr/>
              <p:nvPr/>
            </p:nvSpPr>
            <p:spPr bwMode="auto">
              <a:xfrm>
                <a:off x="1169"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62"/>
              <p:cNvSpPr/>
              <p:nvPr/>
            </p:nvSpPr>
            <p:spPr bwMode="auto">
              <a:xfrm>
                <a:off x="1169" y="120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63"/>
              <p:cNvSpPr/>
              <p:nvPr/>
            </p:nvSpPr>
            <p:spPr bwMode="auto">
              <a:xfrm>
                <a:off x="1169"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64"/>
              <p:cNvSpPr/>
              <p:nvPr/>
            </p:nvSpPr>
            <p:spPr bwMode="auto">
              <a:xfrm>
                <a:off x="1169"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65"/>
              <p:cNvSpPr/>
              <p:nvPr/>
            </p:nvSpPr>
            <p:spPr bwMode="auto">
              <a:xfrm>
                <a:off x="1169" y="13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66"/>
              <p:cNvSpPr/>
              <p:nvPr/>
            </p:nvSpPr>
            <p:spPr bwMode="auto">
              <a:xfrm>
                <a:off x="1169" y="1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67"/>
              <p:cNvSpPr/>
              <p:nvPr/>
            </p:nvSpPr>
            <p:spPr bwMode="auto">
              <a:xfrm>
                <a:off x="1165" y="116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68"/>
              <p:cNvSpPr/>
              <p:nvPr/>
            </p:nvSpPr>
            <p:spPr bwMode="auto">
              <a:xfrm>
                <a:off x="1165" y="1224"/>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69"/>
              <p:cNvSpPr/>
              <p:nvPr/>
            </p:nvSpPr>
            <p:spPr bwMode="auto">
              <a:xfrm>
                <a:off x="1165" y="145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70"/>
              <p:cNvSpPr/>
              <p:nvPr/>
            </p:nvSpPr>
            <p:spPr bwMode="auto">
              <a:xfrm>
                <a:off x="116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Rectangle 571"/>
              <p:cNvSpPr>
                <a:spLocks noChangeArrowheads="1"/>
              </p:cNvSpPr>
              <p:nvPr/>
            </p:nvSpPr>
            <p:spPr bwMode="auto">
              <a:xfrm>
                <a:off x="1165" y="13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1" name="Freeform 572"/>
              <p:cNvSpPr/>
              <p:nvPr/>
            </p:nvSpPr>
            <p:spPr bwMode="auto">
              <a:xfrm>
                <a:off x="1165"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73"/>
              <p:cNvSpPr/>
              <p:nvPr/>
            </p:nvSpPr>
            <p:spPr bwMode="auto">
              <a:xfrm>
                <a:off x="1161" y="141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74"/>
              <p:cNvSpPr/>
              <p:nvPr/>
            </p:nvSpPr>
            <p:spPr bwMode="auto">
              <a:xfrm>
                <a:off x="1161"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Rectangle 575"/>
              <p:cNvSpPr>
                <a:spLocks noChangeArrowheads="1"/>
              </p:cNvSpPr>
              <p:nvPr/>
            </p:nvSpPr>
            <p:spPr bwMode="auto">
              <a:xfrm>
                <a:off x="1161" y="123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5" name="Freeform 576"/>
              <p:cNvSpPr/>
              <p:nvPr/>
            </p:nvSpPr>
            <p:spPr bwMode="auto">
              <a:xfrm>
                <a:off x="1157" y="11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77"/>
              <p:cNvSpPr/>
              <p:nvPr/>
            </p:nvSpPr>
            <p:spPr bwMode="auto">
              <a:xfrm>
                <a:off x="1161" y="14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78"/>
              <p:cNvSpPr/>
              <p:nvPr/>
            </p:nvSpPr>
            <p:spPr bwMode="auto">
              <a:xfrm>
                <a:off x="1161" y="146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79"/>
              <p:cNvSpPr/>
              <p:nvPr/>
            </p:nvSpPr>
            <p:spPr bwMode="auto">
              <a:xfrm>
                <a:off x="1157" y="134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80"/>
              <p:cNvSpPr/>
              <p:nvPr/>
            </p:nvSpPr>
            <p:spPr bwMode="auto">
              <a:xfrm>
                <a:off x="115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81"/>
              <p:cNvSpPr/>
              <p:nvPr/>
            </p:nvSpPr>
            <p:spPr bwMode="auto">
              <a:xfrm>
                <a:off x="1157" y="1311"/>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82"/>
              <p:cNvSpPr/>
              <p:nvPr/>
            </p:nvSpPr>
            <p:spPr bwMode="auto">
              <a:xfrm>
                <a:off x="1153" y="1344"/>
                <a:ext cx="4" cy="4"/>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583"/>
              <p:cNvSpPr/>
              <p:nvPr/>
            </p:nvSpPr>
            <p:spPr bwMode="auto">
              <a:xfrm>
                <a:off x="1157" y="1369"/>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584"/>
              <p:cNvSpPr/>
              <p:nvPr/>
            </p:nvSpPr>
            <p:spPr bwMode="auto">
              <a:xfrm>
                <a:off x="1153" y="122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585"/>
              <p:cNvSpPr/>
              <p:nvPr/>
            </p:nvSpPr>
            <p:spPr bwMode="auto">
              <a:xfrm>
                <a:off x="1157" y="14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586"/>
              <p:cNvSpPr/>
              <p:nvPr/>
            </p:nvSpPr>
            <p:spPr bwMode="auto">
              <a:xfrm>
                <a:off x="1157"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587"/>
              <p:cNvSpPr/>
              <p:nvPr/>
            </p:nvSpPr>
            <p:spPr bwMode="auto">
              <a:xfrm>
                <a:off x="115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588"/>
              <p:cNvSpPr/>
              <p:nvPr/>
            </p:nvSpPr>
            <p:spPr bwMode="auto">
              <a:xfrm>
                <a:off x="1153" y="134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589"/>
              <p:cNvSpPr/>
              <p:nvPr/>
            </p:nvSpPr>
            <p:spPr bwMode="auto">
              <a:xfrm>
                <a:off x="1153" y="1373"/>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590"/>
              <p:cNvSpPr/>
              <p:nvPr/>
            </p:nvSpPr>
            <p:spPr bwMode="auto">
              <a:xfrm>
                <a:off x="1153" y="1340"/>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591"/>
              <p:cNvSpPr/>
              <p:nvPr/>
            </p:nvSpPr>
            <p:spPr bwMode="auto">
              <a:xfrm>
                <a:off x="1153" y="1414"/>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592"/>
              <p:cNvSpPr/>
              <p:nvPr/>
            </p:nvSpPr>
            <p:spPr bwMode="auto">
              <a:xfrm>
                <a:off x="1153"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593"/>
              <p:cNvSpPr/>
              <p:nvPr/>
            </p:nvSpPr>
            <p:spPr bwMode="auto">
              <a:xfrm>
                <a:off x="1153" y="149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594"/>
              <p:cNvSpPr/>
              <p:nvPr/>
            </p:nvSpPr>
            <p:spPr bwMode="auto">
              <a:xfrm>
                <a:off x="1153" y="120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595"/>
              <p:cNvSpPr/>
              <p:nvPr/>
            </p:nvSpPr>
            <p:spPr bwMode="auto">
              <a:xfrm>
                <a:off x="1149" y="1480"/>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596"/>
              <p:cNvSpPr/>
              <p:nvPr/>
            </p:nvSpPr>
            <p:spPr bwMode="auto">
              <a:xfrm>
                <a:off x="1149" y="121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597"/>
              <p:cNvSpPr/>
              <p:nvPr/>
            </p:nvSpPr>
            <p:spPr bwMode="auto">
              <a:xfrm>
                <a:off x="1145" y="1150"/>
                <a:ext cx="4" cy="4"/>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1" y="0"/>
                      <a:pt x="0" y="0"/>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598"/>
              <p:cNvSpPr/>
              <p:nvPr/>
            </p:nvSpPr>
            <p:spPr bwMode="auto">
              <a:xfrm>
                <a:off x="1149" y="149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599"/>
              <p:cNvSpPr/>
              <p:nvPr/>
            </p:nvSpPr>
            <p:spPr bwMode="auto">
              <a:xfrm>
                <a:off x="1145" y="1150"/>
                <a:ext cx="8" cy="4"/>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600"/>
              <p:cNvSpPr/>
              <p:nvPr/>
            </p:nvSpPr>
            <p:spPr bwMode="auto">
              <a:xfrm>
                <a:off x="114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601"/>
              <p:cNvSpPr/>
              <p:nvPr/>
            </p:nvSpPr>
            <p:spPr bwMode="auto">
              <a:xfrm>
                <a:off x="1149" y="130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602"/>
              <p:cNvSpPr/>
              <p:nvPr/>
            </p:nvSpPr>
            <p:spPr bwMode="auto">
              <a:xfrm>
                <a:off x="1145"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603"/>
              <p:cNvSpPr/>
              <p:nvPr/>
            </p:nvSpPr>
            <p:spPr bwMode="auto">
              <a:xfrm>
                <a:off x="1145" y="117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604"/>
              <p:cNvSpPr/>
              <p:nvPr/>
            </p:nvSpPr>
            <p:spPr bwMode="auto">
              <a:xfrm>
                <a:off x="1145" y="1158"/>
                <a:ext cx="4" cy="4"/>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605"/>
              <p:cNvSpPr/>
              <p:nvPr/>
            </p:nvSpPr>
            <p:spPr bwMode="auto">
              <a:xfrm>
                <a:off x="1145" y="135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606"/>
              <p:cNvSpPr/>
              <p:nvPr/>
            </p:nvSpPr>
            <p:spPr bwMode="auto">
              <a:xfrm>
                <a:off x="114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Group 808"/>
            <p:cNvGrpSpPr/>
            <p:nvPr/>
          </p:nvGrpSpPr>
          <p:grpSpPr bwMode="auto">
            <a:xfrm>
              <a:off x="475" y="989"/>
              <a:ext cx="1711" cy="603"/>
              <a:chOff x="475" y="989"/>
              <a:chExt cx="1711" cy="603"/>
            </a:xfrm>
            <a:grpFill/>
          </p:grpSpPr>
          <p:sp>
            <p:nvSpPr>
              <p:cNvPr id="536" name="Freeform 608"/>
              <p:cNvSpPr/>
              <p:nvPr/>
            </p:nvSpPr>
            <p:spPr bwMode="auto">
              <a:xfrm>
                <a:off x="1141" y="1166"/>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09"/>
              <p:cNvSpPr/>
              <p:nvPr/>
            </p:nvSpPr>
            <p:spPr bwMode="auto">
              <a:xfrm>
                <a:off x="1141"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10"/>
              <p:cNvSpPr/>
              <p:nvPr/>
            </p:nvSpPr>
            <p:spPr bwMode="auto">
              <a:xfrm>
                <a:off x="1141" y="134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11"/>
              <p:cNvSpPr/>
              <p:nvPr/>
            </p:nvSpPr>
            <p:spPr bwMode="auto">
              <a:xfrm>
                <a:off x="1141" y="1150"/>
                <a:ext cx="4" cy="4"/>
              </a:xfrm>
              <a:custGeom>
                <a:avLst/>
                <a:gdLst>
                  <a:gd name="T0" fmla="*/ 0 w 1"/>
                  <a:gd name="T1" fmla="*/ 1 h 1"/>
                  <a:gd name="T2" fmla="*/ 1 w 1"/>
                  <a:gd name="T3" fmla="*/ 1 h 1"/>
                  <a:gd name="T4" fmla="*/ 0 w 1"/>
                  <a:gd name="T5" fmla="*/ 1 h 1"/>
                  <a:gd name="T6" fmla="*/ 0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12"/>
              <p:cNvSpPr/>
              <p:nvPr/>
            </p:nvSpPr>
            <p:spPr bwMode="auto">
              <a:xfrm>
                <a:off x="1141" y="111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13"/>
              <p:cNvSpPr/>
              <p:nvPr/>
            </p:nvSpPr>
            <p:spPr bwMode="auto">
              <a:xfrm>
                <a:off x="1137" y="1166"/>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14"/>
              <p:cNvSpPr/>
              <p:nvPr/>
            </p:nvSpPr>
            <p:spPr bwMode="auto">
              <a:xfrm>
                <a:off x="1137" y="119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15"/>
              <p:cNvSpPr/>
              <p:nvPr/>
            </p:nvSpPr>
            <p:spPr bwMode="auto">
              <a:xfrm>
                <a:off x="1137" y="121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16"/>
              <p:cNvSpPr/>
              <p:nvPr/>
            </p:nvSpPr>
            <p:spPr bwMode="auto">
              <a:xfrm>
                <a:off x="1137" y="135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17"/>
              <p:cNvSpPr/>
              <p:nvPr/>
            </p:nvSpPr>
            <p:spPr bwMode="auto">
              <a:xfrm>
                <a:off x="1133" y="118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18"/>
              <p:cNvSpPr/>
              <p:nvPr/>
            </p:nvSpPr>
            <p:spPr bwMode="auto">
              <a:xfrm>
                <a:off x="1133" y="130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19"/>
              <p:cNvSpPr/>
              <p:nvPr/>
            </p:nvSpPr>
            <p:spPr bwMode="auto">
              <a:xfrm>
                <a:off x="1129" y="1158"/>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20"/>
              <p:cNvSpPr/>
              <p:nvPr/>
            </p:nvSpPr>
            <p:spPr bwMode="auto">
              <a:xfrm>
                <a:off x="1129" y="1179"/>
                <a:ext cx="4" cy="4"/>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21"/>
              <p:cNvSpPr/>
              <p:nvPr/>
            </p:nvSpPr>
            <p:spPr bwMode="auto">
              <a:xfrm>
                <a:off x="1129"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22"/>
              <p:cNvSpPr/>
              <p:nvPr/>
            </p:nvSpPr>
            <p:spPr bwMode="auto">
              <a:xfrm>
                <a:off x="1129"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23"/>
              <p:cNvSpPr/>
              <p:nvPr/>
            </p:nvSpPr>
            <p:spPr bwMode="auto">
              <a:xfrm>
                <a:off x="1124" y="1364"/>
                <a:ext cx="5" cy="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24"/>
              <p:cNvSpPr/>
              <p:nvPr/>
            </p:nvSpPr>
            <p:spPr bwMode="auto">
              <a:xfrm>
                <a:off x="1124" y="1406"/>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25"/>
              <p:cNvSpPr/>
              <p:nvPr/>
            </p:nvSpPr>
            <p:spPr bwMode="auto">
              <a:xfrm>
                <a:off x="1124" y="1439"/>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26"/>
              <p:cNvSpPr/>
              <p:nvPr/>
            </p:nvSpPr>
            <p:spPr bwMode="auto">
              <a:xfrm>
                <a:off x="1120" y="15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27"/>
              <p:cNvSpPr/>
              <p:nvPr/>
            </p:nvSpPr>
            <p:spPr bwMode="auto">
              <a:xfrm>
                <a:off x="1120" y="117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28"/>
              <p:cNvSpPr/>
              <p:nvPr/>
            </p:nvSpPr>
            <p:spPr bwMode="auto">
              <a:xfrm>
                <a:off x="1120" y="1220"/>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29"/>
              <p:cNvSpPr/>
              <p:nvPr/>
            </p:nvSpPr>
            <p:spPr bwMode="auto">
              <a:xfrm>
                <a:off x="1120" y="1406"/>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Rectangle 630"/>
              <p:cNvSpPr>
                <a:spLocks noChangeArrowheads="1"/>
              </p:cNvSpPr>
              <p:nvPr/>
            </p:nvSpPr>
            <p:spPr bwMode="auto">
              <a:xfrm>
                <a:off x="1120" y="1220"/>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9" name="Freeform 631"/>
              <p:cNvSpPr/>
              <p:nvPr/>
            </p:nvSpPr>
            <p:spPr bwMode="auto">
              <a:xfrm>
                <a:off x="1120"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32"/>
              <p:cNvSpPr/>
              <p:nvPr/>
            </p:nvSpPr>
            <p:spPr bwMode="auto">
              <a:xfrm>
                <a:off x="1120" y="1501"/>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33"/>
              <p:cNvSpPr/>
              <p:nvPr/>
            </p:nvSpPr>
            <p:spPr bwMode="auto">
              <a:xfrm>
                <a:off x="1116" y="1195"/>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34"/>
              <p:cNvSpPr/>
              <p:nvPr/>
            </p:nvSpPr>
            <p:spPr bwMode="auto">
              <a:xfrm>
                <a:off x="1116" y="116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35"/>
              <p:cNvSpPr/>
              <p:nvPr/>
            </p:nvSpPr>
            <p:spPr bwMode="auto">
              <a:xfrm>
                <a:off x="1116" y="130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Oval 636"/>
              <p:cNvSpPr>
                <a:spLocks noChangeArrowheads="1"/>
              </p:cNvSpPr>
              <p:nvPr/>
            </p:nvSpPr>
            <p:spPr bwMode="auto">
              <a:xfrm>
                <a:off x="1116" y="149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37"/>
              <p:cNvSpPr/>
              <p:nvPr/>
            </p:nvSpPr>
            <p:spPr bwMode="auto">
              <a:xfrm>
                <a:off x="1116" y="1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38"/>
              <p:cNvSpPr/>
              <p:nvPr/>
            </p:nvSpPr>
            <p:spPr bwMode="auto">
              <a:xfrm>
                <a:off x="1116" y="1183"/>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39"/>
              <p:cNvSpPr/>
              <p:nvPr/>
            </p:nvSpPr>
            <p:spPr bwMode="auto">
              <a:xfrm>
                <a:off x="1112" y="149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40"/>
              <p:cNvSpPr/>
              <p:nvPr/>
            </p:nvSpPr>
            <p:spPr bwMode="auto">
              <a:xfrm>
                <a:off x="1112" y="1166"/>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41"/>
              <p:cNvSpPr/>
              <p:nvPr/>
            </p:nvSpPr>
            <p:spPr bwMode="auto">
              <a:xfrm>
                <a:off x="1112" y="1179"/>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42"/>
              <p:cNvSpPr/>
              <p:nvPr/>
            </p:nvSpPr>
            <p:spPr bwMode="auto">
              <a:xfrm>
                <a:off x="1112" y="119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43"/>
              <p:cNvSpPr/>
              <p:nvPr/>
            </p:nvSpPr>
            <p:spPr bwMode="auto">
              <a:xfrm>
                <a:off x="1112" y="148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44"/>
              <p:cNvSpPr/>
              <p:nvPr/>
            </p:nvSpPr>
            <p:spPr bwMode="auto">
              <a:xfrm>
                <a:off x="1108" y="1187"/>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45"/>
              <p:cNvSpPr/>
              <p:nvPr/>
            </p:nvSpPr>
            <p:spPr bwMode="auto">
              <a:xfrm>
                <a:off x="1112" y="1497"/>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46"/>
              <p:cNvSpPr/>
              <p:nvPr/>
            </p:nvSpPr>
            <p:spPr bwMode="auto">
              <a:xfrm>
                <a:off x="1112"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47"/>
              <p:cNvSpPr/>
              <p:nvPr/>
            </p:nvSpPr>
            <p:spPr bwMode="auto">
              <a:xfrm>
                <a:off x="1100" y="1158"/>
                <a:ext cx="12" cy="0"/>
              </a:xfrm>
              <a:custGeom>
                <a:avLst/>
                <a:gdLst>
                  <a:gd name="T0" fmla="*/ 2 w 3"/>
                  <a:gd name="T1" fmla="*/ 2 w 3"/>
                  <a:gd name="T2" fmla="*/ 3 w 3"/>
                  <a:gd name="T3" fmla="*/ 3 w 3"/>
                  <a:gd name="T4" fmla="*/ 3 w 3"/>
                  <a:gd name="T5" fmla="*/ 2 w 3"/>
                  <a:gd name="T6" fmla="*/ 1 w 3"/>
                  <a:gd name="T7" fmla="*/ 1 w 3"/>
                  <a:gd name="T8" fmla="*/ 1 w 3"/>
                  <a:gd name="T9" fmla="*/ 1 w 3"/>
                  <a:gd name="T10" fmla="*/ 1 w 3"/>
                  <a:gd name="T11" fmla="*/ 0 w 3"/>
                  <a:gd name="T12" fmla="*/ 0 w 3"/>
                  <a:gd name="T13" fmla="*/ 0 w 3"/>
                  <a:gd name="T14" fmla="*/ 0 w 3"/>
                  <a:gd name="T15" fmla="*/ 0 w 3"/>
                  <a:gd name="T16" fmla="*/ 0 w 3"/>
                  <a:gd name="T17" fmla="*/ 0 w 3"/>
                  <a:gd name="T18" fmla="*/ 1 w 3"/>
                  <a:gd name="T19" fmla="*/ 1 w 3"/>
                  <a:gd name="T20" fmla="*/ 1 w 3"/>
                  <a:gd name="T21" fmla="*/ 1 w 3"/>
                  <a:gd name="T22"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3">
                    <a:moveTo>
                      <a:pt x="2" y="0"/>
                    </a:move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48"/>
              <p:cNvSpPr/>
              <p:nvPr/>
            </p:nvSpPr>
            <p:spPr bwMode="auto">
              <a:xfrm>
                <a:off x="1112" y="129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49"/>
              <p:cNvSpPr/>
              <p:nvPr/>
            </p:nvSpPr>
            <p:spPr bwMode="auto">
              <a:xfrm>
                <a:off x="1104" y="1162"/>
                <a:ext cx="8" cy="4"/>
              </a:xfrm>
              <a:custGeom>
                <a:avLst/>
                <a:gdLst>
                  <a:gd name="T0" fmla="*/ 1 w 2"/>
                  <a:gd name="T1" fmla="*/ 0 h 1"/>
                  <a:gd name="T2" fmla="*/ 0 w 2"/>
                  <a:gd name="T3" fmla="*/ 0 h 1"/>
                  <a:gd name="T4" fmla="*/ 0 w 2"/>
                  <a:gd name="T5" fmla="*/ 1 h 1"/>
                  <a:gd name="T6" fmla="*/ 1 w 2"/>
                  <a:gd name="T7" fmla="*/ 1 h 1"/>
                  <a:gd name="T8" fmla="*/ 1 w 2"/>
                  <a:gd name="T9" fmla="*/ 1 h 1"/>
                  <a:gd name="T10" fmla="*/ 1 w 2"/>
                  <a:gd name="T11" fmla="*/ 1 h 1"/>
                  <a:gd name="T12" fmla="*/ 2 w 2"/>
                  <a:gd name="T13" fmla="*/ 1 h 1"/>
                  <a:gd name="T14" fmla="*/ 2 w 2"/>
                  <a:gd name="T15" fmla="*/ 1 h 1"/>
                  <a:gd name="T16" fmla="*/ 1 w 2"/>
                  <a:gd name="T17" fmla="*/ 0 h 1"/>
                  <a:gd name="T18" fmla="*/ 1 w 2"/>
                  <a:gd name="T19" fmla="*/ 1 h 1"/>
                  <a:gd name="T20" fmla="*/ 1 w 2"/>
                  <a:gd name="T21" fmla="*/ 1 h 1"/>
                  <a:gd name="T22" fmla="*/ 1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0"/>
                    </a:moveTo>
                    <a:cubicBezTo>
                      <a:pt x="0" y="0"/>
                      <a:pt x="0" y="1"/>
                      <a:pt x="0" y="0"/>
                    </a:cubicBezTo>
                    <a:cubicBezTo>
                      <a:pt x="0" y="1"/>
                      <a:pt x="0" y="1"/>
                      <a:pt x="0" y="1"/>
                    </a:cubicBezTo>
                    <a:cubicBezTo>
                      <a:pt x="0" y="1"/>
                      <a:pt x="0" y="1"/>
                      <a:pt x="1" y="1"/>
                    </a:cubicBezTo>
                    <a:cubicBezTo>
                      <a:pt x="1" y="1"/>
                      <a:pt x="1" y="1"/>
                      <a:pt x="1" y="1"/>
                    </a:cubicBezTo>
                    <a:cubicBezTo>
                      <a:pt x="1" y="1"/>
                      <a:pt x="1" y="1"/>
                      <a:pt x="1" y="1"/>
                    </a:cubicBezTo>
                    <a:cubicBezTo>
                      <a:pt x="1" y="1"/>
                      <a:pt x="1" y="1"/>
                      <a:pt x="2" y="1"/>
                    </a:cubicBezTo>
                    <a:cubicBezTo>
                      <a:pt x="1" y="1"/>
                      <a:pt x="2" y="1"/>
                      <a:pt x="2" y="1"/>
                    </a:cubicBezTo>
                    <a:cubicBezTo>
                      <a:pt x="2" y="1"/>
                      <a:pt x="1" y="0"/>
                      <a:pt x="1" y="0"/>
                    </a:cubicBezTo>
                    <a:cubicBezTo>
                      <a:pt x="1" y="1"/>
                      <a:pt x="1" y="1"/>
                      <a:pt x="1" y="1"/>
                    </a:cubicBezTo>
                    <a:cubicBezTo>
                      <a:pt x="1" y="0"/>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50"/>
              <p:cNvSpPr/>
              <p:nvPr/>
            </p:nvSpPr>
            <p:spPr bwMode="auto">
              <a:xfrm>
                <a:off x="1108" y="1331"/>
                <a:ext cx="4" cy="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51"/>
              <p:cNvSpPr/>
              <p:nvPr/>
            </p:nvSpPr>
            <p:spPr bwMode="auto">
              <a:xfrm>
                <a:off x="1104" y="118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52"/>
              <p:cNvSpPr/>
              <p:nvPr/>
            </p:nvSpPr>
            <p:spPr bwMode="auto">
              <a:xfrm>
                <a:off x="1108" y="13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53"/>
              <p:cNvSpPr/>
              <p:nvPr/>
            </p:nvSpPr>
            <p:spPr bwMode="auto">
              <a:xfrm>
                <a:off x="1104" y="115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54"/>
              <p:cNvSpPr/>
              <p:nvPr/>
            </p:nvSpPr>
            <p:spPr bwMode="auto">
              <a:xfrm>
                <a:off x="1104" y="134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55"/>
              <p:cNvSpPr/>
              <p:nvPr/>
            </p:nvSpPr>
            <p:spPr bwMode="auto">
              <a:xfrm>
                <a:off x="1104"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56"/>
              <p:cNvSpPr/>
              <p:nvPr/>
            </p:nvSpPr>
            <p:spPr bwMode="auto">
              <a:xfrm>
                <a:off x="1104"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57"/>
              <p:cNvSpPr/>
              <p:nvPr/>
            </p:nvSpPr>
            <p:spPr bwMode="auto">
              <a:xfrm>
                <a:off x="1104"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58"/>
              <p:cNvSpPr/>
              <p:nvPr/>
            </p:nvSpPr>
            <p:spPr bwMode="auto">
              <a:xfrm>
                <a:off x="1100" y="1414"/>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59"/>
              <p:cNvSpPr/>
              <p:nvPr/>
            </p:nvSpPr>
            <p:spPr bwMode="auto">
              <a:xfrm>
                <a:off x="1104" y="1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60"/>
              <p:cNvSpPr/>
              <p:nvPr/>
            </p:nvSpPr>
            <p:spPr bwMode="auto">
              <a:xfrm>
                <a:off x="1104" y="136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61"/>
              <p:cNvSpPr/>
              <p:nvPr/>
            </p:nvSpPr>
            <p:spPr bwMode="auto">
              <a:xfrm>
                <a:off x="1100" y="1488"/>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Oval 662"/>
              <p:cNvSpPr>
                <a:spLocks noChangeArrowheads="1"/>
              </p:cNvSpPr>
              <p:nvPr/>
            </p:nvSpPr>
            <p:spPr bwMode="auto">
              <a:xfrm>
                <a:off x="1100" y="11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63"/>
              <p:cNvSpPr/>
              <p:nvPr/>
            </p:nvSpPr>
            <p:spPr bwMode="auto">
              <a:xfrm>
                <a:off x="1100" y="116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64"/>
              <p:cNvSpPr/>
              <p:nvPr/>
            </p:nvSpPr>
            <p:spPr bwMode="auto">
              <a:xfrm>
                <a:off x="1100" y="136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65"/>
              <p:cNvSpPr/>
              <p:nvPr/>
            </p:nvSpPr>
            <p:spPr bwMode="auto">
              <a:xfrm>
                <a:off x="1100"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66"/>
              <p:cNvSpPr/>
              <p:nvPr/>
            </p:nvSpPr>
            <p:spPr bwMode="auto">
              <a:xfrm>
                <a:off x="1100" y="12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67"/>
              <p:cNvSpPr/>
              <p:nvPr/>
            </p:nvSpPr>
            <p:spPr bwMode="auto">
              <a:xfrm>
                <a:off x="1096" y="119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68"/>
              <p:cNvSpPr/>
              <p:nvPr/>
            </p:nvSpPr>
            <p:spPr bwMode="auto">
              <a:xfrm>
                <a:off x="1096" y="1517"/>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69"/>
              <p:cNvSpPr/>
              <p:nvPr/>
            </p:nvSpPr>
            <p:spPr bwMode="auto">
              <a:xfrm>
                <a:off x="1096"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70"/>
              <p:cNvSpPr/>
              <p:nvPr/>
            </p:nvSpPr>
            <p:spPr bwMode="auto">
              <a:xfrm>
                <a:off x="1096"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71"/>
              <p:cNvSpPr/>
              <p:nvPr/>
            </p:nvSpPr>
            <p:spPr bwMode="auto">
              <a:xfrm>
                <a:off x="1096" y="1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72"/>
              <p:cNvSpPr/>
              <p:nvPr/>
            </p:nvSpPr>
            <p:spPr bwMode="auto">
              <a:xfrm>
                <a:off x="1092"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73"/>
              <p:cNvSpPr/>
              <p:nvPr/>
            </p:nvSpPr>
            <p:spPr bwMode="auto">
              <a:xfrm>
                <a:off x="1096" y="15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74"/>
              <p:cNvSpPr/>
              <p:nvPr/>
            </p:nvSpPr>
            <p:spPr bwMode="auto">
              <a:xfrm>
                <a:off x="1088" y="1162"/>
                <a:ext cx="8" cy="4"/>
              </a:xfrm>
              <a:custGeom>
                <a:avLst/>
                <a:gdLst>
                  <a:gd name="T0" fmla="*/ 1 w 2"/>
                  <a:gd name="T1" fmla="*/ 1 h 1"/>
                  <a:gd name="T2" fmla="*/ 2 w 2"/>
                  <a:gd name="T3" fmla="*/ 0 h 1"/>
                  <a:gd name="T4" fmla="*/ 2 w 2"/>
                  <a:gd name="T5" fmla="*/ 1 h 1"/>
                  <a:gd name="T6" fmla="*/ 2 w 2"/>
                  <a:gd name="T7" fmla="*/ 1 h 1"/>
                  <a:gd name="T8" fmla="*/ 2 w 2"/>
                  <a:gd name="T9" fmla="*/ 0 h 1"/>
                  <a:gd name="T10" fmla="*/ 2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2" y="1"/>
                      <a:pt x="2" y="1"/>
                    </a:cubicBezTo>
                    <a:cubicBezTo>
                      <a:pt x="2" y="0"/>
                      <a:pt x="2" y="0"/>
                      <a:pt x="2" y="0"/>
                    </a:cubicBezTo>
                    <a:cubicBezTo>
                      <a:pt x="2" y="0"/>
                      <a:pt x="2" y="0"/>
                      <a:pt x="2"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75"/>
              <p:cNvSpPr/>
              <p:nvPr/>
            </p:nvSpPr>
            <p:spPr bwMode="auto">
              <a:xfrm>
                <a:off x="1092" y="14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76"/>
              <p:cNvSpPr/>
              <p:nvPr/>
            </p:nvSpPr>
            <p:spPr bwMode="auto">
              <a:xfrm>
                <a:off x="1092" y="1505"/>
                <a:ext cx="4"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77"/>
              <p:cNvSpPr/>
              <p:nvPr/>
            </p:nvSpPr>
            <p:spPr bwMode="auto">
              <a:xfrm>
                <a:off x="1092" y="1414"/>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78"/>
              <p:cNvSpPr/>
              <p:nvPr/>
            </p:nvSpPr>
            <p:spPr bwMode="auto">
              <a:xfrm>
                <a:off x="1092"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79"/>
              <p:cNvSpPr/>
              <p:nvPr/>
            </p:nvSpPr>
            <p:spPr bwMode="auto">
              <a:xfrm>
                <a:off x="1092" y="1286"/>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Oval 680"/>
              <p:cNvSpPr>
                <a:spLocks noChangeArrowheads="1"/>
              </p:cNvSpPr>
              <p:nvPr/>
            </p:nvSpPr>
            <p:spPr bwMode="auto">
              <a:xfrm>
                <a:off x="1092" y="14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81"/>
              <p:cNvSpPr/>
              <p:nvPr/>
            </p:nvSpPr>
            <p:spPr bwMode="auto">
              <a:xfrm>
                <a:off x="1088" y="129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82"/>
              <p:cNvSpPr/>
              <p:nvPr/>
            </p:nvSpPr>
            <p:spPr bwMode="auto">
              <a:xfrm>
                <a:off x="1088" y="12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683"/>
              <p:cNvSpPr/>
              <p:nvPr/>
            </p:nvSpPr>
            <p:spPr bwMode="auto">
              <a:xfrm>
                <a:off x="1088" y="1422"/>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684"/>
              <p:cNvSpPr/>
              <p:nvPr/>
            </p:nvSpPr>
            <p:spPr bwMode="auto">
              <a:xfrm>
                <a:off x="1084" y="115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685"/>
              <p:cNvSpPr/>
              <p:nvPr/>
            </p:nvSpPr>
            <p:spPr bwMode="auto">
              <a:xfrm>
                <a:off x="1080" y="1406"/>
                <a:ext cx="8" cy="4"/>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686"/>
              <p:cNvSpPr/>
              <p:nvPr/>
            </p:nvSpPr>
            <p:spPr bwMode="auto">
              <a:xfrm>
                <a:off x="1084" y="14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687"/>
              <p:cNvSpPr/>
              <p:nvPr/>
            </p:nvSpPr>
            <p:spPr bwMode="auto">
              <a:xfrm>
                <a:off x="1080" y="148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688"/>
              <p:cNvSpPr/>
              <p:nvPr/>
            </p:nvSpPr>
            <p:spPr bwMode="auto">
              <a:xfrm>
                <a:off x="1080"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689"/>
              <p:cNvSpPr/>
              <p:nvPr/>
            </p:nvSpPr>
            <p:spPr bwMode="auto">
              <a:xfrm>
                <a:off x="1080" y="1154"/>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690"/>
              <p:cNvSpPr/>
              <p:nvPr/>
            </p:nvSpPr>
            <p:spPr bwMode="auto">
              <a:xfrm>
                <a:off x="1075" y="1162"/>
                <a:ext cx="5"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691"/>
              <p:cNvSpPr/>
              <p:nvPr/>
            </p:nvSpPr>
            <p:spPr bwMode="auto">
              <a:xfrm>
                <a:off x="1075"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692"/>
              <p:cNvSpPr/>
              <p:nvPr/>
            </p:nvSpPr>
            <p:spPr bwMode="auto">
              <a:xfrm>
                <a:off x="1071" y="142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Oval 693"/>
              <p:cNvSpPr>
                <a:spLocks noChangeArrowheads="1"/>
              </p:cNvSpPr>
              <p:nvPr/>
            </p:nvSpPr>
            <p:spPr bwMode="auto">
              <a:xfrm>
                <a:off x="1071"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694"/>
              <p:cNvSpPr/>
              <p:nvPr/>
            </p:nvSpPr>
            <p:spPr bwMode="auto">
              <a:xfrm>
                <a:off x="1067" y="116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695"/>
              <p:cNvSpPr/>
              <p:nvPr/>
            </p:nvSpPr>
            <p:spPr bwMode="auto">
              <a:xfrm>
                <a:off x="1067"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Oval 696"/>
              <p:cNvSpPr>
                <a:spLocks noChangeArrowheads="1"/>
              </p:cNvSpPr>
              <p:nvPr/>
            </p:nvSpPr>
            <p:spPr bwMode="auto">
              <a:xfrm>
                <a:off x="1067" y="130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697"/>
              <p:cNvSpPr/>
              <p:nvPr/>
            </p:nvSpPr>
            <p:spPr bwMode="auto">
              <a:xfrm>
                <a:off x="1063" y="149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698"/>
              <p:cNvSpPr/>
              <p:nvPr/>
            </p:nvSpPr>
            <p:spPr bwMode="auto">
              <a:xfrm>
                <a:off x="1063" y="148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699"/>
              <p:cNvSpPr/>
              <p:nvPr/>
            </p:nvSpPr>
            <p:spPr bwMode="auto">
              <a:xfrm>
                <a:off x="1063" y="1286"/>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00"/>
              <p:cNvSpPr/>
              <p:nvPr/>
            </p:nvSpPr>
            <p:spPr bwMode="auto">
              <a:xfrm>
                <a:off x="1063"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01"/>
              <p:cNvSpPr/>
              <p:nvPr/>
            </p:nvSpPr>
            <p:spPr bwMode="auto">
              <a:xfrm>
                <a:off x="1059" y="140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02"/>
              <p:cNvSpPr/>
              <p:nvPr/>
            </p:nvSpPr>
            <p:spPr bwMode="auto">
              <a:xfrm>
                <a:off x="1047" y="1348"/>
                <a:ext cx="12" cy="0"/>
              </a:xfrm>
              <a:custGeom>
                <a:avLst/>
                <a:gdLst>
                  <a:gd name="T0" fmla="*/ 1 w 3"/>
                  <a:gd name="T1" fmla="*/ 0 w 3"/>
                  <a:gd name="T2" fmla="*/ 0 w 3"/>
                  <a:gd name="T3" fmla="*/ 0 w 3"/>
                  <a:gd name="T4" fmla="*/ 0 w 3"/>
                  <a:gd name="T5" fmla="*/ 1 w 3"/>
                  <a:gd name="T6" fmla="*/ 1 w 3"/>
                  <a:gd name="T7" fmla="*/ 1 w 3"/>
                  <a:gd name="T8" fmla="*/ 2 w 3"/>
                  <a:gd name="T9" fmla="*/ 2 w 3"/>
                  <a:gd name="T10" fmla="*/ 3 w 3"/>
                  <a:gd name="T11" fmla="*/ 3 w 3"/>
                  <a:gd name="T12" fmla="*/ 3 w 3"/>
                  <a:gd name="T13" fmla="*/ 2 w 3"/>
                  <a:gd name="T14" fmla="*/ 1 w 3"/>
                  <a:gd name="T15"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3">
                    <a:moveTo>
                      <a:pt x="1" y="0"/>
                    </a:move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03"/>
              <p:cNvSpPr/>
              <p:nvPr/>
            </p:nvSpPr>
            <p:spPr bwMode="auto">
              <a:xfrm>
                <a:off x="1055"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Oval 704"/>
              <p:cNvSpPr>
                <a:spLocks noChangeArrowheads="1"/>
              </p:cNvSpPr>
              <p:nvPr/>
            </p:nvSpPr>
            <p:spPr bwMode="auto">
              <a:xfrm>
                <a:off x="1059"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05"/>
              <p:cNvSpPr/>
              <p:nvPr/>
            </p:nvSpPr>
            <p:spPr bwMode="auto">
              <a:xfrm>
                <a:off x="1055"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Oval 706"/>
              <p:cNvSpPr>
                <a:spLocks noChangeArrowheads="1"/>
              </p:cNvSpPr>
              <p:nvPr/>
            </p:nvSpPr>
            <p:spPr bwMode="auto">
              <a:xfrm>
                <a:off x="1055"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07"/>
              <p:cNvSpPr/>
              <p:nvPr/>
            </p:nvSpPr>
            <p:spPr bwMode="auto">
              <a:xfrm>
                <a:off x="1051"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08"/>
              <p:cNvSpPr/>
              <p:nvPr/>
            </p:nvSpPr>
            <p:spPr bwMode="auto">
              <a:xfrm>
                <a:off x="1047" y="1426"/>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09"/>
              <p:cNvSpPr/>
              <p:nvPr/>
            </p:nvSpPr>
            <p:spPr bwMode="auto">
              <a:xfrm>
                <a:off x="1047" y="1331"/>
                <a:ext cx="4"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10"/>
              <p:cNvSpPr/>
              <p:nvPr/>
            </p:nvSpPr>
            <p:spPr bwMode="auto">
              <a:xfrm>
                <a:off x="1043" y="13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11"/>
              <p:cNvSpPr/>
              <p:nvPr/>
            </p:nvSpPr>
            <p:spPr bwMode="auto">
              <a:xfrm>
                <a:off x="1043"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Oval 712"/>
              <p:cNvSpPr>
                <a:spLocks noChangeArrowheads="1"/>
              </p:cNvSpPr>
              <p:nvPr/>
            </p:nvSpPr>
            <p:spPr bwMode="auto">
              <a:xfrm>
                <a:off x="1043" y="149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13"/>
              <p:cNvSpPr/>
              <p:nvPr/>
            </p:nvSpPr>
            <p:spPr bwMode="auto">
              <a:xfrm>
                <a:off x="1039" y="151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14"/>
              <p:cNvSpPr/>
              <p:nvPr/>
            </p:nvSpPr>
            <p:spPr bwMode="auto">
              <a:xfrm>
                <a:off x="1035"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15"/>
              <p:cNvSpPr/>
              <p:nvPr/>
            </p:nvSpPr>
            <p:spPr bwMode="auto">
              <a:xfrm>
                <a:off x="1035" y="15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16"/>
              <p:cNvSpPr/>
              <p:nvPr/>
            </p:nvSpPr>
            <p:spPr bwMode="auto">
              <a:xfrm>
                <a:off x="1031"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17"/>
              <p:cNvSpPr/>
              <p:nvPr/>
            </p:nvSpPr>
            <p:spPr bwMode="auto">
              <a:xfrm>
                <a:off x="1031" y="135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18"/>
              <p:cNvSpPr/>
              <p:nvPr/>
            </p:nvSpPr>
            <p:spPr bwMode="auto">
              <a:xfrm>
                <a:off x="1031"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19"/>
              <p:cNvSpPr/>
              <p:nvPr/>
            </p:nvSpPr>
            <p:spPr bwMode="auto">
              <a:xfrm>
                <a:off x="1031" y="1513"/>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20"/>
              <p:cNvSpPr/>
              <p:nvPr/>
            </p:nvSpPr>
            <p:spPr bwMode="auto">
              <a:xfrm>
                <a:off x="1031"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21"/>
              <p:cNvSpPr/>
              <p:nvPr/>
            </p:nvSpPr>
            <p:spPr bwMode="auto">
              <a:xfrm>
                <a:off x="1026" y="1414"/>
                <a:ext cx="5" cy="4"/>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22"/>
              <p:cNvSpPr/>
              <p:nvPr/>
            </p:nvSpPr>
            <p:spPr bwMode="auto">
              <a:xfrm>
                <a:off x="1026"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23"/>
              <p:cNvSpPr/>
              <p:nvPr/>
            </p:nvSpPr>
            <p:spPr bwMode="auto">
              <a:xfrm>
                <a:off x="1022" y="141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24"/>
              <p:cNvSpPr/>
              <p:nvPr/>
            </p:nvSpPr>
            <p:spPr bwMode="auto">
              <a:xfrm>
                <a:off x="1022" y="148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25"/>
              <p:cNvSpPr/>
              <p:nvPr/>
            </p:nvSpPr>
            <p:spPr bwMode="auto">
              <a:xfrm>
                <a:off x="1022" y="1414"/>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26"/>
              <p:cNvSpPr/>
              <p:nvPr/>
            </p:nvSpPr>
            <p:spPr bwMode="auto">
              <a:xfrm>
                <a:off x="1022" y="12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27"/>
              <p:cNvSpPr/>
              <p:nvPr/>
            </p:nvSpPr>
            <p:spPr bwMode="auto">
              <a:xfrm>
                <a:off x="1014"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28"/>
              <p:cNvSpPr/>
              <p:nvPr/>
            </p:nvSpPr>
            <p:spPr bwMode="auto">
              <a:xfrm>
                <a:off x="1014"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29"/>
              <p:cNvSpPr/>
              <p:nvPr/>
            </p:nvSpPr>
            <p:spPr bwMode="auto">
              <a:xfrm>
                <a:off x="1014" y="139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30"/>
              <p:cNvSpPr/>
              <p:nvPr/>
            </p:nvSpPr>
            <p:spPr bwMode="auto">
              <a:xfrm>
                <a:off x="1010" y="139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31"/>
              <p:cNvSpPr/>
              <p:nvPr/>
            </p:nvSpPr>
            <p:spPr bwMode="auto">
              <a:xfrm>
                <a:off x="1010"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32"/>
              <p:cNvSpPr/>
              <p:nvPr/>
            </p:nvSpPr>
            <p:spPr bwMode="auto">
              <a:xfrm>
                <a:off x="1010"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Oval 733"/>
              <p:cNvSpPr>
                <a:spLocks noChangeArrowheads="1"/>
              </p:cNvSpPr>
              <p:nvPr/>
            </p:nvSpPr>
            <p:spPr bwMode="auto">
              <a:xfrm>
                <a:off x="1010" y="13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34"/>
              <p:cNvSpPr/>
              <p:nvPr/>
            </p:nvSpPr>
            <p:spPr bwMode="auto">
              <a:xfrm>
                <a:off x="1006"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35"/>
              <p:cNvSpPr/>
              <p:nvPr/>
            </p:nvSpPr>
            <p:spPr bwMode="auto">
              <a:xfrm>
                <a:off x="1002" y="135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36"/>
              <p:cNvSpPr/>
              <p:nvPr/>
            </p:nvSpPr>
            <p:spPr bwMode="auto">
              <a:xfrm>
                <a:off x="1006" y="133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37"/>
              <p:cNvSpPr/>
              <p:nvPr/>
            </p:nvSpPr>
            <p:spPr bwMode="auto">
              <a:xfrm>
                <a:off x="100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38"/>
              <p:cNvSpPr/>
              <p:nvPr/>
            </p:nvSpPr>
            <p:spPr bwMode="auto">
              <a:xfrm>
                <a:off x="1002"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39"/>
              <p:cNvSpPr/>
              <p:nvPr/>
            </p:nvSpPr>
            <p:spPr bwMode="auto">
              <a:xfrm>
                <a:off x="1002" y="13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40"/>
              <p:cNvSpPr/>
              <p:nvPr/>
            </p:nvSpPr>
            <p:spPr bwMode="auto">
              <a:xfrm>
                <a:off x="998" y="135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41"/>
              <p:cNvSpPr/>
              <p:nvPr/>
            </p:nvSpPr>
            <p:spPr bwMode="auto">
              <a:xfrm>
                <a:off x="982"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42"/>
              <p:cNvSpPr/>
              <p:nvPr/>
            </p:nvSpPr>
            <p:spPr bwMode="auto">
              <a:xfrm>
                <a:off x="977" y="1480"/>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43"/>
              <p:cNvSpPr/>
              <p:nvPr/>
            </p:nvSpPr>
            <p:spPr bwMode="auto">
              <a:xfrm>
                <a:off x="973" y="1249"/>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44"/>
              <p:cNvSpPr/>
              <p:nvPr/>
            </p:nvSpPr>
            <p:spPr bwMode="auto">
              <a:xfrm>
                <a:off x="973" y="148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Oval 745"/>
              <p:cNvSpPr>
                <a:spLocks noChangeArrowheads="1"/>
              </p:cNvSpPr>
              <p:nvPr/>
            </p:nvSpPr>
            <p:spPr bwMode="auto">
              <a:xfrm>
                <a:off x="973" y="133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46"/>
              <p:cNvSpPr/>
              <p:nvPr/>
            </p:nvSpPr>
            <p:spPr bwMode="auto">
              <a:xfrm>
                <a:off x="969"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47"/>
              <p:cNvSpPr/>
              <p:nvPr/>
            </p:nvSpPr>
            <p:spPr bwMode="auto">
              <a:xfrm>
                <a:off x="965" y="1480"/>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48"/>
              <p:cNvSpPr/>
              <p:nvPr/>
            </p:nvSpPr>
            <p:spPr bwMode="auto">
              <a:xfrm>
                <a:off x="965"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49"/>
              <p:cNvSpPr/>
              <p:nvPr/>
            </p:nvSpPr>
            <p:spPr bwMode="auto">
              <a:xfrm>
                <a:off x="961" y="148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50"/>
              <p:cNvSpPr/>
              <p:nvPr/>
            </p:nvSpPr>
            <p:spPr bwMode="auto">
              <a:xfrm>
                <a:off x="961" y="1331"/>
                <a:ext cx="4"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51"/>
              <p:cNvSpPr/>
              <p:nvPr/>
            </p:nvSpPr>
            <p:spPr bwMode="auto">
              <a:xfrm>
                <a:off x="961" y="1426"/>
                <a:ext cx="4" cy="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52"/>
              <p:cNvSpPr/>
              <p:nvPr/>
            </p:nvSpPr>
            <p:spPr bwMode="auto">
              <a:xfrm>
                <a:off x="957" y="1331"/>
                <a:ext cx="4" cy="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53"/>
              <p:cNvSpPr/>
              <p:nvPr/>
            </p:nvSpPr>
            <p:spPr bwMode="auto">
              <a:xfrm>
                <a:off x="957" y="115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54"/>
              <p:cNvSpPr/>
              <p:nvPr/>
            </p:nvSpPr>
            <p:spPr bwMode="auto">
              <a:xfrm>
                <a:off x="953" y="1426"/>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55"/>
              <p:cNvSpPr/>
              <p:nvPr/>
            </p:nvSpPr>
            <p:spPr bwMode="auto">
              <a:xfrm>
                <a:off x="949" y="133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56"/>
              <p:cNvSpPr/>
              <p:nvPr/>
            </p:nvSpPr>
            <p:spPr bwMode="auto">
              <a:xfrm>
                <a:off x="941" y="1426"/>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57"/>
              <p:cNvSpPr/>
              <p:nvPr/>
            </p:nvSpPr>
            <p:spPr bwMode="auto">
              <a:xfrm>
                <a:off x="933" y="126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58"/>
              <p:cNvSpPr/>
              <p:nvPr/>
            </p:nvSpPr>
            <p:spPr bwMode="auto">
              <a:xfrm>
                <a:off x="916" y="126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59"/>
              <p:cNvSpPr/>
              <p:nvPr/>
            </p:nvSpPr>
            <p:spPr bwMode="auto">
              <a:xfrm>
                <a:off x="892" y="134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60"/>
              <p:cNvSpPr/>
              <p:nvPr/>
            </p:nvSpPr>
            <p:spPr bwMode="auto">
              <a:xfrm>
                <a:off x="892"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61"/>
              <p:cNvSpPr/>
              <p:nvPr/>
            </p:nvSpPr>
            <p:spPr bwMode="auto">
              <a:xfrm>
                <a:off x="87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62"/>
              <p:cNvSpPr/>
              <p:nvPr/>
            </p:nvSpPr>
            <p:spPr bwMode="auto">
              <a:xfrm>
                <a:off x="798"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63"/>
              <p:cNvSpPr/>
              <p:nvPr/>
            </p:nvSpPr>
            <p:spPr bwMode="auto">
              <a:xfrm>
                <a:off x="777" y="1253"/>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64"/>
              <p:cNvSpPr/>
              <p:nvPr/>
            </p:nvSpPr>
            <p:spPr bwMode="auto">
              <a:xfrm>
                <a:off x="708"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65"/>
              <p:cNvSpPr/>
              <p:nvPr/>
            </p:nvSpPr>
            <p:spPr bwMode="auto">
              <a:xfrm>
                <a:off x="692" y="124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66"/>
              <p:cNvSpPr/>
              <p:nvPr/>
            </p:nvSpPr>
            <p:spPr bwMode="auto">
              <a:xfrm>
                <a:off x="683" y="1245"/>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67"/>
              <p:cNvSpPr/>
              <p:nvPr/>
            </p:nvSpPr>
            <p:spPr bwMode="auto">
              <a:xfrm>
                <a:off x="679" y="1245"/>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68"/>
              <p:cNvSpPr/>
              <p:nvPr/>
            </p:nvSpPr>
            <p:spPr bwMode="auto">
              <a:xfrm>
                <a:off x="663" y="1245"/>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69"/>
              <p:cNvSpPr/>
              <p:nvPr/>
            </p:nvSpPr>
            <p:spPr bwMode="auto">
              <a:xfrm>
                <a:off x="655" y="1245"/>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70"/>
              <p:cNvSpPr/>
              <p:nvPr/>
            </p:nvSpPr>
            <p:spPr bwMode="auto">
              <a:xfrm>
                <a:off x="651" y="1245"/>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71"/>
              <p:cNvSpPr/>
              <p:nvPr/>
            </p:nvSpPr>
            <p:spPr bwMode="auto">
              <a:xfrm>
                <a:off x="651"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72"/>
              <p:cNvSpPr/>
              <p:nvPr/>
            </p:nvSpPr>
            <p:spPr bwMode="auto">
              <a:xfrm>
                <a:off x="643"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73"/>
              <p:cNvSpPr/>
              <p:nvPr/>
            </p:nvSpPr>
            <p:spPr bwMode="auto">
              <a:xfrm>
                <a:off x="573" y="1236"/>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74"/>
              <p:cNvSpPr/>
              <p:nvPr/>
            </p:nvSpPr>
            <p:spPr bwMode="auto">
              <a:xfrm>
                <a:off x="545"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75"/>
              <p:cNvSpPr/>
              <p:nvPr/>
            </p:nvSpPr>
            <p:spPr bwMode="auto">
              <a:xfrm>
                <a:off x="475" y="123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76"/>
              <p:cNvSpPr/>
              <p:nvPr/>
            </p:nvSpPr>
            <p:spPr bwMode="auto">
              <a:xfrm>
                <a:off x="2170" y="993"/>
                <a:ext cx="16" cy="8"/>
              </a:xfrm>
              <a:custGeom>
                <a:avLst/>
                <a:gdLst>
                  <a:gd name="T0" fmla="*/ 1 w 4"/>
                  <a:gd name="T1" fmla="*/ 2 h 2"/>
                  <a:gd name="T2" fmla="*/ 2 w 4"/>
                  <a:gd name="T3" fmla="*/ 2 h 2"/>
                  <a:gd name="T4" fmla="*/ 3 w 4"/>
                  <a:gd name="T5" fmla="*/ 2 h 2"/>
                  <a:gd name="T6" fmla="*/ 2 w 4"/>
                  <a:gd name="T7" fmla="*/ 2 h 2"/>
                  <a:gd name="T8" fmla="*/ 3 w 4"/>
                  <a:gd name="T9" fmla="*/ 2 h 2"/>
                  <a:gd name="T10" fmla="*/ 4 w 4"/>
                  <a:gd name="T11" fmla="*/ 1 h 2"/>
                  <a:gd name="T12" fmla="*/ 3 w 4"/>
                  <a:gd name="T13" fmla="*/ 1 h 2"/>
                  <a:gd name="T14" fmla="*/ 0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1" y="2"/>
                      <a:pt x="2" y="2"/>
                    </a:cubicBezTo>
                    <a:cubicBezTo>
                      <a:pt x="2" y="2"/>
                      <a:pt x="2" y="2"/>
                      <a:pt x="3" y="2"/>
                    </a:cubicBezTo>
                    <a:cubicBezTo>
                      <a:pt x="2" y="2"/>
                      <a:pt x="2" y="2"/>
                      <a:pt x="2" y="2"/>
                    </a:cubicBezTo>
                    <a:cubicBezTo>
                      <a:pt x="2" y="2"/>
                      <a:pt x="3" y="2"/>
                      <a:pt x="3" y="2"/>
                    </a:cubicBezTo>
                    <a:cubicBezTo>
                      <a:pt x="3" y="2"/>
                      <a:pt x="4" y="2"/>
                      <a:pt x="4" y="1"/>
                    </a:cubicBezTo>
                    <a:cubicBezTo>
                      <a:pt x="3" y="1"/>
                      <a:pt x="3" y="1"/>
                      <a:pt x="3" y="1"/>
                    </a:cubicBezTo>
                    <a:cubicBezTo>
                      <a:pt x="2" y="0"/>
                      <a:pt x="1" y="1"/>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77"/>
              <p:cNvSpPr>
                <a:spLocks noEditPoints="1"/>
              </p:cNvSpPr>
              <p:nvPr/>
            </p:nvSpPr>
            <p:spPr bwMode="auto">
              <a:xfrm>
                <a:off x="1909" y="989"/>
                <a:ext cx="245" cy="37"/>
              </a:xfrm>
              <a:custGeom>
                <a:avLst/>
                <a:gdLst>
                  <a:gd name="T0" fmla="*/ 14 w 60"/>
                  <a:gd name="T1" fmla="*/ 9 h 9"/>
                  <a:gd name="T2" fmla="*/ 15 w 60"/>
                  <a:gd name="T3" fmla="*/ 9 h 9"/>
                  <a:gd name="T4" fmla="*/ 14 w 60"/>
                  <a:gd name="T5" fmla="*/ 9 h 9"/>
                  <a:gd name="T6" fmla="*/ 19 w 60"/>
                  <a:gd name="T7" fmla="*/ 8 h 9"/>
                  <a:gd name="T8" fmla="*/ 22 w 60"/>
                  <a:gd name="T9" fmla="*/ 9 h 9"/>
                  <a:gd name="T10" fmla="*/ 22 w 60"/>
                  <a:gd name="T11" fmla="*/ 9 h 9"/>
                  <a:gd name="T12" fmla="*/ 22 w 60"/>
                  <a:gd name="T13" fmla="*/ 9 h 9"/>
                  <a:gd name="T14" fmla="*/ 17 w 60"/>
                  <a:gd name="T15" fmla="*/ 7 h 9"/>
                  <a:gd name="T16" fmla="*/ 15 w 60"/>
                  <a:gd name="T17" fmla="*/ 7 h 9"/>
                  <a:gd name="T18" fmla="*/ 19 w 60"/>
                  <a:gd name="T19" fmla="*/ 7 h 9"/>
                  <a:gd name="T20" fmla="*/ 19 w 60"/>
                  <a:gd name="T21" fmla="*/ 7 h 9"/>
                  <a:gd name="T22" fmla="*/ 20 w 60"/>
                  <a:gd name="T23" fmla="*/ 7 h 9"/>
                  <a:gd name="T24" fmla="*/ 21 w 60"/>
                  <a:gd name="T25" fmla="*/ 7 h 9"/>
                  <a:gd name="T26" fmla="*/ 23 w 60"/>
                  <a:gd name="T27" fmla="*/ 7 h 9"/>
                  <a:gd name="T28" fmla="*/ 20 w 60"/>
                  <a:gd name="T29" fmla="*/ 6 h 9"/>
                  <a:gd name="T30" fmla="*/ 28 w 60"/>
                  <a:gd name="T31" fmla="*/ 7 h 9"/>
                  <a:gd name="T32" fmla="*/ 29 w 60"/>
                  <a:gd name="T33" fmla="*/ 5 h 9"/>
                  <a:gd name="T34" fmla="*/ 32 w 60"/>
                  <a:gd name="T35" fmla="*/ 6 h 9"/>
                  <a:gd name="T36" fmla="*/ 34 w 60"/>
                  <a:gd name="T37" fmla="*/ 5 h 9"/>
                  <a:gd name="T38" fmla="*/ 37 w 60"/>
                  <a:gd name="T39" fmla="*/ 4 h 9"/>
                  <a:gd name="T40" fmla="*/ 42 w 60"/>
                  <a:gd name="T41" fmla="*/ 4 h 9"/>
                  <a:gd name="T42" fmla="*/ 45 w 60"/>
                  <a:gd name="T43" fmla="*/ 3 h 9"/>
                  <a:gd name="T44" fmla="*/ 48 w 60"/>
                  <a:gd name="T45" fmla="*/ 4 h 9"/>
                  <a:gd name="T46" fmla="*/ 50 w 60"/>
                  <a:gd name="T47" fmla="*/ 2 h 9"/>
                  <a:gd name="T48" fmla="*/ 52 w 60"/>
                  <a:gd name="T49" fmla="*/ 2 h 9"/>
                  <a:gd name="T50" fmla="*/ 59 w 60"/>
                  <a:gd name="T51" fmla="*/ 2 h 9"/>
                  <a:gd name="T52" fmla="*/ 60 w 60"/>
                  <a:gd name="T53" fmla="*/ 3 h 9"/>
                  <a:gd name="T54" fmla="*/ 58 w 60"/>
                  <a:gd name="T55" fmla="*/ 2 h 9"/>
                  <a:gd name="T56" fmla="*/ 59 w 60"/>
                  <a:gd name="T57" fmla="*/ 1 h 9"/>
                  <a:gd name="T58" fmla="*/ 60 w 60"/>
                  <a:gd name="T59" fmla="*/ 0 h 9"/>
                  <a:gd name="T60" fmla="*/ 57 w 60"/>
                  <a:gd name="T61" fmla="*/ 1 h 9"/>
                  <a:gd name="T62" fmla="*/ 50 w 60"/>
                  <a:gd name="T63" fmla="*/ 0 h 9"/>
                  <a:gd name="T64" fmla="*/ 49 w 60"/>
                  <a:gd name="T65" fmla="*/ 0 h 9"/>
                  <a:gd name="T66" fmla="*/ 48 w 60"/>
                  <a:gd name="T67" fmla="*/ 0 h 9"/>
                  <a:gd name="T68" fmla="*/ 49 w 60"/>
                  <a:gd name="T69" fmla="*/ 1 h 9"/>
                  <a:gd name="T70" fmla="*/ 48 w 60"/>
                  <a:gd name="T71" fmla="*/ 1 h 9"/>
                  <a:gd name="T72" fmla="*/ 48 w 60"/>
                  <a:gd name="T73" fmla="*/ 1 h 9"/>
                  <a:gd name="T74" fmla="*/ 48 w 60"/>
                  <a:gd name="T75" fmla="*/ 1 h 9"/>
                  <a:gd name="T76" fmla="*/ 48 w 60"/>
                  <a:gd name="T77" fmla="*/ 1 h 9"/>
                  <a:gd name="T78" fmla="*/ 48 w 60"/>
                  <a:gd name="T79" fmla="*/ 1 h 9"/>
                  <a:gd name="T80" fmla="*/ 47 w 60"/>
                  <a:gd name="T81" fmla="*/ 1 h 9"/>
                  <a:gd name="T82" fmla="*/ 42 w 60"/>
                  <a:gd name="T83" fmla="*/ 1 h 9"/>
                  <a:gd name="T84" fmla="*/ 39 w 60"/>
                  <a:gd name="T85" fmla="*/ 0 h 9"/>
                  <a:gd name="T86" fmla="*/ 29 w 60"/>
                  <a:gd name="T87" fmla="*/ 1 h 9"/>
                  <a:gd name="T88" fmla="*/ 15 w 60"/>
                  <a:gd name="T89" fmla="*/ 2 h 9"/>
                  <a:gd name="T90" fmla="*/ 6 w 60"/>
                  <a:gd name="T91" fmla="*/ 2 h 9"/>
                  <a:gd name="T92" fmla="*/ 1 w 60"/>
                  <a:gd name="T93" fmla="*/ 3 h 9"/>
                  <a:gd name="T94" fmla="*/ 0 w 60"/>
                  <a:gd name="T95" fmla="*/ 3 h 9"/>
                  <a:gd name="T96" fmla="*/ 2 w 60"/>
                  <a:gd name="T97" fmla="*/ 3 h 9"/>
                  <a:gd name="T98" fmla="*/ 8 w 60"/>
                  <a:gd name="T99" fmla="*/ 4 h 9"/>
                  <a:gd name="T100" fmla="*/ 15 w 60"/>
                  <a:gd name="T101" fmla="*/ 4 h 9"/>
                  <a:gd name="T102" fmla="*/ 6 w 60"/>
                  <a:gd name="T103" fmla="*/ 5 h 9"/>
                  <a:gd name="T104" fmla="*/ 4 w 60"/>
                  <a:gd name="T105" fmla="*/ 5 h 9"/>
                  <a:gd name="T106" fmla="*/ 5 w 60"/>
                  <a:gd name="T107" fmla="*/ 5 h 9"/>
                  <a:gd name="T108" fmla="*/ 10 w 60"/>
                  <a:gd name="T109" fmla="*/ 5 h 9"/>
                  <a:gd name="T110" fmla="*/ 6 w 60"/>
                  <a:gd name="T111" fmla="*/ 6 h 9"/>
                  <a:gd name="T112" fmla="*/ 9 w 60"/>
                  <a:gd name="T113" fmla="*/ 7 h 9"/>
                  <a:gd name="T114" fmla="*/ 8 w 60"/>
                  <a:gd name="T115" fmla="*/ 9 h 9"/>
                  <a:gd name="T116" fmla="*/ 48 w 60"/>
                  <a:gd name="T117" fmla="*/ 1 h 9"/>
                  <a:gd name="T118" fmla="*/ 49 w 60"/>
                  <a:gd name="T119" fmla="*/ 1 h 9"/>
                  <a:gd name="T120" fmla="*/ 48 w 60"/>
                  <a:gd name="T121" fmla="*/ 2 h 9"/>
                  <a:gd name="T122" fmla="*/ 22 w 60"/>
                  <a:gd name="T123" fmla="*/ 6 h 9"/>
                  <a:gd name="T124" fmla="*/ 19 w 60"/>
                  <a:gd name="T1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9">
                    <a:moveTo>
                      <a:pt x="8" y="9"/>
                    </a:moveTo>
                    <a:cubicBezTo>
                      <a:pt x="9" y="9"/>
                      <a:pt x="8" y="9"/>
                      <a:pt x="9" y="9"/>
                    </a:cubicBezTo>
                    <a:cubicBezTo>
                      <a:pt x="10" y="9"/>
                      <a:pt x="12"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4" y="9"/>
                    </a:cubicBezTo>
                    <a:cubicBezTo>
                      <a:pt x="14" y="9"/>
                      <a:pt x="14" y="9"/>
                      <a:pt x="14" y="9"/>
                    </a:cubicBezTo>
                    <a:cubicBezTo>
                      <a:pt x="14" y="9"/>
                      <a:pt x="14" y="9"/>
                      <a:pt x="14" y="8"/>
                    </a:cubicBezTo>
                    <a:cubicBezTo>
                      <a:pt x="16" y="8"/>
                      <a:pt x="18" y="8"/>
                      <a:pt x="19" y="9"/>
                    </a:cubicBezTo>
                    <a:cubicBezTo>
                      <a:pt x="19" y="8"/>
                      <a:pt x="19" y="8"/>
                      <a:pt x="19" y="8"/>
                    </a:cubicBezTo>
                    <a:cubicBezTo>
                      <a:pt x="19" y="9"/>
                      <a:pt x="19" y="9"/>
                      <a:pt x="19" y="9"/>
                    </a:cubicBezTo>
                    <a:cubicBezTo>
                      <a:pt x="19" y="8"/>
                      <a:pt x="19" y="8"/>
                      <a:pt x="19" y="8"/>
                    </a:cubicBezTo>
                    <a:cubicBezTo>
                      <a:pt x="20" y="8"/>
                      <a:pt x="21"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2" y="9"/>
                    </a:cubicBezTo>
                    <a:cubicBezTo>
                      <a:pt x="22" y="9"/>
                      <a:pt x="22" y="9"/>
                      <a:pt x="22" y="9"/>
                    </a:cubicBezTo>
                    <a:cubicBezTo>
                      <a:pt x="22" y="9"/>
                      <a:pt x="22" y="9"/>
                      <a:pt x="22" y="9"/>
                    </a:cubicBezTo>
                    <a:cubicBezTo>
                      <a:pt x="22" y="9"/>
                      <a:pt x="22" y="9"/>
                      <a:pt x="22" y="9"/>
                    </a:cubicBezTo>
                    <a:cubicBezTo>
                      <a:pt x="21" y="8"/>
                      <a:pt x="19" y="8"/>
                      <a:pt x="17" y="7"/>
                    </a:cubicBezTo>
                    <a:cubicBezTo>
                      <a:pt x="17" y="7"/>
                      <a:pt x="17" y="8"/>
                      <a:pt x="17" y="8"/>
                    </a:cubicBezTo>
                    <a:cubicBezTo>
                      <a:pt x="16" y="7"/>
                      <a:pt x="16" y="7"/>
                      <a:pt x="16" y="7"/>
                    </a:cubicBezTo>
                    <a:cubicBezTo>
                      <a:pt x="15" y="7"/>
                      <a:pt x="15" y="8"/>
                      <a:pt x="15" y="7"/>
                    </a:cubicBezTo>
                    <a:cubicBezTo>
                      <a:pt x="15" y="7"/>
                      <a:pt x="15" y="7"/>
                      <a:pt x="15" y="7"/>
                    </a:cubicBezTo>
                    <a:cubicBezTo>
                      <a:pt x="16" y="7"/>
                      <a:pt x="18" y="7"/>
                      <a:pt x="19" y="7"/>
                    </a:cubicBezTo>
                    <a:cubicBezTo>
                      <a:pt x="19" y="7"/>
                      <a:pt x="19" y="7"/>
                      <a:pt x="19" y="7"/>
                    </a:cubicBezTo>
                    <a:cubicBezTo>
                      <a:pt x="19" y="7"/>
                      <a:pt x="19" y="7"/>
                      <a:pt x="19" y="7"/>
                    </a:cubicBezTo>
                    <a:cubicBezTo>
                      <a:pt x="19" y="7"/>
                      <a:pt x="19" y="7"/>
                      <a:pt x="19" y="7"/>
                    </a:cubicBezTo>
                    <a:cubicBezTo>
                      <a:pt x="20" y="7"/>
                      <a:pt x="20" y="7"/>
                      <a:pt x="19" y="7"/>
                    </a:cubicBezTo>
                    <a:cubicBezTo>
                      <a:pt x="19" y="7"/>
                      <a:pt x="19" y="7"/>
                      <a:pt x="19" y="7"/>
                    </a:cubicBezTo>
                    <a:cubicBezTo>
                      <a:pt x="19" y="7"/>
                      <a:pt x="19" y="7"/>
                      <a:pt x="19" y="7"/>
                    </a:cubicBezTo>
                    <a:cubicBezTo>
                      <a:pt x="19" y="6"/>
                      <a:pt x="20" y="7"/>
                      <a:pt x="20" y="7"/>
                    </a:cubicBezTo>
                    <a:cubicBezTo>
                      <a:pt x="20" y="7"/>
                      <a:pt x="20" y="7"/>
                      <a:pt x="20" y="7"/>
                    </a:cubicBezTo>
                    <a:cubicBezTo>
                      <a:pt x="20" y="7"/>
                      <a:pt x="20" y="7"/>
                      <a:pt x="20" y="7"/>
                    </a:cubicBezTo>
                    <a:cubicBezTo>
                      <a:pt x="21" y="7"/>
                      <a:pt x="21" y="7"/>
                      <a:pt x="21" y="7"/>
                    </a:cubicBezTo>
                    <a:cubicBezTo>
                      <a:pt x="22" y="7"/>
                      <a:pt x="23" y="8"/>
                      <a:pt x="23" y="8"/>
                    </a:cubicBezTo>
                    <a:cubicBezTo>
                      <a:pt x="23" y="8"/>
                      <a:pt x="24" y="7"/>
                      <a:pt x="24" y="7"/>
                    </a:cubicBezTo>
                    <a:cubicBezTo>
                      <a:pt x="24" y="7"/>
                      <a:pt x="23" y="7"/>
                      <a:pt x="23" y="7"/>
                    </a:cubicBezTo>
                    <a:cubicBezTo>
                      <a:pt x="23" y="7"/>
                      <a:pt x="22" y="7"/>
                      <a:pt x="22" y="7"/>
                    </a:cubicBezTo>
                    <a:cubicBezTo>
                      <a:pt x="21" y="7"/>
                      <a:pt x="21" y="6"/>
                      <a:pt x="20" y="6"/>
                    </a:cubicBezTo>
                    <a:cubicBezTo>
                      <a:pt x="20" y="6"/>
                      <a:pt x="20" y="6"/>
                      <a:pt x="20" y="6"/>
                    </a:cubicBezTo>
                    <a:cubicBezTo>
                      <a:pt x="21" y="6"/>
                      <a:pt x="22" y="6"/>
                      <a:pt x="22" y="7"/>
                    </a:cubicBezTo>
                    <a:cubicBezTo>
                      <a:pt x="23" y="7"/>
                      <a:pt x="24" y="7"/>
                      <a:pt x="25" y="7"/>
                    </a:cubicBezTo>
                    <a:cubicBezTo>
                      <a:pt x="25" y="7"/>
                      <a:pt x="27" y="7"/>
                      <a:pt x="28" y="7"/>
                    </a:cubicBezTo>
                    <a:cubicBezTo>
                      <a:pt x="28" y="7"/>
                      <a:pt x="27" y="6"/>
                      <a:pt x="28" y="6"/>
                    </a:cubicBezTo>
                    <a:cubicBezTo>
                      <a:pt x="28" y="6"/>
                      <a:pt x="28" y="6"/>
                      <a:pt x="28" y="6"/>
                    </a:cubicBezTo>
                    <a:cubicBezTo>
                      <a:pt x="28" y="6"/>
                      <a:pt x="28" y="5"/>
                      <a:pt x="29" y="5"/>
                    </a:cubicBezTo>
                    <a:cubicBezTo>
                      <a:pt x="29" y="5"/>
                      <a:pt x="29" y="5"/>
                      <a:pt x="30" y="5"/>
                    </a:cubicBezTo>
                    <a:cubicBezTo>
                      <a:pt x="30" y="5"/>
                      <a:pt x="31" y="6"/>
                      <a:pt x="32" y="5"/>
                    </a:cubicBezTo>
                    <a:cubicBezTo>
                      <a:pt x="32" y="5"/>
                      <a:pt x="32" y="6"/>
                      <a:pt x="32" y="6"/>
                    </a:cubicBezTo>
                    <a:cubicBezTo>
                      <a:pt x="32" y="5"/>
                      <a:pt x="32" y="5"/>
                      <a:pt x="32" y="5"/>
                    </a:cubicBezTo>
                    <a:cubicBezTo>
                      <a:pt x="32" y="4"/>
                      <a:pt x="32" y="4"/>
                      <a:pt x="32" y="4"/>
                    </a:cubicBezTo>
                    <a:cubicBezTo>
                      <a:pt x="32" y="4"/>
                      <a:pt x="33" y="4"/>
                      <a:pt x="34" y="5"/>
                    </a:cubicBezTo>
                    <a:cubicBezTo>
                      <a:pt x="34" y="4"/>
                      <a:pt x="34" y="4"/>
                      <a:pt x="34" y="4"/>
                    </a:cubicBezTo>
                    <a:cubicBezTo>
                      <a:pt x="34" y="4"/>
                      <a:pt x="33" y="4"/>
                      <a:pt x="33" y="4"/>
                    </a:cubicBezTo>
                    <a:cubicBezTo>
                      <a:pt x="35" y="3"/>
                      <a:pt x="35" y="5"/>
                      <a:pt x="37" y="4"/>
                    </a:cubicBezTo>
                    <a:cubicBezTo>
                      <a:pt x="37" y="4"/>
                      <a:pt x="36" y="4"/>
                      <a:pt x="37" y="4"/>
                    </a:cubicBezTo>
                    <a:cubicBezTo>
                      <a:pt x="38" y="4"/>
                      <a:pt x="40" y="4"/>
                      <a:pt x="41" y="4"/>
                    </a:cubicBezTo>
                    <a:cubicBezTo>
                      <a:pt x="41" y="4"/>
                      <a:pt x="41" y="4"/>
                      <a:pt x="42" y="4"/>
                    </a:cubicBezTo>
                    <a:cubicBezTo>
                      <a:pt x="42" y="4"/>
                      <a:pt x="43" y="4"/>
                      <a:pt x="43" y="4"/>
                    </a:cubicBezTo>
                    <a:cubicBezTo>
                      <a:pt x="43" y="4"/>
                      <a:pt x="42" y="4"/>
                      <a:pt x="42" y="3"/>
                    </a:cubicBezTo>
                    <a:cubicBezTo>
                      <a:pt x="43" y="3"/>
                      <a:pt x="44" y="4"/>
                      <a:pt x="45" y="3"/>
                    </a:cubicBezTo>
                    <a:cubicBezTo>
                      <a:pt x="46" y="3"/>
                      <a:pt x="46" y="3"/>
                      <a:pt x="47" y="4"/>
                    </a:cubicBezTo>
                    <a:cubicBezTo>
                      <a:pt x="47" y="3"/>
                      <a:pt x="47" y="3"/>
                      <a:pt x="47" y="3"/>
                    </a:cubicBezTo>
                    <a:cubicBezTo>
                      <a:pt x="48" y="3"/>
                      <a:pt x="48" y="4"/>
                      <a:pt x="48" y="4"/>
                    </a:cubicBezTo>
                    <a:cubicBezTo>
                      <a:pt x="48" y="3"/>
                      <a:pt x="49" y="3"/>
                      <a:pt x="49" y="3"/>
                    </a:cubicBezTo>
                    <a:cubicBezTo>
                      <a:pt x="50" y="3"/>
                      <a:pt x="50" y="3"/>
                      <a:pt x="51" y="2"/>
                    </a:cubicBezTo>
                    <a:cubicBezTo>
                      <a:pt x="50" y="2"/>
                      <a:pt x="50" y="2"/>
                      <a:pt x="50" y="2"/>
                    </a:cubicBezTo>
                    <a:cubicBezTo>
                      <a:pt x="50" y="2"/>
                      <a:pt x="50" y="2"/>
                      <a:pt x="50" y="2"/>
                    </a:cubicBezTo>
                    <a:cubicBezTo>
                      <a:pt x="50" y="2"/>
                      <a:pt x="51" y="2"/>
                      <a:pt x="52" y="2"/>
                    </a:cubicBezTo>
                    <a:cubicBezTo>
                      <a:pt x="52" y="2"/>
                      <a:pt x="52" y="2"/>
                      <a:pt x="52" y="2"/>
                    </a:cubicBezTo>
                    <a:cubicBezTo>
                      <a:pt x="54" y="2"/>
                      <a:pt x="55" y="2"/>
                      <a:pt x="57" y="3"/>
                    </a:cubicBezTo>
                    <a:cubicBezTo>
                      <a:pt x="57" y="2"/>
                      <a:pt x="58" y="2"/>
                      <a:pt x="58" y="2"/>
                    </a:cubicBezTo>
                    <a:cubicBezTo>
                      <a:pt x="58" y="2"/>
                      <a:pt x="58" y="2"/>
                      <a:pt x="59" y="2"/>
                    </a:cubicBezTo>
                    <a:cubicBezTo>
                      <a:pt x="59" y="2"/>
                      <a:pt x="59" y="2"/>
                      <a:pt x="59" y="2"/>
                    </a:cubicBezTo>
                    <a:cubicBezTo>
                      <a:pt x="59" y="2"/>
                      <a:pt x="59" y="2"/>
                      <a:pt x="59" y="2"/>
                    </a:cubicBezTo>
                    <a:cubicBezTo>
                      <a:pt x="59" y="3"/>
                      <a:pt x="60" y="3"/>
                      <a:pt x="60" y="3"/>
                    </a:cubicBezTo>
                    <a:cubicBezTo>
                      <a:pt x="60" y="2"/>
                      <a:pt x="59" y="2"/>
                      <a:pt x="59" y="2"/>
                    </a:cubicBezTo>
                    <a:cubicBezTo>
                      <a:pt x="59" y="2"/>
                      <a:pt x="59" y="2"/>
                      <a:pt x="59" y="2"/>
                    </a:cubicBezTo>
                    <a:cubicBezTo>
                      <a:pt x="59" y="2"/>
                      <a:pt x="58" y="2"/>
                      <a:pt x="58" y="2"/>
                    </a:cubicBezTo>
                    <a:cubicBezTo>
                      <a:pt x="58" y="2"/>
                      <a:pt x="58" y="2"/>
                      <a:pt x="58" y="2"/>
                    </a:cubicBezTo>
                    <a:cubicBezTo>
                      <a:pt x="58" y="2"/>
                      <a:pt x="58" y="2"/>
                      <a:pt x="58" y="2"/>
                    </a:cubicBezTo>
                    <a:cubicBezTo>
                      <a:pt x="58" y="1"/>
                      <a:pt x="59" y="1"/>
                      <a:pt x="59" y="1"/>
                    </a:cubicBezTo>
                    <a:cubicBezTo>
                      <a:pt x="60" y="1"/>
                      <a:pt x="60" y="1"/>
                      <a:pt x="60" y="1"/>
                    </a:cubicBezTo>
                    <a:cubicBezTo>
                      <a:pt x="60" y="1"/>
                      <a:pt x="60" y="0"/>
                      <a:pt x="60" y="0"/>
                    </a:cubicBezTo>
                    <a:cubicBezTo>
                      <a:pt x="60" y="0"/>
                      <a:pt x="60" y="0"/>
                      <a:pt x="60" y="0"/>
                    </a:cubicBezTo>
                    <a:cubicBezTo>
                      <a:pt x="60" y="0"/>
                      <a:pt x="59" y="0"/>
                      <a:pt x="59" y="1"/>
                    </a:cubicBezTo>
                    <a:cubicBezTo>
                      <a:pt x="59" y="1"/>
                      <a:pt x="58" y="1"/>
                      <a:pt x="58" y="1"/>
                    </a:cubicBezTo>
                    <a:cubicBezTo>
                      <a:pt x="58" y="1"/>
                      <a:pt x="57" y="1"/>
                      <a:pt x="57" y="1"/>
                    </a:cubicBezTo>
                    <a:cubicBezTo>
                      <a:pt x="57" y="1"/>
                      <a:pt x="56" y="1"/>
                      <a:pt x="56" y="1"/>
                    </a:cubicBezTo>
                    <a:cubicBezTo>
                      <a:pt x="55" y="0"/>
                      <a:pt x="54" y="0"/>
                      <a:pt x="52" y="0"/>
                    </a:cubicBezTo>
                    <a:cubicBezTo>
                      <a:pt x="51" y="0"/>
                      <a:pt x="51" y="0"/>
                      <a:pt x="50" y="0"/>
                    </a:cubicBezTo>
                    <a:cubicBezTo>
                      <a:pt x="50" y="0"/>
                      <a:pt x="50" y="0"/>
                      <a:pt x="50"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9" y="0"/>
                    </a:cubicBezTo>
                    <a:cubicBezTo>
                      <a:pt x="49" y="0"/>
                      <a:pt x="49"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7" y="1"/>
                    </a:cubicBezTo>
                    <a:cubicBezTo>
                      <a:pt x="47" y="1"/>
                      <a:pt x="47" y="1"/>
                      <a:pt x="47" y="1"/>
                    </a:cubicBezTo>
                    <a:cubicBezTo>
                      <a:pt x="47" y="1"/>
                      <a:pt x="47" y="1"/>
                      <a:pt x="47" y="1"/>
                    </a:cubicBezTo>
                    <a:cubicBezTo>
                      <a:pt x="46" y="1"/>
                      <a:pt x="45" y="1"/>
                      <a:pt x="44" y="1"/>
                    </a:cubicBezTo>
                    <a:cubicBezTo>
                      <a:pt x="43" y="1"/>
                      <a:pt x="42" y="0"/>
                      <a:pt x="42" y="1"/>
                    </a:cubicBezTo>
                    <a:cubicBezTo>
                      <a:pt x="42" y="1"/>
                      <a:pt x="41" y="1"/>
                      <a:pt x="41" y="1"/>
                    </a:cubicBezTo>
                    <a:cubicBezTo>
                      <a:pt x="41" y="1"/>
                      <a:pt x="40" y="1"/>
                      <a:pt x="40" y="1"/>
                    </a:cubicBezTo>
                    <a:cubicBezTo>
                      <a:pt x="39" y="1"/>
                      <a:pt x="39" y="0"/>
                      <a:pt x="39" y="0"/>
                    </a:cubicBezTo>
                    <a:cubicBezTo>
                      <a:pt x="38" y="0"/>
                      <a:pt x="37" y="1"/>
                      <a:pt x="36" y="1"/>
                    </a:cubicBezTo>
                    <a:cubicBezTo>
                      <a:pt x="34" y="1"/>
                      <a:pt x="32" y="1"/>
                      <a:pt x="30" y="1"/>
                    </a:cubicBezTo>
                    <a:cubicBezTo>
                      <a:pt x="30" y="1"/>
                      <a:pt x="30" y="1"/>
                      <a:pt x="29" y="1"/>
                    </a:cubicBezTo>
                    <a:cubicBezTo>
                      <a:pt x="26" y="2"/>
                      <a:pt x="23" y="1"/>
                      <a:pt x="19" y="2"/>
                    </a:cubicBezTo>
                    <a:cubicBezTo>
                      <a:pt x="19" y="1"/>
                      <a:pt x="17" y="2"/>
                      <a:pt x="17" y="2"/>
                    </a:cubicBezTo>
                    <a:cubicBezTo>
                      <a:pt x="16" y="2"/>
                      <a:pt x="16" y="2"/>
                      <a:pt x="15" y="2"/>
                    </a:cubicBezTo>
                    <a:cubicBezTo>
                      <a:pt x="15" y="2"/>
                      <a:pt x="15" y="2"/>
                      <a:pt x="14" y="2"/>
                    </a:cubicBezTo>
                    <a:cubicBezTo>
                      <a:pt x="11" y="2"/>
                      <a:pt x="9" y="2"/>
                      <a:pt x="6" y="2"/>
                    </a:cubicBezTo>
                    <a:cubicBezTo>
                      <a:pt x="6" y="2"/>
                      <a:pt x="6" y="2"/>
                      <a:pt x="6" y="2"/>
                    </a:cubicBezTo>
                    <a:cubicBezTo>
                      <a:pt x="5" y="3"/>
                      <a:pt x="4" y="2"/>
                      <a:pt x="2" y="3"/>
                    </a:cubicBezTo>
                    <a:cubicBezTo>
                      <a:pt x="2" y="3"/>
                      <a:pt x="2" y="3"/>
                      <a:pt x="2" y="3"/>
                    </a:cubicBezTo>
                    <a:cubicBezTo>
                      <a:pt x="2" y="3"/>
                      <a:pt x="2" y="3"/>
                      <a:pt x="1" y="3"/>
                    </a:cubicBezTo>
                    <a:cubicBezTo>
                      <a:pt x="1" y="3"/>
                      <a:pt x="1" y="3"/>
                      <a:pt x="0" y="3"/>
                    </a:cubicBezTo>
                    <a:cubicBezTo>
                      <a:pt x="0" y="3"/>
                      <a:pt x="0" y="3"/>
                      <a:pt x="0" y="3"/>
                    </a:cubicBezTo>
                    <a:cubicBezTo>
                      <a:pt x="0" y="3"/>
                      <a:pt x="0" y="3"/>
                      <a:pt x="0" y="3"/>
                    </a:cubicBezTo>
                    <a:cubicBezTo>
                      <a:pt x="0" y="3"/>
                      <a:pt x="0" y="3"/>
                      <a:pt x="0" y="3"/>
                    </a:cubicBezTo>
                    <a:cubicBezTo>
                      <a:pt x="1" y="3"/>
                      <a:pt x="1" y="3"/>
                      <a:pt x="1" y="3"/>
                    </a:cubicBezTo>
                    <a:cubicBezTo>
                      <a:pt x="2" y="3"/>
                      <a:pt x="2" y="3"/>
                      <a:pt x="2" y="3"/>
                    </a:cubicBezTo>
                    <a:cubicBezTo>
                      <a:pt x="2" y="3"/>
                      <a:pt x="2" y="3"/>
                      <a:pt x="2" y="3"/>
                    </a:cubicBezTo>
                    <a:cubicBezTo>
                      <a:pt x="2" y="3"/>
                      <a:pt x="3" y="3"/>
                      <a:pt x="3" y="4"/>
                    </a:cubicBezTo>
                    <a:cubicBezTo>
                      <a:pt x="4" y="4"/>
                      <a:pt x="6" y="4"/>
                      <a:pt x="8" y="4"/>
                    </a:cubicBezTo>
                    <a:cubicBezTo>
                      <a:pt x="8" y="4"/>
                      <a:pt x="8" y="4"/>
                      <a:pt x="8" y="4"/>
                    </a:cubicBezTo>
                    <a:cubicBezTo>
                      <a:pt x="10" y="4"/>
                      <a:pt x="12" y="4"/>
                      <a:pt x="13" y="4"/>
                    </a:cubicBezTo>
                    <a:cubicBezTo>
                      <a:pt x="14" y="4"/>
                      <a:pt x="14" y="4"/>
                      <a:pt x="15" y="4"/>
                    </a:cubicBezTo>
                    <a:cubicBezTo>
                      <a:pt x="13" y="5"/>
                      <a:pt x="9" y="4"/>
                      <a:pt x="6" y="5"/>
                    </a:cubicBezTo>
                    <a:cubicBezTo>
                      <a:pt x="6" y="5"/>
                      <a:pt x="6" y="5"/>
                      <a:pt x="6" y="5"/>
                    </a:cubicBezTo>
                    <a:cubicBezTo>
                      <a:pt x="6" y="5"/>
                      <a:pt x="6" y="5"/>
                      <a:pt x="6" y="5"/>
                    </a:cubicBezTo>
                    <a:cubicBezTo>
                      <a:pt x="6" y="5"/>
                      <a:pt x="5" y="5"/>
                      <a:pt x="5" y="5"/>
                    </a:cubicBezTo>
                    <a:cubicBezTo>
                      <a:pt x="5" y="5"/>
                      <a:pt x="4" y="4"/>
                      <a:pt x="4" y="5"/>
                    </a:cubicBezTo>
                    <a:cubicBezTo>
                      <a:pt x="4" y="5"/>
                      <a:pt x="4" y="5"/>
                      <a:pt x="4" y="5"/>
                    </a:cubicBezTo>
                    <a:cubicBezTo>
                      <a:pt x="4" y="5"/>
                      <a:pt x="4" y="5"/>
                      <a:pt x="4" y="5"/>
                    </a:cubicBezTo>
                    <a:cubicBezTo>
                      <a:pt x="4" y="5"/>
                      <a:pt x="4" y="5"/>
                      <a:pt x="4" y="5"/>
                    </a:cubicBezTo>
                    <a:cubicBezTo>
                      <a:pt x="4" y="5"/>
                      <a:pt x="5" y="5"/>
                      <a:pt x="5" y="5"/>
                    </a:cubicBezTo>
                    <a:cubicBezTo>
                      <a:pt x="5" y="5"/>
                      <a:pt x="6" y="5"/>
                      <a:pt x="6" y="5"/>
                    </a:cubicBezTo>
                    <a:cubicBezTo>
                      <a:pt x="6" y="5"/>
                      <a:pt x="6" y="5"/>
                      <a:pt x="6" y="5"/>
                    </a:cubicBezTo>
                    <a:cubicBezTo>
                      <a:pt x="7" y="5"/>
                      <a:pt x="8" y="5"/>
                      <a:pt x="10" y="5"/>
                    </a:cubicBezTo>
                    <a:cubicBezTo>
                      <a:pt x="10" y="5"/>
                      <a:pt x="11" y="5"/>
                      <a:pt x="11" y="5"/>
                    </a:cubicBezTo>
                    <a:cubicBezTo>
                      <a:pt x="11" y="5"/>
                      <a:pt x="10" y="6"/>
                      <a:pt x="9" y="6"/>
                    </a:cubicBezTo>
                    <a:cubicBezTo>
                      <a:pt x="8" y="6"/>
                      <a:pt x="7" y="6"/>
                      <a:pt x="6" y="6"/>
                    </a:cubicBezTo>
                    <a:cubicBezTo>
                      <a:pt x="5" y="6"/>
                      <a:pt x="5" y="6"/>
                      <a:pt x="5" y="6"/>
                    </a:cubicBezTo>
                    <a:cubicBezTo>
                      <a:pt x="4" y="6"/>
                      <a:pt x="4" y="6"/>
                      <a:pt x="3" y="6"/>
                    </a:cubicBezTo>
                    <a:cubicBezTo>
                      <a:pt x="5" y="7"/>
                      <a:pt x="8" y="6"/>
                      <a:pt x="9" y="7"/>
                    </a:cubicBezTo>
                    <a:cubicBezTo>
                      <a:pt x="9" y="7"/>
                      <a:pt x="9" y="7"/>
                      <a:pt x="8" y="7"/>
                    </a:cubicBezTo>
                    <a:cubicBezTo>
                      <a:pt x="9" y="8"/>
                      <a:pt x="9" y="8"/>
                      <a:pt x="9" y="8"/>
                    </a:cubicBezTo>
                    <a:cubicBezTo>
                      <a:pt x="9" y="8"/>
                      <a:pt x="8" y="8"/>
                      <a:pt x="8" y="9"/>
                    </a:cubicBezTo>
                    <a:close/>
                    <a:moveTo>
                      <a:pt x="48" y="2"/>
                    </a:moveTo>
                    <a:cubicBezTo>
                      <a:pt x="48" y="2"/>
                      <a:pt x="48" y="1"/>
                      <a:pt x="48" y="1"/>
                    </a:cubicBezTo>
                    <a:cubicBezTo>
                      <a:pt x="48" y="1"/>
                      <a:pt x="48" y="1"/>
                      <a:pt x="48" y="1"/>
                    </a:cubicBezTo>
                    <a:cubicBezTo>
                      <a:pt x="48" y="1"/>
                      <a:pt x="48" y="1"/>
                      <a:pt x="49" y="1"/>
                    </a:cubicBezTo>
                    <a:cubicBezTo>
                      <a:pt x="49" y="1"/>
                      <a:pt x="49" y="1"/>
                      <a:pt x="49" y="1"/>
                    </a:cubicBezTo>
                    <a:cubicBezTo>
                      <a:pt x="49" y="1"/>
                      <a:pt x="49" y="1"/>
                      <a:pt x="49" y="1"/>
                    </a:cubicBezTo>
                    <a:cubicBezTo>
                      <a:pt x="49" y="1"/>
                      <a:pt x="49" y="1"/>
                      <a:pt x="50" y="1"/>
                    </a:cubicBezTo>
                    <a:cubicBezTo>
                      <a:pt x="50" y="2"/>
                      <a:pt x="50" y="2"/>
                      <a:pt x="50" y="2"/>
                    </a:cubicBezTo>
                    <a:cubicBezTo>
                      <a:pt x="49" y="2"/>
                      <a:pt x="49" y="2"/>
                      <a:pt x="48" y="2"/>
                    </a:cubicBezTo>
                    <a:close/>
                    <a:moveTo>
                      <a:pt x="22" y="6"/>
                    </a:moveTo>
                    <a:cubicBezTo>
                      <a:pt x="23" y="6"/>
                      <a:pt x="23" y="6"/>
                      <a:pt x="23" y="6"/>
                    </a:cubicBezTo>
                    <a:cubicBezTo>
                      <a:pt x="23" y="7"/>
                      <a:pt x="22" y="6"/>
                      <a:pt x="22" y="6"/>
                    </a:cubicBezTo>
                    <a:close/>
                    <a:moveTo>
                      <a:pt x="19" y="7"/>
                    </a:moveTo>
                    <a:cubicBezTo>
                      <a:pt x="19" y="7"/>
                      <a:pt x="19" y="7"/>
                      <a:pt x="19" y="7"/>
                    </a:cubicBezTo>
                    <a:cubicBezTo>
                      <a:pt x="19" y="7"/>
                      <a:pt x="19" y="7"/>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78"/>
              <p:cNvSpPr/>
              <p:nvPr/>
            </p:nvSpPr>
            <p:spPr bwMode="auto">
              <a:xfrm>
                <a:off x="2121" y="1385"/>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79"/>
              <p:cNvSpPr>
                <a:spLocks noEditPoints="1"/>
              </p:cNvSpPr>
              <p:nvPr/>
            </p:nvSpPr>
            <p:spPr bwMode="auto">
              <a:xfrm>
                <a:off x="1002" y="1154"/>
                <a:ext cx="1115" cy="438"/>
              </a:xfrm>
              <a:custGeom>
                <a:avLst/>
                <a:gdLst>
                  <a:gd name="T0" fmla="*/ 256 w 273"/>
                  <a:gd name="T1" fmla="*/ 93 h 106"/>
                  <a:gd name="T2" fmla="*/ 261 w 273"/>
                  <a:gd name="T3" fmla="*/ 80 h 106"/>
                  <a:gd name="T4" fmla="*/ 253 w 273"/>
                  <a:gd name="T5" fmla="*/ 62 h 106"/>
                  <a:gd name="T6" fmla="*/ 211 w 273"/>
                  <a:gd name="T7" fmla="*/ 42 h 106"/>
                  <a:gd name="T8" fmla="*/ 221 w 273"/>
                  <a:gd name="T9" fmla="*/ 15 h 106"/>
                  <a:gd name="T10" fmla="*/ 173 w 273"/>
                  <a:gd name="T11" fmla="*/ 6 h 106"/>
                  <a:gd name="T12" fmla="*/ 89 w 273"/>
                  <a:gd name="T13" fmla="*/ 3 h 106"/>
                  <a:gd name="T14" fmla="*/ 35 w 273"/>
                  <a:gd name="T15" fmla="*/ 1 h 106"/>
                  <a:gd name="T16" fmla="*/ 44 w 273"/>
                  <a:gd name="T17" fmla="*/ 2 h 106"/>
                  <a:gd name="T18" fmla="*/ 33 w 273"/>
                  <a:gd name="T19" fmla="*/ 3 h 106"/>
                  <a:gd name="T20" fmla="*/ 35 w 273"/>
                  <a:gd name="T21" fmla="*/ 8 h 106"/>
                  <a:gd name="T22" fmla="*/ 74 w 273"/>
                  <a:gd name="T23" fmla="*/ 15 h 106"/>
                  <a:gd name="T24" fmla="*/ 71 w 273"/>
                  <a:gd name="T25" fmla="*/ 17 h 106"/>
                  <a:gd name="T26" fmla="*/ 81 w 273"/>
                  <a:gd name="T27" fmla="*/ 21 h 106"/>
                  <a:gd name="T28" fmla="*/ 109 w 273"/>
                  <a:gd name="T29" fmla="*/ 26 h 106"/>
                  <a:gd name="T30" fmla="*/ 76 w 273"/>
                  <a:gd name="T31" fmla="*/ 30 h 106"/>
                  <a:gd name="T32" fmla="*/ 108 w 273"/>
                  <a:gd name="T33" fmla="*/ 38 h 106"/>
                  <a:gd name="T34" fmla="*/ 35 w 273"/>
                  <a:gd name="T35" fmla="*/ 36 h 106"/>
                  <a:gd name="T36" fmla="*/ 55 w 273"/>
                  <a:gd name="T37" fmla="*/ 39 h 106"/>
                  <a:gd name="T38" fmla="*/ 31 w 273"/>
                  <a:gd name="T39" fmla="*/ 39 h 106"/>
                  <a:gd name="T40" fmla="*/ 15 w 273"/>
                  <a:gd name="T41" fmla="*/ 41 h 106"/>
                  <a:gd name="T42" fmla="*/ 63 w 273"/>
                  <a:gd name="T43" fmla="*/ 48 h 106"/>
                  <a:gd name="T44" fmla="*/ 79 w 273"/>
                  <a:gd name="T45" fmla="*/ 54 h 106"/>
                  <a:gd name="T46" fmla="*/ 68 w 273"/>
                  <a:gd name="T47" fmla="*/ 57 h 106"/>
                  <a:gd name="T48" fmla="*/ 79 w 273"/>
                  <a:gd name="T49" fmla="*/ 62 h 106"/>
                  <a:gd name="T50" fmla="*/ 62 w 273"/>
                  <a:gd name="T51" fmla="*/ 67 h 106"/>
                  <a:gd name="T52" fmla="*/ 68 w 273"/>
                  <a:gd name="T53" fmla="*/ 71 h 106"/>
                  <a:gd name="T54" fmla="*/ 65 w 273"/>
                  <a:gd name="T55" fmla="*/ 78 h 106"/>
                  <a:gd name="T56" fmla="*/ 67 w 273"/>
                  <a:gd name="T57" fmla="*/ 79 h 106"/>
                  <a:gd name="T58" fmla="*/ 32 w 273"/>
                  <a:gd name="T59" fmla="*/ 80 h 106"/>
                  <a:gd name="T60" fmla="*/ 23 w 273"/>
                  <a:gd name="T61" fmla="*/ 85 h 106"/>
                  <a:gd name="T62" fmla="*/ 74 w 273"/>
                  <a:gd name="T63" fmla="*/ 92 h 106"/>
                  <a:gd name="T64" fmla="*/ 131 w 273"/>
                  <a:gd name="T65" fmla="*/ 98 h 106"/>
                  <a:gd name="T66" fmla="*/ 213 w 273"/>
                  <a:gd name="T67" fmla="*/ 104 h 106"/>
                  <a:gd name="T68" fmla="*/ 125 w 273"/>
                  <a:gd name="T69" fmla="*/ 3 h 106"/>
                  <a:gd name="T70" fmla="*/ 49 w 273"/>
                  <a:gd name="T71" fmla="*/ 5 h 106"/>
                  <a:gd name="T72" fmla="*/ 79 w 273"/>
                  <a:gd name="T73" fmla="*/ 3 h 106"/>
                  <a:gd name="T74" fmla="*/ 75 w 273"/>
                  <a:gd name="T75" fmla="*/ 4 h 106"/>
                  <a:gd name="T76" fmla="*/ 92 w 273"/>
                  <a:gd name="T77" fmla="*/ 7 h 106"/>
                  <a:gd name="T78" fmla="*/ 58 w 273"/>
                  <a:gd name="T79" fmla="*/ 8 h 106"/>
                  <a:gd name="T80" fmla="*/ 76 w 273"/>
                  <a:gd name="T81" fmla="*/ 16 h 106"/>
                  <a:gd name="T82" fmla="*/ 93 w 273"/>
                  <a:gd name="T83" fmla="*/ 22 h 106"/>
                  <a:gd name="T84" fmla="*/ 83 w 273"/>
                  <a:gd name="T85" fmla="*/ 30 h 106"/>
                  <a:gd name="T86" fmla="*/ 28 w 273"/>
                  <a:gd name="T87" fmla="*/ 35 h 106"/>
                  <a:gd name="T88" fmla="*/ 70 w 273"/>
                  <a:gd name="T89" fmla="*/ 39 h 106"/>
                  <a:gd name="T90" fmla="*/ 34 w 273"/>
                  <a:gd name="T91" fmla="*/ 40 h 106"/>
                  <a:gd name="T92" fmla="*/ 28 w 273"/>
                  <a:gd name="T93" fmla="*/ 41 h 106"/>
                  <a:gd name="T94" fmla="*/ 66 w 273"/>
                  <a:gd name="T95" fmla="*/ 48 h 106"/>
                  <a:gd name="T96" fmla="*/ 78 w 273"/>
                  <a:gd name="T97" fmla="*/ 58 h 106"/>
                  <a:gd name="T98" fmla="*/ 66 w 273"/>
                  <a:gd name="T99" fmla="*/ 59 h 106"/>
                  <a:gd name="T100" fmla="*/ 87 w 273"/>
                  <a:gd name="T101" fmla="*/ 65 h 106"/>
                  <a:gd name="T102" fmla="*/ 72 w 273"/>
                  <a:gd name="T103" fmla="*/ 65 h 106"/>
                  <a:gd name="T104" fmla="*/ 102 w 273"/>
                  <a:gd name="T105" fmla="*/ 67 h 106"/>
                  <a:gd name="T106" fmla="*/ 248 w 273"/>
                  <a:gd name="T107" fmla="*/ 83 h 106"/>
                  <a:gd name="T108" fmla="*/ 249 w 273"/>
                  <a:gd name="T109" fmla="*/ 80 h 106"/>
                  <a:gd name="T110" fmla="*/ 80 w 273"/>
                  <a:gd name="T111" fmla="*/ 73 h 106"/>
                  <a:gd name="T112" fmla="*/ 98 w 273"/>
                  <a:gd name="T113" fmla="*/ 75 h 106"/>
                  <a:gd name="T114" fmla="*/ 42 w 273"/>
                  <a:gd name="T115" fmla="*/ 81 h 106"/>
                  <a:gd name="T116" fmla="*/ 50 w 273"/>
                  <a:gd name="T117" fmla="*/ 86 h 106"/>
                  <a:gd name="T118" fmla="*/ 66 w 273"/>
                  <a:gd name="T119" fmla="*/ 90 h 106"/>
                  <a:gd name="T120" fmla="*/ 97 w 273"/>
                  <a:gd name="T121" fmla="*/ 95 h 106"/>
                  <a:gd name="T122" fmla="*/ 258 w 273"/>
                  <a:gd name="T123" fmla="*/ 100 h 106"/>
                  <a:gd name="T124" fmla="*/ 220 w 273"/>
                  <a:gd name="T125"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106">
                    <a:moveTo>
                      <a:pt x="250" y="106"/>
                    </a:moveTo>
                    <a:cubicBezTo>
                      <a:pt x="250" y="106"/>
                      <a:pt x="251" y="106"/>
                      <a:pt x="252" y="106"/>
                    </a:cubicBezTo>
                    <a:cubicBezTo>
                      <a:pt x="252" y="105"/>
                      <a:pt x="252" y="105"/>
                      <a:pt x="252" y="105"/>
                    </a:cubicBezTo>
                    <a:cubicBezTo>
                      <a:pt x="250" y="105"/>
                      <a:pt x="247" y="105"/>
                      <a:pt x="244" y="105"/>
                    </a:cubicBezTo>
                    <a:cubicBezTo>
                      <a:pt x="244" y="105"/>
                      <a:pt x="244" y="105"/>
                      <a:pt x="244" y="105"/>
                    </a:cubicBezTo>
                    <a:cubicBezTo>
                      <a:pt x="243" y="105"/>
                      <a:pt x="243" y="105"/>
                      <a:pt x="242" y="105"/>
                    </a:cubicBezTo>
                    <a:cubicBezTo>
                      <a:pt x="242" y="105"/>
                      <a:pt x="242" y="105"/>
                      <a:pt x="242" y="105"/>
                    </a:cubicBezTo>
                    <a:cubicBezTo>
                      <a:pt x="242" y="105"/>
                      <a:pt x="242" y="105"/>
                      <a:pt x="242" y="105"/>
                    </a:cubicBezTo>
                    <a:cubicBezTo>
                      <a:pt x="240" y="105"/>
                      <a:pt x="239" y="104"/>
                      <a:pt x="237" y="104"/>
                    </a:cubicBezTo>
                    <a:cubicBezTo>
                      <a:pt x="237" y="105"/>
                      <a:pt x="237" y="105"/>
                      <a:pt x="237" y="105"/>
                    </a:cubicBezTo>
                    <a:cubicBezTo>
                      <a:pt x="237" y="104"/>
                      <a:pt x="237" y="104"/>
                      <a:pt x="237" y="105"/>
                    </a:cubicBezTo>
                    <a:cubicBezTo>
                      <a:pt x="237" y="104"/>
                      <a:pt x="237" y="104"/>
                      <a:pt x="237" y="104"/>
                    </a:cubicBezTo>
                    <a:cubicBezTo>
                      <a:pt x="236"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6" y="104"/>
                      <a:pt x="237" y="103"/>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8" y="104"/>
                    </a:cubicBezTo>
                    <a:cubicBezTo>
                      <a:pt x="238" y="104"/>
                      <a:pt x="238" y="104"/>
                      <a:pt x="238" y="104"/>
                    </a:cubicBezTo>
                    <a:cubicBezTo>
                      <a:pt x="238" y="104"/>
                      <a:pt x="238" y="104"/>
                      <a:pt x="238" y="104"/>
                    </a:cubicBezTo>
                    <a:cubicBezTo>
                      <a:pt x="239" y="104"/>
                      <a:pt x="240" y="104"/>
                      <a:pt x="241" y="104"/>
                    </a:cubicBezTo>
                    <a:cubicBezTo>
                      <a:pt x="241" y="104"/>
                      <a:pt x="241" y="104"/>
                      <a:pt x="241" y="104"/>
                    </a:cubicBezTo>
                    <a:cubicBezTo>
                      <a:pt x="241" y="104"/>
                      <a:pt x="241" y="104"/>
                      <a:pt x="241" y="104"/>
                    </a:cubicBezTo>
                    <a:cubicBezTo>
                      <a:pt x="242" y="104"/>
                      <a:pt x="243" y="104"/>
                      <a:pt x="244" y="104"/>
                    </a:cubicBezTo>
                    <a:cubicBezTo>
                      <a:pt x="244" y="104"/>
                      <a:pt x="244" y="104"/>
                      <a:pt x="244" y="104"/>
                    </a:cubicBezTo>
                    <a:cubicBezTo>
                      <a:pt x="244" y="104"/>
                      <a:pt x="244" y="104"/>
                      <a:pt x="245" y="104"/>
                    </a:cubicBezTo>
                    <a:cubicBezTo>
                      <a:pt x="245" y="104"/>
                      <a:pt x="245" y="104"/>
                      <a:pt x="245" y="104"/>
                    </a:cubicBezTo>
                    <a:cubicBezTo>
                      <a:pt x="246" y="104"/>
                      <a:pt x="247" y="104"/>
                      <a:pt x="248" y="104"/>
                    </a:cubicBezTo>
                    <a:cubicBezTo>
                      <a:pt x="248" y="104"/>
                      <a:pt x="249" y="104"/>
                      <a:pt x="251" y="104"/>
                    </a:cubicBezTo>
                    <a:cubicBezTo>
                      <a:pt x="251" y="104"/>
                      <a:pt x="251" y="104"/>
                      <a:pt x="251" y="104"/>
                    </a:cubicBezTo>
                    <a:cubicBezTo>
                      <a:pt x="251" y="104"/>
                      <a:pt x="250" y="103"/>
                      <a:pt x="250" y="104"/>
                    </a:cubicBezTo>
                    <a:cubicBezTo>
                      <a:pt x="250" y="103"/>
                      <a:pt x="250" y="103"/>
                      <a:pt x="250" y="103"/>
                    </a:cubicBezTo>
                    <a:cubicBezTo>
                      <a:pt x="245" y="103"/>
                      <a:pt x="240" y="103"/>
                      <a:pt x="235" y="103"/>
                    </a:cubicBezTo>
                    <a:cubicBezTo>
                      <a:pt x="235" y="103"/>
                      <a:pt x="235" y="103"/>
                      <a:pt x="235" y="103"/>
                    </a:cubicBezTo>
                    <a:cubicBezTo>
                      <a:pt x="235" y="103"/>
                      <a:pt x="235" y="102"/>
                      <a:pt x="235" y="102"/>
                    </a:cubicBezTo>
                    <a:cubicBezTo>
                      <a:pt x="234" y="102"/>
                      <a:pt x="233" y="103"/>
                      <a:pt x="232" y="102"/>
                    </a:cubicBezTo>
                    <a:cubicBezTo>
                      <a:pt x="232" y="102"/>
                      <a:pt x="232" y="102"/>
                      <a:pt x="232" y="102"/>
                    </a:cubicBezTo>
                    <a:cubicBezTo>
                      <a:pt x="232" y="103"/>
                      <a:pt x="232" y="102"/>
                      <a:pt x="232" y="102"/>
                    </a:cubicBezTo>
                    <a:cubicBezTo>
                      <a:pt x="232" y="102"/>
                      <a:pt x="232" y="102"/>
                      <a:pt x="233" y="102"/>
                    </a:cubicBezTo>
                    <a:cubicBezTo>
                      <a:pt x="233" y="102"/>
                      <a:pt x="233" y="102"/>
                      <a:pt x="233" y="102"/>
                    </a:cubicBezTo>
                    <a:cubicBezTo>
                      <a:pt x="233" y="102"/>
                      <a:pt x="233" y="102"/>
                      <a:pt x="233" y="102"/>
                    </a:cubicBezTo>
                    <a:cubicBezTo>
                      <a:pt x="233" y="102"/>
                      <a:pt x="234" y="102"/>
                      <a:pt x="234" y="102"/>
                    </a:cubicBezTo>
                    <a:cubicBezTo>
                      <a:pt x="234" y="102"/>
                      <a:pt x="234" y="102"/>
                      <a:pt x="234" y="102"/>
                    </a:cubicBezTo>
                    <a:cubicBezTo>
                      <a:pt x="234" y="101"/>
                      <a:pt x="234" y="101"/>
                      <a:pt x="234" y="101"/>
                    </a:cubicBezTo>
                    <a:cubicBezTo>
                      <a:pt x="233" y="102"/>
                      <a:pt x="233" y="102"/>
                      <a:pt x="233" y="102"/>
                    </a:cubicBezTo>
                    <a:cubicBezTo>
                      <a:pt x="233" y="101"/>
                      <a:pt x="233" y="101"/>
                      <a:pt x="233" y="101"/>
                    </a:cubicBezTo>
                    <a:cubicBezTo>
                      <a:pt x="233" y="101"/>
                      <a:pt x="233" y="101"/>
                      <a:pt x="233" y="101"/>
                    </a:cubicBezTo>
                    <a:cubicBezTo>
                      <a:pt x="232" y="101"/>
                      <a:pt x="231" y="101"/>
                      <a:pt x="231" y="101"/>
                    </a:cubicBezTo>
                    <a:cubicBezTo>
                      <a:pt x="231" y="101"/>
                      <a:pt x="231" y="101"/>
                      <a:pt x="231" y="101"/>
                    </a:cubicBezTo>
                    <a:cubicBezTo>
                      <a:pt x="231" y="101"/>
                      <a:pt x="232" y="101"/>
                      <a:pt x="233" y="101"/>
                    </a:cubicBezTo>
                    <a:cubicBezTo>
                      <a:pt x="234" y="101"/>
                      <a:pt x="236" y="101"/>
                      <a:pt x="238" y="101"/>
                    </a:cubicBezTo>
                    <a:cubicBezTo>
                      <a:pt x="238" y="101"/>
                      <a:pt x="238" y="101"/>
                      <a:pt x="239" y="101"/>
                    </a:cubicBezTo>
                    <a:cubicBezTo>
                      <a:pt x="240" y="101"/>
                      <a:pt x="241" y="101"/>
                      <a:pt x="242" y="101"/>
                    </a:cubicBezTo>
                    <a:cubicBezTo>
                      <a:pt x="242" y="101"/>
                      <a:pt x="242" y="101"/>
                      <a:pt x="243" y="101"/>
                    </a:cubicBezTo>
                    <a:cubicBezTo>
                      <a:pt x="243" y="101"/>
                      <a:pt x="243" y="101"/>
                      <a:pt x="243" y="101"/>
                    </a:cubicBezTo>
                    <a:cubicBezTo>
                      <a:pt x="246" y="101"/>
                      <a:pt x="248" y="101"/>
                      <a:pt x="250" y="101"/>
                    </a:cubicBezTo>
                    <a:cubicBezTo>
                      <a:pt x="251" y="101"/>
                      <a:pt x="251" y="101"/>
                      <a:pt x="251" y="101"/>
                    </a:cubicBezTo>
                    <a:cubicBezTo>
                      <a:pt x="251" y="101"/>
                      <a:pt x="251" y="101"/>
                      <a:pt x="251" y="101"/>
                    </a:cubicBezTo>
                    <a:cubicBezTo>
                      <a:pt x="252"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2"/>
                      <a:pt x="254" y="102"/>
                      <a:pt x="254" y="102"/>
                    </a:cubicBezTo>
                    <a:cubicBezTo>
                      <a:pt x="254" y="102"/>
                      <a:pt x="254" y="102"/>
                      <a:pt x="254" y="102"/>
                    </a:cubicBezTo>
                    <a:cubicBezTo>
                      <a:pt x="254" y="102"/>
                      <a:pt x="254" y="102"/>
                      <a:pt x="254" y="102"/>
                    </a:cubicBezTo>
                    <a:cubicBezTo>
                      <a:pt x="254" y="102"/>
                      <a:pt x="254" y="102"/>
                      <a:pt x="254" y="102"/>
                    </a:cubicBezTo>
                    <a:cubicBezTo>
                      <a:pt x="255" y="102"/>
                      <a:pt x="255" y="102"/>
                      <a:pt x="256" y="102"/>
                    </a:cubicBezTo>
                    <a:cubicBezTo>
                      <a:pt x="256" y="102"/>
                      <a:pt x="256" y="102"/>
                      <a:pt x="256" y="102"/>
                    </a:cubicBezTo>
                    <a:cubicBezTo>
                      <a:pt x="256" y="102"/>
                      <a:pt x="256" y="102"/>
                      <a:pt x="256" y="102"/>
                    </a:cubicBezTo>
                    <a:cubicBezTo>
                      <a:pt x="256" y="102"/>
                      <a:pt x="256" y="102"/>
                      <a:pt x="256" y="102"/>
                    </a:cubicBezTo>
                    <a:cubicBezTo>
                      <a:pt x="257" y="102"/>
                      <a:pt x="257" y="102"/>
                      <a:pt x="257" y="102"/>
                    </a:cubicBezTo>
                    <a:cubicBezTo>
                      <a:pt x="257" y="102"/>
                      <a:pt x="257" y="102"/>
                      <a:pt x="257" y="101"/>
                    </a:cubicBezTo>
                    <a:cubicBezTo>
                      <a:pt x="257" y="101"/>
                      <a:pt x="257" y="101"/>
                      <a:pt x="257" y="101"/>
                    </a:cubicBezTo>
                    <a:cubicBezTo>
                      <a:pt x="257" y="101"/>
                      <a:pt x="257" y="101"/>
                      <a:pt x="257"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0"/>
                      <a:pt x="258" y="100"/>
                    </a:cubicBezTo>
                    <a:cubicBezTo>
                      <a:pt x="258" y="101"/>
                      <a:pt x="259" y="101"/>
                      <a:pt x="259" y="101"/>
                    </a:cubicBezTo>
                    <a:cubicBezTo>
                      <a:pt x="260" y="101"/>
                      <a:pt x="260" y="101"/>
                      <a:pt x="261" y="101"/>
                    </a:cubicBezTo>
                    <a:cubicBezTo>
                      <a:pt x="261" y="101"/>
                      <a:pt x="260" y="101"/>
                      <a:pt x="260" y="100"/>
                    </a:cubicBezTo>
                    <a:cubicBezTo>
                      <a:pt x="261" y="100"/>
                      <a:pt x="261" y="100"/>
                      <a:pt x="262" y="100"/>
                    </a:cubicBezTo>
                    <a:cubicBezTo>
                      <a:pt x="261" y="100"/>
                      <a:pt x="261" y="100"/>
                      <a:pt x="261" y="100"/>
                    </a:cubicBezTo>
                    <a:cubicBezTo>
                      <a:pt x="261" y="100"/>
                      <a:pt x="261" y="100"/>
                      <a:pt x="261" y="100"/>
                    </a:cubicBezTo>
                    <a:cubicBezTo>
                      <a:pt x="261" y="101"/>
                      <a:pt x="261" y="101"/>
                      <a:pt x="261" y="101"/>
                    </a:cubicBezTo>
                    <a:cubicBezTo>
                      <a:pt x="261" y="101"/>
                      <a:pt x="261" y="101"/>
                      <a:pt x="261" y="101"/>
                    </a:cubicBezTo>
                    <a:cubicBezTo>
                      <a:pt x="261" y="101"/>
                      <a:pt x="261" y="101"/>
                      <a:pt x="262" y="101"/>
                    </a:cubicBezTo>
                    <a:cubicBezTo>
                      <a:pt x="262" y="101"/>
                      <a:pt x="262" y="101"/>
                      <a:pt x="262" y="101"/>
                    </a:cubicBezTo>
                    <a:cubicBezTo>
                      <a:pt x="262" y="101"/>
                      <a:pt x="262" y="101"/>
                      <a:pt x="262" y="101"/>
                    </a:cubicBezTo>
                    <a:cubicBezTo>
                      <a:pt x="262" y="101"/>
                      <a:pt x="262" y="100"/>
                      <a:pt x="262" y="100"/>
                    </a:cubicBezTo>
                    <a:cubicBezTo>
                      <a:pt x="262" y="100"/>
                      <a:pt x="262" y="100"/>
                      <a:pt x="262" y="100"/>
                    </a:cubicBezTo>
                    <a:cubicBezTo>
                      <a:pt x="262" y="100"/>
                      <a:pt x="262" y="100"/>
                      <a:pt x="262" y="100"/>
                    </a:cubicBezTo>
                    <a:cubicBezTo>
                      <a:pt x="262" y="101"/>
                      <a:pt x="262" y="100"/>
                      <a:pt x="263" y="100"/>
                    </a:cubicBezTo>
                    <a:cubicBezTo>
                      <a:pt x="263" y="100"/>
                      <a:pt x="263" y="100"/>
                      <a:pt x="263" y="99"/>
                    </a:cubicBezTo>
                    <a:cubicBezTo>
                      <a:pt x="262" y="99"/>
                      <a:pt x="262" y="99"/>
                      <a:pt x="262" y="99"/>
                    </a:cubicBezTo>
                    <a:cubicBezTo>
                      <a:pt x="262" y="99"/>
                      <a:pt x="262" y="99"/>
                      <a:pt x="262" y="99"/>
                    </a:cubicBezTo>
                    <a:cubicBezTo>
                      <a:pt x="262" y="99"/>
                      <a:pt x="262" y="99"/>
                      <a:pt x="262" y="99"/>
                    </a:cubicBezTo>
                    <a:cubicBezTo>
                      <a:pt x="262" y="99"/>
                      <a:pt x="262" y="99"/>
                      <a:pt x="262" y="99"/>
                    </a:cubicBezTo>
                    <a:cubicBezTo>
                      <a:pt x="261" y="98"/>
                      <a:pt x="260" y="99"/>
                      <a:pt x="258" y="99"/>
                    </a:cubicBezTo>
                    <a:cubicBezTo>
                      <a:pt x="258" y="99"/>
                      <a:pt x="258" y="99"/>
                      <a:pt x="258" y="99"/>
                    </a:cubicBezTo>
                    <a:cubicBezTo>
                      <a:pt x="258" y="98"/>
                      <a:pt x="258" y="98"/>
                      <a:pt x="258" y="99"/>
                    </a:cubicBezTo>
                    <a:cubicBezTo>
                      <a:pt x="258" y="99"/>
                      <a:pt x="258" y="99"/>
                      <a:pt x="258" y="99"/>
                    </a:cubicBezTo>
                    <a:cubicBezTo>
                      <a:pt x="255" y="98"/>
                      <a:pt x="253" y="98"/>
                      <a:pt x="251" y="98"/>
                    </a:cubicBezTo>
                    <a:cubicBezTo>
                      <a:pt x="251" y="98"/>
                      <a:pt x="251" y="97"/>
                      <a:pt x="251" y="98"/>
                    </a:cubicBezTo>
                    <a:cubicBezTo>
                      <a:pt x="252" y="98"/>
                      <a:pt x="253" y="98"/>
                      <a:pt x="254" y="98"/>
                    </a:cubicBezTo>
                    <a:cubicBezTo>
                      <a:pt x="255" y="98"/>
                      <a:pt x="256" y="99"/>
                      <a:pt x="257" y="98"/>
                    </a:cubicBezTo>
                    <a:cubicBezTo>
                      <a:pt x="257" y="98"/>
                      <a:pt x="257" y="98"/>
                      <a:pt x="258" y="98"/>
                    </a:cubicBezTo>
                    <a:cubicBezTo>
                      <a:pt x="258" y="98"/>
                      <a:pt x="258" y="98"/>
                      <a:pt x="258" y="98"/>
                    </a:cubicBezTo>
                    <a:cubicBezTo>
                      <a:pt x="258" y="98"/>
                      <a:pt x="259" y="98"/>
                      <a:pt x="260" y="98"/>
                    </a:cubicBezTo>
                    <a:cubicBezTo>
                      <a:pt x="260" y="98"/>
                      <a:pt x="260" y="98"/>
                      <a:pt x="261" y="98"/>
                    </a:cubicBezTo>
                    <a:cubicBezTo>
                      <a:pt x="261" y="98"/>
                      <a:pt x="261" y="98"/>
                      <a:pt x="261" y="98"/>
                    </a:cubicBezTo>
                    <a:cubicBezTo>
                      <a:pt x="261" y="98"/>
                      <a:pt x="261" y="98"/>
                      <a:pt x="261" y="98"/>
                    </a:cubicBezTo>
                    <a:cubicBezTo>
                      <a:pt x="261" y="98"/>
                      <a:pt x="261" y="98"/>
                      <a:pt x="261" y="98"/>
                    </a:cubicBezTo>
                    <a:cubicBezTo>
                      <a:pt x="261" y="98"/>
                      <a:pt x="261" y="98"/>
                      <a:pt x="261" y="98"/>
                    </a:cubicBezTo>
                    <a:cubicBezTo>
                      <a:pt x="261" y="98"/>
                      <a:pt x="262" y="98"/>
                      <a:pt x="262" y="98"/>
                    </a:cubicBezTo>
                    <a:cubicBezTo>
                      <a:pt x="262" y="97"/>
                      <a:pt x="261" y="96"/>
                      <a:pt x="260" y="97"/>
                    </a:cubicBezTo>
                    <a:cubicBezTo>
                      <a:pt x="260" y="96"/>
                      <a:pt x="259" y="96"/>
                      <a:pt x="258" y="96"/>
                    </a:cubicBezTo>
                    <a:cubicBezTo>
                      <a:pt x="259" y="96"/>
                      <a:pt x="261" y="96"/>
                      <a:pt x="261" y="97"/>
                    </a:cubicBezTo>
                    <a:cubicBezTo>
                      <a:pt x="262" y="96"/>
                      <a:pt x="261" y="96"/>
                      <a:pt x="261" y="96"/>
                    </a:cubicBezTo>
                    <a:cubicBezTo>
                      <a:pt x="261" y="96"/>
                      <a:pt x="262" y="96"/>
                      <a:pt x="262" y="96"/>
                    </a:cubicBezTo>
                    <a:cubicBezTo>
                      <a:pt x="262" y="96"/>
                      <a:pt x="262" y="97"/>
                      <a:pt x="262" y="97"/>
                    </a:cubicBezTo>
                    <a:cubicBezTo>
                      <a:pt x="262" y="97"/>
                      <a:pt x="262" y="96"/>
                      <a:pt x="263" y="96"/>
                    </a:cubicBezTo>
                    <a:cubicBezTo>
                      <a:pt x="263" y="96"/>
                      <a:pt x="263" y="96"/>
                      <a:pt x="263" y="96"/>
                    </a:cubicBezTo>
                    <a:cubicBezTo>
                      <a:pt x="263" y="96"/>
                      <a:pt x="263" y="96"/>
                      <a:pt x="263" y="96"/>
                    </a:cubicBezTo>
                    <a:cubicBezTo>
                      <a:pt x="263" y="96"/>
                      <a:pt x="263" y="96"/>
                      <a:pt x="263" y="96"/>
                    </a:cubicBezTo>
                    <a:cubicBezTo>
                      <a:pt x="263" y="97"/>
                      <a:pt x="263" y="97"/>
                      <a:pt x="263" y="97"/>
                    </a:cubicBezTo>
                    <a:cubicBezTo>
                      <a:pt x="263" y="97"/>
                      <a:pt x="263" y="97"/>
                      <a:pt x="264" y="97"/>
                    </a:cubicBezTo>
                    <a:cubicBezTo>
                      <a:pt x="264" y="97"/>
                      <a:pt x="264" y="97"/>
                      <a:pt x="264" y="97"/>
                    </a:cubicBezTo>
                    <a:cubicBezTo>
                      <a:pt x="264" y="97"/>
                      <a:pt x="264" y="97"/>
                      <a:pt x="264" y="97"/>
                    </a:cubicBezTo>
                    <a:cubicBezTo>
                      <a:pt x="264" y="97"/>
                      <a:pt x="264" y="97"/>
                      <a:pt x="264" y="97"/>
                    </a:cubicBezTo>
                    <a:cubicBezTo>
                      <a:pt x="264" y="97"/>
                      <a:pt x="264" y="98"/>
                      <a:pt x="264" y="98"/>
                    </a:cubicBezTo>
                    <a:cubicBezTo>
                      <a:pt x="264" y="98"/>
                      <a:pt x="264" y="97"/>
                      <a:pt x="264" y="97"/>
                    </a:cubicBezTo>
                    <a:cubicBezTo>
                      <a:pt x="264" y="97"/>
                      <a:pt x="264" y="97"/>
                      <a:pt x="264" y="97"/>
                    </a:cubicBezTo>
                    <a:cubicBezTo>
                      <a:pt x="265" y="97"/>
                      <a:pt x="264" y="96"/>
                      <a:pt x="264" y="96"/>
                    </a:cubicBezTo>
                    <a:cubicBezTo>
                      <a:pt x="264"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2" y="95"/>
                      <a:pt x="261" y="96"/>
                      <a:pt x="261" y="95"/>
                    </a:cubicBezTo>
                    <a:cubicBezTo>
                      <a:pt x="261" y="95"/>
                      <a:pt x="261" y="95"/>
                      <a:pt x="261" y="95"/>
                    </a:cubicBezTo>
                    <a:cubicBezTo>
                      <a:pt x="260" y="95"/>
                      <a:pt x="260" y="94"/>
                      <a:pt x="259" y="95"/>
                    </a:cubicBezTo>
                    <a:cubicBezTo>
                      <a:pt x="258" y="95"/>
                      <a:pt x="258" y="95"/>
                      <a:pt x="258" y="95"/>
                    </a:cubicBezTo>
                    <a:cubicBezTo>
                      <a:pt x="257" y="95"/>
                      <a:pt x="257" y="95"/>
                      <a:pt x="257" y="95"/>
                    </a:cubicBezTo>
                    <a:cubicBezTo>
                      <a:pt x="257" y="95"/>
                      <a:pt x="257" y="95"/>
                      <a:pt x="257" y="95"/>
                    </a:cubicBezTo>
                    <a:cubicBezTo>
                      <a:pt x="257" y="94"/>
                      <a:pt x="256" y="95"/>
                      <a:pt x="256" y="94"/>
                    </a:cubicBezTo>
                    <a:cubicBezTo>
                      <a:pt x="258" y="94"/>
                      <a:pt x="261" y="94"/>
                      <a:pt x="263" y="95"/>
                    </a:cubicBezTo>
                    <a:cubicBezTo>
                      <a:pt x="263" y="95"/>
                      <a:pt x="263" y="95"/>
                      <a:pt x="263" y="95"/>
                    </a:cubicBezTo>
                    <a:cubicBezTo>
                      <a:pt x="263" y="95"/>
                      <a:pt x="263" y="95"/>
                      <a:pt x="263" y="95"/>
                    </a:cubicBezTo>
                    <a:cubicBezTo>
                      <a:pt x="264" y="95"/>
                      <a:pt x="264" y="95"/>
                      <a:pt x="264" y="95"/>
                    </a:cubicBezTo>
                    <a:cubicBezTo>
                      <a:pt x="264" y="95"/>
                      <a:pt x="264" y="95"/>
                      <a:pt x="265" y="95"/>
                    </a:cubicBezTo>
                    <a:cubicBezTo>
                      <a:pt x="265" y="95"/>
                      <a:pt x="265" y="96"/>
                      <a:pt x="265" y="96"/>
                    </a:cubicBezTo>
                    <a:cubicBezTo>
                      <a:pt x="265" y="94"/>
                      <a:pt x="263" y="95"/>
                      <a:pt x="262" y="94"/>
                    </a:cubicBezTo>
                    <a:cubicBezTo>
                      <a:pt x="262" y="94"/>
                      <a:pt x="262" y="94"/>
                      <a:pt x="262" y="94"/>
                    </a:cubicBezTo>
                    <a:cubicBezTo>
                      <a:pt x="260" y="94"/>
                      <a:pt x="259" y="94"/>
                      <a:pt x="257" y="93"/>
                    </a:cubicBezTo>
                    <a:cubicBezTo>
                      <a:pt x="257" y="93"/>
                      <a:pt x="256" y="93"/>
                      <a:pt x="256" y="93"/>
                    </a:cubicBezTo>
                    <a:cubicBezTo>
                      <a:pt x="257" y="93"/>
                      <a:pt x="256" y="93"/>
                      <a:pt x="257" y="92"/>
                    </a:cubicBezTo>
                    <a:cubicBezTo>
                      <a:pt x="257" y="93"/>
                      <a:pt x="258" y="93"/>
                      <a:pt x="259" y="93"/>
                    </a:cubicBezTo>
                    <a:cubicBezTo>
                      <a:pt x="259" y="93"/>
                      <a:pt x="259" y="93"/>
                      <a:pt x="259" y="93"/>
                    </a:cubicBezTo>
                    <a:cubicBezTo>
                      <a:pt x="259" y="93"/>
                      <a:pt x="259" y="93"/>
                      <a:pt x="259" y="93"/>
                    </a:cubicBezTo>
                    <a:cubicBezTo>
                      <a:pt x="259" y="92"/>
                      <a:pt x="259" y="92"/>
                      <a:pt x="259" y="92"/>
                    </a:cubicBezTo>
                    <a:cubicBezTo>
                      <a:pt x="259" y="92"/>
                      <a:pt x="259" y="92"/>
                      <a:pt x="259" y="92"/>
                    </a:cubicBezTo>
                    <a:cubicBezTo>
                      <a:pt x="259" y="92"/>
                      <a:pt x="259" y="92"/>
                      <a:pt x="259" y="92"/>
                    </a:cubicBezTo>
                    <a:cubicBezTo>
                      <a:pt x="259" y="92"/>
                      <a:pt x="258" y="92"/>
                      <a:pt x="258" y="92"/>
                    </a:cubicBezTo>
                    <a:cubicBezTo>
                      <a:pt x="259" y="92"/>
                      <a:pt x="261" y="92"/>
                      <a:pt x="261" y="92"/>
                    </a:cubicBezTo>
                    <a:cubicBezTo>
                      <a:pt x="261" y="92"/>
                      <a:pt x="261" y="92"/>
                      <a:pt x="261" y="92"/>
                    </a:cubicBezTo>
                    <a:cubicBezTo>
                      <a:pt x="261" y="92"/>
                      <a:pt x="261" y="92"/>
                      <a:pt x="261" y="92"/>
                    </a:cubicBezTo>
                    <a:cubicBezTo>
                      <a:pt x="262" y="92"/>
                      <a:pt x="262" y="92"/>
                      <a:pt x="262" y="92"/>
                    </a:cubicBezTo>
                    <a:cubicBezTo>
                      <a:pt x="262" y="92"/>
                      <a:pt x="262" y="92"/>
                      <a:pt x="262" y="93"/>
                    </a:cubicBezTo>
                    <a:cubicBezTo>
                      <a:pt x="262" y="92"/>
                      <a:pt x="261" y="92"/>
                      <a:pt x="261" y="92"/>
                    </a:cubicBezTo>
                    <a:cubicBezTo>
                      <a:pt x="261" y="92"/>
                      <a:pt x="261" y="92"/>
                      <a:pt x="261" y="92"/>
                    </a:cubicBezTo>
                    <a:cubicBezTo>
                      <a:pt x="261" y="93"/>
                      <a:pt x="261" y="93"/>
                      <a:pt x="261" y="92"/>
                    </a:cubicBezTo>
                    <a:cubicBezTo>
                      <a:pt x="261" y="92"/>
                      <a:pt x="260" y="92"/>
                      <a:pt x="260" y="93"/>
                    </a:cubicBezTo>
                    <a:cubicBezTo>
                      <a:pt x="260" y="93"/>
                      <a:pt x="260" y="93"/>
                      <a:pt x="260" y="93"/>
                    </a:cubicBezTo>
                    <a:cubicBezTo>
                      <a:pt x="260" y="93"/>
                      <a:pt x="260" y="93"/>
                      <a:pt x="260" y="93"/>
                    </a:cubicBezTo>
                    <a:cubicBezTo>
                      <a:pt x="261" y="93"/>
                      <a:pt x="261" y="93"/>
                      <a:pt x="261" y="93"/>
                    </a:cubicBezTo>
                    <a:cubicBezTo>
                      <a:pt x="261" y="93"/>
                      <a:pt x="262" y="93"/>
                      <a:pt x="262" y="93"/>
                    </a:cubicBezTo>
                    <a:cubicBezTo>
                      <a:pt x="262" y="93"/>
                      <a:pt x="262" y="93"/>
                      <a:pt x="262" y="93"/>
                    </a:cubicBezTo>
                    <a:cubicBezTo>
                      <a:pt x="262" y="93"/>
                      <a:pt x="262" y="93"/>
                      <a:pt x="262" y="93"/>
                    </a:cubicBezTo>
                    <a:cubicBezTo>
                      <a:pt x="262" y="93"/>
                      <a:pt x="262" y="93"/>
                      <a:pt x="263" y="93"/>
                    </a:cubicBezTo>
                    <a:cubicBezTo>
                      <a:pt x="263" y="92"/>
                      <a:pt x="263" y="93"/>
                      <a:pt x="263" y="93"/>
                    </a:cubicBezTo>
                    <a:cubicBezTo>
                      <a:pt x="263" y="93"/>
                      <a:pt x="263" y="93"/>
                      <a:pt x="263" y="92"/>
                    </a:cubicBezTo>
                    <a:cubicBezTo>
                      <a:pt x="263" y="92"/>
                      <a:pt x="264" y="92"/>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5" y="93"/>
                      <a:pt x="265" y="93"/>
                      <a:pt x="265" y="93"/>
                    </a:cubicBezTo>
                    <a:cubicBezTo>
                      <a:pt x="265" y="93"/>
                      <a:pt x="265" y="93"/>
                      <a:pt x="265" y="93"/>
                    </a:cubicBezTo>
                    <a:cubicBezTo>
                      <a:pt x="265" y="94"/>
                      <a:pt x="266" y="94"/>
                      <a:pt x="266" y="94"/>
                    </a:cubicBezTo>
                    <a:cubicBezTo>
                      <a:pt x="266" y="94"/>
                      <a:pt x="266" y="93"/>
                      <a:pt x="266" y="94"/>
                    </a:cubicBezTo>
                    <a:cubicBezTo>
                      <a:pt x="266" y="93"/>
                      <a:pt x="267" y="93"/>
                      <a:pt x="267" y="93"/>
                    </a:cubicBezTo>
                    <a:cubicBezTo>
                      <a:pt x="266" y="93"/>
                      <a:pt x="266" y="93"/>
                      <a:pt x="266" y="93"/>
                    </a:cubicBezTo>
                    <a:cubicBezTo>
                      <a:pt x="266" y="93"/>
                      <a:pt x="266" y="92"/>
                      <a:pt x="265" y="92"/>
                    </a:cubicBezTo>
                    <a:cubicBezTo>
                      <a:pt x="265" y="92"/>
                      <a:pt x="266" y="92"/>
                      <a:pt x="265" y="92"/>
                    </a:cubicBezTo>
                    <a:cubicBezTo>
                      <a:pt x="265" y="92"/>
                      <a:pt x="265" y="92"/>
                      <a:pt x="265" y="92"/>
                    </a:cubicBezTo>
                    <a:cubicBezTo>
                      <a:pt x="265" y="92"/>
                      <a:pt x="265" y="91"/>
                      <a:pt x="264" y="91"/>
                    </a:cubicBezTo>
                    <a:cubicBezTo>
                      <a:pt x="264" y="91"/>
                      <a:pt x="264" y="91"/>
                      <a:pt x="264" y="91"/>
                    </a:cubicBezTo>
                    <a:cubicBezTo>
                      <a:pt x="263" y="91"/>
                      <a:pt x="263" y="91"/>
                      <a:pt x="262" y="90"/>
                    </a:cubicBezTo>
                    <a:cubicBezTo>
                      <a:pt x="262" y="91"/>
                      <a:pt x="261" y="90"/>
                      <a:pt x="261" y="90"/>
                    </a:cubicBezTo>
                    <a:cubicBezTo>
                      <a:pt x="261" y="90"/>
                      <a:pt x="262" y="90"/>
                      <a:pt x="261" y="90"/>
                    </a:cubicBezTo>
                    <a:cubicBezTo>
                      <a:pt x="261" y="89"/>
                      <a:pt x="260" y="90"/>
                      <a:pt x="260" y="90"/>
                    </a:cubicBezTo>
                    <a:cubicBezTo>
                      <a:pt x="260" y="90"/>
                      <a:pt x="260" y="90"/>
                      <a:pt x="260" y="90"/>
                    </a:cubicBezTo>
                    <a:cubicBezTo>
                      <a:pt x="260" y="90"/>
                      <a:pt x="259" y="90"/>
                      <a:pt x="259" y="90"/>
                    </a:cubicBezTo>
                    <a:cubicBezTo>
                      <a:pt x="259" y="90"/>
                      <a:pt x="259" y="90"/>
                      <a:pt x="259" y="90"/>
                    </a:cubicBezTo>
                    <a:cubicBezTo>
                      <a:pt x="259" y="90"/>
                      <a:pt x="259" y="90"/>
                      <a:pt x="259" y="90"/>
                    </a:cubicBezTo>
                    <a:cubicBezTo>
                      <a:pt x="259" y="90"/>
                      <a:pt x="259" y="90"/>
                      <a:pt x="259" y="90"/>
                    </a:cubicBezTo>
                    <a:cubicBezTo>
                      <a:pt x="259" y="90"/>
                      <a:pt x="260" y="90"/>
                      <a:pt x="260" y="90"/>
                    </a:cubicBezTo>
                    <a:cubicBezTo>
                      <a:pt x="260" y="90"/>
                      <a:pt x="260" y="90"/>
                      <a:pt x="260" y="90"/>
                    </a:cubicBezTo>
                    <a:cubicBezTo>
                      <a:pt x="260" y="90"/>
                      <a:pt x="260" y="90"/>
                      <a:pt x="260" y="90"/>
                    </a:cubicBezTo>
                    <a:cubicBezTo>
                      <a:pt x="260" y="90"/>
                      <a:pt x="260" y="90"/>
                      <a:pt x="260" y="91"/>
                    </a:cubicBezTo>
                    <a:cubicBezTo>
                      <a:pt x="258" y="91"/>
                      <a:pt x="256" y="90"/>
                      <a:pt x="254" y="91"/>
                    </a:cubicBezTo>
                    <a:cubicBezTo>
                      <a:pt x="254" y="90"/>
                      <a:pt x="254" y="90"/>
                      <a:pt x="253" y="90"/>
                    </a:cubicBezTo>
                    <a:cubicBezTo>
                      <a:pt x="253" y="91"/>
                      <a:pt x="253" y="90"/>
                      <a:pt x="253" y="90"/>
                    </a:cubicBezTo>
                    <a:cubicBezTo>
                      <a:pt x="253" y="90"/>
                      <a:pt x="253" y="90"/>
                      <a:pt x="253" y="90"/>
                    </a:cubicBezTo>
                    <a:cubicBezTo>
                      <a:pt x="253" y="90"/>
                      <a:pt x="253" y="91"/>
                      <a:pt x="252" y="91"/>
                    </a:cubicBezTo>
                    <a:cubicBezTo>
                      <a:pt x="253" y="90"/>
                      <a:pt x="252" y="90"/>
                      <a:pt x="252" y="90"/>
                    </a:cubicBezTo>
                    <a:cubicBezTo>
                      <a:pt x="252" y="90"/>
                      <a:pt x="251" y="90"/>
                      <a:pt x="252" y="89"/>
                    </a:cubicBezTo>
                    <a:cubicBezTo>
                      <a:pt x="252"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0" y="89"/>
                      <a:pt x="250" y="88"/>
                    </a:cubicBezTo>
                    <a:cubicBezTo>
                      <a:pt x="251" y="88"/>
                      <a:pt x="251" y="88"/>
                      <a:pt x="251" y="88"/>
                    </a:cubicBezTo>
                    <a:cubicBezTo>
                      <a:pt x="251" y="88"/>
                      <a:pt x="251" y="88"/>
                      <a:pt x="251" y="88"/>
                    </a:cubicBezTo>
                    <a:cubicBezTo>
                      <a:pt x="251" y="88"/>
                      <a:pt x="251" y="88"/>
                      <a:pt x="251" y="88"/>
                    </a:cubicBezTo>
                    <a:cubicBezTo>
                      <a:pt x="251" y="88"/>
                      <a:pt x="251" y="88"/>
                      <a:pt x="251" y="88"/>
                    </a:cubicBezTo>
                    <a:cubicBezTo>
                      <a:pt x="253" y="88"/>
                      <a:pt x="255" y="88"/>
                      <a:pt x="256" y="88"/>
                    </a:cubicBezTo>
                    <a:cubicBezTo>
                      <a:pt x="256" y="88"/>
                      <a:pt x="256" y="88"/>
                      <a:pt x="256" y="88"/>
                    </a:cubicBezTo>
                    <a:cubicBezTo>
                      <a:pt x="257" y="88"/>
                      <a:pt x="257" y="88"/>
                      <a:pt x="257" y="88"/>
                    </a:cubicBezTo>
                    <a:cubicBezTo>
                      <a:pt x="257" y="88"/>
                      <a:pt x="257" y="88"/>
                      <a:pt x="257" y="88"/>
                    </a:cubicBezTo>
                    <a:cubicBezTo>
                      <a:pt x="257" y="88"/>
                      <a:pt x="257" y="88"/>
                      <a:pt x="257" y="88"/>
                    </a:cubicBezTo>
                    <a:cubicBezTo>
                      <a:pt x="257" y="88"/>
                      <a:pt x="257" y="88"/>
                      <a:pt x="257" y="88"/>
                    </a:cubicBezTo>
                    <a:cubicBezTo>
                      <a:pt x="257" y="88"/>
                      <a:pt x="256" y="88"/>
                      <a:pt x="256" y="88"/>
                    </a:cubicBezTo>
                    <a:cubicBezTo>
                      <a:pt x="256" y="88"/>
                      <a:pt x="256" y="88"/>
                      <a:pt x="256" y="88"/>
                    </a:cubicBezTo>
                    <a:cubicBezTo>
                      <a:pt x="257" y="88"/>
                      <a:pt x="258" y="89"/>
                      <a:pt x="259" y="89"/>
                    </a:cubicBezTo>
                    <a:cubicBezTo>
                      <a:pt x="259" y="89"/>
                      <a:pt x="259" y="89"/>
                      <a:pt x="259" y="89"/>
                    </a:cubicBezTo>
                    <a:cubicBezTo>
                      <a:pt x="259" y="89"/>
                      <a:pt x="259" y="88"/>
                      <a:pt x="259" y="88"/>
                    </a:cubicBezTo>
                    <a:cubicBezTo>
                      <a:pt x="260" y="88"/>
                      <a:pt x="260" y="88"/>
                      <a:pt x="260" y="88"/>
                    </a:cubicBezTo>
                    <a:cubicBezTo>
                      <a:pt x="261" y="88"/>
                      <a:pt x="261" y="89"/>
                      <a:pt x="262" y="89"/>
                    </a:cubicBezTo>
                    <a:cubicBezTo>
                      <a:pt x="263" y="89"/>
                      <a:pt x="262" y="89"/>
                      <a:pt x="262" y="88"/>
                    </a:cubicBezTo>
                    <a:cubicBezTo>
                      <a:pt x="262" y="88"/>
                      <a:pt x="262" y="88"/>
                      <a:pt x="262" y="88"/>
                    </a:cubicBezTo>
                    <a:cubicBezTo>
                      <a:pt x="263" y="88"/>
                      <a:pt x="263" y="88"/>
                      <a:pt x="263" y="89"/>
                    </a:cubicBezTo>
                    <a:cubicBezTo>
                      <a:pt x="263" y="89"/>
                      <a:pt x="263" y="89"/>
                      <a:pt x="263" y="89"/>
                    </a:cubicBezTo>
                    <a:cubicBezTo>
                      <a:pt x="263" y="89"/>
                      <a:pt x="263" y="89"/>
                      <a:pt x="263" y="89"/>
                    </a:cubicBezTo>
                    <a:cubicBezTo>
                      <a:pt x="263" y="89"/>
                      <a:pt x="263" y="89"/>
                      <a:pt x="263" y="89"/>
                    </a:cubicBezTo>
                    <a:cubicBezTo>
                      <a:pt x="263" y="89"/>
                      <a:pt x="263" y="89"/>
                      <a:pt x="263" y="89"/>
                    </a:cubicBezTo>
                    <a:cubicBezTo>
                      <a:pt x="263" y="89"/>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2" y="88"/>
                    </a:cubicBezTo>
                    <a:cubicBezTo>
                      <a:pt x="262" y="88"/>
                      <a:pt x="262" y="88"/>
                      <a:pt x="262" y="88"/>
                    </a:cubicBezTo>
                    <a:cubicBezTo>
                      <a:pt x="262" y="87"/>
                      <a:pt x="261" y="87"/>
                      <a:pt x="260" y="87"/>
                    </a:cubicBezTo>
                    <a:cubicBezTo>
                      <a:pt x="259" y="87"/>
                      <a:pt x="259" y="87"/>
                      <a:pt x="258" y="87"/>
                    </a:cubicBezTo>
                    <a:cubicBezTo>
                      <a:pt x="258" y="87"/>
                      <a:pt x="257" y="87"/>
                      <a:pt x="257" y="87"/>
                    </a:cubicBezTo>
                    <a:cubicBezTo>
                      <a:pt x="256" y="87"/>
                      <a:pt x="255" y="87"/>
                      <a:pt x="254" y="87"/>
                    </a:cubicBezTo>
                    <a:cubicBezTo>
                      <a:pt x="252" y="86"/>
                      <a:pt x="248" y="87"/>
                      <a:pt x="246" y="86"/>
                    </a:cubicBezTo>
                    <a:cubicBezTo>
                      <a:pt x="246" y="86"/>
                      <a:pt x="246" y="86"/>
                      <a:pt x="246" y="86"/>
                    </a:cubicBezTo>
                    <a:cubicBezTo>
                      <a:pt x="246" y="86"/>
                      <a:pt x="246" y="86"/>
                      <a:pt x="245" y="86"/>
                    </a:cubicBezTo>
                    <a:cubicBezTo>
                      <a:pt x="246" y="86"/>
                      <a:pt x="246" y="86"/>
                      <a:pt x="246" y="86"/>
                    </a:cubicBezTo>
                    <a:cubicBezTo>
                      <a:pt x="246" y="85"/>
                      <a:pt x="247" y="86"/>
                      <a:pt x="248" y="86"/>
                    </a:cubicBezTo>
                    <a:cubicBezTo>
                      <a:pt x="248" y="86"/>
                      <a:pt x="248" y="85"/>
                      <a:pt x="248" y="85"/>
                    </a:cubicBezTo>
                    <a:cubicBezTo>
                      <a:pt x="248" y="85"/>
                      <a:pt x="248" y="85"/>
                      <a:pt x="249" y="85"/>
                    </a:cubicBezTo>
                    <a:cubicBezTo>
                      <a:pt x="249" y="85"/>
                      <a:pt x="249" y="85"/>
                      <a:pt x="249" y="85"/>
                    </a:cubicBezTo>
                    <a:cubicBezTo>
                      <a:pt x="249" y="85"/>
                      <a:pt x="249" y="85"/>
                      <a:pt x="249" y="85"/>
                    </a:cubicBezTo>
                    <a:cubicBezTo>
                      <a:pt x="249" y="85"/>
                      <a:pt x="249" y="85"/>
                      <a:pt x="249" y="85"/>
                    </a:cubicBezTo>
                    <a:cubicBezTo>
                      <a:pt x="249" y="85"/>
                      <a:pt x="249" y="85"/>
                      <a:pt x="249" y="84"/>
                    </a:cubicBezTo>
                    <a:cubicBezTo>
                      <a:pt x="249" y="84"/>
                      <a:pt x="249" y="84"/>
                      <a:pt x="249" y="85"/>
                    </a:cubicBezTo>
                    <a:cubicBezTo>
                      <a:pt x="249" y="85"/>
                      <a:pt x="249" y="85"/>
                      <a:pt x="249" y="85"/>
                    </a:cubicBezTo>
                    <a:cubicBezTo>
                      <a:pt x="249" y="85"/>
                      <a:pt x="249" y="85"/>
                      <a:pt x="248" y="85"/>
                    </a:cubicBezTo>
                    <a:cubicBezTo>
                      <a:pt x="248" y="85"/>
                      <a:pt x="248" y="85"/>
                      <a:pt x="248" y="85"/>
                    </a:cubicBezTo>
                    <a:cubicBezTo>
                      <a:pt x="248" y="84"/>
                      <a:pt x="248" y="84"/>
                      <a:pt x="247" y="85"/>
                    </a:cubicBezTo>
                    <a:cubicBezTo>
                      <a:pt x="247" y="84"/>
                      <a:pt x="247" y="84"/>
                      <a:pt x="247" y="84"/>
                    </a:cubicBezTo>
                    <a:cubicBezTo>
                      <a:pt x="248" y="84"/>
                      <a:pt x="249" y="84"/>
                      <a:pt x="249" y="84"/>
                    </a:cubicBezTo>
                    <a:cubicBezTo>
                      <a:pt x="249" y="83"/>
                      <a:pt x="249" y="83"/>
                      <a:pt x="248" y="83"/>
                    </a:cubicBezTo>
                    <a:cubicBezTo>
                      <a:pt x="248" y="83"/>
                      <a:pt x="248" y="83"/>
                      <a:pt x="248" y="83"/>
                    </a:cubicBezTo>
                    <a:cubicBezTo>
                      <a:pt x="248" y="83"/>
                      <a:pt x="248" y="83"/>
                      <a:pt x="248" y="83"/>
                    </a:cubicBezTo>
                    <a:cubicBezTo>
                      <a:pt x="249" y="83"/>
                      <a:pt x="248" y="83"/>
                      <a:pt x="248" y="82"/>
                    </a:cubicBezTo>
                    <a:cubicBezTo>
                      <a:pt x="249" y="82"/>
                      <a:pt x="249" y="82"/>
                      <a:pt x="249" y="82"/>
                    </a:cubicBezTo>
                    <a:cubicBezTo>
                      <a:pt x="248" y="82"/>
                      <a:pt x="248" y="81"/>
                      <a:pt x="248" y="81"/>
                    </a:cubicBezTo>
                    <a:cubicBezTo>
                      <a:pt x="249" y="81"/>
                      <a:pt x="249" y="81"/>
                      <a:pt x="249" y="81"/>
                    </a:cubicBezTo>
                    <a:cubicBezTo>
                      <a:pt x="249" y="81"/>
                      <a:pt x="249" y="81"/>
                      <a:pt x="249" y="81"/>
                    </a:cubicBezTo>
                    <a:cubicBezTo>
                      <a:pt x="249"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0"/>
                      <a:pt x="250" y="80"/>
                      <a:pt x="250" y="80"/>
                    </a:cubicBezTo>
                    <a:cubicBezTo>
                      <a:pt x="250" y="80"/>
                      <a:pt x="250" y="81"/>
                      <a:pt x="250" y="81"/>
                    </a:cubicBezTo>
                    <a:cubicBezTo>
                      <a:pt x="250" y="80"/>
                      <a:pt x="251" y="81"/>
                      <a:pt x="251" y="80"/>
                    </a:cubicBezTo>
                    <a:cubicBezTo>
                      <a:pt x="251" y="81"/>
                      <a:pt x="251" y="80"/>
                      <a:pt x="251" y="81"/>
                    </a:cubicBezTo>
                    <a:cubicBezTo>
                      <a:pt x="252" y="81"/>
                      <a:pt x="252" y="81"/>
                      <a:pt x="252" y="81"/>
                    </a:cubicBezTo>
                    <a:cubicBezTo>
                      <a:pt x="252" y="81"/>
                      <a:pt x="252" y="81"/>
                      <a:pt x="252" y="81"/>
                    </a:cubicBezTo>
                    <a:cubicBezTo>
                      <a:pt x="253" y="81"/>
                      <a:pt x="253" y="81"/>
                      <a:pt x="253" y="81"/>
                    </a:cubicBezTo>
                    <a:cubicBezTo>
                      <a:pt x="253" y="81"/>
                      <a:pt x="253" y="81"/>
                      <a:pt x="253" y="81"/>
                    </a:cubicBezTo>
                    <a:cubicBezTo>
                      <a:pt x="253" y="81"/>
                      <a:pt x="253" y="81"/>
                      <a:pt x="253" y="81"/>
                    </a:cubicBezTo>
                    <a:cubicBezTo>
                      <a:pt x="253" y="81"/>
                      <a:pt x="254" y="82"/>
                      <a:pt x="254" y="81"/>
                    </a:cubicBezTo>
                    <a:cubicBezTo>
                      <a:pt x="254" y="81"/>
                      <a:pt x="254" y="81"/>
                      <a:pt x="254" y="81"/>
                    </a:cubicBezTo>
                    <a:cubicBezTo>
                      <a:pt x="255" y="81"/>
                      <a:pt x="256" y="81"/>
                      <a:pt x="257" y="81"/>
                    </a:cubicBezTo>
                    <a:cubicBezTo>
                      <a:pt x="257" y="81"/>
                      <a:pt x="257" y="80"/>
                      <a:pt x="258" y="81"/>
                    </a:cubicBezTo>
                    <a:cubicBezTo>
                      <a:pt x="258" y="81"/>
                      <a:pt x="258" y="81"/>
                      <a:pt x="258" y="81"/>
                    </a:cubicBezTo>
                    <a:cubicBezTo>
                      <a:pt x="257" y="81"/>
                      <a:pt x="257" y="81"/>
                      <a:pt x="257" y="81"/>
                    </a:cubicBezTo>
                    <a:cubicBezTo>
                      <a:pt x="257" y="81"/>
                      <a:pt x="257" y="81"/>
                      <a:pt x="257" y="81"/>
                    </a:cubicBezTo>
                    <a:cubicBezTo>
                      <a:pt x="257" y="81"/>
                      <a:pt x="257" y="81"/>
                      <a:pt x="257" y="81"/>
                    </a:cubicBezTo>
                    <a:cubicBezTo>
                      <a:pt x="257" y="81"/>
                      <a:pt x="257" y="81"/>
                      <a:pt x="257" y="81"/>
                    </a:cubicBezTo>
                    <a:cubicBezTo>
                      <a:pt x="257" y="81"/>
                      <a:pt x="258" y="81"/>
                      <a:pt x="258" y="81"/>
                    </a:cubicBezTo>
                    <a:cubicBezTo>
                      <a:pt x="258" y="81"/>
                      <a:pt x="258" y="81"/>
                      <a:pt x="258" y="81"/>
                    </a:cubicBezTo>
                    <a:cubicBezTo>
                      <a:pt x="258" y="81"/>
                      <a:pt x="258" y="82"/>
                      <a:pt x="259" y="82"/>
                    </a:cubicBezTo>
                    <a:cubicBezTo>
                      <a:pt x="259" y="81"/>
                      <a:pt x="259" y="81"/>
                      <a:pt x="259" y="81"/>
                    </a:cubicBezTo>
                    <a:cubicBezTo>
                      <a:pt x="259" y="80"/>
                      <a:pt x="258" y="80"/>
                      <a:pt x="258" y="80"/>
                    </a:cubicBezTo>
                    <a:cubicBezTo>
                      <a:pt x="257" y="80"/>
                      <a:pt x="256" y="80"/>
                      <a:pt x="256" y="80"/>
                    </a:cubicBezTo>
                    <a:cubicBezTo>
                      <a:pt x="256" y="80"/>
                      <a:pt x="256" y="79"/>
                      <a:pt x="256" y="79"/>
                    </a:cubicBezTo>
                    <a:cubicBezTo>
                      <a:pt x="256" y="79"/>
                      <a:pt x="256" y="79"/>
                      <a:pt x="256" y="79"/>
                    </a:cubicBezTo>
                    <a:cubicBezTo>
                      <a:pt x="257" y="79"/>
                      <a:pt x="258" y="79"/>
                      <a:pt x="259" y="79"/>
                    </a:cubicBezTo>
                    <a:cubicBezTo>
                      <a:pt x="259" y="79"/>
                      <a:pt x="260" y="80"/>
                      <a:pt x="260" y="80"/>
                    </a:cubicBezTo>
                    <a:cubicBezTo>
                      <a:pt x="260" y="80"/>
                      <a:pt x="260" y="80"/>
                      <a:pt x="261" y="80"/>
                    </a:cubicBezTo>
                    <a:cubicBezTo>
                      <a:pt x="261" y="80"/>
                      <a:pt x="261" y="80"/>
                      <a:pt x="261" y="80"/>
                    </a:cubicBezTo>
                    <a:cubicBezTo>
                      <a:pt x="261" y="80"/>
                      <a:pt x="261" y="80"/>
                      <a:pt x="261" y="80"/>
                    </a:cubicBezTo>
                    <a:cubicBezTo>
                      <a:pt x="261" y="80"/>
                      <a:pt x="260" y="80"/>
                      <a:pt x="260" y="80"/>
                    </a:cubicBezTo>
                    <a:cubicBezTo>
                      <a:pt x="260" y="79"/>
                      <a:pt x="260" y="79"/>
                      <a:pt x="259" y="79"/>
                    </a:cubicBezTo>
                    <a:cubicBezTo>
                      <a:pt x="259" y="79"/>
                      <a:pt x="259" y="79"/>
                      <a:pt x="259" y="79"/>
                    </a:cubicBezTo>
                    <a:cubicBezTo>
                      <a:pt x="258" y="79"/>
                      <a:pt x="257" y="79"/>
                      <a:pt x="256" y="79"/>
                    </a:cubicBezTo>
                    <a:cubicBezTo>
                      <a:pt x="256" y="79"/>
                      <a:pt x="256" y="79"/>
                      <a:pt x="256" y="79"/>
                    </a:cubicBezTo>
                    <a:cubicBezTo>
                      <a:pt x="256" y="79"/>
                      <a:pt x="256" y="79"/>
                      <a:pt x="256" y="78"/>
                    </a:cubicBezTo>
                    <a:cubicBezTo>
                      <a:pt x="256" y="78"/>
                      <a:pt x="256" y="78"/>
                      <a:pt x="257" y="78"/>
                    </a:cubicBezTo>
                    <a:cubicBezTo>
                      <a:pt x="257" y="78"/>
                      <a:pt x="257" y="78"/>
                      <a:pt x="257" y="78"/>
                    </a:cubicBezTo>
                    <a:cubicBezTo>
                      <a:pt x="257" y="78"/>
                      <a:pt x="257" y="78"/>
                      <a:pt x="257" y="78"/>
                    </a:cubicBezTo>
                    <a:cubicBezTo>
                      <a:pt x="258" y="78"/>
                      <a:pt x="258" y="78"/>
                      <a:pt x="258" y="78"/>
                    </a:cubicBezTo>
                    <a:cubicBezTo>
                      <a:pt x="258" y="78"/>
                      <a:pt x="258" y="78"/>
                      <a:pt x="258" y="78"/>
                    </a:cubicBezTo>
                    <a:cubicBezTo>
                      <a:pt x="258" y="78"/>
                      <a:pt x="258" y="78"/>
                      <a:pt x="258" y="78"/>
                    </a:cubicBezTo>
                    <a:cubicBezTo>
                      <a:pt x="258" y="78"/>
                      <a:pt x="258" y="78"/>
                      <a:pt x="258" y="78"/>
                    </a:cubicBezTo>
                    <a:cubicBezTo>
                      <a:pt x="257" y="78"/>
                      <a:pt x="257" y="78"/>
                      <a:pt x="257" y="78"/>
                    </a:cubicBezTo>
                    <a:cubicBezTo>
                      <a:pt x="257" y="78"/>
                      <a:pt x="257" y="78"/>
                      <a:pt x="257" y="78"/>
                    </a:cubicBezTo>
                    <a:cubicBezTo>
                      <a:pt x="257" y="77"/>
                      <a:pt x="257" y="77"/>
                      <a:pt x="256" y="77"/>
                    </a:cubicBezTo>
                    <a:cubicBezTo>
                      <a:pt x="258" y="77"/>
                      <a:pt x="259" y="78"/>
                      <a:pt x="260" y="78"/>
                    </a:cubicBezTo>
                    <a:cubicBezTo>
                      <a:pt x="260" y="77"/>
                      <a:pt x="260" y="77"/>
                      <a:pt x="260" y="77"/>
                    </a:cubicBezTo>
                    <a:cubicBezTo>
                      <a:pt x="260" y="77"/>
                      <a:pt x="259" y="77"/>
                      <a:pt x="259" y="77"/>
                    </a:cubicBezTo>
                    <a:cubicBezTo>
                      <a:pt x="259" y="77"/>
                      <a:pt x="259" y="77"/>
                      <a:pt x="259" y="77"/>
                    </a:cubicBezTo>
                    <a:cubicBezTo>
                      <a:pt x="259" y="77"/>
                      <a:pt x="259" y="77"/>
                      <a:pt x="259" y="77"/>
                    </a:cubicBezTo>
                    <a:cubicBezTo>
                      <a:pt x="260" y="77"/>
                      <a:pt x="260" y="77"/>
                      <a:pt x="260" y="77"/>
                    </a:cubicBezTo>
                    <a:cubicBezTo>
                      <a:pt x="260" y="77"/>
                      <a:pt x="260" y="77"/>
                      <a:pt x="261" y="77"/>
                    </a:cubicBezTo>
                    <a:cubicBezTo>
                      <a:pt x="261" y="77"/>
                      <a:pt x="261" y="77"/>
                      <a:pt x="261" y="77"/>
                    </a:cubicBezTo>
                    <a:cubicBezTo>
                      <a:pt x="261" y="77"/>
                      <a:pt x="261" y="78"/>
                      <a:pt x="261" y="78"/>
                    </a:cubicBezTo>
                    <a:cubicBezTo>
                      <a:pt x="261" y="78"/>
                      <a:pt x="262" y="78"/>
                      <a:pt x="262" y="78"/>
                    </a:cubicBezTo>
                    <a:cubicBezTo>
                      <a:pt x="262" y="78"/>
                      <a:pt x="262" y="77"/>
                      <a:pt x="262" y="77"/>
                    </a:cubicBezTo>
                    <a:cubicBezTo>
                      <a:pt x="261" y="77"/>
                      <a:pt x="261" y="77"/>
                      <a:pt x="261" y="77"/>
                    </a:cubicBezTo>
                    <a:cubicBezTo>
                      <a:pt x="261" y="77"/>
                      <a:pt x="261" y="77"/>
                      <a:pt x="261" y="77"/>
                    </a:cubicBezTo>
                    <a:cubicBezTo>
                      <a:pt x="260" y="77"/>
                      <a:pt x="260" y="77"/>
                      <a:pt x="260" y="77"/>
                    </a:cubicBezTo>
                    <a:cubicBezTo>
                      <a:pt x="260" y="77"/>
                      <a:pt x="260" y="77"/>
                      <a:pt x="260" y="77"/>
                    </a:cubicBezTo>
                    <a:cubicBezTo>
                      <a:pt x="260" y="76"/>
                      <a:pt x="260" y="76"/>
                      <a:pt x="260" y="76"/>
                    </a:cubicBezTo>
                    <a:cubicBezTo>
                      <a:pt x="260" y="76"/>
                      <a:pt x="259" y="75"/>
                      <a:pt x="259" y="76"/>
                    </a:cubicBezTo>
                    <a:cubicBezTo>
                      <a:pt x="259" y="75"/>
                      <a:pt x="258" y="75"/>
                      <a:pt x="257" y="75"/>
                    </a:cubicBezTo>
                    <a:cubicBezTo>
                      <a:pt x="257" y="76"/>
                      <a:pt x="258" y="75"/>
                      <a:pt x="258" y="76"/>
                    </a:cubicBezTo>
                    <a:cubicBezTo>
                      <a:pt x="257" y="76"/>
                      <a:pt x="257" y="76"/>
                      <a:pt x="257" y="76"/>
                    </a:cubicBezTo>
                    <a:cubicBezTo>
                      <a:pt x="257" y="76"/>
                      <a:pt x="257" y="76"/>
                      <a:pt x="257" y="76"/>
                    </a:cubicBezTo>
                    <a:cubicBezTo>
                      <a:pt x="257" y="76"/>
                      <a:pt x="257" y="76"/>
                      <a:pt x="256" y="76"/>
                    </a:cubicBezTo>
                    <a:cubicBezTo>
                      <a:pt x="256" y="76"/>
                      <a:pt x="256" y="76"/>
                      <a:pt x="256" y="76"/>
                    </a:cubicBezTo>
                    <a:cubicBezTo>
                      <a:pt x="256" y="76"/>
                      <a:pt x="256" y="76"/>
                      <a:pt x="256" y="76"/>
                    </a:cubicBezTo>
                    <a:cubicBezTo>
                      <a:pt x="256" y="76"/>
                      <a:pt x="256" y="76"/>
                      <a:pt x="256" y="76"/>
                    </a:cubicBezTo>
                    <a:cubicBezTo>
                      <a:pt x="256" y="75"/>
                      <a:pt x="256" y="75"/>
                      <a:pt x="256" y="75"/>
                    </a:cubicBezTo>
                    <a:cubicBezTo>
                      <a:pt x="257" y="75"/>
                      <a:pt x="257" y="75"/>
                      <a:pt x="257" y="75"/>
                    </a:cubicBezTo>
                    <a:cubicBezTo>
                      <a:pt x="257" y="75"/>
                      <a:pt x="257" y="75"/>
                      <a:pt x="257" y="75"/>
                    </a:cubicBezTo>
                    <a:cubicBezTo>
                      <a:pt x="257" y="75"/>
                      <a:pt x="257" y="75"/>
                      <a:pt x="257" y="74"/>
                    </a:cubicBezTo>
                    <a:cubicBezTo>
                      <a:pt x="257" y="74"/>
                      <a:pt x="257" y="74"/>
                      <a:pt x="257" y="75"/>
                    </a:cubicBezTo>
                    <a:cubicBezTo>
                      <a:pt x="257" y="75"/>
                      <a:pt x="257" y="75"/>
                      <a:pt x="257" y="75"/>
                    </a:cubicBezTo>
                    <a:cubicBezTo>
                      <a:pt x="257" y="75"/>
                      <a:pt x="257" y="75"/>
                      <a:pt x="257" y="75"/>
                    </a:cubicBezTo>
                    <a:cubicBezTo>
                      <a:pt x="257" y="75"/>
                      <a:pt x="257" y="75"/>
                      <a:pt x="257" y="75"/>
                    </a:cubicBezTo>
                    <a:cubicBezTo>
                      <a:pt x="257" y="75"/>
                      <a:pt x="257"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6"/>
                    </a:cubicBezTo>
                    <a:cubicBezTo>
                      <a:pt x="256" y="76"/>
                      <a:pt x="256" y="76"/>
                      <a:pt x="256" y="76"/>
                    </a:cubicBezTo>
                    <a:cubicBezTo>
                      <a:pt x="256" y="76"/>
                      <a:pt x="256" y="76"/>
                      <a:pt x="256" y="76"/>
                    </a:cubicBezTo>
                    <a:cubicBezTo>
                      <a:pt x="256" y="76"/>
                      <a:pt x="256" y="76"/>
                      <a:pt x="256" y="76"/>
                    </a:cubicBezTo>
                    <a:cubicBezTo>
                      <a:pt x="257" y="76"/>
                      <a:pt x="257" y="76"/>
                      <a:pt x="257" y="76"/>
                    </a:cubicBezTo>
                    <a:cubicBezTo>
                      <a:pt x="257" y="76"/>
                      <a:pt x="257" y="76"/>
                      <a:pt x="257" y="76"/>
                    </a:cubicBezTo>
                    <a:cubicBezTo>
                      <a:pt x="257" y="76"/>
                      <a:pt x="257" y="76"/>
                      <a:pt x="257" y="76"/>
                    </a:cubicBezTo>
                    <a:cubicBezTo>
                      <a:pt x="257" y="76"/>
                      <a:pt x="259" y="76"/>
                      <a:pt x="259" y="77"/>
                    </a:cubicBezTo>
                    <a:cubicBezTo>
                      <a:pt x="258" y="76"/>
                      <a:pt x="258" y="77"/>
                      <a:pt x="258" y="77"/>
                    </a:cubicBezTo>
                    <a:cubicBezTo>
                      <a:pt x="257" y="76"/>
                      <a:pt x="255" y="77"/>
                      <a:pt x="254" y="76"/>
                    </a:cubicBezTo>
                    <a:cubicBezTo>
                      <a:pt x="254" y="76"/>
                      <a:pt x="255" y="76"/>
                      <a:pt x="255" y="76"/>
                    </a:cubicBezTo>
                    <a:cubicBezTo>
                      <a:pt x="255" y="76"/>
                      <a:pt x="255" y="76"/>
                      <a:pt x="255" y="76"/>
                    </a:cubicBezTo>
                    <a:cubicBezTo>
                      <a:pt x="255" y="76"/>
                      <a:pt x="255" y="76"/>
                      <a:pt x="255" y="76"/>
                    </a:cubicBezTo>
                    <a:cubicBezTo>
                      <a:pt x="255" y="76"/>
                      <a:pt x="255" y="76"/>
                      <a:pt x="255" y="75"/>
                    </a:cubicBezTo>
                    <a:cubicBezTo>
                      <a:pt x="255" y="75"/>
                      <a:pt x="254" y="75"/>
                      <a:pt x="254" y="75"/>
                    </a:cubicBezTo>
                    <a:cubicBezTo>
                      <a:pt x="254" y="75"/>
                      <a:pt x="254" y="75"/>
                      <a:pt x="254" y="75"/>
                    </a:cubicBezTo>
                    <a:cubicBezTo>
                      <a:pt x="252" y="75"/>
                      <a:pt x="250" y="75"/>
                      <a:pt x="249" y="75"/>
                    </a:cubicBezTo>
                    <a:cubicBezTo>
                      <a:pt x="249" y="75"/>
                      <a:pt x="248" y="75"/>
                      <a:pt x="248"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8" y="74"/>
                      <a:pt x="248" y="73"/>
                      <a:pt x="249" y="73"/>
                    </a:cubicBezTo>
                    <a:cubicBezTo>
                      <a:pt x="249" y="73"/>
                      <a:pt x="249" y="73"/>
                      <a:pt x="250" y="73"/>
                    </a:cubicBezTo>
                    <a:cubicBezTo>
                      <a:pt x="250" y="73"/>
                      <a:pt x="250" y="73"/>
                      <a:pt x="250" y="73"/>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1"/>
                    </a:cubicBezTo>
                    <a:cubicBezTo>
                      <a:pt x="250" y="71"/>
                      <a:pt x="249" y="71"/>
                      <a:pt x="249" y="72"/>
                    </a:cubicBezTo>
                    <a:cubicBezTo>
                      <a:pt x="249" y="72"/>
                      <a:pt x="249" y="72"/>
                      <a:pt x="249" y="72"/>
                    </a:cubicBezTo>
                    <a:cubicBezTo>
                      <a:pt x="249" y="72"/>
                      <a:pt x="249" y="72"/>
                      <a:pt x="249" y="72"/>
                    </a:cubicBezTo>
                    <a:cubicBezTo>
                      <a:pt x="249" y="72"/>
                      <a:pt x="249" y="72"/>
                      <a:pt x="249" y="72"/>
                    </a:cubicBezTo>
                    <a:cubicBezTo>
                      <a:pt x="249" y="72"/>
                      <a:pt x="249" y="72"/>
                      <a:pt x="249" y="72"/>
                    </a:cubicBezTo>
                    <a:cubicBezTo>
                      <a:pt x="249" y="72"/>
                      <a:pt x="249" y="72"/>
                      <a:pt x="250" y="72"/>
                    </a:cubicBezTo>
                    <a:cubicBezTo>
                      <a:pt x="250" y="72"/>
                      <a:pt x="250" y="72"/>
                      <a:pt x="250" y="72"/>
                    </a:cubicBezTo>
                    <a:cubicBezTo>
                      <a:pt x="250" y="72"/>
                      <a:pt x="250" y="72"/>
                      <a:pt x="250" y="72"/>
                    </a:cubicBezTo>
                    <a:cubicBezTo>
                      <a:pt x="249" y="72"/>
                      <a:pt x="249" y="72"/>
                      <a:pt x="249" y="72"/>
                    </a:cubicBezTo>
                    <a:cubicBezTo>
                      <a:pt x="249" y="72"/>
                      <a:pt x="249" y="72"/>
                      <a:pt x="249" y="72"/>
                    </a:cubicBezTo>
                    <a:cubicBezTo>
                      <a:pt x="249" y="72"/>
                      <a:pt x="249" y="72"/>
                      <a:pt x="248" y="72"/>
                    </a:cubicBezTo>
                    <a:cubicBezTo>
                      <a:pt x="248" y="72"/>
                      <a:pt x="249" y="72"/>
                      <a:pt x="249" y="72"/>
                    </a:cubicBezTo>
                    <a:cubicBezTo>
                      <a:pt x="249" y="72"/>
                      <a:pt x="249" y="72"/>
                      <a:pt x="249" y="72"/>
                    </a:cubicBezTo>
                    <a:cubicBezTo>
                      <a:pt x="249" y="72"/>
                      <a:pt x="249" y="72"/>
                      <a:pt x="249" y="72"/>
                    </a:cubicBezTo>
                    <a:cubicBezTo>
                      <a:pt x="249" y="72"/>
                      <a:pt x="249" y="72"/>
                      <a:pt x="249" y="72"/>
                    </a:cubicBezTo>
                    <a:cubicBezTo>
                      <a:pt x="249" y="71"/>
                      <a:pt x="249" y="71"/>
                      <a:pt x="250" y="71"/>
                    </a:cubicBezTo>
                    <a:cubicBezTo>
                      <a:pt x="249" y="71"/>
                      <a:pt x="250" y="71"/>
                      <a:pt x="250" y="71"/>
                    </a:cubicBezTo>
                    <a:cubicBezTo>
                      <a:pt x="250" y="71"/>
                      <a:pt x="250" y="71"/>
                      <a:pt x="250" y="71"/>
                    </a:cubicBezTo>
                    <a:cubicBezTo>
                      <a:pt x="250" y="71"/>
                      <a:pt x="250" y="71"/>
                      <a:pt x="250" y="71"/>
                    </a:cubicBezTo>
                    <a:cubicBezTo>
                      <a:pt x="250" y="71"/>
                      <a:pt x="249" y="71"/>
                      <a:pt x="250" y="70"/>
                    </a:cubicBezTo>
                    <a:cubicBezTo>
                      <a:pt x="251" y="70"/>
                      <a:pt x="253" y="70"/>
                      <a:pt x="255" y="70"/>
                    </a:cubicBezTo>
                    <a:cubicBezTo>
                      <a:pt x="255" y="70"/>
                      <a:pt x="256" y="71"/>
                      <a:pt x="256" y="70"/>
                    </a:cubicBezTo>
                    <a:cubicBezTo>
                      <a:pt x="256" y="70"/>
                      <a:pt x="255" y="70"/>
                      <a:pt x="255" y="70"/>
                    </a:cubicBezTo>
                    <a:cubicBezTo>
                      <a:pt x="254" y="70"/>
                      <a:pt x="253" y="69"/>
                      <a:pt x="251" y="70"/>
                    </a:cubicBezTo>
                    <a:cubicBezTo>
                      <a:pt x="251" y="69"/>
                      <a:pt x="251" y="69"/>
                      <a:pt x="251" y="69"/>
                    </a:cubicBezTo>
                    <a:cubicBezTo>
                      <a:pt x="251" y="69"/>
                      <a:pt x="251" y="69"/>
                      <a:pt x="251" y="69"/>
                    </a:cubicBezTo>
                    <a:cubicBezTo>
                      <a:pt x="251" y="69"/>
                      <a:pt x="251" y="69"/>
                      <a:pt x="251" y="69"/>
                    </a:cubicBezTo>
                    <a:cubicBezTo>
                      <a:pt x="251" y="69"/>
                      <a:pt x="251" y="69"/>
                      <a:pt x="251" y="69"/>
                    </a:cubicBezTo>
                    <a:cubicBezTo>
                      <a:pt x="251" y="69"/>
                      <a:pt x="251" y="69"/>
                      <a:pt x="251" y="70"/>
                    </a:cubicBezTo>
                    <a:cubicBezTo>
                      <a:pt x="251" y="70"/>
                      <a:pt x="251" y="70"/>
                      <a:pt x="251" y="70"/>
                    </a:cubicBezTo>
                    <a:cubicBezTo>
                      <a:pt x="251" y="69"/>
                      <a:pt x="250" y="70"/>
                      <a:pt x="250" y="69"/>
                    </a:cubicBezTo>
                    <a:cubicBezTo>
                      <a:pt x="250" y="69"/>
                      <a:pt x="250" y="69"/>
                      <a:pt x="250" y="69"/>
                    </a:cubicBezTo>
                    <a:cubicBezTo>
                      <a:pt x="250" y="69"/>
                      <a:pt x="251" y="69"/>
                      <a:pt x="251" y="69"/>
                    </a:cubicBezTo>
                    <a:cubicBezTo>
                      <a:pt x="251" y="68"/>
                      <a:pt x="251" y="68"/>
                      <a:pt x="251" y="68"/>
                    </a:cubicBezTo>
                    <a:cubicBezTo>
                      <a:pt x="251" y="68"/>
                      <a:pt x="251" y="68"/>
                      <a:pt x="251" y="68"/>
                    </a:cubicBezTo>
                    <a:cubicBezTo>
                      <a:pt x="251" y="68"/>
                      <a:pt x="252" y="68"/>
                      <a:pt x="252" y="68"/>
                    </a:cubicBezTo>
                    <a:cubicBezTo>
                      <a:pt x="252" y="69"/>
                      <a:pt x="252" y="69"/>
                      <a:pt x="252" y="69"/>
                    </a:cubicBezTo>
                    <a:cubicBezTo>
                      <a:pt x="252" y="69"/>
                      <a:pt x="252" y="69"/>
                      <a:pt x="252" y="69"/>
                    </a:cubicBezTo>
                    <a:cubicBezTo>
                      <a:pt x="253" y="69"/>
                      <a:pt x="253" y="69"/>
                      <a:pt x="254" y="68"/>
                    </a:cubicBezTo>
                    <a:cubicBezTo>
                      <a:pt x="253" y="68"/>
                      <a:pt x="253" y="68"/>
                      <a:pt x="253" y="68"/>
                    </a:cubicBezTo>
                    <a:cubicBezTo>
                      <a:pt x="253" y="68"/>
                      <a:pt x="252" y="68"/>
                      <a:pt x="252" y="68"/>
                    </a:cubicBezTo>
                    <a:cubicBezTo>
                      <a:pt x="252" y="68"/>
                      <a:pt x="252" y="68"/>
                      <a:pt x="251" y="68"/>
                    </a:cubicBezTo>
                    <a:cubicBezTo>
                      <a:pt x="251" y="68"/>
                      <a:pt x="251" y="67"/>
                      <a:pt x="251" y="67"/>
                    </a:cubicBezTo>
                    <a:cubicBezTo>
                      <a:pt x="252" y="67"/>
                      <a:pt x="253" y="67"/>
                      <a:pt x="253" y="67"/>
                    </a:cubicBezTo>
                    <a:cubicBezTo>
                      <a:pt x="253" y="67"/>
                      <a:pt x="252" y="67"/>
                      <a:pt x="252" y="66"/>
                    </a:cubicBezTo>
                    <a:cubicBezTo>
                      <a:pt x="251" y="66"/>
                      <a:pt x="251" y="66"/>
                      <a:pt x="251" y="66"/>
                    </a:cubicBezTo>
                    <a:cubicBezTo>
                      <a:pt x="251" y="65"/>
                      <a:pt x="252" y="66"/>
                      <a:pt x="253" y="66"/>
                    </a:cubicBezTo>
                    <a:cubicBezTo>
                      <a:pt x="253" y="66"/>
                      <a:pt x="253" y="66"/>
                      <a:pt x="253" y="66"/>
                    </a:cubicBezTo>
                    <a:cubicBezTo>
                      <a:pt x="253" y="66"/>
                      <a:pt x="253" y="66"/>
                      <a:pt x="253" y="66"/>
                    </a:cubicBezTo>
                    <a:cubicBezTo>
                      <a:pt x="253" y="66"/>
                      <a:pt x="253" y="66"/>
                      <a:pt x="253" y="66"/>
                    </a:cubicBezTo>
                    <a:cubicBezTo>
                      <a:pt x="254" y="66"/>
                      <a:pt x="254" y="66"/>
                      <a:pt x="255" y="66"/>
                    </a:cubicBezTo>
                    <a:cubicBezTo>
                      <a:pt x="255" y="66"/>
                      <a:pt x="255" y="66"/>
                      <a:pt x="255" y="66"/>
                    </a:cubicBezTo>
                    <a:cubicBezTo>
                      <a:pt x="255" y="66"/>
                      <a:pt x="255" y="66"/>
                      <a:pt x="255" y="66"/>
                    </a:cubicBezTo>
                    <a:cubicBezTo>
                      <a:pt x="255" y="65"/>
                      <a:pt x="255" y="65"/>
                      <a:pt x="255" y="65"/>
                    </a:cubicBezTo>
                    <a:cubicBezTo>
                      <a:pt x="254" y="65"/>
                      <a:pt x="254" y="65"/>
                      <a:pt x="253" y="65"/>
                    </a:cubicBezTo>
                    <a:cubicBezTo>
                      <a:pt x="253" y="65"/>
                      <a:pt x="253" y="65"/>
                      <a:pt x="253" y="65"/>
                    </a:cubicBezTo>
                    <a:cubicBezTo>
                      <a:pt x="253" y="65"/>
                      <a:pt x="253" y="65"/>
                      <a:pt x="253" y="65"/>
                    </a:cubicBezTo>
                    <a:cubicBezTo>
                      <a:pt x="254" y="65"/>
                      <a:pt x="255" y="65"/>
                      <a:pt x="256" y="65"/>
                    </a:cubicBezTo>
                    <a:cubicBezTo>
                      <a:pt x="256" y="65"/>
                      <a:pt x="257" y="65"/>
                      <a:pt x="257" y="65"/>
                    </a:cubicBezTo>
                    <a:cubicBezTo>
                      <a:pt x="257" y="65"/>
                      <a:pt x="257" y="65"/>
                      <a:pt x="257" y="65"/>
                    </a:cubicBezTo>
                    <a:cubicBezTo>
                      <a:pt x="257" y="65"/>
                      <a:pt x="258" y="65"/>
                      <a:pt x="258" y="65"/>
                    </a:cubicBezTo>
                    <a:cubicBezTo>
                      <a:pt x="260" y="65"/>
                      <a:pt x="261" y="65"/>
                      <a:pt x="263" y="65"/>
                    </a:cubicBezTo>
                    <a:cubicBezTo>
                      <a:pt x="263" y="65"/>
                      <a:pt x="263" y="65"/>
                      <a:pt x="263" y="65"/>
                    </a:cubicBezTo>
                    <a:cubicBezTo>
                      <a:pt x="263" y="65"/>
                      <a:pt x="263" y="65"/>
                      <a:pt x="263" y="65"/>
                    </a:cubicBezTo>
                    <a:cubicBezTo>
                      <a:pt x="261" y="65"/>
                      <a:pt x="260" y="65"/>
                      <a:pt x="258" y="64"/>
                    </a:cubicBezTo>
                    <a:cubicBezTo>
                      <a:pt x="258" y="64"/>
                      <a:pt x="257" y="64"/>
                      <a:pt x="257" y="64"/>
                    </a:cubicBezTo>
                    <a:cubicBezTo>
                      <a:pt x="257" y="64"/>
                      <a:pt x="257" y="64"/>
                      <a:pt x="257" y="64"/>
                    </a:cubicBezTo>
                    <a:cubicBezTo>
                      <a:pt x="255" y="64"/>
                      <a:pt x="254" y="64"/>
                      <a:pt x="253" y="64"/>
                    </a:cubicBezTo>
                    <a:cubicBezTo>
                      <a:pt x="253" y="64"/>
                      <a:pt x="252" y="64"/>
                      <a:pt x="252" y="64"/>
                    </a:cubicBezTo>
                    <a:cubicBezTo>
                      <a:pt x="252" y="64"/>
                      <a:pt x="252" y="63"/>
                      <a:pt x="252" y="63"/>
                    </a:cubicBezTo>
                    <a:cubicBezTo>
                      <a:pt x="252" y="63"/>
                      <a:pt x="253" y="63"/>
                      <a:pt x="253" y="63"/>
                    </a:cubicBezTo>
                    <a:cubicBezTo>
                      <a:pt x="253" y="63"/>
                      <a:pt x="253" y="63"/>
                      <a:pt x="252" y="62"/>
                    </a:cubicBezTo>
                    <a:cubicBezTo>
                      <a:pt x="253" y="62"/>
                      <a:pt x="253" y="62"/>
                      <a:pt x="253" y="62"/>
                    </a:cubicBezTo>
                    <a:cubicBezTo>
                      <a:pt x="253" y="62"/>
                      <a:pt x="253" y="62"/>
                      <a:pt x="253" y="62"/>
                    </a:cubicBezTo>
                    <a:cubicBezTo>
                      <a:pt x="253" y="62"/>
                      <a:pt x="254" y="62"/>
                      <a:pt x="254" y="62"/>
                    </a:cubicBezTo>
                    <a:cubicBezTo>
                      <a:pt x="254" y="62"/>
                      <a:pt x="254" y="62"/>
                      <a:pt x="254" y="62"/>
                    </a:cubicBezTo>
                    <a:cubicBezTo>
                      <a:pt x="254" y="62"/>
                      <a:pt x="254" y="62"/>
                      <a:pt x="254" y="62"/>
                    </a:cubicBezTo>
                    <a:cubicBezTo>
                      <a:pt x="253" y="62"/>
                      <a:pt x="253" y="62"/>
                      <a:pt x="253" y="62"/>
                    </a:cubicBezTo>
                    <a:cubicBezTo>
                      <a:pt x="253" y="62"/>
                      <a:pt x="253" y="62"/>
                      <a:pt x="253" y="62"/>
                    </a:cubicBezTo>
                    <a:cubicBezTo>
                      <a:pt x="253" y="62"/>
                      <a:pt x="253" y="62"/>
                      <a:pt x="253" y="62"/>
                    </a:cubicBezTo>
                    <a:cubicBezTo>
                      <a:pt x="253" y="62"/>
                      <a:pt x="253" y="61"/>
                      <a:pt x="253" y="61"/>
                    </a:cubicBezTo>
                    <a:cubicBezTo>
                      <a:pt x="253" y="61"/>
                      <a:pt x="252" y="61"/>
                      <a:pt x="252" y="61"/>
                    </a:cubicBezTo>
                    <a:cubicBezTo>
                      <a:pt x="253" y="61"/>
                      <a:pt x="253" y="61"/>
                      <a:pt x="254" y="61"/>
                    </a:cubicBezTo>
                    <a:cubicBezTo>
                      <a:pt x="254" y="61"/>
                      <a:pt x="254" y="61"/>
                      <a:pt x="254" y="61"/>
                    </a:cubicBezTo>
                    <a:cubicBezTo>
                      <a:pt x="254" y="61"/>
                      <a:pt x="254" y="61"/>
                      <a:pt x="254" y="61"/>
                    </a:cubicBezTo>
                    <a:cubicBezTo>
                      <a:pt x="254" y="61"/>
                      <a:pt x="254" y="61"/>
                      <a:pt x="255" y="61"/>
                    </a:cubicBezTo>
                    <a:cubicBezTo>
                      <a:pt x="255" y="61"/>
                      <a:pt x="255" y="61"/>
                      <a:pt x="256" y="61"/>
                    </a:cubicBezTo>
                    <a:cubicBezTo>
                      <a:pt x="256" y="62"/>
                      <a:pt x="255" y="61"/>
                      <a:pt x="255" y="62"/>
                    </a:cubicBezTo>
                    <a:cubicBezTo>
                      <a:pt x="255" y="62"/>
                      <a:pt x="255" y="62"/>
                      <a:pt x="255" y="62"/>
                    </a:cubicBezTo>
                    <a:cubicBezTo>
                      <a:pt x="256" y="62"/>
                      <a:pt x="258" y="63"/>
                      <a:pt x="258" y="62"/>
                    </a:cubicBezTo>
                    <a:cubicBezTo>
                      <a:pt x="258" y="62"/>
                      <a:pt x="258" y="62"/>
                      <a:pt x="258" y="62"/>
                    </a:cubicBezTo>
                    <a:cubicBezTo>
                      <a:pt x="258" y="62"/>
                      <a:pt x="258" y="62"/>
                      <a:pt x="258" y="62"/>
                    </a:cubicBezTo>
                    <a:cubicBezTo>
                      <a:pt x="258" y="61"/>
                      <a:pt x="258" y="61"/>
                      <a:pt x="258" y="61"/>
                    </a:cubicBezTo>
                    <a:cubicBezTo>
                      <a:pt x="258" y="61"/>
                      <a:pt x="258" y="61"/>
                      <a:pt x="258" y="61"/>
                    </a:cubicBezTo>
                    <a:cubicBezTo>
                      <a:pt x="257" y="61"/>
                      <a:pt x="257" y="61"/>
                      <a:pt x="256" y="61"/>
                    </a:cubicBezTo>
                    <a:cubicBezTo>
                      <a:pt x="256" y="61"/>
                      <a:pt x="256" y="61"/>
                      <a:pt x="256" y="61"/>
                    </a:cubicBezTo>
                    <a:cubicBezTo>
                      <a:pt x="256" y="61"/>
                      <a:pt x="255" y="61"/>
                      <a:pt x="255" y="61"/>
                    </a:cubicBezTo>
                    <a:cubicBezTo>
                      <a:pt x="255" y="61"/>
                      <a:pt x="255" y="61"/>
                      <a:pt x="255" y="61"/>
                    </a:cubicBezTo>
                    <a:cubicBezTo>
                      <a:pt x="255" y="61"/>
                      <a:pt x="254" y="61"/>
                      <a:pt x="254" y="61"/>
                    </a:cubicBezTo>
                    <a:cubicBezTo>
                      <a:pt x="254" y="61"/>
                      <a:pt x="254" y="61"/>
                      <a:pt x="254" y="61"/>
                    </a:cubicBezTo>
                    <a:cubicBezTo>
                      <a:pt x="255" y="61"/>
                      <a:pt x="254" y="61"/>
                      <a:pt x="254" y="61"/>
                    </a:cubicBezTo>
                    <a:cubicBezTo>
                      <a:pt x="255" y="61"/>
                      <a:pt x="255" y="60"/>
                      <a:pt x="255" y="61"/>
                    </a:cubicBezTo>
                    <a:cubicBezTo>
                      <a:pt x="255" y="60"/>
                      <a:pt x="255" y="60"/>
                      <a:pt x="255" y="60"/>
                    </a:cubicBezTo>
                    <a:cubicBezTo>
                      <a:pt x="255" y="60"/>
                      <a:pt x="255" y="60"/>
                      <a:pt x="255" y="60"/>
                    </a:cubicBezTo>
                    <a:cubicBezTo>
                      <a:pt x="255" y="60"/>
                      <a:pt x="256" y="60"/>
                      <a:pt x="256" y="60"/>
                    </a:cubicBezTo>
                    <a:cubicBezTo>
                      <a:pt x="256" y="60"/>
                      <a:pt x="256" y="60"/>
                      <a:pt x="256" y="60"/>
                    </a:cubicBezTo>
                    <a:cubicBezTo>
                      <a:pt x="256" y="60"/>
                      <a:pt x="256" y="60"/>
                      <a:pt x="256" y="60"/>
                    </a:cubicBezTo>
                    <a:cubicBezTo>
                      <a:pt x="256" y="60"/>
                      <a:pt x="256" y="60"/>
                      <a:pt x="256" y="61"/>
                    </a:cubicBezTo>
                    <a:cubicBezTo>
                      <a:pt x="256" y="60"/>
                      <a:pt x="257" y="61"/>
                      <a:pt x="257" y="60"/>
                    </a:cubicBezTo>
                    <a:cubicBezTo>
                      <a:pt x="256" y="60"/>
                      <a:pt x="257" y="60"/>
                      <a:pt x="257" y="60"/>
                    </a:cubicBezTo>
                    <a:cubicBezTo>
                      <a:pt x="256" y="60"/>
                      <a:pt x="256" y="60"/>
                      <a:pt x="256" y="60"/>
                    </a:cubicBezTo>
                    <a:cubicBezTo>
                      <a:pt x="256" y="60"/>
                      <a:pt x="256" y="60"/>
                      <a:pt x="256" y="60"/>
                    </a:cubicBezTo>
                    <a:cubicBezTo>
                      <a:pt x="256" y="60"/>
                      <a:pt x="256" y="60"/>
                      <a:pt x="256" y="60"/>
                    </a:cubicBezTo>
                    <a:cubicBezTo>
                      <a:pt x="255" y="60"/>
                      <a:pt x="255" y="60"/>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4" y="59"/>
                      <a:pt x="252" y="59"/>
                      <a:pt x="252" y="58"/>
                    </a:cubicBezTo>
                    <a:cubicBezTo>
                      <a:pt x="252" y="58"/>
                      <a:pt x="252" y="58"/>
                      <a:pt x="252" y="58"/>
                    </a:cubicBezTo>
                    <a:cubicBezTo>
                      <a:pt x="253" y="58"/>
                      <a:pt x="253" y="58"/>
                      <a:pt x="253" y="58"/>
                    </a:cubicBezTo>
                    <a:cubicBezTo>
                      <a:pt x="252" y="58"/>
                      <a:pt x="252" y="58"/>
                      <a:pt x="252" y="58"/>
                    </a:cubicBezTo>
                    <a:cubicBezTo>
                      <a:pt x="252" y="58"/>
                      <a:pt x="252" y="57"/>
                      <a:pt x="252" y="57"/>
                    </a:cubicBezTo>
                    <a:cubicBezTo>
                      <a:pt x="252" y="57"/>
                      <a:pt x="253" y="57"/>
                      <a:pt x="253" y="57"/>
                    </a:cubicBezTo>
                    <a:cubicBezTo>
                      <a:pt x="253" y="57"/>
                      <a:pt x="253" y="57"/>
                      <a:pt x="253" y="57"/>
                    </a:cubicBezTo>
                    <a:cubicBezTo>
                      <a:pt x="252" y="57"/>
                      <a:pt x="251" y="57"/>
                      <a:pt x="251" y="56"/>
                    </a:cubicBezTo>
                    <a:cubicBezTo>
                      <a:pt x="251" y="55"/>
                      <a:pt x="251" y="56"/>
                      <a:pt x="252" y="55"/>
                    </a:cubicBezTo>
                    <a:cubicBezTo>
                      <a:pt x="252" y="55"/>
                      <a:pt x="251" y="55"/>
                      <a:pt x="251" y="55"/>
                    </a:cubicBezTo>
                    <a:cubicBezTo>
                      <a:pt x="252" y="55"/>
                      <a:pt x="252" y="54"/>
                      <a:pt x="252" y="54"/>
                    </a:cubicBezTo>
                    <a:cubicBezTo>
                      <a:pt x="252" y="54"/>
                      <a:pt x="252" y="54"/>
                      <a:pt x="252" y="54"/>
                    </a:cubicBezTo>
                    <a:cubicBezTo>
                      <a:pt x="252" y="54"/>
                      <a:pt x="252" y="55"/>
                      <a:pt x="252" y="55"/>
                    </a:cubicBezTo>
                    <a:cubicBezTo>
                      <a:pt x="252" y="55"/>
                      <a:pt x="253" y="55"/>
                      <a:pt x="253" y="55"/>
                    </a:cubicBezTo>
                    <a:cubicBezTo>
                      <a:pt x="253" y="55"/>
                      <a:pt x="253" y="55"/>
                      <a:pt x="253" y="55"/>
                    </a:cubicBezTo>
                    <a:cubicBezTo>
                      <a:pt x="253" y="55"/>
                      <a:pt x="253" y="55"/>
                      <a:pt x="253" y="55"/>
                    </a:cubicBezTo>
                    <a:cubicBezTo>
                      <a:pt x="253" y="55"/>
                      <a:pt x="253" y="55"/>
                      <a:pt x="253" y="55"/>
                    </a:cubicBezTo>
                    <a:cubicBezTo>
                      <a:pt x="253" y="54"/>
                      <a:pt x="253" y="54"/>
                      <a:pt x="253" y="54"/>
                    </a:cubicBezTo>
                    <a:cubicBezTo>
                      <a:pt x="252" y="54"/>
                      <a:pt x="252" y="55"/>
                      <a:pt x="252" y="54"/>
                    </a:cubicBezTo>
                    <a:cubicBezTo>
                      <a:pt x="252" y="54"/>
                      <a:pt x="252" y="54"/>
                      <a:pt x="252" y="54"/>
                    </a:cubicBezTo>
                    <a:cubicBezTo>
                      <a:pt x="252" y="54"/>
                      <a:pt x="252" y="54"/>
                      <a:pt x="252" y="54"/>
                    </a:cubicBezTo>
                    <a:cubicBezTo>
                      <a:pt x="252" y="54"/>
                      <a:pt x="252" y="54"/>
                      <a:pt x="252" y="54"/>
                    </a:cubicBezTo>
                    <a:cubicBezTo>
                      <a:pt x="252" y="54"/>
                      <a:pt x="252" y="54"/>
                      <a:pt x="253" y="54"/>
                    </a:cubicBezTo>
                    <a:cubicBezTo>
                      <a:pt x="253" y="54"/>
                      <a:pt x="254" y="54"/>
                      <a:pt x="255" y="54"/>
                    </a:cubicBezTo>
                    <a:cubicBezTo>
                      <a:pt x="256" y="54"/>
                      <a:pt x="255" y="54"/>
                      <a:pt x="255" y="54"/>
                    </a:cubicBezTo>
                    <a:cubicBezTo>
                      <a:pt x="256" y="54"/>
                      <a:pt x="257" y="54"/>
                      <a:pt x="257" y="54"/>
                    </a:cubicBezTo>
                    <a:cubicBezTo>
                      <a:pt x="258" y="54"/>
                      <a:pt x="258" y="54"/>
                      <a:pt x="258" y="54"/>
                    </a:cubicBezTo>
                    <a:cubicBezTo>
                      <a:pt x="259" y="54"/>
                      <a:pt x="261" y="54"/>
                      <a:pt x="262" y="54"/>
                    </a:cubicBezTo>
                    <a:cubicBezTo>
                      <a:pt x="262" y="54"/>
                      <a:pt x="263" y="54"/>
                      <a:pt x="263" y="54"/>
                    </a:cubicBezTo>
                    <a:cubicBezTo>
                      <a:pt x="264" y="54"/>
                      <a:pt x="263" y="55"/>
                      <a:pt x="264" y="55"/>
                    </a:cubicBezTo>
                    <a:cubicBezTo>
                      <a:pt x="264" y="54"/>
                      <a:pt x="264" y="54"/>
                      <a:pt x="265" y="54"/>
                    </a:cubicBezTo>
                    <a:cubicBezTo>
                      <a:pt x="264" y="55"/>
                      <a:pt x="264" y="54"/>
                      <a:pt x="264" y="55"/>
                    </a:cubicBezTo>
                    <a:cubicBezTo>
                      <a:pt x="265" y="55"/>
                      <a:pt x="265" y="55"/>
                      <a:pt x="266" y="55"/>
                    </a:cubicBezTo>
                    <a:cubicBezTo>
                      <a:pt x="266" y="55"/>
                      <a:pt x="266" y="55"/>
                      <a:pt x="266" y="55"/>
                    </a:cubicBezTo>
                    <a:cubicBezTo>
                      <a:pt x="266" y="55"/>
                      <a:pt x="267" y="55"/>
                      <a:pt x="267" y="55"/>
                    </a:cubicBezTo>
                    <a:cubicBezTo>
                      <a:pt x="267" y="55"/>
                      <a:pt x="267" y="55"/>
                      <a:pt x="267" y="55"/>
                    </a:cubicBezTo>
                    <a:cubicBezTo>
                      <a:pt x="267" y="55"/>
                      <a:pt x="268" y="56"/>
                      <a:pt x="268" y="56"/>
                    </a:cubicBezTo>
                    <a:cubicBezTo>
                      <a:pt x="268" y="56"/>
                      <a:pt x="268" y="56"/>
                      <a:pt x="268" y="56"/>
                    </a:cubicBezTo>
                    <a:cubicBezTo>
                      <a:pt x="268" y="56"/>
                      <a:pt x="268" y="56"/>
                      <a:pt x="269" y="56"/>
                    </a:cubicBezTo>
                    <a:cubicBezTo>
                      <a:pt x="269" y="56"/>
                      <a:pt x="269" y="56"/>
                      <a:pt x="268" y="56"/>
                    </a:cubicBezTo>
                    <a:cubicBezTo>
                      <a:pt x="268" y="56"/>
                      <a:pt x="268" y="55"/>
                      <a:pt x="268" y="55"/>
                    </a:cubicBezTo>
                    <a:cubicBezTo>
                      <a:pt x="268" y="55"/>
                      <a:pt x="268" y="55"/>
                      <a:pt x="268" y="55"/>
                    </a:cubicBezTo>
                    <a:cubicBezTo>
                      <a:pt x="268" y="55"/>
                      <a:pt x="268" y="55"/>
                      <a:pt x="268" y="55"/>
                    </a:cubicBezTo>
                    <a:cubicBezTo>
                      <a:pt x="268" y="55"/>
                      <a:pt x="268" y="55"/>
                      <a:pt x="268" y="55"/>
                    </a:cubicBezTo>
                    <a:cubicBezTo>
                      <a:pt x="268" y="55"/>
                      <a:pt x="268" y="55"/>
                      <a:pt x="268" y="54"/>
                    </a:cubicBezTo>
                    <a:cubicBezTo>
                      <a:pt x="268" y="54"/>
                      <a:pt x="268" y="54"/>
                      <a:pt x="269" y="54"/>
                    </a:cubicBezTo>
                    <a:cubicBezTo>
                      <a:pt x="269" y="55"/>
                      <a:pt x="269" y="55"/>
                      <a:pt x="269" y="55"/>
                    </a:cubicBezTo>
                    <a:cubicBezTo>
                      <a:pt x="270" y="55"/>
                      <a:pt x="270" y="56"/>
                      <a:pt x="271" y="56"/>
                    </a:cubicBezTo>
                    <a:cubicBezTo>
                      <a:pt x="270" y="56"/>
                      <a:pt x="270" y="55"/>
                      <a:pt x="270" y="55"/>
                    </a:cubicBezTo>
                    <a:cubicBezTo>
                      <a:pt x="271" y="55"/>
                      <a:pt x="270" y="55"/>
                      <a:pt x="271" y="55"/>
                    </a:cubicBezTo>
                    <a:cubicBezTo>
                      <a:pt x="271" y="55"/>
                      <a:pt x="271" y="55"/>
                      <a:pt x="271" y="56"/>
                    </a:cubicBezTo>
                    <a:cubicBezTo>
                      <a:pt x="272" y="56"/>
                      <a:pt x="272" y="55"/>
                      <a:pt x="272" y="56"/>
                    </a:cubicBezTo>
                    <a:cubicBezTo>
                      <a:pt x="273" y="56"/>
                      <a:pt x="273" y="56"/>
                      <a:pt x="273" y="55"/>
                    </a:cubicBezTo>
                    <a:cubicBezTo>
                      <a:pt x="272" y="55"/>
                      <a:pt x="272" y="54"/>
                      <a:pt x="271" y="54"/>
                    </a:cubicBezTo>
                    <a:cubicBezTo>
                      <a:pt x="271" y="54"/>
                      <a:pt x="271" y="54"/>
                      <a:pt x="271" y="54"/>
                    </a:cubicBezTo>
                    <a:cubicBezTo>
                      <a:pt x="270" y="54"/>
                      <a:pt x="270" y="53"/>
                      <a:pt x="269" y="53"/>
                    </a:cubicBezTo>
                    <a:cubicBezTo>
                      <a:pt x="269" y="53"/>
                      <a:pt x="269" y="53"/>
                      <a:pt x="268" y="53"/>
                    </a:cubicBezTo>
                    <a:cubicBezTo>
                      <a:pt x="268" y="53"/>
                      <a:pt x="268" y="53"/>
                      <a:pt x="268" y="53"/>
                    </a:cubicBezTo>
                    <a:cubicBezTo>
                      <a:pt x="268" y="53"/>
                      <a:pt x="267" y="53"/>
                      <a:pt x="267" y="53"/>
                    </a:cubicBezTo>
                    <a:cubicBezTo>
                      <a:pt x="267" y="53"/>
                      <a:pt x="267" y="53"/>
                      <a:pt x="266" y="53"/>
                    </a:cubicBezTo>
                    <a:cubicBezTo>
                      <a:pt x="266" y="53"/>
                      <a:pt x="266" y="53"/>
                      <a:pt x="266" y="53"/>
                    </a:cubicBezTo>
                    <a:cubicBezTo>
                      <a:pt x="266" y="53"/>
                      <a:pt x="266" y="53"/>
                      <a:pt x="266" y="53"/>
                    </a:cubicBezTo>
                    <a:cubicBezTo>
                      <a:pt x="265" y="53"/>
                      <a:pt x="265" y="53"/>
                      <a:pt x="265" y="53"/>
                    </a:cubicBezTo>
                    <a:cubicBezTo>
                      <a:pt x="265" y="53"/>
                      <a:pt x="265" y="53"/>
                      <a:pt x="264" y="53"/>
                    </a:cubicBezTo>
                    <a:cubicBezTo>
                      <a:pt x="264" y="53"/>
                      <a:pt x="264" y="53"/>
                      <a:pt x="264" y="53"/>
                    </a:cubicBezTo>
                    <a:cubicBezTo>
                      <a:pt x="263" y="53"/>
                      <a:pt x="263" y="53"/>
                      <a:pt x="262" y="53"/>
                    </a:cubicBezTo>
                    <a:cubicBezTo>
                      <a:pt x="262" y="52"/>
                      <a:pt x="262" y="52"/>
                      <a:pt x="262" y="52"/>
                    </a:cubicBezTo>
                    <a:cubicBezTo>
                      <a:pt x="262" y="52"/>
                      <a:pt x="261" y="51"/>
                      <a:pt x="261" y="52"/>
                    </a:cubicBezTo>
                    <a:cubicBezTo>
                      <a:pt x="261" y="52"/>
                      <a:pt x="261" y="52"/>
                      <a:pt x="261" y="52"/>
                    </a:cubicBezTo>
                    <a:cubicBezTo>
                      <a:pt x="261" y="52"/>
                      <a:pt x="261"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3"/>
                    </a:cubicBezTo>
                    <a:cubicBezTo>
                      <a:pt x="260" y="53"/>
                      <a:pt x="260" y="53"/>
                      <a:pt x="260" y="53"/>
                    </a:cubicBezTo>
                    <a:cubicBezTo>
                      <a:pt x="259" y="53"/>
                      <a:pt x="258" y="53"/>
                      <a:pt x="258" y="52"/>
                    </a:cubicBezTo>
                    <a:cubicBezTo>
                      <a:pt x="257" y="52"/>
                      <a:pt x="256" y="52"/>
                      <a:pt x="255" y="52"/>
                    </a:cubicBezTo>
                    <a:cubicBezTo>
                      <a:pt x="255" y="52"/>
                      <a:pt x="255" y="52"/>
                      <a:pt x="255" y="52"/>
                    </a:cubicBezTo>
                    <a:cubicBezTo>
                      <a:pt x="255" y="52"/>
                      <a:pt x="255" y="51"/>
                      <a:pt x="255" y="51"/>
                    </a:cubicBezTo>
                    <a:cubicBezTo>
                      <a:pt x="255" y="51"/>
                      <a:pt x="255" y="51"/>
                      <a:pt x="255" y="51"/>
                    </a:cubicBezTo>
                    <a:cubicBezTo>
                      <a:pt x="255" y="51"/>
                      <a:pt x="255" y="51"/>
                      <a:pt x="255" y="51"/>
                    </a:cubicBezTo>
                    <a:cubicBezTo>
                      <a:pt x="255" y="51"/>
                      <a:pt x="255" y="51"/>
                      <a:pt x="255" y="51"/>
                    </a:cubicBezTo>
                    <a:cubicBezTo>
                      <a:pt x="255" y="51"/>
                      <a:pt x="255" y="51"/>
                      <a:pt x="255" y="51"/>
                    </a:cubicBezTo>
                    <a:cubicBezTo>
                      <a:pt x="255" y="51"/>
                      <a:pt x="255" y="52"/>
                      <a:pt x="255" y="52"/>
                    </a:cubicBezTo>
                    <a:cubicBezTo>
                      <a:pt x="255" y="52"/>
                      <a:pt x="255" y="52"/>
                      <a:pt x="255" y="52"/>
                    </a:cubicBezTo>
                    <a:cubicBezTo>
                      <a:pt x="255" y="52"/>
                      <a:pt x="254" y="52"/>
                      <a:pt x="254" y="52"/>
                    </a:cubicBezTo>
                    <a:cubicBezTo>
                      <a:pt x="254" y="51"/>
                      <a:pt x="254" y="51"/>
                      <a:pt x="254" y="51"/>
                    </a:cubicBezTo>
                    <a:cubicBezTo>
                      <a:pt x="254" y="52"/>
                      <a:pt x="253" y="51"/>
                      <a:pt x="253" y="51"/>
                    </a:cubicBezTo>
                    <a:cubicBezTo>
                      <a:pt x="253" y="51"/>
                      <a:pt x="252" y="51"/>
                      <a:pt x="252" y="51"/>
                    </a:cubicBezTo>
                    <a:cubicBezTo>
                      <a:pt x="252" y="51"/>
                      <a:pt x="252" y="50"/>
                      <a:pt x="252" y="50"/>
                    </a:cubicBezTo>
                    <a:cubicBezTo>
                      <a:pt x="252" y="50"/>
                      <a:pt x="251" y="50"/>
                      <a:pt x="251" y="49"/>
                    </a:cubicBezTo>
                    <a:cubicBezTo>
                      <a:pt x="251" y="50"/>
                      <a:pt x="251" y="49"/>
                      <a:pt x="250" y="50"/>
                    </a:cubicBezTo>
                    <a:cubicBezTo>
                      <a:pt x="250" y="49"/>
                      <a:pt x="250" y="49"/>
                      <a:pt x="250" y="49"/>
                    </a:cubicBezTo>
                    <a:cubicBezTo>
                      <a:pt x="249" y="49"/>
                      <a:pt x="249" y="47"/>
                      <a:pt x="248" y="46"/>
                    </a:cubicBezTo>
                    <a:cubicBezTo>
                      <a:pt x="247" y="46"/>
                      <a:pt x="246" y="46"/>
                      <a:pt x="245" y="46"/>
                    </a:cubicBezTo>
                    <a:cubicBezTo>
                      <a:pt x="245" y="46"/>
                      <a:pt x="244" y="46"/>
                      <a:pt x="244" y="46"/>
                    </a:cubicBezTo>
                    <a:cubicBezTo>
                      <a:pt x="243" y="46"/>
                      <a:pt x="243" y="45"/>
                      <a:pt x="243" y="45"/>
                    </a:cubicBezTo>
                    <a:cubicBezTo>
                      <a:pt x="243" y="45"/>
                      <a:pt x="242" y="45"/>
                      <a:pt x="242" y="45"/>
                    </a:cubicBezTo>
                    <a:cubicBezTo>
                      <a:pt x="242" y="45"/>
                      <a:pt x="242" y="45"/>
                      <a:pt x="242" y="45"/>
                    </a:cubicBezTo>
                    <a:cubicBezTo>
                      <a:pt x="242" y="45"/>
                      <a:pt x="242" y="44"/>
                      <a:pt x="243" y="44"/>
                    </a:cubicBezTo>
                    <a:cubicBezTo>
                      <a:pt x="242" y="45"/>
                      <a:pt x="244" y="44"/>
                      <a:pt x="244" y="45"/>
                    </a:cubicBezTo>
                    <a:cubicBezTo>
                      <a:pt x="244" y="44"/>
                      <a:pt x="245" y="44"/>
                      <a:pt x="246" y="43"/>
                    </a:cubicBezTo>
                    <a:cubicBezTo>
                      <a:pt x="245" y="42"/>
                      <a:pt x="244" y="43"/>
                      <a:pt x="243" y="43"/>
                    </a:cubicBezTo>
                    <a:cubicBezTo>
                      <a:pt x="243" y="43"/>
                      <a:pt x="243" y="43"/>
                      <a:pt x="243" y="43"/>
                    </a:cubicBezTo>
                    <a:cubicBezTo>
                      <a:pt x="243" y="43"/>
                      <a:pt x="243" y="43"/>
                      <a:pt x="243" y="43"/>
                    </a:cubicBezTo>
                    <a:cubicBezTo>
                      <a:pt x="243" y="43"/>
                      <a:pt x="243" y="43"/>
                      <a:pt x="243" y="43"/>
                    </a:cubicBezTo>
                    <a:cubicBezTo>
                      <a:pt x="242" y="43"/>
                      <a:pt x="241" y="43"/>
                      <a:pt x="240" y="43"/>
                    </a:cubicBezTo>
                    <a:cubicBezTo>
                      <a:pt x="239" y="43"/>
                      <a:pt x="238" y="44"/>
                      <a:pt x="236" y="43"/>
                    </a:cubicBezTo>
                    <a:cubicBezTo>
                      <a:pt x="236" y="43"/>
                      <a:pt x="235" y="44"/>
                      <a:pt x="235" y="44"/>
                    </a:cubicBezTo>
                    <a:cubicBezTo>
                      <a:pt x="235" y="43"/>
                      <a:pt x="235" y="43"/>
                      <a:pt x="235" y="43"/>
                    </a:cubicBezTo>
                    <a:cubicBezTo>
                      <a:pt x="234" y="43"/>
                      <a:pt x="235" y="44"/>
                      <a:pt x="235" y="44"/>
                    </a:cubicBezTo>
                    <a:cubicBezTo>
                      <a:pt x="234" y="44"/>
                      <a:pt x="234" y="43"/>
                      <a:pt x="234" y="43"/>
                    </a:cubicBezTo>
                    <a:cubicBezTo>
                      <a:pt x="234" y="43"/>
                      <a:pt x="234" y="44"/>
                      <a:pt x="234" y="44"/>
                    </a:cubicBezTo>
                    <a:cubicBezTo>
                      <a:pt x="234" y="44"/>
                      <a:pt x="234" y="43"/>
                      <a:pt x="233" y="44"/>
                    </a:cubicBezTo>
                    <a:cubicBezTo>
                      <a:pt x="234" y="44"/>
                      <a:pt x="234" y="44"/>
                      <a:pt x="233" y="44"/>
                    </a:cubicBezTo>
                    <a:cubicBezTo>
                      <a:pt x="232" y="44"/>
                      <a:pt x="231" y="43"/>
                      <a:pt x="229" y="44"/>
                    </a:cubicBezTo>
                    <a:cubicBezTo>
                      <a:pt x="229" y="43"/>
                      <a:pt x="228" y="43"/>
                      <a:pt x="227" y="43"/>
                    </a:cubicBezTo>
                    <a:cubicBezTo>
                      <a:pt x="227" y="43"/>
                      <a:pt x="227" y="43"/>
                      <a:pt x="227" y="43"/>
                    </a:cubicBezTo>
                    <a:cubicBezTo>
                      <a:pt x="225" y="43"/>
                      <a:pt x="224" y="43"/>
                      <a:pt x="222" y="43"/>
                    </a:cubicBezTo>
                    <a:cubicBezTo>
                      <a:pt x="221" y="43"/>
                      <a:pt x="220" y="43"/>
                      <a:pt x="219" y="43"/>
                    </a:cubicBezTo>
                    <a:cubicBezTo>
                      <a:pt x="218" y="43"/>
                      <a:pt x="217" y="43"/>
                      <a:pt x="216" y="43"/>
                    </a:cubicBezTo>
                    <a:cubicBezTo>
                      <a:pt x="216" y="43"/>
                      <a:pt x="215" y="43"/>
                      <a:pt x="215" y="43"/>
                    </a:cubicBezTo>
                    <a:cubicBezTo>
                      <a:pt x="214" y="43"/>
                      <a:pt x="215" y="43"/>
                      <a:pt x="214" y="43"/>
                    </a:cubicBezTo>
                    <a:cubicBezTo>
                      <a:pt x="214" y="43"/>
                      <a:pt x="213" y="43"/>
                      <a:pt x="211" y="43"/>
                    </a:cubicBezTo>
                    <a:cubicBezTo>
                      <a:pt x="211" y="43"/>
                      <a:pt x="211" y="43"/>
                      <a:pt x="211" y="43"/>
                    </a:cubicBezTo>
                    <a:cubicBezTo>
                      <a:pt x="211" y="42"/>
                      <a:pt x="211" y="42"/>
                      <a:pt x="211" y="42"/>
                    </a:cubicBezTo>
                    <a:cubicBezTo>
                      <a:pt x="211" y="41"/>
                      <a:pt x="209" y="42"/>
                      <a:pt x="208" y="42"/>
                    </a:cubicBezTo>
                    <a:cubicBezTo>
                      <a:pt x="208" y="42"/>
                      <a:pt x="208" y="42"/>
                      <a:pt x="208" y="42"/>
                    </a:cubicBezTo>
                    <a:cubicBezTo>
                      <a:pt x="208" y="42"/>
                      <a:pt x="207" y="42"/>
                      <a:pt x="207" y="42"/>
                    </a:cubicBezTo>
                    <a:cubicBezTo>
                      <a:pt x="207" y="42"/>
                      <a:pt x="206" y="42"/>
                      <a:pt x="206" y="42"/>
                    </a:cubicBezTo>
                    <a:cubicBezTo>
                      <a:pt x="208" y="41"/>
                      <a:pt x="211" y="42"/>
                      <a:pt x="212" y="41"/>
                    </a:cubicBezTo>
                    <a:cubicBezTo>
                      <a:pt x="212" y="41"/>
                      <a:pt x="212" y="41"/>
                      <a:pt x="212" y="41"/>
                    </a:cubicBezTo>
                    <a:cubicBezTo>
                      <a:pt x="211" y="41"/>
                      <a:pt x="210" y="41"/>
                      <a:pt x="210" y="40"/>
                    </a:cubicBezTo>
                    <a:cubicBezTo>
                      <a:pt x="210" y="40"/>
                      <a:pt x="211" y="40"/>
                      <a:pt x="211" y="40"/>
                    </a:cubicBezTo>
                    <a:cubicBezTo>
                      <a:pt x="210" y="40"/>
                      <a:pt x="210" y="39"/>
                      <a:pt x="210" y="40"/>
                    </a:cubicBezTo>
                    <a:cubicBezTo>
                      <a:pt x="210" y="40"/>
                      <a:pt x="209" y="40"/>
                      <a:pt x="209" y="39"/>
                    </a:cubicBezTo>
                    <a:cubicBezTo>
                      <a:pt x="209" y="40"/>
                      <a:pt x="210" y="39"/>
                      <a:pt x="211" y="39"/>
                    </a:cubicBezTo>
                    <a:cubicBezTo>
                      <a:pt x="212" y="39"/>
                      <a:pt x="213" y="39"/>
                      <a:pt x="213" y="40"/>
                    </a:cubicBezTo>
                    <a:cubicBezTo>
                      <a:pt x="213"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3" y="40"/>
                      <a:pt x="213" y="40"/>
                      <a:pt x="214" y="40"/>
                    </a:cubicBezTo>
                    <a:cubicBezTo>
                      <a:pt x="214" y="40"/>
                      <a:pt x="215" y="40"/>
                      <a:pt x="215" y="40"/>
                    </a:cubicBezTo>
                    <a:cubicBezTo>
                      <a:pt x="215" y="40"/>
                      <a:pt x="214" y="40"/>
                      <a:pt x="214" y="39"/>
                    </a:cubicBezTo>
                    <a:cubicBezTo>
                      <a:pt x="213" y="39"/>
                      <a:pt x="213" y="38"/>
                      <a:pt x="212" y="39"/>
                    </a:cubicBezTo>
                    <a:cubicBezTo>
                      <a:pt x="212" y="39"/>
                      <a:pt x="212" y="39"/>
                      <a:pt x="212" y="39"/>
                    </a:cubicBezTo>
                    <a:cubicBezTo>
                      <a:pt x="212" y="38"/>
                      <a:pt x="212" y="39"/>
                      <a:pt x="212" y="39"/>
                    </a:cubicBezTo>
                    <a:cubicBezTo>
                      <a:pt x="212" y="39"/>
                      <a:pt x="212" y="39"/>
                      <a:pt x="212" y="39"/>
                    </a:cubicBezTo>
                    <a:cubicBezTo>
                      <a:pt x="211" y="39"/>
                      <a:pt x="211" y="39"/>
                      <a:pt x="211" y="39"/>
                    </a:cubicBezTo>
                    <a:cubicBezTo>
                      <a:pt x="212" y="38"/>
                      <a:pt x="211" y="38"/>
                      <a:pt x="211" y="38"/>
                    </a:cubicBezTo>
                    <a:cubicBezTo>
                      <a:pt x="211" y="38"/>
                      <a:pt x="211" y="38"/>
                      <a:pt x="211" y="38"/>
                    </a:cubicBezTo>
                    <a:cubicBezTo>
                      <a:pt x="211" y="37"/>
                      <a:pt x="210" y="38"/>
                      <a:pt x="210" y="37"/>
                    </a:cubicBezTo>
                    <a:cubicBezTo>
                      <a:pt x="211" y="38"/>
                      <a:pt x="211" y="37"/>
                      <a:pt x="211" y="37"/>
                    </a:cubicBezTo>
                    <a:cubicBezTo>
                      <a:pt x="212" y="37"/>
                      <a:pt x="214" y="37"/>
                      <a:pt x="215" y="37"/>
                    </a:cubicBezTo>
                    <a:cubicBezTo>
                      <a:pt x="215" y="36"/>
                      <a:pt x="214" y="36"/>
                      <a:pt x="214" y="36"/>
                    </a:cubicBezTo>
                    <a:cubicBezTo>
                      <a:pt x="214" y="36"/>
                      <a:pt x="215" y="36"/>
                      <a:pt x="215" y="36"/>
                    </a:cubicBezTo>
                    <a:cubicBezTo>
                      <a:pt x="215" y="36"/>
                      <a:pt x="215" y="36"/>
                      <a:pt x="215" y="36"/>
                    </a:cubicBezTo>
                    <a:cubicBezTo>
                      <a:pt x="215" y="36"/>
                      <a:pt x="215" y="36"/>
                      <a:pt x="215" y="36"/>
                    </a:cubicBezTo>
                    <a:cubicBezTo>
                      <a:pt x="215" y="36"/>
                      <a:pt x="215" y="36"/>
                      <a:pt x="215" y="36"/>
                    </a:cubicBezTo>
                    <a:cubicBezTo>
                      <a:pt x="215" y="36"/>
                      <a:pt x="215" y="36"/>
                      <a:pt x="215" y="36"/>
                    </a:cubicBezTo>
                    <a:cubicBezTo>
                      <a:pt x="215" y="36"/>
                      <a:pt x="214" y="36"/>
                      <a:pt x="214" y="36"/>
                    </a:cubicBezTo>
                    <a:cubicBezTo>
                      <a:pt x="215" y="36"/>
                      <a:pt x="214" y="36"/>
                      <a:pt x="214" y="35"/>
                    </a:cubicBezTo>
                    <a:cubicBezTo>
                      <a:pt x="215" y="35"/>
                      <a:pt x="216" y="35"/>
                      <a:pt x="217" y="35"/>
                    </a:cubicBezTo>
                    <a:cubicBezTo>
                      <a:pt x="217" y="35"/>
                      <a:pt x="217" y="35"/>
                      <a:pt x="217" y="34"/>
                    </a:cubicBezTo>
                    <a:cubicBezTo>
                      <a:pt x="216" y="34"/>
                      <a:pt x="216" y="34"/>
                      <a:pt x="216" y="34"/>
                    </a:cubicBezTo>
                    <a:cubicBezTo>
                      <a:pt x="216" y="34"/>
                      <a:pt x="216" y="34"/>
                      <a:pt x="216" y="35"/>
                    </a:cubicBezTo>
                    <a:cubicBezTo>
                      <a:pt x="215" y="35"/>
                      <a:pt x="214" y="35"/>
                      <a:pt x="213" y="35"/>
                    </a:cubicBezTo>
                    <a:cubicBezTo>
                      <a:pt x="213" y="35"/>
                      <a:pt x="213" y="35"/>
                      <a:pt x="213" y="35"/>
                    </a:cubicBezTo>
                    <a:cubicBezTo>
                      <a:pt x="213" y="34"/>
                      <a:pt x="211"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5"/>
                      <a:pt x="209" y="35"/>
                      <a:pt x="209" y="34"/>
                    </a:cubicBezTo>
                    <a:cubicBezTo>
                      <a:pt x="209" y="34"/>
                      <a:pt x="209" y="34"/>
                      <a:pt x="209" y="34"/>
                    </a:cubicBezTo>
                    <a:cubicBezTo>
                      <a:pt x="211" y="34"/>
                      <a:pt x="212" y="34"/>
                      <a:pt x="213" y="34"/>
                    </a:cubicBezTo>
                    <a:cubicBezTo>
                      <a:pt x="213" y="34"/>
                      <a:pt x="213" y="33"/>
                      <a:pt x="213" y="33"/>
                    </a:cubicBezTo>
                    <a:cubicBezTo>
                      <a:pt x="212" y="34"/>
                      <a:pt x="210" y="33"/>
                      <a:pt x="210" y="33"/>
                    </a:cubicBezTo>
                    <a:cubicBezTo>
                      <a:pt x="210" y="33"/>
                      <a:pt x="209" y="33"/>
                      <a:pt x="209" y="33"/>
                    </a:cubicBezTo>
                    <a:cubicBezTo>
                      <a:pt x="210" y="33"/>
                      <a:pt x="212" y="33"/>
                      <a:pt x="213" y="32"/>
                    </a:cubicBezTo>
                    <a:cubicBezTo>
                      <a:pt x="213" y="32"/>
                      <a:pt x="213" y="32"/>
                      <a:pt x="213" y="31"/>
                    </a:cubicBezTo>
                    <a:cubicBezTo>
                      <a:pt x="212" y="31"/>
                      <a:pt x="211" y="32"/>
                      <a:pt x="210" y="32"/>
                    </a:cubicBezTo>
                    <a:cubicBezTo>
                      <a:pt x="210" y="31"/>
                      <a:pt x="209" y="31"/>
                      <a:pt x="208" y="31"/>
                    </a:cubicBezTo>
                    <a:cubicBezTo>
                      <a:pt x="208" y="31"/>
                      <a:pt x="207" y="31"/>
                      <a:pt x="207" y="31"/>
                    </a:cubicBezTo>
                    <a:cubicBezTo>
                      <a:pt x="208" y="31"/>
                      <a:pt x="208" y="30"/>
                      <a:pt x="208" y="30"/>
                    </a:cubicBezTo>
                    <a:cubicBezTo>
                      <a:pt x="209" y="29"/>
                      <a:pt x="208" y="29"/>
                      <a:pt x="209" y="29"/>
                    </a:cubicBezTo>
                    <a:cubicBezTo>
                      <a:pt x="209" y="29"/>
                      <a:pt x="209" y="29"/>
                      <a:pt x="209" y="29"/>
                    </a:cubicBezTo>
                    <a:cubicBezTo>
                      <a:pt x="210" y="28"/>
                      <a:pt x="211" y="29"/>
                      <a:pt x="211" y="28"/>
                    </a:cubicBezTo>
                    <a:cubicBezTo>
                      <a:pt x="211" y="28"/>
                      <a:pt x="211" y="28"/>
                      <a:pt x="212" y="28"/>
                    </a:cubicBezTo>
                    <a:cubicBezTo>
                      <a:pt x="212" y="28"/>
                      <a:pt x="213" y="28"/>
                      <a:pt x="214" y="28"/>
                    </a:cubicBezTo>
                    <a:cubicBezTo>
                      <a:pt x="214" y="29"/>
                      <a:pt x="214" y="28"/>
                      <a:pt x="214" y="28"/>
                    </a:cubicBezTo>
                    <a:cubicBezTo>
                      <a:pt x="214" y="28"/>
                      <a:pt x="214" y="28"/>
                      <a:pt x="214" y="28"/>
                    </a:cubicBezTo>
                    <a:cubicBezTo>
                      <a:pt x="215" y="28"/>
                      <a:pt x="215" y="28"/>
                      <a:pt x="215" y="28"/>
                    </a:cubicBezTo>
                    <a:cubicBezTo>
                      <a:pt x="215" y="28"/>
                      <a:pt x="216" y="28"/>
                      <a:pt x="216" y="28"/>
                    </a:cubicBezTo>
                    <a:cubicBezTo>
                      <a:pt x="216" y="28"/>
                      <a:pt x="216" y="28"/>
                      <a:pt x="216" y="28"/>
                    </a:cubicBezTo>
                    <a:cubicBezTo>
                      <a:pt x="216" y="28"/>
                      <a:pt x="216" y="28"/>
                      <a:pt x="216" y="28"/>
                    </a:cubicBezTo>
                    <a:cubicBezTo>
                      <a:pt x="216" y="28"/>
                      <a:pt x="215" y="28"/>
                      <a:pt x="215" y="28"/>
                    </a:cubicBezTo>
                    <a:cubicBezTo>
                      <a:pt x="215" y="28"/>
                      <a:pt x="215" y="28"/>
                      <a:pt x="214" y="28"/>
                    </a:cubicBezTo>
                    <a:cubicBezTo>
                      <a:pt x="214" y="28"/>
                      <a:pt x="214" y="28"/>
                      <a:pt x="214" y="28"/>
                    </a:cubicBezTo>
                    <a:cubicBezTo>
                      <a:pt x="214" y="28"/>
                      <a:pt x="214" y="28"/>
                      <a:pt x="214" y="28"/>
                    </a:cubicBezTo>
                    <a:cubicBezTo>
                      <a:pt x="214" y="28"/>
                      <a:pt x="214" y="28"/>
                      <a:pt x="214" y="28"/>
                    </a:cubicBezTo>
                    <a:cubicBezTo>
                      <a:pt x="213" y="28"/>
                      <a:pt x="212" y="28"/>
                      <a:pt x="212" y="28"/>
                    </a:cubicBezTo>
                    <a:cubicBezTo>
                      <a:pt x="211" y="28"/>
                      <a:pt x="211" y="28"/>
                      <a:pt x="210" y="28"/>
                    </a:cubicBezTo>
                    <a:cubicBezTo>
                      <a:pt x="210" y="28"/>
                      <a:pt x="210" y="28"/>
                      <a:pt x="210" y="28"/>
                    </a:cubicBezTo>
                    <a:cubicBezTo>
                      <a:pt x="210" y="28"/>
                      <a:pt x="210" y="28"/>
                      <a:pt x="210" y="28"/>
                    </a:cubicBezTo>
                    <a:cubicBezTo>
                      <a:pt x="210" y="27"/>
                      <a:pt x="210" y="27"/>
                      <a:pt x="211" y="27"/>
                    </a:cubicBezTo>
                    <a:cubicBezTo>
                      <a:pt x="210" y="26"/>
                      <a:pt x="210" y="27"/>
                      <a:pt x="210" y="26"/>
                    </a:cubicBezTo>
                    <a:cubicBezTo>
                      <a:pt x="210" y="26"/>
                      <a:pt x="210" y="26"/>
                      <a:pt x="210" y="26"/>
                    </a:cubicBezTo>
                    <a:cubicBezTo>
                      <a:pt x="210" y="26"/>
                      <a:pt x="210" y="26"/>
                      <a:pt x="210" y="26"/>
                    </a:cubicBezTo>
                    <a:cubicBezTo>
                      <a:pt x="210" y="26"/>
                      <a:pt x="210" y="26"/>
                      <a:pt x="210" y="26"/>
                    </a:cubicBezTo>
                    <a:cubicBezTo>
                      <a:pt x="210" y="26"/>
                      <a:pt x="210" y="26"/>
                      <a:pt x="210" y="26"/>
                    </a:cubicBezTo>
                    <a:cubicBezTo>
                      <a:pt x="210" y="26"/>
                      <a:pt x="211" y="26"/>
                      <a:pt x="211" y="26"/>
                    </a:cubicBezTo>
                    <a:cubicBezTo>
                      <a:pt x="211" y="26"/>
                      <a:pt x="211" y="26"/>
                      <a:pt x="210" y="26"/>
                    </a:cubicBezTo>
                    <a:cubicBezTo>
                      <a:pt x="211" y="26"/>
                      <a:pt x="211" y="26"/>
                      <a:pt x="211" y="26"/>
                    </a:cubicBezTo>
                    <a:cubicBezTo>
                      <a:pt x="211" y="26"/>
                      <a:pt x="212" y="26"/>
                      <a:pt x="212" y="26"/>
                    </a:cubicBezTo>
                    <a:cubicBezTo>
                      <a:pt x="212" y="26"/>
                      <a:pt x="212" y="25"/>
                      <a:pt x="212" y="25"/>
                    </a:cubicBezTo>
                    <a:cubicBezTo>
                      <a:pt x="211" y="25"/>
                      <a:pt x="212" y="25"/>
                      <a:pt x="211" y="25"/>
                    </a:cubicBezTo>
                    <a:cubicBezTo>
                      <a:pt x="211" y="24"/>
                      <a:pt x="210" y="25"/>
                      <a:pt x="210" y="24"/>
                    </a:cubicBezTo>
                    <a:cubicBezTo>
                      <a:pt x="211" y="24"/>
                      <a:pt x="212" y="25"/>
                      <a:pt x="213" y="24"/>
                    </a:cubicBezTo>
                    <a:cubicBezTo>
                      <a:pt x="212" y="24"/>
                      <a:pt x="213" y="24"/>
                      <a:pt x="213" y="24"/>
                    </a:cubicBezTo>
                    <a:cubicBezTo>
                      <a:pt x="212" y="23"/>
                      <a:pt x="210" y="24"/>
                      <a:pt x="209" y="23"/>
                    </a:cubicBezTo>
                    <a:cubicBezTo>
                      <a:pt x="210" y="23"/>
                      <a:pt x="210" y="23"/>
                      <a:pt x="210" y="23"/>
                    </a:cubicBezTo>
                    <a:cubicBezTo>
                      <a:pt x="210" y="22"/>
                      <a:pt x="209" y="23"/>
                      <a:pt x="209" y="22"/>
                    </a:cubicBezTo>
                    <a:cubicBezTo>
                      <a:pt x="210" y="22"/>
                      <a:pt x="211" y="22"/>
                      <a:pt x="211" y="22"/>
                    </a:cubicBezTo>
                    <a:cubicBezTo>
                      <a:pt x="211" y="22"/>
                      <a:pt x="211" y="22"/>
                      <a:pt x="211" y="22"/>
                    </a:cubicBezTo>
                    <a:cubicBezTo>
                      <a:pt x="211" y="22"/>
                      <a:pt x="211" y="22"/>
                      <a:pt x="212" y="22"/>
                    </a:cubicBezTo>
                    <a:cubicBezTo>
                      <a:pt x="212" y="22"/>
                      <a:pt x="212" y="22"/>
                      <a:pt x="212" y="22"/>
                    </a:cubicBezTo>
                    <a:cubicBezTo>
                      <a:pt x="212" y="22"/>
                      <a:pt x="212" y="22"/>
                      <a:pt x="212" y="22"/>
                    </a:cubicBezTo>
                    <a:cubicBezTo>
                      <a:pt x="212" y="22"/>
                      <a:pt x="212" y="22"/>
                      <a:pt x="212" y="22"/>
                    </a:cubicBezTo>
                    <a:cubicBezTo>
                      <a:pt x="212" y="22"/>
                      <a:pt x="212" y="22"/>
                      <a:pt x="212" y="22"/>
                    </a:cubicBezTo>
                    <a:cubicBezTo>
                      <a:pt x="212" y="22"/>
                      <a:pt x="211" y="22"/>
                      <a:pt x="211" y="22"/>
                    </a:cubicBezTo>
                    <a:cubicBezTo>
                      <a:pt x="211" y="22"/>
                      <a:pt x="211" y="22"/>
                      <a:pt x="211" y="22"/>
                    </a:cubicBezTo>
                    <a:cubicBezTo>
                      <a:pt x="216" y="21"/>
                      <a:pt x="219" y="22"/>
                      <a:pt x="222" y="22"/>
                    </a:cubicBezTo>
                    <a:cubicBezTo>
                      <a:pt x="222" y="22"/>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3" y="23"/>
                      <a:pt x="222" y="23"/>
                      <a:pt x="222" y="23"/>
                    </a:cubicBezTo>
                    <a:cubicBezTo>
                      <a:pt x="222" y="23"/>
                      <a:pt x="222" y="23"/>
                      <a:pt x="222" y="23"/>
                    </a:cubicBezTo>
                    <a:cubicBezTo>
                      <a:pt x="222" y="23"/>
                      <a:pt x="222" y="23"/>
                      <a:pt x="222" y="23"/>
                    </a:cubicBezTo>
                    <a:cubicBezTo>
                      <a:pt x="222" y="23"/>
                      <a:pt x="222" y="24"/>
                      <a:pt x="222" y="24"/>
                    </a:cubicBezTo>
                    <a:cubicBezTo>
                      <a:pt x="222" y="24"/>
                      <a:pt x="222" y="24"/>
                      <a:pt x="222" y="23"/>
                    </a:cubicBezTo>
                    <a:cubicBezTo>
                      <a:pt x="222" y="24"/>
                      <a:pt x="222" y="24"/>
                      <a:pt x="222" y="24"/>
                    </a:cubicBezTo>
                    <a:cubicBezTo>
                      <a:pt x="222" y="24"/>
                      <a:pt x="223" y="24"/>
                      <a:pt x="224" y="23"/>
                    </a:cubicBezTo>
                    <a:cubicBezTo>
                      <a:pt x="223" y="23"/>
                      <a:pt x="223" y="23"/>
                      <a:pt x="223" y="23"/>
                    </a:cubicBezTo>
                    <a:cubicBezTo>
                      <a:pt x="223" y="23"/>
                      <a:pt x="223" y="23"/>
                      <a:pt x="224" y="23"/>
                    </a:cubicBezTo>
                    <a:cubicBezTo>
                      <a:pt x="223" y="22"/>
                      <a:pt x="224" y="22"/>
                      <a:pt x="224" y="21"/>
                    </a:cubicBezTo>
                    <a:cubicBezTo>
                      <a:pt x="224" y="21"/>
                      <a:pt x="224" y="21"/>
                      <a:pt x="224" y="21"/>
                    </a:cubicBezTo>
                    <a:cubicBezTo>
                      <a:pt x="229" y="21"/>
                      <a:pt x="233" y="21"/>
                      <a:pt x="238" y="21"/>
                    </a:cubicBezTo>
                    <a:cubicBezTo>
                      <a:pt x="238" y="21"/>
                      <a:pt x="238" y="21"/>
                      <a:pt x="238" y="21"/>
                    </a:cubicBezTo>
                    <a:cubicBezTo>
                      <a:pt x="239" y="21"/>
                      <a:pt x="240" y="21"/>
                      <a:pt x="242" y="21"/>
                    </a:cubicBezTo>
                    <a:cubicBezTo>
                      <a:pt x="242" y="21"/>
                      <a:pt x="242" y="21"/>
                      <a:pt x="242" y="21"/>
                    </a:cubicBezTo>
                    <a:cubicBezTo>
                      <a:pt x="242" y="21"/>
                      <a:pt x="243" y="21"/>
                      <a:pt x="243" y="21"/>
                    </a:cubicBezTo>
                    <a:cubicBezTo>
                      <a:pt x="244" y="21"/>
                      <a:pt x="244" y="21"/>
                      <a:pt x="245" y="21"/>
                    </a:cubicBezTo>
                    <a:cubicBezTo>
                      <a:pt x="245" y="21"/>
                      <a:pt x="245" y="21"/>
                      <a:pt x="245" y="21"/>
                    </a:cubicBezTo>
                    <a:cubicBezTo>
                      <a:pt x="245" y="21"/>
                      <a:pt x="245" y="21"/>
                      <a:pt x="245" y="21"/>
                    </a:cubicBezTo>
                    <a:cubicBezTo>
                      <a:pt x="244" y="21"/>
                      <a:pt x="244" y="21"/>
                      <a:pt x="243" y="21"/>
                    </a:cubicBezTo>
                    <a:cubicBezTo>
                      <a:pt x="243" y="21"/>
                      <a:pt x="242" y="21"/>
                      <a:pt x="242" y="21"/>
                    </a:cubicBezTo>
                    <a:cubicBezTo>
                      <a:pt x="242" y="21"/>
                      <a:pt x="242" y="21"/>
                      <a:pt x="242" y="21"/>
                    </a:cubicBezTo>
                    <a:cubicBezTo>
                      <a:pt x="242" y="21"/>
                      <a:pt x="241" y="21"/>
                      <a:pt x="241" y="21"/>
                    </a:cubicBezTo>
                    <a:cubicBezTo>
                      <a:pt x="240" y="21"/>
                      <a:pt x="238" y="20"/>
                      <a:pt x="238" y="21"/>
                    </a:cubicBezTo>
                    <a:cubicBezTo>
                      <a:pt x="233" y="21"/>
                      <a:pt x="229" y="21"/>
                      <a:pt x="224" y="21"/>
                    </a:cubicBezTo>
                    <a:cubicBezTo>
                      <a:pt x="224" y="21"/>
                      <a:pt x="224" y="21"/>
                      <a:pt x="224" y="20"/>
                    </a:cubicBezTo>
                    <a:cubicBezTo>
                      <a:pt x="224" y="20"/>
                      <a:pt x="224" y="20"/>
                      <a:pt x="224" y="20"/>
                    </a:cubicBezTo>
                    <a:cubicBezTo>
                      <a:pt x="224" y="20"/>
                      <a:pt x="224" y="20"/>
                      <a:pt x="224" y="20"/>
                    </a:cubicBezTo>
                    <a:cubicBezTo>
                      <a:pt x="224" y="20"/>
                      <a:pt x="224" y="20"/>
                      <a:pt x="224" y="20"/>
                    </a:cubicBezTo>
                    <a:cubicBezTo>
                      <a:pt x="224" y="20"/>
                      <a:pt x="224" y="20"/>
                      <a:pt x="224" y="20"/>
                    </a:cubicBezTo>
                    <a:cubicBezTo>
                      <a:pt x="223" y="20"/>
                      <a:pt x="222" y="20"/>
                      <a:pt x="221" y="21"/>
                    </a:cubicBezTo>
                    <a:cubicBezTo>
                      <a:pt x="221" y="20"/>
                      <a:pt x="221" y="20"/>
                      <a:pt x="221" y="19"/>
                    </a:cubicBezTo>
                    <a:cubicBezTo>
                      <a:pt x="221" y="19"/>
                      <a:pt x="221" y="19"/>
                      <a:pt x="221" y="19"/>
                    </a:cubicBezTo>
                    <a:cubicBezTo>
                      <a:pt x="221" y="19"/>
                      <a:pt x="221" y="19"/>
                      <a:pt x="221" y="19"/>
                    </a:cubicBezTo>
                    <a:cubicBezTo>
                      <a:pt x="221" y="19"/>
                      <a:pt x="221" y="19"/>
                      <a:pt x="222" y="19"/>
                    </a:cubicBezTo>
                    <a:cubicBezTo>
                      <a:pt x="221" y="19"/>
                      <a:pt x="221" y="19"/>
                      <a:pt x="221" y="19"/>
                    </a:cubicBezTo>
                    <a:cubicBezTo>
                      <a:pt x="222" y="19"/>
                      <a:pt x="222" y="19"/>
                      <a:pt x="223" y="19"/>
                    </a:cubicBezTo>
                    <a:cubicBezTo>
                      <a:pt x="224" y="19"/>
                      <a:pt x="224" y="19"/>
                      <a:pt x="225" y="19"/>
                    </a:cubicBezTo>
                    <a:cubicBezTo>
                      <a:pt x="225" y="19"/>
                      <a:pt x="225" y="19"/>
                      <a:pt x="225" y="19"/>
                    </a:cubicBezTo>
                    <a:cubicBezTo>
                      <a:pt x="225" y="19"/>
                      <a:pt x="225" y="19"/>
                      <a:pt x="225" y="19"/>
                    </a:cubicBezTo>
                    <a:cubicBezTo>
                      <a:pt x="224" y="19"/>
                      <a:pt x="224" y="19"/>
                      <a:pt x="223" y="19"/>
                    </a:cubicBezTo>
                    <a:cubicBezTo>
                      <a:pt x="222" y="19"/>
                      <a:pt x="222" y="19"/>
                      <a:pt x="221" y="19"/>
                    </a:cubicBezTo>
                    <a:cubicBezTo>
                      <a:pt x="222" y="19"/>
                      <a:pt x="222" y="19"/>
                      <a:pt x="222" y="19"/>
                    </a:cubicBezTo>
                    <a:cubicBezTo>
                      <a:pt x="222" y="19"/>
                      <a:pt x="222" y="19"/>
                      <a:pt x="222" y="19"/>
                    </a:cubicBezTo>
                    <a:cubicBezTo>
                      <a:pt x="222" y="19"/>
                      <a:pt x="222" y="19"/>
                      <a:pt x="222" y="19"/>
                    </a:cubicBezTo>
                    <a:cubicBezTo>
                      <a:pt x="222" y="18"/>
                      <a:pt x="222" y="18"/>
                      <a:pt x="222" y="18"/>
                    </a:cubicBezTo>
                    <a:cubicBezTo>
                      <a:pt x="222" y="18"/>
                      <a:pt x="222" y="17"/>
                      <a:pt x="222" y="17"/>
                    </a:cubicBezTo>
                    <a:cubicBezTo>
                      <a:pt x="222" y="17"/>
                      <a:pt x="222" y="17"/>
                      <a:pt x="222" y="16"/>
                    </a:cubicBezTo>
                    <a:cubicBezTo>
                      <a:pt x="222" y="16"/>
                      <a:pt x="222" y="16"/>
                      <a:pt x="222" y="16"/>
                    </a:cubicBezTo>
                    <a:cubicBezTo>
                      <a:pt x="221" y="16"/>
                      <a:pt x="221" y="15"/>
                      <a:pt x="221" y="15"/>
                    </a:cubicBezTo>
                    <a:cubicBezTo>
                      <a:pt x="221" y="15"/>
                      <a:pt x="221" y="15"/>
                      <a:pt x="221" y="15"/>
                    </a:cubicBezTo>
                    <a:cubicBezTo>
                      <a:pt x="221" y="15"/>
                      <a:pt x="221" y="15"/>
                      <a:pt x="221" y="15"/>
                    </a:cubicBezTo>
                    <a:cubicBezTo>
                      <a:pt x="221" y="15"/>
                      <a:pt x="221" y="15"/>
                      <a:pt x="221" y="15"/>
                    </a:cubicBezTo>
                    <a:cubicBezTo>
                      <a:pt x="221" y="14"/>
                      <a:pt x="221" y="14"/>
                      <a:pt x="221" y="14"/>
                    </a:cubicBezTo>
                    <a:cubicBezTo>
                      <a:pt x="221" y="14"/>
                      <a:pt x="221" y="14"/>
                      <a:pt x="221" y="14"/>
                    </a:cubicBezTo>
                    <a:cubicBezTo>
                      <a:pt x="221" y="13"/>
                      <a:pt x="221" y="13"/>
                      <a:pt x="221" y="13"/>
                    </a:cubicBezTo>
                    <a:cubicBezTo>
                      <a:pt x="220" y="13"/>
                      <a:pt x="220" y="13"/>
                      <a:pt x="220" y="12"/>
                    </a:cubicBezTo>
                    <a:cubicBezTo>
                      <a:pt x="219" y="12"/>
                      <a:pt x="218" y="12"/>
                      <a:pt x="218" y="12"/>
                    </a:cubicBezTo>
                    <a:cubicBezTo>
                      <a:pt x="218" y="12"/>
                      <a:pt x="218" y="12"/>
                      <a:pt x="217" y="12"/>
                    </a:cubicBezTo>
                    <a:cubicBezTo>
                      <a:pt x="217" y="12"/>
                      <a:pt x="217" y="12"/>
                      <a:pt x="217" y="12"/>
                    </a:cubicBezTo>
                    <a:cubicBezTo>
                      <a:pt x="217" y="12"/>
                      <a:pt x="217" y="12"/>
                      <a:pt x="217" y="12"/>
                    </a:cubicBezTo>
                    <a:cubicBezTo>
                      <a:pt x="217" y="12"/>
                      <a:pt x="217" y="12"/>
                      <a:pt x="217" y="12"/>
                    </a:cubicBezTo>
                    <a:cubicBezTo>
                      <a:pt x="218" y="12"/>
                      <a:pt x="218" y="12"/>
                      <a:pt x="218" y="12"/>
                    </a:cubicBezTo>
                    <a:cubicBezTo>
                      <a:pt x="218" y="12"/>
                      <a:pt x="218" y="12"/>
                      <a:pt x="218" y="12"/>
                    </a:cubicBezTo>
                    <a:cubicBezTo>
                      <a:pt x="218" y="12"/>
                      <a:pt x="218" y="12"/>
                      <a:pt x="218" y="12"/>
                    </a:cubicBezTo>
                    <a:cubicBezTo>
                      <a:pt x="218" y="12"/>
                      <a:pt x="218" y="13"/>
                      <a:pt x="218" y="13"/>
                    </a:cubicBezTo>
                    <a:cubicBezTo>
                      <a:pt x="217" y="13"/>
                      <a:pt x="217" y="13"/>
                      <a:pt x="215" y="13"/>
                    </a:cubicBezTo>
                    <a:cubicBezTo>
                      <a:pt x="216" y="12"/>
                      <a:pt x="215" y="12"/>
                      <a:pt x="214" y="12"/>
                    </a:cubicBezTo>
                    <a:cubicBezTo>
                      <a:pt x="215" y="12"/>
                      <a:pt x="215" y="12"/>
                      <a:pt x="215" y="11"/>
                    </a:cubicBezTo>
                    <a:cubicBezTo>
                      <a:pt x="214" y="11"/>
                      <a:pt x="212" y="11"/>
                      <a:pt x="211" y="11"/>
                    </a:cubicBezTo>
                    <a:cubicBezTo>
                      <a:pt x="211" y="11"/>
                      <a:pt x="211" y="11"/>
                      <a:pt x="211" y="11"/>
                    </a:cubicBezTo>
                    <a:cubicBezTo>
                      <a:pt x="212" y="11"/>
                      <a:pt x="212" y="11"/>
                      <a:pt x="212" y="11"/>
                    </a:cubicBezTo>
                    <a:cubicBezTo>
                      <a:pt x="213" y="11"/>
                      <a:pt x="213" y="11"/>
                      <a:pt x="214" y="11"/>
                    </a:cubicBezTo>
                    <a:cubicBezTo>
                      <a:pt x="214" y="11"/>
                      <a:pt x="214" y="11"/>
                      <a:pt x="214" y="11"/>
                    </a:cubicBezTo>
                    <a:cubicBezTo>
                      <a:pt x="214" y="11"/>
                      <a:pt x="214" y="10"/>
                      <a:pt x="214" y="10"/>
                    </a:cubicBezTo>
                    <a:cubicBezTo>
                      <a:pt x="214" y="10"/>
                      <a:pt x="213" y="10"/>
                      <a:pt x="212" y="10"/>
                    </a:cubicBezTo>
                    <a:cubicBezTo>
                      <a:pt x="212" y="10"/>
                      <a:pt x="211" y="10"/>
                      <a:pt x="211" y="10"/>
                    </a:cubicBezTo>
                    <a:cubicBezTo>
                      <a:pt x="211" y="10"/>
                      <a:pt x="211" y="10"/>
                      <a:pt x="211" y="10"/>
                    </a:cubicBezTo>
                    <a:cubicBezTo>
                      <a:pt x="210" y="10"/>
                      <a:pt x="210" y="10"/>
                      <a:pt x="209" y="11"/>
                    </a:cubicBezTo>
                    <a:cubicBezTo>
                      <a:pt x="209" y="11"/>
                      <a:pt x="209" y="11"/>
                      <a:pt x="209" y="11"/>
                    </a:cubicBezTo>
                    <a:cubicBezTo>
                      <a:pt x="209" y="11"/>
                      <a:pt x="209" y="11"/>
                      <a:pt x="209" y="11"/>
                    </a:cubicBezTo>
                    <a:cubicBezTo>
                      <a:pt x="209" y="10"/>
                      <a:pt x="209" y="11"/>
                      <a:pt x="209" y="11"/>
                    </a:cubicBezTo>
                    <a:cubicBezTo>
                      <a:pt x="209" y="11"/>
                      <a:pt x="209" y="11"/>
                      <a:pt x="209" y="11"/>
                    </a:cubicBezTo>
                    <a:cubicBezTo>
                      <a:pt x="209" y="11"/>
                      <a:pt x="209" y="11"/>
                      <a:pt x="209" y="11"/>
                    </a:cubicBezTo>
                    <a:cubicBezTo>
                      <a:pt x="209" y="11"/>
                      <a:pt x="209" y="11"/>
                      <a:pt x="209" y="11"/>
                    </a:cubicBezTo>
                    <a:cubicBezTo>
                      <a:pt x="208" y="11"/>
                      <a:pt x="206" y="11"/>
                      <a:pt x="204" y="11"/>
                    </a:cubicBezTo>
                    <a:cubicBezTo>
                      <a:pt x="202" y="11"/>
                      <a:pt x="200" y="11"/>
                      <a:pt x="199" y="11"/>
                    </a:cubicBezTo>
                    <a:cubicBezTo>
                      <a:pt x="199" y="11"/>
                      <a:pt x="199" y="11"/>
                      <a:pt x="199" y="10"/>
                    </a:cubicBezTo>
                    <a:cubicBezTo>
                      <a:pt x="199" y="10"/>
                      <a:pt x="199" y="10"/>
                      <a:pt x="199" y="9"/>
                    </a:cubicBezTo>
                    <a:cubicBezTo>
                      <a:pt x="200" y="9"/>
                      <a:pt x="200" y="9"/>
                      <a:pt x="201" y="9"/>
                    </a:cubicBezTo>
                    <a:cubicBezTo>
                      <a:pt x="201" y="9"/>
                      <a:pt x="201" y="9"/>
                      <a:pt x="201" y="9"/>
                    </a:cubicBezTo>
                    <a:cubicBezTo>
                      <a:pt x="205" y="9"/>
                      <a:pt x="207" y="8"/>
                      <a:pt x="210" y="9"/>
                    </a:cubicBezTo>
                    <a:cubicBezTo>
                      <a:pt x="211" y="8"/>
                      <a:pt x="213" y="10"/>
                      <a:pt x="213" y="9"/>
                    </a:cubicBezTo>
                    <a:cubicBezTo>
                      <a:pt x="213" y="8"/>
                      <a:pt x="212" y="8"/>
                      <a:pt x="211" y="8"/>
                    </a:cubicBezTo>
                    <a:cubicBezTo>
                      <a:pt x="212" y="7"/>
                      <a:pt x="212" y="8"/>
                      <a:pt x="212" y="7"/>
                    </a:cubicBezTo>
                    <a:cubicBezTo>
                      <a:pt x="212" y="7"/>
                      <a:pt x="211" y="7"/>
                      <a:pt x="211" y="7"/>
                    </a:cubicBezTo>
                    <a:cubicBezTo>
                      <a:pt x="211" y="6"/>
                      <a:pt x="210" y="6"/>
                      <a:pt x="211" y="5"/>
                    </a:cubicBezTo>
                    <a:cubicBezTo>
                      <a:pt x="210" y="5"/>
                      <a:pt x="210" y="4"/>
                      <a:pt x="209" y="4"/>
                    </a:cubicBezTo>
                    <a:cubicBezTo>
                      <a:pt x="209" y="4"/>
                      <a:pt x="209" y="5"/>
                      <a:pt x="209" y="5"/>
                    </a:cubicBezTo>
                    <a:cubicBezTo>
                      <a:pt x="208" y="5"/>
                      <a:pt x="207" y="5"/>
                      <a:pt x="207" y="5"/>
                    </a:cubicBezTo>
                    <a:cubicBezTo>
                      <a:pt x="208" y="5"/>
                      <a:pt x="208" y="5"/>
                      <a:pt x="208" y="6"/>
                    </a:cubicBezTo>
                    <a:cubicBezTo>
                      <a:pt x="207" y="6"/>
                      <a:pt x="205" y="6"/>
                      <a:pt x="204" y="6"/>
                    </a:cubicBezTo>
                    <a:cubicBezTo>
                      <a:pt x="203" y="6"/>
                      <a:pt x="202" y="6"/>
                      <a:pt x="202" y="6"/>
                    </a:cubicBezTo>
                    <a:cubicBezTo>
                      <a:pt x="202" y="6"/>
                      <a:pt x="202" y="6"/>
                      <a:pt x="202" y="6"/>
                    </a:cubicBezTo>
                    <a:cubicBezTo>
                      <a:pt x="202" y="6"/>
                      <a:pt x="202" y="6"/>
                      <a:pt x="202" y="6"/>
                    </a:cubicBezTo>
                    <a:cubicBezTo>
                      <a:pt x="202" y="6"/>
                      <a:pt x="202" y="6"/>
                      <a:pt x="202" y="6"/>
                    </a:cubicBezTo>
                    <a:cubicBezTo>
                      <a:pt x="201" y="6"/>
                      <a:pt x="200" y="6"/>
                      <a:pt x="200" y="6"/>
                    </a:cubicBezTo>
                    <a:cubicBezTo>
                      <a:pt x="199" y="6"/>
                      <a:pt x="198" y="6"/>
                      <a:pt x="198" y="6"/>
                    </a:cubicBezTo>
                    <a:cubicBezTo>
                      <a:pt x="198" y="6"/>
                      <a:pt x="198" y="6"/>
                      <a:pt x="198" y="6"/>
                    </a:cubicBezTo>
                    <a:cubicBezTo>
                      <a:pt x="197" y="5"/>
                      <a:pt x="196" y="5"/>
                      <a:pt x="195" y="6"/>
                    </a:cubicBezTo>
                    <a:cubicBezTo>
                      <a:pt x="195" y="6"/>
                      <a:pt x="195" y="6"/>
                      <a:pt x="195" y="6"/>
                    </a:cubicBezTo>
                    <a:cubicBezTo>
                      <a:pt x="194" y="5"/>
                      <a:pt x="193" y="6"/>
                      <a:pt x="193" y="5"/>
                    </a:cubicBezTo>
                    <a:cubicBezTo>
                      <a:pt x="189" y="5"/>
                      <a:pt x="184" y="5"/>
                      <a:pt x="179" y="4"/>
                    </a:cubicBezTo>
                    <a:cubicBezTo>
                      <a:pt x="179" y="4"/>
                      <a:pt x="179" y="4"/>
                      <a:pt x="179" y="4"/>
                    </a:cubicBezTo>
                    <a:cubicBezTo>
                      <a:pt x="179" y="4"/>
                      <a:pt x="179" y="4"/>
                      <a:pt x="179" y="4"/>
                    </a:cubicBezTo>
                    <a:cubicBezTo>
                      <a:pt x="179" y="4"/>
                      <a:pt x="179" y="4"/>
                      <a:pt x="179" y="4"/>
                    </a:cubicBezTo>
                    <a:cubicBezTo>
                      <a:pt x="178" y="4"/>
                      <a:pt x="177" y="4"/>
                      <a:pt x="176" y="4"/>
                    </a:cubicBezTo>
                    <a:cubicBezTo>
                      <a:pt x="176" y="4"/>
                      <a:pt x="176" y="4"/>
                      <a:pt x="176" y="4"/>
                    </a:cubicBezTo>
                    <a:cubicBezTo>
                      <a:pt x="175" y="4"/>
                      <a:pt x="174" y="4"/>
                      <a:pt x="174" y="4"/>
                    </a:cubicBezTo>
                    <a:cubicBezTo>
                      <a:pt x="174" y="4"/>
                      <a:pt x="174" y="4"/>
                      <a:pt x="174" y="4"/>
                    </a:cubicBezTo>
                    <a:cubicBezTo>
                      <a:pt x="174" y="4"/>
                      <a:pt x="173" y="4"/>
                      <a:pt x="173" y="4"/>
                    </a:cubicBezTo>
                    <a:cubicBezTo>
                      <a:pt x="173" y="4"/>
                      <a:pt x="173" y="4"/>
                      <a:pt x="173" y="4"/>
                    </a:cubicBezTo>
                    <a:cubicBezTo>
                      <a:pt x="173" y="4"/>
                      <a:pt x="173" y="4"/>
                      <a:pt x="173" y="4"/>
                    </a:cubicBezTo>
                    <a:cubicBezTo>
                      <a:pt x="170" y="4"/>
                      <a:pt x="169" y="4"/>
                      <a:pt x="167" y="4"/>
                    </a:cubicBezTo>
                    <a:cubicBezTo>
                      <a:pt x="167" y="4"/>
                      <a:pt x="166" y="4"/>
                      <a:pt x="166" y="4"/>
                    </a:cubicBezTo>
                    <a:cubicBezTo>
                      <a:pt x="166" y="4"/>
                      <a:pt x="166" y="4"/>
                      <a:pt x="166" y="4"/>
                    </a:cubicBezTo>
                    <a:cubicBezTo>
                      <a:pt x="166" y="4"/>
                      <a:pt x="166" y="4"/>
                      <a:pt x="166" y="4"/>
                    </a:cubicBezTo>
                    <a:cubicBezTo>
                      <a:pt x="166" y="4"/>
                      <a:pt x="166" y="4"/>
                      <a:pt x="166" y="4"/>
                    </a:cubicBezTo>
                    <a:cubicBezTo>
                      <a:pt x="165" y="4"/>
                      <a:pt x="164" y="4"/>
                      <a:pt x="163" y="4"/>
                    </a:cubicBezTo>
                    <a:cubicBezTo>
                      <a:pt x="163" y="4"/>
                      <a:pt x="163" y="4"/>
                      <a:pt x="162" y="4"/>
                    </a:cubicBezTo>
                    <a:cubicBezTo>
                      <a:pt x="162" y="4"/>
                      <a:pt x="162" y="4"/>
                      <a:pt x="162" y="4"/>
                    </a:cubicBezTo>
                    <a:cubicBezTo>
                      <a:pt x="162" y="4"/>
                      <a:pt x="162" y="4"/>
                      <a:pt x="162" y="4"/>
                    </a:cubicBezTo>
                    <a:cubicBezTo>
                      <a:pt x="161" y="3"/>
                      <a:pt x="160" y="3"/>
                      <a:pt x="159" y="3"/>
                    </a:cubicBezTo>
                    <a:cubicBezTo>
                      <a:pt x="159" y="3"/>
                      <a:pt x="159" y="3"/>
                      <a:pt x="159" y="3"/>
                    </a:cubicBezTo>
                    <a:cubicBezTo>
                      <a:pt x="159" y="3"/>
                      <a:pt x="159"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7" y="3"/>
                      <a:pt x="156" y="3"/>
                      <a:pt x="156" y="3"/>
                    </a:cubicBezTo>
                    <a:cubicBezTo>
                      <a:pt x="156" y="3"/>
                      <a:pt x="156" y="3"/>
                      <a:pt x="156" y="3"/>
                    </a:cubicBezTo>
                    <a:cubicBezTo>
                      <a:pt x="155" y="3"/>
                      <a:pt x="155" y="3"/>
                      <a:pt x="155" y="3"/>
                    </a:cubicBezTo>
                    <a:cubicBezTo>
                      <a:pt x="155" y="3"/>
                      <a:pt x="154" y="3"/>
                      <a:pt x="154" y="3"/>
                    </a:cubicBezTo>
                    <a:cubicBezTo>
                      <a:pt x="154" y="3"/>
                      <a:pt x="154" y="3"/>
                      <a:pt x="154" y="3"/>
                    </a:cubicBezTo>
                    <a:cubicBezTo>
                      <a:pt x="153" y="3"/>
                      <a:pt x="153" y="3"/>
                      <a:pt x="152" y="3"/>
                    </a:cubicBezTo>
                    <a:cubicBezTo>
                      <a:pt x="152" y="3"/>
                      <a:pt x="152" y="3"/>
                      <a:pt x="152" y="3"/>
                    </a:cubicBezTo>
                    <a:cubicBezTo>
                      <a:pt x="152" y="3"/>
                      <a:pt x="152" y="3"/>
                      <a:pt x="152" y="3"/>
                    </a:cubicBezTo>
                    <a:cubicBezTo>
                      <a:pt x="152" y="3"/>
                      <a:pt x="152" y="3"/>
                      <a:pt x="152" y="3"/>
                    </a:cubicBezTo>
                    <a:cubicBezTo>
                      <a:pt x="152" y="3"/>
                      <a:pt x="152" y="3"/>
                      <a:pt x="151" y="3"/>
                    </a:cubicBezTo>
                    <a:cubicBezTo>
                      <a:pt x="149" y="3"/>
                      <a:pt x="146" y="3"/>
                      <a:pt x="143" y="2"/>
                    </a:cubicBezTo>
                    <a:cubicBezTo>
                      <a:pt x="141" y="2"/>
                      <a:pt x="139" y="2"/>
                      <a:pt x="137" y="2"/>
                    </a:cubicBezTo>
                    <a:cubicBezTo>
                      <a:pt x="137" y="2"/>
                      <a:pt x="137" y="2"/>
                      <a:pt x="137" y="2"/>
                    </a:cubicBezTo>
                    <a:cubicBezTo>
                      <a:pt x="137" y="2"/>
                      <a:pt x="137" y="2"/>
                      <a:pt x="137" y="2"/>
                    </a:cubicBezTo>
                    <a:cubicBezTo>
                      <a:pt x="137" y="2"/>
                      <a:pt x="137" y="2"/>
                      <a:pt x="137" y="2"/>
                    </a:cubicBezTo>
                    <a:cubicBezTo>
                      <a:pt x="139" y="2"/>
                      <a:pt x="141" y="3"/>
                      <a:pt x="143" y="3"/>
                    </a:cubicBezTo>
                    <a:cubicBezTo>
                      <a:pt x="146" y="3"/>
                      <a:pt x="149" y="3"/>
                      <a:pt x="151" y="3"/>
                    </a:cubicBezTo>
                    <a:cubicBezTo>
                      <a:pt x="151" y="3"/>
                      <a:pt x="151" y="3"/>
                      <a:pt x="151" y="3"/>
                    </a:cubicBezTo>
                    <a:cubicBezTo>
                      <a:pt x="151" y="4"/>
                      <a:pt x="151" y="4"/>
                      <a:pt x="151" y="4"/>
                    </a:cubicBezTo>
                    <a:cubicBezTo>
                      <a:pt x="152" y="4"/>
                      <a:pt x="152" y="4"/>
                      <a:pt x="152" y="4"/>
                    </a:cubicBezTo>
                    <a:cubicBezTo>
                      <a:pt x="152" y="4"/>
                      <a:pt x="152" y="4"/>
                      <a:pt x="152" y="3"/>
                    </a:cubicBezTo>
                    <a:cubicBezTo>
                      <a:pt x="152" y="3"/>
                      <a:pt x="152" y="3"/>
                      <a:pt x="152" y="3"/>
                    </a:cubicBezTo>
                    <a:cubicBezTo>
                      <a:pt x="152" y="3"/>
                      <a:pt x="152" y="3"/>
                      <a:pt x="152" y="3"/>
                    </a:cubicBezTo>
                    <a:cubicBezTo>
                      <a:pt x="153" y="4"/>
                      <a:pt x="153" y="4"/>
                      <a:pt x="154" y="4"/>
                    </a:cubicBezTo>
                    <a:cubicBezTo>
                      <a:pt x="154" y="4"/>
                      <a:pt x="154" y="4"/>
                      <a:pt x="154" y="4"/>
                    </a:cubicBezTo>
                    <a:cubicBezTo>
                      <a:pt x="154" y="4"/>
                      <a:pt x="155" y="4"/>
                      <a:pt x="155" y="4"/>
                    </a:cubicBezTo>
                    <a:cubicBezTo>
                      <a:pt x="155" y="4"/>
                      <a:pt x="155" y="4"/>
                      <a:pt x="156" y="4"/>
                    </a:cubicBezTo>
                    <a:cubicBezTo>
                      <a:pt x="156" y="4"/>
                      <a:pt x="157" y="4"/>
                      <a:pt x="158" y="4"/>
                    </a:cubicBezTo>
                    <a:cubicBezTo>
                      <a:pt x="158" y="4"/>
                      <a:pt x="158" y="4"/>
                      <a:pt x="158" y="4"/>
                    </a:cubicBezTo>
                    <a:cubicBezTo>
                      <a:pt x="158" y="4"/>
                      <a:pt x="158" y="4"/>
                      <a:pt x="159" y="4"/>
                    </a:cubicBezTo>
                    <a:cubicBezTo>
                      <a:pt x="159" y="4"/>
                      <a:pt x="159" y="4"/>
                      <a:pt x="159" y="4"/>
                    </a:cubicBezTo>
                    <a:cubicBezTo>
                      <a:pt x="159" y="4"/>
                      <a:pt x="160" y="4"/>
                      <a:pt x="160" y="4"/>
                    </a:cubicBezTo>
                    <a:cubicBezTo>
                      <a:pt x="160" y="4"/>
                      <a:pt x="160" y="4"/>
                      <a:pt x="160" y="4"/>
                    </a:cubicBezTo>
                    <a:cubicBezTo>
                      <a:pt x="160" y="4"/>
                      <a:pt x="160" y="4"/>
                      <a:pt x="160" y="4"/>
                    </a:cubicBezTo>
                    <a:cubicBezTo>
                      <a:pt x="161" y="4"/>
                      <a:pt x="161" y="4"/>
                      <a:pt x="162" y="4"/>
                    </a:cubicBezTo>
                    <a:cubicBezTo>
                      <a:pt x="162" y="4"/>
                      <a:pt x="162" y="4"/>
                      <a:pt x="162" y="4"/>
                    </a:cubicBezTo>
                    <a:cubicBezTo>
                      <a:pt x="162" y="4"/>
                      <a:pt x="162" y="4"/>
                      <a:pt x="162" y="4"/>
                    </a:cubicBezTo>
                    <a:cubicBezTo>
                      <a:pt x="162" y="4"/>
                      <a:pt x="162" y="4"/>
                      <a:pt x="162" y="4"/>
                    </a:cubicBezTo>
                    <a:cubicBezTo>
                      <a:pt x="162" y="4"/>
                      <a:pt x="162" y="4"/>
                      <a:pt x="162" y="4"/>
                    </a:cubicBezTo>
                    <a:cubicBezTo>
                      <a:pt x="162" y="4"/>
                      <a:pt x="162" y="4"/>
                      <a:pt x="163" y="4"/>
                    </a:cubicBezTo>
                    <a:cubicBezTo>
                      <a:pt x="163" y="4"/>
                      <a:pt x="163" y="4"/>
                      <a:pt x="163" y="4"/>
                    </a:cubicBezTo>
                    <a:cubicBezTo>
                      <a:pt x="163" y="4"/>
                      <a:pt x="163" y="4"/>
                      <a:pt x="163" y="4"/>
                    </a:cubicBezTo>
                    <a:cubicBezTo>
                      <a:pt x="164" y="4"/>
                      <a:pt x="165" y="4"/>
                      <a:pt x="166" y="4"/>
                    </a:cubicBezTo>
                    <a:cubicBezTo>
                      <a:pt x="166" y="4"/>
                      <a:pt x="166" y="4"/>
                      <a:pt x="166" y="4"/>
                    </a:cubicBezTo>
                    <a:cubicBezTo>
                      <a:pt x="166" y="4"/>
                      <a:pt x="166" y="4"/>
                      <a:pt x="166" y="4"/>
                    </a:cubicBezTo>
                    <a:cubicBezTo>
                      <a:pt x="166" y="4"/>
                      <a:pt x="166" y="4"/>
                      <a:pt x="166" y="4"/>
                    </a:cubicBezTo>
                    <a:cubicBezTo>
                      <a:pt x="167" y="4"/>
                      <a:pt x="167" y="4"/>
                      <a:pt x="167" y="4"/>
                    </a:cubicBezTo>
                    <a:cubicBezTo>
                      <a:pt x="167" y="4"/>
                      <a:pt x="167" y="4"/>
                      <a:pt x="167" y="4"/>
                    </a:cubicBezTo>
                    <a:cubicBezTo>
                      <a:pt x="169" y="5"/>
                      <a:pt x="170" y="5"/>
                      <a:pt x="171" y="5"/>
                    </a:cubicBezTo>
                    <a:cubicBezTo>
                      <a:pt x="172" y="5"/>
                      <a:pt x="171" y="5"/>
                      <a:pt x="172" y="5"/>
                    </a:cubicBezTo>
                    <a:cubicBezTo>
                      <a:pt x="172" y="5"/>
                      <a:pt x="172" y="5"/>
                      <a:pt x="172" y="5"/>
                    </a:cubicBezTo>
                    <a:cubicBezTo>
                      <a:pt x="172" y="5"/>
                      <a:pt x="172" y="5"/>
                      <a:pt x="173" y="5"/>
                    </a:cubicBezTo>
                    <a:cubicBezTo>
                      <a:pt x="173" y="5"/>
                      <a:pt x="173" y="5"/>
                      <a:pt x="173" y="5"/>
                    </a:cubicBezTo>
                    <a:cubicBezTo>
                      <a:pt x="173" y="5"/>
                      <a:pt x="174" y="5"/>
                      <a:pt x="174" y="5"/>
                    </a:cubicBezTo>
                    <a:cubicBezTo>
                      <a:pt x="175" y="5"/>
                      <a:pt x="175" y="5"/>
                      <a:pt x="175" y="5"/>
                    </a:cubicBezTo>
                    <a:cubicBezTo>
                      <a:pt x="175" y="5"/>
                      <a:pt x="176" y="5"/>
                      <a:pt x="176" y="5"/>
                    </a:cubicBezTo>
                    <a:cubicBezTo>
                      <a:pt x="176" y="5"/>
                      <a:pt x="176" y="5"/>
                      <a:pt x="177" y="5"/>
                    </a:cubicBezTo>
                    <a:cubicBezTo>
                      <a:pt x="177" y="5"/>
                      <a:pt x="177" y="5"/>
                      <a:pt x="177" y="5"/>
                    </a:cubicBezTo>
                    <a:cubicBezTo>
                      <a:pt x="177" y="5"/>
                      <a:pt x="177" y="5"/>
                      <a:pt x="177" y="5"/>
                    </a:cubicBezTo>
                    <a:cubicBezTo>
                      <a:pt x="177" y="5"/>
                      <a:pt x="178" y="5"/>
                      <a:pt x="178" y="5"/>
                    </a:cubicBezTo>
                    <a:cubicBezTo>
                      <a:pt x="178" y="5"/>
                      <a:pt x="179" y="5"/>
                      <a:pt x="179" y="5"/>
                    </a:cubicBezTo>
                    <a:cubicBezTo>
                      <a:pt x="179" y="5"/>
                      <a:pt x="179" y="5"/>
                      <a:pt x="179" y="5"/>
                    </a:cubicBezTo>
                    <a:cubicBezTo>
                      <a:pt x="179" y="5"/>
                      <a:pt x="179" y="5"/>
                      <a:pt x="179" y="5"/>
                    </a:cubicBezTo>
                    <a:cubicBezTo>
                      <a:pt x="179" y="5"/>
                      <a:pt x="179" y="5"/>
                      <a:pt x="179" y="5"/>
                    </a:cubicBezTo>
                    <a:cubicBezTo>
                      <a:pt x="181" y="5"/>
                      <a:pt x="182" y="6"/>
                      <a:pt x="183" y="5"/>
                    </a:cubicBezTo>
                    <a:cubicBezTo>
                      <a:pt x="183" y="5"/>
                      <a:pt x="183" y="5"/>
                      <a:pt x="183" y="5"/>
                    </a:cubicBezTo>
                    <a:cubicBezTo>
                      <a:pt x="183" y="5"/>
                      <a:pt x="183" y="5"/>
                      <a:pt x="184" y="5"/>
                    </a:cubicBezTo>
                    <a:cubicBezTo>
                      <a:pt x="186" y="6"/>
                      <a:pt x="190" y="5"/>
                      <a:pt x="191" y="6"/>
                    </a:cubicBezTo>
                    <a:cubicBezTo>
                      <a:pt x="191" y="6"/>
                      <a:pt x="192" y="6"/>
                      <a:pt x="192" y="6"/>
                    </a:cubicBezTo>
                    <a:cubicBezTo>
                      <a:pt x="192" y="6"/>
                      <a:pt x="192" y="6"/>
                      <a:pt x="191" y="6"/>
                    </a:cubicBezTo>
                    <a:cubicBezTo>
                      <a:pt x="191" y="6"/>
                      <a:pt x="191" y="6"/>
                      <a:pt x="191" y="6"/>
                    </a:cubicBezTo>
                    <a:cubicBezTo>
                      <a:pt x="191" y="6"/>
                      <a:pt x="191" y="6"/>
                      <a:pt x="191" y="6"/>
                    </a:cubicBezTo>
                    <a:cubicBezTo>
                      <a:pt x="191" y="6"/>
                      <a:pt x="191" y="6"/>
                      <a:pt x="191" y="6"/>
                    </a:cubicBezTo>
                    <a:cubicBezTo>
                      <a:pt x="189" y="6"/>
                      <a:pt x="187" y="6"/>
                      <a:pt x="185" y="6"/>
                    </a:cubicBezTo>
                    <a:cubicBezTo>
                      <a:pt x="185" y="6"/>
                      <a:pt x="184" y="6"/>
                      <a:pt x="184" y="6"/>
                    </a:cubicBezTo>
                    <a:cubicBezTo>
                      <a:pt x="182" y="6"/>
                      <a:pt x="181" y="6"/>
                      <a:pt x="180" y="6"/>
                    </a:cubicBezTo>
                    <a:cubicBezTo>
                      <a:pt x="179" y="6"/>
                      <a:pt x="178" y="5"/>
                      <a:pt x="178" y="5"/>
                    </a:cubicBezTo>
                    <a:cubicBezTo>
                      <a:pt x="177" y="5"/>
                      <a:pt x="177" y="6"/>
                      <a:pt x="177" y="6"/>
                    </a:cubicBezTo>
                    <a:cubicBezTo>
                      <a:pt x="177" y="6"/>
                      <a:pt x="176" y="5"/>
                      <a:pt x="176" y="5"/>
                    </a:cubicBezTo>
                    <a:cubicBezTo>
                      <a:pt x="176" y="5"/>
                      <a:pt x="175" y="5"/>
                      <a:pt x="175" y="6"/>
                    </a:cubicBezTo>
                    <a:cubicBezTo>
                      <a:pt x="174" y="5"/>
                      <a:pt x="173" y="6"/>
                      <a:pt x="173" y="6"/>
                    </a:cubicBezTo>
                    <a:cubicBezTo>
                      <a:pt x="172" y="5"/>
                      <a:pt x="172" y="6"/>
                      <a:pt x="171" y="6"/>
                    </a:cubicBezTo>
                    <a:cubicBezTo>
                      <a:pt x="171" y="6"/>
                      <a:pt x="171" y="5"/>
                      <a:pt x="171" y="5"/>
                    </a:cubicBezTo>
                    <a:cubicBezTo>
                      <a:pt x="171" y="5"/>
                      <a:pt x="170" y="5"/>
                      <a:pt x="170" y="5"/>
                    </a:cubicBezTo>
                    <a:cubicBezTo>
                      <a:pt x="168" y="5"/>
                      <a:pt x="167" y="5"/>
                      <a:pt x="166" y="5"/>
                    </a:cubicBezTo>
                    <a:cubicBezTo>
                      <a:pt x="166" y="5"/>
                      <a:pt x="166" y="5"/>
                      <a:pt x="166" y="5"/>
                    </a:cubicBezTo>
                    <a:cubicBezTo>
                      <a:pt x="165" y="5"/>
                      <a:pt x="164" y="5"/>
                      <a:pt x="163" y="5"/>
                    </a:cubicBezTo>
                    <a:cubicBezTo>
                      <a:pt x="162" y="5"/>
                      <a:pt x="160" y="5"/>
                      <a:pt x="160" y="5"/>
                    </a:cubicBezTo>
                    <a:cubicBezTo>
                      <a:pt x="159" y="5"/>
                      <a:pt x="158" y="5"/>
                      <a:pt x="157" y="5"/>
                    </a:cubicBezTo>
                    <a:cubicBezTo>
                      <a:pt x="156" y="4"/>
                      <a:pt x="155" y="5"/>
                      <a:pt x="155" y="5"/>
                    </a:cubicBezTo>
                    <a:cubicBezTo>
                      <a:pt x="155" y="5"/>
                      <a:pt x="154" y="4"/>
                      <a:pt x="154" y="4"/>
                    </a:cubicBezTo>
                    <a:cubicBezTo>
                      <a:pt x="154" y="5"/>
                      <a:pt x="153" y="4"/>
                      <a:pt x="153" y="5"/>
                    </a:cubicBezTo>
                    <a:cubicBezTo>
                      <a:pt x="152" y="4"/>
                      <a:pt x="151" y="4"/>
                      <a:pt x="150" y="4"/>
                    </a:cubicBezTo>
                    <a:cubicBezTo>
                      <a:pt x="150" y="4"/>
                      <a:pt x="149" y="4"/>
                      <a:pt x="149" y="4"/>
                    </a:cubicBezTo>
                    <a:cubicBezTo>
                      <a:pt x="149" y="4"/>
                      <a:pt x="149" y="4"/>
                      <a:pt x="149" y="4"/>
                    </a:cubicBezTo>
                    <a:cubicBezTo>
                      <a:pt x="147" y="4"/>
                      <a:pt x="145" y="4"/>
                      <a:pt x="144" y="4"/>
                    </a:cubicBezTo>
                    <a:cubicBezTo>
                      <a:pt x="143" y="4"/>
                      <a:pt x="143" y="4"/>
                      <a:pt x="142" y="4"/>
                    </a:cubicBezTo>
                    <a:cubicBezTo>
                      <a:pt x="141" y="3"/>
                      <a:pt x="140" y="4"/>
                      <a:pt x="139" y="4"/>
                    </a:cubicBezTo>
                    <a:cubicBezTo>
                      <a:pt x="139" y="4"/>
                      <a:pt x="138" y="4"/>
                      <a:pt x="138" y="4"/>
                    </a:cubicBezTo>
                    <a:cubicBezTo>
                      <a:pt x="138" y="4"/>
                      <a:pt x="137" y="4"/>
                      <a:pt x="136" y="4"/>
                    </a:cubicBezTo>
                    <a:cubicBezTo>
                      <a:pt x="136" y="3"/>
                      <a:pt x="136" y="3"/>
                      <a:pt x="136" y="3"/>
                    </a:cubicBezTo>
                    <a:cubicBezTo>
                      <a:pt x="135" y="3"/>
                      <a:pt x="135" y="3"/>
                      <a:pt x="134" y="3"/>
                    </a:cubicBezTo>
                    <a:cubicBezTo>
                      <a:pt x="134" y="4"/>
                      <a:pt x="133" y="3"/>
                      <a:pt x="132" y="3"/>
                    </a:cubicBezTo>
                    <a:cubicBezTo>
                      <a:pt x="132" y="3"/>
                      <a:pt x="131" y="3"/>
                      <a:pt x="131" y="3"/>
                    </a:cubicBezTo>
                    <a:cubicBezTo>
                      <a:pt x="131" y="3"/>
                      <a:pt x="131" y="3"/>
                      <a:pt x="131" y="3"/>
                    </a:cubicBezTo>
                    <a:cubicBezTo>
                      <a:pt x="130" y="3"/>
                      <a:pt x="130" y="3"/>
                      <a:pt x="130" y="3"/>
                    </a:cubicBezTo>
                    <a:cubicBezTo>
                      <a:pt x="130" y="3"/>
                      <a:pt x="130" y="3"/>
                      <a:pt x="129" y="3"/>
                    </a:cubicBezTo>
                    <a:cubicBezTo>
                      <a:pt x="129" y="3"/>
                      <a:pt x="129" y="3"/>
                      <a:pt x="129" y="3"/>
                    </a:cubicBezTo>
                    <a:cubicBezTo>
                      <a:pt x="129" y="3"/>
                      <a:pt x="129" y="3"/>
                      <a:pt x="129" y="3"/>
                    </a:cubicBezTo>
                    <a:cubicBezTo>
                      <a:pt x="128" y="3"/>
                      <a:pt x="127" y="3"/>
                      <a:pt x="126" y="3"/>
                    </a:cubicBezTo>
                    <a:cubicBezTo>
                      <a:pt x="126" y="3"/>
                      <a:pt x="126"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4" y="3"/>
                      <a:pt x="124" y="3"/>
                      <a:pt x="124" y="3"/>
                    </a:cubicBezTo>
                    <a:cubicBezTo>
                      <a:pt x="123" y="3"/>
                      <a:pt x="123" y="3"/>
                      <a:pt x="122" y="3"/>
                    </a:cubicBezTo>
                    <a:cubicBezTo>
                      <a:pt x="122" y="3"/>
                      <a:pt x="121" y="3"/>
                      <a:pt x="121" y="3"/>
                    </a:cubicBezTo>
                    <a:cubicBezTo>
                      <a:pt x="121" y="3"/>
                      <a:pt x="121" y="3"/>
                      <a:pt x="121" y="3"/>
                    </a:cubicBezTo>
                    <a:cubicBezTo>
                      <a:pt x="121" y="3"/>
                      <a:pt x="121" y="3"/>
                      <a:pt x="122" y="3"/>
                    </a:cubicBezTo>
                    <a:cubicBezTo>
                      <a:pt x="122" y="3"/>
                      <a:pt x="122" y="3"/>
                      <a:pt x="122" y="3"/>
                    </a:cubicBezTo>
                    <a:cubicBezTo>
                      <a:pt x="122" y="3"/>
                      <a:pt x="122" y="3"/>
                      <a:pt x="122" y="3"/>
                    </a:cubicBezTo>
                    <a:cubicBezTo>
                      <a:pt x="122" y="3"/>
                      <a:pt x="122" y="3"/>
                      <a:pt x="122" y="3"/>
                    </a:cubicBezTo>
                    <a:cubicBezTo>
                      <a:pt x="122" y="3"/>
                      <a:pt x="122" y="3"/>
                      <a:pt x="122" y="3"/>
                    </a:cubicBezTo>
                    <a:cubicBezTo>
                      <a:pt x="121" y="3"/>
                      <a:pt x="121" y="2"/>
                      <a:pt x="121" y="3"/>
                    </a:cubicBezTo>
                    <a:cubicBezTo>
                      <a:pt x="121" y="2"/>
                      <a:pt x="120" y="2"/>
                      <a:pt x="120" y="2"/>
                    </a:cubicBezTo>
                    <a:cubicBezTo>
                      <a:pt x="120" y="2"/>
                      <a:pt x="120" y="2"/>
                      <a:pt x="119" y="2"/>
                    </a:cubicBezTo>
                    <a:cubicBezTo>
                      <a:pt x="119" y="2"/>
                      <a:pt x="117" y="2"/>
                      <a:pt x="116" y="2"/>
                    </a:cubicBezTo>
                    <a:cubicBezTo>
                      <a:pt x="116" y="2"/>
                      <a:pt x="116" y="2"/>
                      <a:pt x="116" y="2"/>
                    </a:cubicBezTo>
                    <a:cubicBezTo>
                      <a:pt x="116" y="2"/>
                      <a:pt x="115" y="2"/>
                      <a:pt x="115" y="2"/>
                    </a:cubicBezTo>
                    <a:cubicBezTo>
                      <a:pt x="114" y="2"/>
                      <a:pt x="113" y="2"/>
                      <a:pt x="112" y="2"/>
                    </a:cubicBezTo>
                    <a:cubicBezTo>
                      <a:pt x="113" y="2"/>
                      <a:pt x="113" y="2"/>
                      <a:pt x="113" y="2"/>
                    </a:cubicBezTo>
                    <a:cubicBezTo>
                      <a:pt x="112" y="2"/>
                      <a:pt x="112"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2" y="2"/>
                      <a:pt x="112" y="3"/>
                      <a:pt x="113" y="2"/>
                    </a:cubicBezTo>
                    <a:cubicBezTo>
                      <a:pt x="113" y="2"/>
                      <a:pt x="114" y="2"/>
                      <a:pt x="115" y="2"/>
                    </a:cubicBezTo>
                    <a:cubicBezTo>
                      <a:pt x="115" y="2"/>
                      <a:pt x="116" y="2"/>
                      <a:pt x="116" y="2"/>
                    </a:cubicBezTo>
                    <a:cubicBezTo>
                      <a:pt x="116" y="2"/>
                      <a:pt x="116" y="2"/>
                      <a:pt x="116" y="2"/>
                    </a:cubicBezTo>
                    <a:cubicBezTo>
                      <a:pt x="117" y="3"/>
                      <a:pt x="119" y="2"/>
                      <a:pt x="119" y="3"/>
                    </a:cubicBezTo>
                    <a:cubicBezTo>
                      <a:pt x="119" y="3"/>
                      <a:pt x="119" y="3"/>
                      <a:pt x="119" y="3"/>
                    </a:cubicBezTo>
                    <a:cubicBezTo>
                      <a:pt x="120" y="3"/>
                      <a:pt x="120" y="3"/>
                      <a:pt x="120" y="3"/>
                    </a:cubicBezTo>
                    <a:cubicBezTo>
                      <a:pt x="120" y="3"/>
                      <a:pt x="120" y="3"/>
                      <a:pt x="121" y="3"/>
                    </a:cubicBezTo>
                    <a:cubicBezTo>
                      <a:pt x="121" y="3"/>
                      <a:pt x="121" y="3"/>
                      <a:pt x="121" y="3"/>
                    </a:cubicBezTo>
                    <a:cubicBezTo>
                      <a:pt x="120" y="3"/>
                      <a:pt x="120" y="3"/>
                      <a:pt x="119" y="3"/>
                    </a:cubicBezTo>
                    <a:cubicBezTo>
                      <a:pt x="119" y="3"/>
                      <a:pt x="119" y="3"/>
                      <a:pt x="119" y="3"/>
                    </a:cubicBezTo>
                    <a:cubicBezTo>
                      <a:pt x="119" y="3"/>
                      <a:pt x="119" y="3"/>
                      <a:pt x="119" y="3"/>
                    </a:cubicBezTo>
                    <a:cubicBezTo>
                      <a:pt x="119" y="3"/>
                      <a:pt x="119" y="3"/>
                      <a:pt x="119" y="3"/>
                    </a:cubicBezTo>
                    <a:cubicBezTo>
                      <a:pt x="120" y="3"/>
                      <a:pt x="120" y="3"/>
                      <a:pt x="121" y="3"/>
                    </a:cubicBezTo>
                    <a:cubicBezTo>
                      <a:pt x="121" y="3"/>
                      <a:pt x="122" y="3"/>
                      <a:pt x="122" y="3"/>
                    </a:cubicBezTo>
                    <a:cubicBezTo>
                      <a:pt x="123" y="3"/>
                      <a:pt x="123" y="3"/>
                      <a:pt x="124" y="3"/>
                    </a:cubicBezTo>
                    <a:cubicBezTo>
                      <a:pt x="123" y="4"/>
                      <a:pt x="121" y="3"/>
                      <a:pt x="120" y="3"/>
                    </a:cubicBezTo>
                    <a:cubicBezTo>
                      <a:pt x="120" y="3"/>
                      <a:pt x="120" y="3"/>
                      <a:pt x="120" y="3"/>
                    </a:cubicBezTo>
                    <a:cubicBezTo>
                      <a:pt x="120" y="3"/>
                      <a:pt x="119" y="3"/>
                      <a:pt x="119" y="3"/>
                    </a:cubicBezTo>
                    <a:cubicBezTo>
                      <a:pt x="119" y="3"/>
                      <a:pt x="119" y="3"/>
                      <a:pt x="119" y="3"/>
                    </a:cubicBezTo>
                    <a:cubicBezTo>
                      <a:pt x="119" y="3"/>
                      <a:pt x="119" y="3"/>
                      <a:pt x="119" y="3"/>
                    </a:cubicBezTo>
                    <a:cubicBezTo>
                      <a:pt x="119" y="3"/>
                      <a:pt x="119" y="3"/>
                      <a:pt x="119" y="3"/>
                    </a:cubicBezTo>
                    <a:cubicBezTo>
                      <a:pt x="119" y="3"/>
                      <a:pt x="119" y="3"/>
                      <a:pt x="119" y="3"/>
                    </a:cubicBezTo>
                    <a:cubicBezTo>
                      <a:pt x="118" y="3"/>
                      <a:pt x="117" y="3"/>
                      <a:pt x="117" y="3"/>
                    </a:cubicBezTo>
                    <a:cubicBezTo>
                      <a:pt x="117" y="3"/>
                      <a:pt x="117" y="3"/>
                      <a:pt x="117" y="3"/>
                    </a:cubicBezTo>
                    <a:cubicBezTo>
                      <a:pt x="117" y="3"/>
                      <a:pt x="117"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7" y="3"/>
                      <a:pt x="117" y="3"/>
                      <a:pt x="117" y="3"/>
                    </a:cubicBezTo>
                    <a:cubicBezTo>
                      <a:pt x="117" y="3"/>
                      <a:pt x="117" y="3"/>
                      <a:pt x="117" y="4"/>
                    </a:cubicBezTo>
                    <a:cubicBezTo>
                      <a:pt x="115" y="3"/>
                      <a:pt x="112" y="4"/>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09" y="3"/>
                      <a:pt x="109" y="3"/>
                      <a:pt x="109" y="3"/>
                    </a:cubicBezTo>
                    <a:cubicBezTo>
                      <a:pt x="109" y="3"/>
                      <a:pt x="108" y="3"/>
                      <a:pt x="108" y="2"/>
                    </a:cubicBezTo>
                    <a:cubicBezTo>
                      <a:pt x="108" y="3"/>
                      <a:pt x="108" y="2"/>
                      <a:pt x="107" y="2"/>
                    </a:cubicBezTo>
                    <a:cubicBezTo>
                      <a:pt x="107" y="2"/>
                      <a:pt x="106" y="3"/>
                      <a:pt x="106" y="2"/>
                    </a:cubicBezTo>
                    <a:cubicBezTo>
                      <a:pt x="104" y="3"/>
                      <a:pt x="104" y="2"/>
                      <a:pt x="102" y="2"/>
                    </a:cubicBezTo>
                    <a:cubicBezTo>
                      <a:pt x="102" y="2"/>
                      <a:pt x="102" y="2"/>
                      <a:pt x="102" y="2"/>
                    </a:cubicBezTo>
                    <a:cubicBezTo>
                      <a:pt x="102" y="2"/>
                      <a:pt x="102" y="2"/>
                      <a:pt x="102" y="2"/>
                    </a:cubicBezTo>
                    <a:cubicBezTo>
                      <a:pt x="102" y="2"/>
                      <a:pt x="101" y="2"/>
                      <a:pt x="101" y="2"/>
                    </a:cubicBezTo>
                    <a:cubicBezTo>
                      <a:pt x="101" y="2"/>
                      <a:pt x="101" y="2"/>
                      <a:pt x="101" y="2"/>
                    </a:cubicBezTo>
                    <a:cubicBezTo>
                      <a:pt x="101" y="2"/>
                      <a:pt x="101" y="2"/>
                      <a:pt x="101" y="2"/>
                    </a:cubicBezTo>
                    <a:cubicBezTo>
                      <a:pt x="100" y="2"/>
                      <a:pt x="100" y="2"/>
                      <a:pt x="99" y="2"/>
                    </a:cubicBezTo>
                    <a:cubicBezTo>
                      <a:pt x="99" y="2"/>
                      <a:pt x="99" y="2"/>
                      <a:pt x="99" y="2"/>
                    </a:cubicBezTo>
                    <a:cubicBezTo>
                      <a:pt x="98" y="2"/>
                      <a:pt x="98" y="2"/>
                      <a:pt x="98" y="2"/>
                    </a:cubicBezTo>
                    <a:cubicBezTo>
                      <a:pt x="98" y="2"/>
                      <a:pt x="98" y="2"/>
                      <a:pt x="97" y="2"/>
                    </a:cubicBezTo>
                    <a:cubicBezTo>
                      <a:pt x="97" y="2"/>
                      <a:pt x="97" y="1"/>
                      <a:pt x="97" y="2"/>
                    </a:cubicBezTo>
                    <a:cubicBezTo>
                      <a:pt x="97" y="2"/>
                      <a:pt x="97" y="2"/>
                      <a:pt x="97" y="2"/>
                    </a:cubicBezTo>
                    <a:cubicBezTo>
                      <a:pt x="96" y="2"/>
                      <a:pt x="94" y="2"/>
                      <a:pt x="93" y="2"/>
                    </a:cubicBezTo>
                    <a:cubicBezTo>
                      <a:pt x="92" y="1"/>
                      <a:pt x="91" y="1"/>
                      <a:pt x="90" y="1"/>
                    </a:cubicBezTo>
                    <a:cubicBezTo>
                      <a:pt x="90" y="1"/>
                      <a:pt x="90" y="1"/>
                      <a:pt x="90" y="1"/>
                    </a:cubicBezTo>
                    <a:cubicBezTo>
                      <a:pt x="90" y="1"/>
                      <a:pt x="90" y="1"/>
                      <a:pt x="90" y="1"/>
                    </a:cubicBezTo>
                    <a:cubicBezTo>
                      <a:pt x="90" y="1"/>
                      <a:pt x="90" y="1"/>
                      <a:pt x="90" y="1"/>
                    </a:cubicBezTo>
                    <a:cubicBezTo>
                      <a:pt x="90" y="1"/>
                      <a:pt x="90" y="1"/>
                      <a:pt x="90" y="1"/>
                    </a:cubicBezTo>
                    <a:cubicBezTo>
                      <a:pt x="89" y="1"/>
                      <a:pt x="88" y="1"/>
                      <a:pt x="87" y="1"/>
                    </a:cubicBezTo>
                    <a:cubicBezTo>
                      <a:pt x="85" y="1"/>
                      <a:pt x="84" y="1"/>
                      <a:pt x="82" y="1"/>
                    </a:cubicBezTo>
                    <a:cubicBezTo>
                      <a:pt x="82" y="1"/>
                      <a:pt x="82" y="1"/>
                      <a:pt x="82" y="1"/>
                    </a:cubicBezTo>
                    <a:cubicBezTo>
                      <a:pt x="82" y="1"/>
                      <a:pt x="82" y="1"/>
                      <a:pt x="82" y="1"/>
                    </a:cubicBezTo>
                    <a:cubicBezTo>
                      <a:pt x="82" y="1"/>
                      <a:pt x="82" y="1"/>
                      <a:pt x="82" y="1"/>
                    </a:cubicBezTo>
                    <a:cubicBezTo>
                      <a:pt x="84" y="1"/>
                      <a:pt x="85" y="1"/>
                      <a:pt x="87" y="1"/>
                    </a:cubicBezTo>
                    <a:cubicBezTo>
                      <a:pt x="88" y="1"/>
                      <a:pt x="89" y="2"/>
                      <a:pt x="90" y="2"/>
                    </a:cubicBezTo>
                    <a:cubicBezTo>
                      <a:pt x="90" y="2"/>
                      <a:pt x="90" y="2"/>
                      <a:pt x="90" y="2"/>
                    </a:cubicBezTo>
                    <a:cubicBezTo>
                      <a:pt x="91" y="2"/>
                      <a:pt x="92" y="2"/>
                      <a:pt x="93" y="2"/>
                    </a:cubicBezTo>
                    <a:cubicBezTo>
                      <a:pt x="94" y="2"/>
                      <a:pt x="96" y="2"/>
                      <a:pt x="97" y="2"/>
                    </a:cubicBezTo>
                    <a:cubicBezTo>
                      <a:pt x="97" y="2"/>
                      <a:pt x="97" y="2"/>
                      <a:pt x="97" y="2"/>
                    </a:cubicBezTo>
                    <a:cubicBezTo>
                      <a:pt x="102" y="3"/>
                      <a:pt x="106" y="3"/>
                      <a:pt x="110" y="4"/>
                    </a:cubicBezTo>
                    <a:cubicBezTo>
                      <a:pt x="112" y="4"/>
                      <a:pt x="114" y="4"/>
                      <a:pt x="117" y="4"/>
                    </a:cubicBezTo>
                    <a:cubicBezTo>
                      <a:pt x="117" y="4"/>
                      <a:pt x="117" y="4"/>
                      <a:pt x="118" y="4"/>
                    </a:cubicBezTo>
                    <a:cubicBezTo>
                      <a:pt x="123" y="5"/>
                      <a:pt x="127" y="5"/>
                      <a:pt x="133" y="6"/>
                    </a:cubicBezTo>
                    <a:cubicBezTo>
                      <a:pt x="133" y="6"/>
                      <a:pt x="133" y="6"/>
                      <a:pt x="133" y="6"/>
                    </a:cubicBezTo>
                    <a:cubicBezTo>
                      <a:pt x="133" y="6"/>
                      <a:pt x="134" y="6"/>
                      <a:pt x="134" y="6"/>
                    </a:cubicBezTo>
                    <a:cubicBezTo>
                      <a:pt x="132" y="6"/>
                      <a:pt x="131" y="6"/>
                      <a:pt x="130" y="6"/>
                    </a:cubicBezTo>
                    <a:cubicBezTo>
                      <a:pt x="130" y="6"/>
                      <a:pt x="129" y="6"/>
                      <a:pt x="129" y="6"/>
                    </a:cubicBezTo>
                    <a:cubicBezTo>
                      <a:pt x="129" y="6"/>
                      <a:pt x="129" y="5"/>
                      <a:pt x="128" y="6"/>
                    </a:cubicBezTo>
                    <a:cubicBezTo>
                      <a:pt x="128" y="6"/>
                      <a:pt x="126" y="6"/>
                      <a:pt x="125" y="6"/>
                    </a:cubicBezTo>
                    <a:cubicBezTo>
                      <a:pt x="120" y="5"/>
                      <a:pt x="116" y="5"/>
                      <a:pt x="111" y="4"/>
                    </a:cubicBezTo>
                    <a:cubicBezTo>
                      <a:pt x="110" y="4"/>
                      <a:pt x="110" y="4"/>
                      <a:pt x="110" y="4"/>
                    </a:cubicBezTo>
                    <a:cubicBezTo>
                      <a:pt x="107" y="4"/>
                      <a:pt x="105" y="4"/>
                      <a:pt x="103" y="4"/>
                    </a:cubicBezTo>
                    <a:cubicBezTo>
                      <a:pt x="102" y="3"/>
                      <a:pt x="101" y="4"/>
                      <a:pt x="100" y="3"/>
                    </a:cubicBezTo>
                    <a:cubicBezTo>
                      <a:pt x="100" y="4"/>
                      <a:pt x="100" y="4"/>
                      <a:pt x="100" y="4"/>
                    </a:cubicBezTo>
                    <a:cubicBezTo>
                      <a:pt x="100" y="3"/>
                      <a:pt x="100" y="3"/>
                      <a:pt x="100" y="3"/>
                    </a:cubicBezTo>
                    <a:cubicBezTo>
                      <a:pt x="100" y="3"/>
                      <a:pt x="100" y="3"/>
                      <a:pt x="100" y="3"/>
                    </a:cubicBezTo>
                    <a:cubicBezTo>
                      <a:pt x="98" y="3"/>
                      <a:pt x="96" y="3"/>
                      <a:pt x="95" y="3"/>
                    </a:cubicBezTo>
                    <a:cubicBezTo>
                      <a:pt x="95" y="3"/>
                      <a:pt x="95" y="3"/>
                      <a:pt x="95" y="3"/>
                    </a:cubicBezTo>
                    <a:cubicBezTo>
                      <a:pt x="94" y="3"/>
                      <a:pt x="93" y="3"/>
                      <a:pt x="93" y="3"/>
                    </a:cubicBezTo>
                    <a:cubicBezTo>
                      <a:pt x="93" y="3"/>
                      <a:pt x="93" y="3"/>
                      <a:pt x="93" y="3"/>
                    </a:cubicBezTo>
                    <a:cubicBezTo>
                      <a:pt x="92" y="2"/>
                      <a:pt x="91" y="3"/>
                      <a:pt x="89" y="3"/>
                    </a:cubicBezTo>
                    <a:cubicBezTo>
                      <a:pt x="90" y="2"/>
                      <a:pt x="89" y="2"/>
                      <a:pt x="89" y="3"/>
                    </a:cubicBezTo>
                    <a:cubicBezTo>
                      <a:pt x="89" y="3"/>
                      <a:pt x="89" y="3"/>
                      <a:pt x="89" y="3"/>
                    </a:cubicBezTo>
                    <a:cubicBezTo>
                      <a:pt x="89" y="3"/>
                      <a:pt x="89" y="3"/>
                      <a:pt x="89" y="3"/>
                    </a:cubicBezTo>
                    <a:cubicBezTo>
                      <a:pt x="89" y="3"/>
                      <a:pt x="88" y="3"/>
                      <a:pt x="88" y="3"/>
                    </a:cubicBezTo>
                    <a:cubicBezTo>
                      <a:pt x="87" y="2"/>
                      <a:pt x="87" y="2"/>
                      <a:pt x="87" y="2"/>
                    </a:cubicBezTo>
                    <a:cubicBezTo>
                      <a:pt x="87" y="2"/>
                      <a:pt x="87" y="2"/>
                      <a:pt x="87" y="3"/>
                    </a:cubicBezTo>
                    <a:cubicBezTo>
                      <a:pt x="87" y="3"/>
                      <a:pt x="87" y="3"/>
                      <a:pt x="87" y="3"/>
                    </a:cubicBezTo>
                    <a:cubicBezTo>
                      <a:pt x="87" y="3"/>
                      <a:pt x="87" y="3"/>
                      <a:pt x="87" y="3"/>
                    </a:cubicBezTo>
                    <a:cubicBezTo>
                      <a:pt x="87" y="3"/>
                      <a:pt x="87" y="3"/>
                      <a:pt x="88" y="3"/>
                    </a:cubicBezTo>
                    <a:cubicBezTo>
                      <a:pt x="88" y="3"/>
                      <a:pt x="89" y="3"/>
                      <a:pt x="89" y="3"/>
                    </a:cubicBezTo>
                    <a:cubicBezTo>
                      <a:pt x="91" y="3"/>
                      <a:pt x="94" y="4"/>
                      <a:pt x="96" y="4"/>
                    </a:cubicBezTo>
                    <a:cubicBezTo>
                      <a:pt x="96" y="4"/>
                      <a:pt x="96" y="4"/>
                      <a:pt x="96" y="4"/>
                    </a:cubicBezTo>
                    <a:cubicBezTo>
                      <a:pt x="96" y="4"/>
                      <a:pt x="97" y="4"/>
                      <a:pt x="97" y="4"/>
                    </a:cubicBezTo>
                    <a:cubicBezTo>
                      <a:pt x="96" y="5"/>
                      <a:pt x="95" y="3"/>
                      <a:pt x="94" y="4"/>
                    </a:cubicBezTo>
                    <a:cubicBezTo>
                      <a:pt x="94" y="3"/>
                      <a:pt x="93" y="4"/>
                      <a:pt x="93" y="4"/>
                    </a:cubicBezTo>
                    <a:cubicBezTo>
                      <a:pt x="93" y="4"/>
                      <a:pt x="93" y="4"/>
                      <a:pt x="92" y="4"/>
                    </a:cubicBezTo>
                    <a:cubicBezTo>
                      <a:pt x="92" y="4"/>
                      <a:pt x="93" y="4"/>
                      <a:pt x="92" y="4"/>
                    </a:cubicBezTo>
                    <a:cubicBezTo>
                      <a:pt x="92" y="3"/>
                      <a:pt x="92" y="4"/>
                      <a:pt x="92" y="4"/>
                    </a:cubicBezTo>
                    <a:cubicBezTo>
                      <a:pt x="92" y="4"/>
                      <a:pt x="92" y="4"/>
                      <a:pt x="91" y="4"/>
                    </a:cubicBezTo>
                    <a:cubicBezTo>
                      <a:pt x="91" y="4"/>
                      <a:pt x="91" y="4"/>
                      <a:pt x="91" y="4"/>
                    </a:cubicBezTo>
                    <a:cubicBezTo>
                      <a:pt x="91" y="4"/>
                      <a:pt x="91" y="4"/>
                      <a:pt x="91" y="4"/>
                    </a:cubicBezTo>
                    <a:cubicBezTo>
                      <a:pt x="89" y="4"/>
                      <a:pt x="88" y="4"/>
                      <a:pt x="86" y="4"/>
                    </a:cubicBezTo>
                    <a:cubicBezTo>
                      <a:pt x="86" y="3"/>
                      <a:pt x="86" y="3"/>
                      <a:pt x="86" y="3"/>
                    </a:cubicBezTo>
                    <a:cubicBezTo>
                      <a:pt x="86" y="3"/>
                      <a:pt x="86" y="3"/>
                      <a:pt x="86" y="3"/>
                    </a:cubicBezTo>
                    <a:cubicBezTo>
                      <a:pt x="86" y="4"/>
                      <a:pt x="86" y="4"/>
                      <a:pt x="86" y="4"/>
                    </a:cubicBezTo>
                    <a:cubicBezTo>
                      <a:pt x="86" y="4"/>
                      <a:pt x="85" y="3"/>
                      <a:pt x="85" y="4"/>
                    </a:cubicBezTo>
                    <a:cubicBezTo>
                      <a:pt x="85" y="4"/>
                      <a:pt x="85" y="4"/>
                      <a:pt x="85" y="4"/>
                    </a:cubicBezTo>
                    <a:cubicBezTo>
                      <a:pt x="85" y="4"/>
                      <a:pt x="85" y="4"/>
                      <a:pt x="84" y="4"/>
                    </a:cubicBezTo>
                    <a:cubicBezTo>
                      <a:pt x="84" y="4"/>
                      <a:pt x="83" y="4"/>
                      <a:pt x="83" y="4"/>
                    </a:cubicBezTo>
                    <a:cubicBezTo>
                      <a:pt x="82" y="4"/>
                      <a:pt x="82" y="4"/>
                      <a:pt x="81" y="4"/>
                    </a:cubicBezTo>
                    <a:cubicBezTo>
                      <a:pt x="81" y="3"/>
                      <a:pt x="81" y="4"/>
                      <a:pt x="80" y="4"/>
                    </a:cubicBezTo>
                    <a:cubicBezTo>
                      <a:pt x="80" y="4"/>
                      <a:pt x="80" y="3"/>
                      <a:pt x="80" y="3"/>
                    </a:cubicBezTo>
                    <a:cubicBezTo>
                      <a:pt x="80" y="3"/>
                      <a:pt x="80" y="3"/>
                      <a:pt x="80" y="3"/>
                    </a:cubicBezTo>
                    <a:cubicBezTo>
                      <a:pt x="80" y="3"/>
                      <a:pt x="80" y="3"/>
                      <a:pt x="80" y="3"/>
                    </a:cubicBezTo>
                    <a:cubicBezTo>
                      <a:pt x="80" y="3"/>
                      <a:pt x="79" y="3"/>
                      <a:pt x="79" y="3"/>
                    </a:cubicBezTo>
                    <a:cubicBezTo>
                      <a:pt x="79" y="3"/>
                      <a:pt x="79" y="3"/>
                      <a:pt x="79" y="3"/>
                    </a:cubicBezTo>
                    <a:cubicBezTo>
                      <a:pt x="79" y="3"/>
                      <a:pt x="78" y="3"/>
                      <a:pt x="78" y="3"/>
                    </a:cubicBezTo>
                    <a:cubicBezTo>
                      <a:pt x="78" y="3"/>
                      <a:pt x="78" y="3"/>
                      <a:pt x="78" y="3"/>
                    </a:cubicBezTo>
                    <a:cubicBezTo>
                      <a:pt x="78" y="3"/>
                      <a:pt x="78" y="4"/>
                      <a:pt x="78" y="4"/>
                    </a:cubicBezTo>
                    <a:cubicBezTo>
                      <a:pt x="78" y="4"/>
                      <a:pt x="78" y="4"/>
                      <a:pt x="78" y="4"/>
                    </a:cubicBezTo>
                    <a:cubicBezTo>
                      <a:pt x="78" y="4"/>
                      <a:pt x="77" y="4"/>
                      <a:pt x="76" y="3"/>
                    </a:cubicBezTo>
                    <a:cubicBezTo>
                      <a:pt x="76" y="3"/>
                      <a:pt x="75" y="4"/>
                      <a:pt x="75" y="3"/>
                    </a:cubicBezTo>
                    <a:cubicBezTo>
                      <a:pt x="75"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7" y="3"/>
                      <a:pt x="77" y="3"/>
                    </a:cubicBezTo>
                    <a:cubicBezTo>
                      <a:pt x="77" y="3"/>
                      <a:pt x="77"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2"/>
                      <a:pt x="75" y="2"/>
                      <a:pt x="75" y="2"/>
                    </a:cubicBezTo>
                    <a:cubicBezTo>
                      <a:pt x="75" y="2"/>
                      <a:pt x="74" y="3"/>
                      <a:pt x="74" y="2"/>
                    </a:cubicBezTo>
                    <a:cubicBezTo>
                      <a:pt x="74" y="2"/>
                      <a:pt x="74" y="2"/>
                      <a:pt x="74" y="2"/>
                    </a:cubicBezTo>
                    <a:cubicBezTo>
                      <a:pt x="74" y="2"/>
                      <a:pt x="74" y="2"/>
                      <a:pt x="74"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3"/>
                      <a:pt x="72" y="3"/>
                      <a:pt x="72" y="3"/>
                    </a:cubicBezTo>
                    <a:cubicBezTo>
                      <a:pt x="72" y="3"/>
                      <a:pt x="72" y="3"/>
                      <a:pt x="72" y="3"/>
                    </a:cubicBezTo>
                    <a:cubicBezTo>
                      <a:pt x="72" y="3"/>
                      <a:pt x="72" y="3"/>
                      <a:pt x="72" y="3"/>
                    </a:cubicBezTo>
                    <a:cubicBezTo>
                      <a:pt x="72" y="3"/>
                      <a:pt x="72" y="3"/>
                      <a:pt x="72" y="3"/>
                    </a:cubicBezTo>
                    <a:cubicBezTo>
                      <a:pt x="72" y="3"/>
                      <a:pt x="72" y="3"/>
                      <a:pt x="72" y="3"/>
                    </a:cubicBezTo>
                    <a:cubicBezTo>
                      <a:pt x="72" y="3"/>
                      <a:pt x="72" y="3"/>
                      <a:pt x="72" y="2"/>
                    </a:cubicBezTo>
                    <a:cubicBezTo>
                      <a:pt x="72" y="2"/>
                      <a:pt x="72" y="2"/>
                      <a:pt x="72" y="2"/>
                    </a:cubicBezTo>
                    <a:cubicBezTo>
                      <a:pt x="73" y="2"/>
                      <a:pt x="73" y="2"/>
                      <a:pt x="73" y="2"/>
                    </a:cubicBezTo>
                    <a:cubicBezTo>
                      <a:pt x="72" y="2"/>
                      <a:pt x="71" y="2"/>
                      <a:pt x="70" y="2"/>
                    </a:cubicBezTo>
                    <a:cubicBezTo>
                      <a:pt x="70" y="2"/>
                      <a:pt x="70" y="2"/>
                      <a:pt x="70" y="2"/>
                    </a:cubicBezTo>
                    <a:cubicBezTo>
                      <a:pt x="70" y="2"/>
                      <a:pt x="70" y="2"/>
                      <a:pt x="69" y="2"/>
                    </a:cubicBezTo>
                    <a:cubicBezTo>
                      <a:pt x="69" y="2"/>
                      <a:pt x="69" y="2"/>
                      <a:pt x="69" y="2"/>
                    </a:cubicBezTo>
                    <a:cubicBezTo>
                      <a:pt x="69" y="2"/>
                      <a:pt x="69" y="2"/>
                      <a:pt x="69" y="2"/>
                    </a:cubicBezTo>
                    <a:cubicBezTo>
                      <a:pt x="69" y="2"/>
                      <a:pt x="68" y="2"/>
                      <a:pt x="68" y="2"/>
                    </a:cubicBezTo>
                    <a:cubicBezTo>
                      <a:pt x="68" y="2"/>
                      <a:pt x="68" y="2"/>
                      <a:pt x="68" y="2"/>
                    </a:cubicBezTo>
                    <a:cubicBezTo>
                      <a:pt x="68" y="2"/>
                      <a:pt x="68" y="2"/>
                      <a:pt x="68" y="2"/>
                    </a:cubicBezTo>
                    <a:cubicBezTo>
                      <a:pt x="68" y="2"/>
                      <a:pt x="68" y="2"/>
                      <a:pt x="68" y="2"/>
                    </a:cubicBezTo>
                    <a:cubicBezTo>
                      <a:pt x="68" y="2"/>
                      <a:pt x="69" y="2"/>
                      <a:pt x="69" y="2"/>
                    </a:cubicBezTo>
                    <a:cubicBezTo>
                      <a:pt x="69" y="2"/>
                      <a:pt x="69" y="2"/>
                      <a:pt x="70" y="3"/>
                    </a:cubicBezTo>
                    <a:cubicBezTo>
                      <a:pt x="70" y="3"/>
                      <a:pt x="70" y="3"/>
                      <a:pt x="70" y="3"/>
                    </a:cubicBezTo>
                    <a:cubicBezTo>
                      <a:pt x="69" y="3"/>
                      <a:pt x="68" y="2"/>
                      <a:pt x="68" y="3"/>
                    </a:cubicBezTo>
                    <a:cubicBezTo>
                      <a:pt x="68" y="2"/>
                      <a:pt x="66" y="3"/>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2"/>
                      <a:pt x="65" y="2"/>
                    </a:cubicBezTo>
                    <a:cubicBezTo>
                      <a:pt x="65" y="2"/>
                      <a:pt x="65" y="2"/>
                      <a:pt x="65" y="2"/>
                    </a:cubicBezTo>
                    <a:cubicBezTo>
                      <a:pt x="64" y="2"/>
                      <a:pt x="63" y="2"/>
                      <a:pt x="62" y="2"/>
                    </a:cubicBezTo>
                    <a:cubicBezTo>
                      <a:pt x="62" y="2"/>
                      <a:pt x="62" y="2"/>
                      <a:pt x="62" y="2"/>
                    </a:cubicBezTo>
                    <a:cubicBezTo>
                      <a:pt x="62" y="2"/>
                      <a:pt x="62" y="2"/>
                      <a:pt x="62" y="2"/>
                    </a:cubicBezTo>
                    <a:cubicBezTo>
                      <a:pt x="62" y="2"/>
                      <a:pt x="62" y="2"/>
                      <a:pt x="62" y="2"/>
                    </a:cubicBezTo>
                    <a:cubicBezTo>
                      <a:pt x="62" y="2"/>
                      <a:pt x="61" y="2"/>
                      <a:pt x="61" y="2"/>
                    </a:cubicBezTo>
                    <a:cubicBezTo>
                      <a:pt x="61" y="2"/>
                      <a:pt x="61" y="2"/>
                      <a:pt x="61" y="2"/>
                    </a:cubicBezTo>
                    <a:cubicBezTo>
                      <a:pt x="61" y="2"/>
                      <a:pt x="61" y="2"/>
                      <a:pt x="61" y="2"/>
                    </a:cubicBezTo>
                    <a:cubicBezTo>
                      <a:pt x="61" y="2"/>
                      <a:pt x="61" y="2"/>
                      <a:pt x="61" y="1"/>
                    </a:cubicBezTo>
                    <a:cubicBezTo>
                      <a:pt x="61" y="1"/>
                      <a:pt x="61" y="1"/>
                      <a:pt x="61" y="1"/>
                    </a:cubicBezTo>
                    <a:cubicBezTo>
                      <a:pt x="60" y="1"/>
                      <a:pt x="60" y="1"/>
                      <a:pt x="60" y="1"/>
                    </a:cubicBezTo>
                    <a:cubicBezTo>
                      <a:pt x="60" y="2"/>
                      <a:pt x="60" y="2"/>
                      <a:pt x="60" y="2"/>
                    </a:cubicBezTo>
                    <a:cubicBezTo>
                      <a:pt x="60" y="2"/>
                      <a:pt x="60" y="2"/>
                      <a:pt x="60" y="2"/>
                    </a:cubicBezTo>
                    <a:cubicBezTo>
                      <a:pt x="60" y="2"/>
                      <a:pt x="59" y="2"/>
                      <a:pt x="59" y="2"/>
                    </a:cubicBezTo>
                    <a:cubicBezTo>
                      <a:pt x="59" y="2"/>
                      <a:pt x="59" y="2"/>
                      <a:pt x="59" y="2"/>
                    </a:cubicBezTo>
                    <a:cubicBezTo>
                      <a:pt x="58" y="2"/>
                      <a:pt x="58" y="2"/>
                      <a:pt x="58" y="2"/>
                    </a:cubicBezTo>
                    <a:cubicBezTo>
                      <a:pt x="57" y="2"/>
                      <a:pt x="57" y="2"/>
                      <a:pt x="57" y="2"/>
                    </a:cubicBezTo>
                    <a:cubicBezTo>
                      <a:pt x="56" y="2"/>
                      <a:pt x="56" y="1"/>
                      <a:pt x="55" y="2"/>
                    </a:cubicBezTo>
                    <a:cubicBezTo>
                      <a:pt x="55" y="2"/>
                      <a:pt x="55" y="2"/>
                      <a:pt x="55" y="2"/>
                    </a:cubicBezTo>
                    <a:cubicBezTo>
                      <a:pt x="55" y="2"/>
                      <a:pt x="54" y="2"/>
                      <a:pt x="54" y="2"/>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2" y="1"/>
                      <a:pt x="51" y="1"/>
                      <a:pt x="51" y="1"/>
                    </a:cubicBezTo>
                    <a:cubicBezTo>
                      <a:pt x="51" y="1"/>
                      <a:pt x="50" y="1"/>
                      <a:pt x="50" y="1"/>
                    </a:cubicBezTo>
                    <a:cubicBezTo>
                      <a:pt x="50" y="1"/>
                      <a:pt x="49" y="1"/>
                      <a:pt x="49" y="1"/>
                    </a:cubicBezTo>
                    <a:cubicBezTo>
                      <a:pt x="49" y="1"/>
                      <a:pt x="49" y="1"/>
                      <a:pt x="49" y="1"/>
                    </a:cubicBezTo>
                    <a:cubicBezTo>
                      <a:pt x="49" y="1"/>
                      <a:pt x="49" y="1"/>
                      <a:pt x="50" y="1"/>
                    </a:cubicBezTo>
                    <a:cubicBezTo>
                      <a:pt x="50" y="1"/>
                      <a:pt x="50" y="1"/>
                      <a:pt x="50" y="1"/>
                    </a:cubicBezTo>
                    <a:cubicBezTo>
                      <a:pt x="50" y="1"/>
                      <a:pt x="50"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7" y="1"/>
                      <a:pt x="47" y="0"/>
                      <a:pt x="46" y="1"/>
                    </a:cubicBezTo>
                    <a:cubicBezTo>
                      <a:pt x="46" y="1"/>
                      <a:pt x="46" y="1"/>
                      <a:pt x="46" y="1"/>
                    </a:cubicBezTo>
                    <a:cubicBezTo>
                      <a:pt x="46" y="1"/>
                      <a:pt x="46" y="0"/>
                      <a:pt x="46" y="0"/>
                    </a:cubicBezTo>
                    <a:cubicBezTo>
                      <a:pt x="46" y="0"/>
                      <a:pt x="46" y="0"/>
                      <a:pt x="46" y="0"/>
                    </a:cubicBezTo>
                    <a:cubicBezTo>
                      <a:pt x="46" y="0"/>
                      <a:pt x="46" y="0"/>
                      <a:pt x="46" y="0"/>
                    </a:cubicBezTo>
                    <a:cubicBezTo>
                      <a:pt x="46" y="0"/>
                      <a:pt x="44" y="0"/>
                      <a:pt x="44" y="0"/>
                    </a:cubicBezTo>
                    <a:cubicBezTo>
                      <a:pt x="45" y="0"/>
                      <a:pt x="44" y="0"/>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4" y="1"/>
                      <a:pt x="44" y="1"/>
                    </a:cubicBezTo>
                    <a:cubicBezTo>
                      <a:pt x="44" y="1"/>
                      <a:pt x="44" y="1"/>
                      <a:pt x="44" y="1"/>
                    </a:cubicBezTo>
                    <a:cubicBezTo>
                      <a:pt x="44" y="1"/>
                      <a:pt x="44" y="1"/>
                      <a:pt x="44" y="1"/>
                    </a:cubicBezTo>
                    <a:cubicBezTo>
                      <a:pt x="44" y="1"/>
                      <a:pt x="44" y="1"/>
                      <a:pt x="44" y="1"/>
                    </a:cubicBezTo>
                    <a:cubicBezTo>
                      <a:pt x="44" y="1"/>
                      <a:pt x="45" y="1"/>
                      <a:pt x="45" y="1"/>
                    </a:cubicBezTo>
                    <a:cubicBezTo>
                      <a:pt x="45" y="1"/>
                      <a:pt x="44" y="1"/>
                      <a:pt x="43" y="1"/>
                    </a:cubicBezTo>
                    <a:cubicBezTo>
                      <a:pt x="43" y="1"/>
                      <a:pt x="43" y="1"/>
                      <a:pt x="43" y="1"/>
                    </a:cubicBezTo>
                    <a:cubicBezTo>
                      <a:pt x="43" y="1"/>
                      <a:pt x="43" y="1"/>
                      <a:pt x="43" y="1"/>
                    </a:cubicBezTo>
                    <a:cubicBezTo>
                      <a:pt x="43" y="1"/>
                      <a:pt x="43" y="1"/>
                      <a:pt x="42" y="1"/>
                    </a:cubicBezTo>
                    <a:cubicBezTo>
                      <a:pt x="42" y="1"/>
                      <a:pt x="42" y="1"/>
                      <a:pt x="42" y="1"/>
                    </a:cubicBezTo>
                    <a:cubicBezTo>
                      <a:pt x="42" y="1"/>
                      <a:pt x="42" y="1"/>
                      <a:pt x="42" y="1"/>
                    </a:cubicBezTo>
                    <a:cubicBezTo>
                      <a:pt x="42" y="1"/>
                      <a:pt x="42" y="1"/>
                      <a:pt x="42" y="1"/>
                    </a:cubicBezTo>
                    <a:cubicBezTo>
                      <a:pt x="42" y="1"/>
                      <a:pt x="42" y="1"/>
                      <a:pt x="41" y="1"/>
                    </a:cubicBezTo>
                    <a:cubicBezTo>
                      <a:pt x="41" y="1"/>
                      <a:pt x="41" y="1"/>
                      <a:pt x="41" y="1"/>
                    </a:cubicBezTo>
                    <a:cubicBezTo>
                      <a:pt x="41" y="1"/>
                      <a:pt x="40" y="1"/>
                      <a:pt x="40" y="1"/>
                    </a:cubicBezTo>
                    <a:cubicBezTo>
                      <a:pt x="40" y="1"/>
                      <a:pt x="40" y="1"/>
                      <a:pt x="40" y="1"/>
                    </a:cubicBezTo>
                    <a:cubicBezTo>
                      <a:pt x="40"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7" y="0"/>
                      <a:pt x="37" y="1"/>
                      <a:pt x="36" y="1"/>
                    </a:cubicBezTo>
                    <a:cubicBezTo>
                      <a:pt x="36" y="1"/>
                      <a:pt x="36" y="1"/>
                      <a:pt x="36" y="1"/>
                    </a:cubicBezTo>
                    <a:cubicBezTo>
                      <a:pt x="36" y="1"/>
                      <a:pt x="36" y="1"/>
                      <a:pt x="36" y="1"/>
                    </a:cubicBezTo>
                    <a:cubicBezTo>
                      <a:pt x="35" y="1"/>
                      <a:pt x="35" y="1"/>
                      <a:pt x="35" y="1"/>
                    </a:cubicBezTo>
                    <a:cubicBezTo>
                      <a:pt x="35" y="1"/>
                      <a:pt x="35" y="1"/>
                      <a:pt x="35" y="1"/>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0"/>
                      <a:pt x="33" y="0"/>
                      <a:pt x="33" y="0"/>
                    </a:cubicBezTo>
                    <a:cubicBezTo>
                      <a:pt x="33" y="0"/>
                      <a:pt x="33" y="0"/>
                      <a:pt x="33" y="1"/>
                    </a:cubicBezTo>
                    <a:cubicBezTo>
                      <a:pt x="33" y="1"/>
                      <a:pt x="33" y="1"/>
                      <a:pt x="33" y="1"/>
                    </a:cubicBezTo>
                    <a:cubicBezTo>
                      <a:pt x="33" y="1"/>
                      <a:pt x="33" y="1"/>
                      <a:pt x="33" y="1"/>
                    </a:cubicBezTo>
                    <a:cubicBezTo>
                      <a:pt x="33" y="1"/>
                      <a:pt x="33" y="1"/>
                      <a:pt x="32" y="1"/>
                    </a:cubicBezTo>
                    <a:cubicBezTo>
                      <a:pt x="32" y="1"/>
                      <a:pt x="32" y="1"/>
                      <a:pt x="32" y="1"/>
                    </a:cubicBezTo>
                    <a:cubicBezTo>
                      <a:pt x="32" y="1"/>
                      <a:pt x="32" y="1"/>
                      <a:pt x="32" y="1"/>
                    </a:cubicBezTo>
                    <a:cubicBezTo>
                      <a:pt x="32" y="1"/>
                      <a:pt x="32" y="1"/>
                      <a:pt x="32" y="1"/>
                    </a:cubicBezTo>
                    <a:cubicBezTo>
                      <a:pt x="33" y="1"/>
                      <a:pt x="33" y="1"/>
                      <a:pt x="33" y="1"/>
                    </a:cubicBezTo>
                    <a:cubicBezTo>
                      <a:pt x="34" y="1"/>
                      <a:pt x="34" y="1"/>
                      <a:pt x="35" y="1"/>
                    </a:cubicBezTo>
                    <a:cubicBezTo>
                      <a:pt x="35" y="1"/>
                      <a:pt x="35" y="1"/>
                      <a:pt x="35" y="1"/>
                    </a:cubicBezTo>
                    <a:cubicBezTo>
                      <a:pt x="35" y="1"/>
                      <a:pt x="35" y="1"/>
                      <a:pt x="36" y="1"/>
                    </a:cubicBezTo>
                    <a:cubicBezTo>
                      <a:pt x="36" y="1"/>
                      <a:pt x="36" y="1"/>
                      <a:pt x="36" y="1"/>
                    </a:cubicBezTo>
                    <a:cubicBezTo>
                      <a:pt x="37" y="2"/>
                      <a:pt x="37" y="1"/>
                      <a:pt x="38" y="1"/>
                    </a:cubicBezTo>
                    <a:cubicBezTo>
                      <a:pt x="38" y="1"/>
                      <a:pt x="38" y="1"/>
                      <a:pt x="38" y="1"/>
                    </a:cubicBezTo>
                    <a:cubicBezTo>
                      <a:pt x="38" y="1"/>
                      <a:pt x="38" y="1"/>
                      <a:pt x="39" y="1"/>
                    </a:cubicBezTo>
                    <a:cubicBezTo>
                      <a:pt x="39" y="1"/>
                      <a:pt x="39" y="1"/>
                      <a:pt x="39" y="1"/>
                    </a:cubicBezTo>
                    <a:cubicBezTo>
                      <a:pt x="39" y="1"/>
                      <a:pt x="39" y="1"/>
                      <a:pt x="39" y="1"/>
                    </a:cubicBezTo>
                    <a:cubicBezTo>
                      <a:pt x="39" y="1"/>
                      <a:pt x="40" y="1"/>
                      <a:pt x="40" y="1"/>
                    </a:cubicBezTo>
                    <a:cubicBezTo>
                      <a:pt x="40" y="1"/>
                      <a:pt x="40" y="1"/>
                      <a:pt x="40" y="1"/>
                    </a:cubicBezTo>
                    <a:cubicBezTo>
                      <a:pt x="40" y="1"/>
                      <a:pt x="40" y="1"/>
                      <a:pt x="40" y="1"/>
                    </a:cubicBezTo>
                    <a:cubicBezTo>
                      <a:pt x="40" y="2"/>
                      <a:pt x="41" y="2"/>
                      <a:pt x="41" y="2"/>
                    </a:cubicBezTo>
                    <a:cubicBezTo>
                      <a:pt x="41" y="2"/>
                      <a:pt x="41" y="2"/>
                      <a:pt x="41" y="2"/>
                    </a:cubicBezTo>
                    <a:cubicBezTo>
                      <a:pt x="41" y="2"/>
                      <a:pt x="42" y="2"/>
                      <a:pt x="42" y="2"/>
                    </a:cubicBezTo>
                    <a:cubicBezTo>
                      <a:pt x="42" y="2"/>
                      <a:pt x="42" y="2"/>
                      <a:pt x="42" y="2"/>
                    </a:cubicBezTo>
                    <a:cubicBezTo>
                      <a:pt x="42" y="2"/>
                      <a:pt x="42" y="2"/>
                      <a:pt x="42" y="2"/>
                    </a:cubicBezTo>
                    <a:cubicBezTo>
                      <a:pt x="42" y="2"/>
                      <a:pt x="42" y="2"/>
                      <a:pt x="42" y="2"/>
                    </a:cubicBezTo>
                    <a:cubicBezTo>
                      <a:pt x="43" y="2"/>
                      <a:pt x="44" y="2"/>
                      <a:pt x="44" y="2"/>
                    </a:cubicBezTo>
                    <a:cubicBezTo>
                      <a:pt x="44" y="2"/>
                      <a:pt x="44" y="2"/>
                      <a:pt x="44" y="2"/>
                    </a:cubicBezTo>
                    <a:cubicBezTo>
                      <a:pt x="44" y="2"/>
                      <a:pt x="44" y="2"/>
                      <a:pt x="44" y="2"/>
                    </a:cubicBez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ubicBezTo>
                      <a:pt x="45" y="2"/>
                      <a:pt x="47" y="2"/>
                      <a:pt x="49" y="2"/>
                    </a:cubicBezTo>
                    <a:cubicBezTo>
                      <a:pt x="49" y="2"/>
                      <a:pt x="49" y="2"/>
                      <a:pt x="49" y="2"/>
                    </a:cubicBezTo>
                    <a:cubicBezTo>
                      <a:pt x="49" y="2"/>
                      <a:pt x="49" y="2"/>
                      <a:pt x="49" y="2"/>
                    </a:cubicBezTo>
                    <a:cubicBezTo>
                      <a:pt x="49" y="2"/>
                      <a:pt x="50" y="2"/>
                      <a:pt x="49" y="2"/>
                    </a:cubicBezTo>
                    <a:cubicBezTo>
                      <a:pt x="50" y="2"/>
                      <a:pt x="50"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2" y="2"/>
                      <a:pt x="52" y="2"/>
                    </a:cubicBezTo>
                    <a:cubicBezTo>
                      <a:pt x="52" y="2"/>
                      <a:pt x="53" y="2"/>
                      <a:pt x="54" y="2"/>
                    </a:cubicBezTo>
                    <a:cubicBezTo>
                      <a:pt x="54" y="2"/>
                      <a:pt x="55" y="2"/>
                      <a:pt x="55" y="2"/>
                    </a:cubicBezTo>
                    <a:cubicBezTo>
                      <a:pt x="55" y="2"/>
                      <a:pt x="55" y="2"/>
                      <a:pt x="55" y="2"/>
                    </a:cubicBezTo>
                    <a:cubicBezTo>
                      <a:pt x="55" y="2"/>
                      <a:pt x="55" y="2"/>
                      <a:pt x="55" y="2"/>
                    </a:cubicBezTo>
                    <a:cubicBezTo>
                      <a:pt x="56" y="2"/>
                      <a:pt x="56" y="2"/>
                      <a:pt x="57" y="2"/>
                    </a:cubicBezTo>
                    <a:cubicBezTo>
                      <a:pt x="57" y="2"/>
                      <a:pt x="57" y="2"/>
                      <a:pt x="57" y="2"/>
                    </a:cubicBezTo>
                    <a:cubicBezTo>
                      <a:pt x="57" y="2"/>
                      <a:pt x="57" y="2"/>
                      <a:pt x="57" y="2"/>
                    </a:cubicBezTo>
                    <a:cubicBezTo>
                      <a:pt x="57" y="2"/>
                      <a:pt x="57" y="2"/>
                      <a:pt x="58" y="2"/>
                    </a:cubicBezTo>
                    <a:cubicBezTo>
                      <a:pt x="58" y="2"/>
                      <a:pt x="58" y="2"/>
                      <a:pt x="59" y="2"/>
                    </a:cubicBezTo>
                    <a:cubicBezTo>
                      <a:pt x="59" y="2"/>
                      <a:pt x="59" y="2"/>
                      <a:pt x="59" y="2"/>
                    </a:cubicBezTo>
                    <a:cubicBezTo>
                      <a:pt x="60" y="2"/>
                      <a:pt x="61" y="3"/>
                      <a:pt x="62" y="3"/>
                    </a:cubicBezTo>
                    <a:cubicBezTo>
                      <a:pt x="62" y="3"/>
                      <a:pt x="62" y="3"/>
                      <a:pt x="62" y="3"/>
                    </a:cubicBezTo>
                    <a:cubicBezTo>
                      <a:pt x="62" y="3"/>
                      <a:pt x="62" y="3"/>
                      <a:pt x="62" y="3"/>
                    </a:cubicBezTo>
                    <a:cubicBezTo>
                      <a:pt x="63" y="3"/>
                      <a:pt x="64" y="3"/>
                      <a:pt x="65" y="3"/>
                    </a:cubicBezTo>
                    <a:cubicBezTo>
                      <a:pt x="64" y="3"/>
                      <a:pt x="64" y="3"/>
                      <a:pt x="63" y="3"/>
                    </a:cubicBezTo>
                    <a:cubicBezTo>
                      <a:pt x="63" y="3"/>
                      <a:pt x="63"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4"/>
                      <a:pt x="62" y="3"/>
                      <a:pt x="62" y="4"/>
                    </a:cubicBezTo>
                    <a:cubicBezTo>
                      <a:pt x="62" y="4"/>
                      <a:pt x="62" y="4"/>
                      <a:pt x="62" y="4"/>
                    </a:cubicBezTo>
                    <a:cubicBezTo>
                      <a:pt x="62" y="4"/>
                      <a:pt x="61" y="4"/>
                      <a:pt x="61" y="4"/>
                    </a:cubicBezTo>
                    <a:cubicBezTo>
                      <a:pt x="61" y="4"/>
                      <a:pt x="61" y="4"/>
                      <a:pt x="61" y="4"/>
                    </a:cubicBezTo>
                    <a:cubicBezTo>
                      <a:pt x="61" y="4"/>
                      <a:pt x="61" y="4"/>
                      <a:pt x="61" y="4"/>
                    </a:cubicBezTo>
                    <a:cubicBezTo>
                      <a:pt x="61" y="4"/>
                      <a:pt x="61" y="4"/>
                      <a:pt x="62"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5"/>
                    </a:cubicBezTo>
                    <a:cubicBezTo>
                      <a:pt x="61" y="4"/>
                      <a:pt x="61" y="4"/>
                      <a:pt x="61" y="4"/>
                    </a:cubicBezTo>
                    <a:cubicBezTo>
                      <a:pt x="60" y="4"/>
                      <a:pt x="59" y="5"/>
                      <a:pt x="59" y="4"/>
                    </a:cubicBezTo>
                    <a:cubicBezTo>
                      <a:pt x="59" y="4"/>
                      <a:pt x="59" y="4"/>
                      <a:pt x="58" y="4"/>
                    </a:cubicBezTo>
                    <a:cubicBezTo>
                      <a:pt x="58" y="4"/>
                      <a:pt x="58" y="4"/>
                      <a:pt x="58" y="4"/>
                    </a:cubicBezTo>
                    <a:cubicBezTo>
                      <a:pt x="58" y="4"/>
                      <a:pt x="58" y="4"/>
                      <a:pt x="58" y="4"/>
                    </a:cubicBezTo>
                    <a:cubicBezTo>
                      <a:pt x="58" y="4"/>
                      <a:pt x="58" y="4"/>
                      <a:pt x="58" y="4"/>
                    </a:cubicBezTo>
                    <a:cubicBezTo>
                      <a:pt x="58" y="4"/>
                      <a:pt x="59" y="4"/>
                      <a:pt x="59" y="4"/>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9" y="3"/>
                      <a:pt x="59" y="3"/>
                      <a:pt x="59" y="3"/>
                    </a:cubicBezTo>
                    <a:cubicBezTo>
                      <a:pt x="59" y="3"/>
                      <a:pt x="59" y="3"/>
                      <a:pt x="59" y="3"/>
                    </a:cubicBezTo>
                    <a:cubicBezTo>
                      <a:pt x="59" y="3"/>
                      <a:pt x="59" y="3"/>
                      <a:pt x="59" y="3"/>
                    </a:cubicBezTo>
                    <a:cubicBezTo>
                      <a:pt x="59" y="3"/>
                      <a:pt x="58"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4"/>
                      <a:pt x="56" y="4"/>
                    </a:cubicBezTo>
                    <a:cubicBezTo>
                      <a:pt x="57" y="4"/>
                      <a:pt x="57" y="4"/>
                      <a:pt x="57" y="4"/>
                    </a:cubicBezTo>
                    <a:cubicBezTo>
                      <a:pt x="56" y="4"/>
                      <a:pt x="56" y="4"/>
                      <a:pt x="56" y="4"/>
                    </a:cubicBezTo>
                    <a:cubicBezTo>
                      <a:pt x="57" y="4"/>
                      <a:pt x="57" y="4"/>
                      <a:pt x="57" y="4"/>
                    </a:cubicBezTo>
                    <a:cubicBezTo>
                      <a:pt x="57" y="4"/>
                      <a:pt x="57" y="4"/>
                      <a:pt x="57" y="4"/>
                    </a:cubicBezTo>
                    <a:cubicBezTo>
                      <a:pt x="57" y="4"/>
                      <a:pt x="57" y="4"/>
                      <a:pt x="57" y="4"/>
                    </a:cubicBezTo>
                    <a:cubicBezTo>
                      <a:pt x="57" y="4"/>
                      <a:pt x="57" y="4"/>
                      <a:pt x="57" y="4"/>
                    </a:cubicBezTo>
                    <a:cubicBezTo>
                      <a:pt x="57" y="4"/>
                      <a:pt x="58" y="4"/>
                      <a:pt x="58" y="4"/>
                    </a:cubicBezTo>
                    <a:cubicBezTo>
                      <a:pt x="58" y="4"/>
                      <a:pt x="58" y="4"/>
                      <a:pt x="58" y="4"/>
                    </a:cubicBezTo>
                    <a:cubicBezTo>
                      <a:pt x="58" y="4"/>
                      <a:pt x="58" y="4"/>
                      <a:pt x="58" y="4"/>
                    </a:cubicBezTo>
                    <a:cubicBezTo>
                      <a:pt x="58" y="4"/>
                      <a:pt x="58" y="4"/>
                      <a:pt x="58" y="4"/>
                    </a:cubicBezTo>
                    <a:cubicBezTo>
                      <a:pt x="58" y="4"/>
                      <a:pt x="57" y="4"/>
                      <a:pt x="56" y="4"/>
                    </a:cubicBezTo>
                    <a:cubicBezTo>
                      <a:pt x="56" y="4"/>
                      <a:pt x="56" y="4"/>
                      <a:pt x="56" y="4"/>
                    </a:cubicBezTo>
                    <a:cubicBezTo>
                      <a:pt x="56" y="4"/>
                      <a:pt x="56" y="4"/>
                      <a:pt x="56" y="4"/>
                    </a:cubicBezTo>
                    <a:cubicBezTo>
                      <a:pt x="56" y="4"/>
                      <a:pt x="55" y="4"/>
                      <a:pt x="55" y="4"/>
                    </a:cubicBezTo>
                    <a:cubicBezTo>
                      <a:pt x="55" y="4"/>
                      <a:pt x="55" y="4"/>
                      <a:pt x="55" y="4"/>
                    </a:cubicBezTo>
                    <a:cubicBezTo>
                      <a:pt x="55" y="4"/>
                      <a:pt x="55" y="4"/>
                      <a:pt x="55" y="4"/>
                    </a:cubicBezTo>
                    <a:cubicBezTo>
                      <a:pt x="54" y="4"/>
                      <a:pt x="53" y="3"/>
                      <a:pt x="51" y="4"/>
                    </a:cubicBezTo>
                    <a:cubicBezTo>
                      <a:pt x="51" y="4"/>
                      <a:pt x="51" y="4"/>
                      <a:pt x="51" y="4"/>
                    </a:cubicBezTo>
                    <a:cubicBezTo>
                      <a:pt x="51" y="4"/>
                      <a:pt x="51" y="4"/>
                      <a:pt x="51" y="4"/>
                    </a:cubicBezTo>
                    <a:cubicBezTo>
                      <a:pt x="51" y="4"/>
                      <a:pt x="51" y="4"/>
                      <a:pt x="51" y="4"/>
                    </a:cubicBezTo>
                    <a:cubicBezTo>
                      <a:pt x="51" y="3"/>
                      <a:pt x="51" y="3"/>
                      <a:pt x="51" y="3"/>
                    </a:cubicBezTo>
                    <a:cubicBezTo>
                      <a:pt x="51" y="3"/>
                      <a:pt x="51" y="3"/>
                      <a:pt x="51" y="3"/>
                    </a:cubicBezTo>
                    <a:cubicBezTo>
                      <a:pt x="51" y="3"/>
                      <a:pt x="51"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7" y="3"/>
                      <a:pt x="46" y="3"/>
                    </a:cubicBezTo>
                    <a:cubicBezTo>
                      <a:pt x="46" y="3"/>
                      <a:pt x="46" y="3"/>
                      <a:pt x="46" y="3"/>
                    </a:cubicBezTo>
                    <a:cubicBezTo>
                      <a:pt x="46" y="3"/>
                      <a:pt x="46" y="3"/>
                      <a:pt x="46" y="3"/>
                    </a:cubicBezTo>
                    <a:cubicBezTo>
                      <a:pt x="46" y="3"/>
                      <a:pt x="46" y="3"/>
                      <a:pt x="46" y="2"/>
                    </a:cubicBezTo>
                    <a:cubicBezTo>
                      <a:pt x="46" y="2"/>
                      <a:pt x="46" y="2"/>
                      <a:pt x="46" y="2"/>
                    </a:cubicBezTo>
                    <a:cubicBezTo>
                      <a:pt x="46" y="2"/>
                      <a:pt x="46" y="2"/>
                      <a:pt x="46" y="3"/>
                    </a:cubicBezTo>
                    <a:cubicBezTo>
                      <a:pt x="46" y="3"/>
                      <a:pt x="46" y="3"/>
                      <a:pt x="46" y="3"/>
                    </a:cubicBezTo>
                    <a:cubicBezTo>
                      <a:pt x="46" y="3"/>
                      <a:pt x="46" y="3"/>
                      <a:pt x="46" y="3"/>
                    </a:cubicBezTo>
                    <a:cubicBezTo>
                      <a:pt x="46" y="3"/>
                      <a:pt x="46" y="3"/>
                      <a:pt x="46" y="3"/>
                    </a:cubicBezTo>
                    <a:cubicBezTo>
                      <a:pt x="46" y="3"/>
                      <a:pt x="45" y="3"/>
                      <a:pt x="45" y="3"/>
                    </a:cubicBezTo>
                    <a:cubicBezTo>
                      <a:pt x="45" y="3"/>
                      <a:pt x="45" y="3"/>
                      <a:pt x="45" y="2"/>
                    </a:cubicBezTo>
                    <a:cubicBezTo>
                      <a:pt x="45" y="2"/>
                      <a:pt x="45" y="3"/>
                      <a:pt x="44" y="3"/>
                    </a:cubicBezTo>
                    <a:cubicBezTo>
                      <a:pt x="44" y="3"/>
                      <a:pt x="44" y="3"/>
                      <a:pt x="44" y="3"/>
                    </a:cubicBezTo>
                    <a:cubicBezTo>
                      <a:pt x="44" y="2"/>
                      <a:pt x="44" y="2"/>
                      <a:pt x="44" y="2"/>
                    </a:cubicBezTo>
                    <a:cubicBezTo>
                      <a:pt x="45" y="2"/>
                      <a:pt x="45" y="2"/>
                      <a:pt x="45" y="2"/>
                    </a:cubicBezTo>
                    <a:cubicBezTo>
                      <a:pt x="45" y="2"/>
                      <a:pt x="45" y="2"/>
                      <a:pt x="45" y="2"/>
                    </a:cubicBezTo>
                    <a:cubicBezTo>
                      <a:pt x="45" y="2"/>
                      <a:pt x="45" y="2"/>
                      <a:pt x="45" y="2"/>
                    </a:cubicBezTo>
                    <a:cubicBezTo>
                      <a:pt x="45" y="2"/>
                      <a:pt x="45"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3"/>
                      <a:pt x="44" y="3"/>
                    </a:cubicBezTo>
                    <a:cubicBezTo>
                      <a:pt x="43" y="3"/>
                      <a:pt x="42" y="3"/>
                      <a:pt x="41" y="3"/>
                    </a:cubicBezTo>
                    <a:cubicBezTo>
                      <a:pt x="41" y="3"/>
                      <a:pt x="41" y="3"/>
                      <a:pt x="41" y="3"/>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8" y="2"/>
                      <a:pt x="38" y="2"/>
                    </a:cubicBezTo>
                    <a:cubicBezTo>
                      <a:pt x="38" y="2"/>
                      <a:pt x="38" y="2"/>
                      <a:pt x="38" y="2"/>
                    </a:cubicBezTo>
                    <a:cubicBezTo>
                      <a:pt x="38" y="2"/>
                      <a:pt x="38" y="2"/>
                      <a:pt x="38" y="2"/>
                    </a:cubicBezTo>
                    <a:cubicBezTo>
                      <a:pt x="38" y="2"/>
                      <a:pt x="38" y="2"/>
                      <a:pt x="38" y="2"/>
                    </a:cubicBezTo>
                    <a:cubicBezTo>
                      <a:pt x="38" y="3"/>
                      <a:pt x="38"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39" y="3"/>
                      <a:pt x="40" y="3"/>
                    </a:cubicBezTo>
                    <a:cubicBezTo>
                      <a:pt x="40" y="3"/>
                      <a:pt x="40" y="3"/>
                      <a:pt x="40" y="3"/>
                    </a:cubicBezTo>
                    <a:cubicBezTo>
                      <a:pt x="40" y="3"/>
                      <a:pt x="40" y="3"/>
                      <a:pt x="41" y="3"/>
                    </a:cubicBezTo>
                    <a:cubicBezTo>
                      <a:pt x="41" y="3"/>
                      <a:pt x="41" y="3"/>
                      <a:pt x="41" y="3"/>
                    </a:cubicBezTo>
                    <a:cubicBezTo>
                      <a:pt x="42" y="3"/>
                      <a:pt x="41" y="3"/>
                      <a:pt x="42" y="3"/>
                    </a:cubicBezTo>
                    <a:cubicBezTo>
                      <a:pt x="43" y="3"/>
                      <a:pt x="45" y="3"/>
                      <a:pt x="46" y="3"/>
                    </a:cubicBezTo>
                    <a:cubicBezTo>
                      <a:pt x="46" y="3"/>
                      <a:pt x="46" y="4"/>
                      <a:pt x="46" y="4"/>
                    </a:cubicBezTo>
                    <a:cubicBezTo>
                      <a:pt x="47" y="4"/>
                      <a:pt x="47" y="3"/>
                      <a:pt x="47" y="4"/>
                    </a:cubicBezTo>
                    <a:cubicBezTo>
                      <a:pt x="48" y="4"/>
                      <a:pt x="48" y="4"/>
                      <a:pt x="48" y="4"/>
                    </a:cubicBezTo>
                    <a:cubicBezTo>
                      <a:pt x="49" y="4"/>
                      <a:pt x="50" y="4"/>
                      <a:pt x="51" y="4"/>
                    </a:cubicBezTo>
                    <a:cubicBezTo>
                      <a:pt x="51" y="4"/>
                      <a:pt x="51" y="4"/>
                      <a:pt x="51" y="4"/>
                    </a:cubicBezTo>
                    <a:cubicBezTo>
                      <a:pt x="51" y="4"/>
                      <a:pt x="51" y="4"/>
                      <a:pt x="51" y="4"/>
                    </a:cubicBezTo>
                    <a:cubicBezTo>
                      <a:pt x="52" y="4"/>
                      <a:pt x="54" y="4"/>
                      <a:pt x="55" y="4"/>
                    </a:cubicBezTo>
                    <a:cubicBezTo>
                      <a:pt x="55" y="4"/>
                      <a:pt x="55" y="4"/>
                      <a:pt x="55" y="4"/>
                    </a:cubicBezTo>
                    <a:cubicBezTo>
                      <a:pt x="55" y="4"/>
                      <a:pt x="55" y="4"/>
                      <a:pt x="55" y="4"/>
                    </a:cubicBezTo>
                    <a:cubicBezTo>
                      <a:pt x="55" y="4"/>
                      <a:pt x="55" y="4"/>
                      <a:pt x="55" y="4"/>
                    </a:cubicBezTo>
                    <a:cubicBezTo>
                      <a:pt x="56" y="4"/>
                      <a:pt x="57" y="5"/>
                      <a:pt x="58" y="5"/>
                    </a:cubicBezTo>
                    <a:cubicBezTo>
                      <a:pt x="59" y="5"/>
                      <a:pt x="60" y="5"/>
                      <a:pt x="61" y="5"/>
                    </a:cubicBezTo>
                    <a:cubicBezTo>
                      <a:pt x="61" y="5"/>
                      <a:pt x="61" y="5"/>
                      <a:pt x="61" y="5"/>
                    </a:cubicBezTo>
                    <a:cubicBezTo>
                      <a:pt x="61" y="5"/>
                      <a:pt x="62" y="5"/>
                      <a:pt x="62" y="5"/>
                    </a:cubicBezTo>
                    <a:cubicBezTo>
                      <a:pt x="62" y="5"/>
                      <a:pt x="62" y="5"/>
                      <a:pt x="62" y="5"/>
                    </a:cubicBezTo>
                    <a:cubicBezTo>
                      <a:pt x="62" y="5"/>
                      <a:pt x="62" y="5"/>
                      <a:pt x="62" y="5"/>
                    </a:cubicBezTo>
                    <a:cubicBezTo>
                      <a:pt x="62" y="5"/>
                      <a:pt x="62" y="5"/>
                      <a:pt x="62" y="5"/>
                    </a:cubicBezTo>
                    <a:cubicBezTo>
                      <a:pt x="62" y="5"/>
                      <a:pt x="62" y="5"/>
                      <a:pt x="62" y="5"/>
                    </a:cubicBezTo>
                    <a:cubicBezTo>
                      <a:pt x="63" y="5"/>
                      <a:pt x="63" y="5"/>
                      <a:pt x="64" y="5"/>
                    </a:cubicBezTo>
                    <a:cubicBezTo>
                      <a:pt x="64" y="5"/>
                      <a:pt x="64" y="5"/>
                      <a:pt x="64" y="5"/>
                    </a:cubicBezTo>
                    <a:cubicBezTo>
                      <a:pt x="64" y="5"/>
                      <a:pt x="64" y="5"/>
                      <a:pt x="64" y="5"/>
                    </a:cubicBezTo>
                    <a:cubicBezTo>
                      <a:pt x="64" y="5"/>
                      <a:pt x="64" y="5"/>
                      <a:pt x="64" y="5"/>
                    </a:cubicBezTo>
                    <a:cubicBezTo>
                      <a:pt x="65" y="5"/>
                      <a:pt x="67" y="6"/>
                      <a:pt x="68" y="5"/>
                    </a:cubicBezTo>
                    <a:cubicBezTo>
                      <a:pt x="68" y="5"/>
                      <a:pt x="69" y="5"/>
                      <a:pt x="69" y="5"/>
                    </a:cubicBezTo>
                    <a:cubicBezTo>
                      <a:pt x="69" y="5"/>
                      <a:pt x="69" y="5"/>
                      <a:pt x="69" y="5"/>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70" y="6"/>
                      <a:pt x="70" y="6"/>
                      <a:pt x="71" y="6"/>
                    </a:cubicBezTo>
                    <a:cubicBezTo>
                      <a:pt x="73" y="6"/>
                      <a:pt x="76" y="7"/>
                      <a:pt x="79" y="7"/>
                    </a:cubicBezTo>
                    <a:cubicBezTo>
                      <a:pt x="80" y="7"/>
                      <a:pt x="81" y="7"/>
                      <a:pt x="82" y="7"/>
                    </a:cubicBezTo>
                    <a:cubicBezTo>
                      <a:pt x="82" y="7"/>
                      <a:pt x="83" y="7"/>
                      <a:pt x="84" y="7"/>
                    </a:cubicBezTo>
                    <a:cubicBezTo>
                      <a:pt x="84" y="7"/>
                      <a:pt x="84" y="7"/>
                      <a:pt x="84" y="7"/>
                    </a:cubicBezTo>
                    <a:cubicBezTo>
                      <a:pt x="84" y="7"/>
                      <a:pt x="84" y="7"/>
                      <a:pt x="85" y="7"/>
                    </a:cubicBezTo>
                    <a:cubicBezTo>
                      <a:pt x="85" y="7"/>
                      <a:pt x="85" y="7"/>
                      <a:pt x="86" y="7"/>
                    </a:cubicBezTo>
                    <a:cubicBezTo>
                      <a:pt x="86" y="7"/>
                      <a:pt x="86" y="8"/>
                      <a:pt x="86" y="8"/>
                    </a:cubicBezTo>
                    <a:cubicBezTo>
                      <a:pt x="86" y="8"/>
                      <a:pt x="86" y="7"/>
                      <a:pt x="86" y="7"/>
                    </a:cubicBezTo>
                    <a:cubicBezTo>
                      <a:pt x="87" y="7"/>
                      <a:pt x="87" y="8"/>
                      <a:pt x="88" y="8"/>
                    </a:cubicBezTo>
                    <a:cubicBezTo>
                      <a:pt x="88" y="8"/>
                      <a:pt x="89" y="8"/>
                      <a:pt x="90" y="8"/>
                    </a:cubicBezTo>
                    <a:cubicBezTo>
                      <a:pt x="89" y="8"/>
                      <a:pt x="88" y="8"/>
                      <a:pt x="88" y="8"/>
                    </a:cubicBezTo>
                    <a:cubicBezTo>
                      <a:pt x="88" y="8"/>
                      <a:pt x="88" y="8"/>
                      <a:pt x="88" y="8"/>
                    </a:cubicBezTo>
                    <a:cubicBezTo>
                      <a:pt x="87" y="8"/>
                      <a:pt x="86" y="8"/>
                      <a:pt x="85" y="8"/>
                    </a:cubicBezTo>
                    <a:cubicBezTo>
                      <a:pt x="84" y="8"/>
                      <a:pt x="83" y="8"/>
                      <a:pt x="82" y="8"/>
                    </a:cubicBezTo>
                    <a:cubicBezTo>
                      <a:pt x="82" y="8"/>
                      <a:pt x="82" y="8"/>
                      <a:pt x="82" y="8"/>
                    </a:cubicBezTo>
                    <a:cubicBezTo>
                      <a:pt x="80" y="7"/>
                      <a:pt x="77" y="7"/>
                      <a:pt x="76" y="7"/>
                    </a:cubicBezTo>
                    <a:cubicBezTo>
                      <a:pt x="74" y="7"/>
                      <a:pt x="73" y="7"/>
                      <a:pt x="72" y="7"/>
                    </a:cubicBezTo>
                    <a:cubicBezTo>
                      <a:pt x="72" y="7"/>
                      <a:pt x="72" y="7"/>
                      <a:pt x="72" y="7"/>
                    </a:cubicBezTo>
                    <a:cubicBezTo>
                      <a:pt x="71" y="7"/>
                      <a:pt x="71" y="7"/>
                      <a:pt x="70" y="7"/>
                    </a:cubicBezTo>
                    <a:cubicBezTo>
                      <a:pt x="70" y="6"/>
                      <a:pt x="69" y="6"/>
                      <a:pt x="69" y="7"/>
                    </a:cubicBezTo>
                    <a:cubicBezTo>
                      <a:pt x="69" y="7"/>
                      <a:pt x="69" y="7"/>
                      <a:pt x="69" y="7"/>
                    </a:cubicBezTo>
                    <a:cubicBezTo>
                      <a:pt x="69" y="7"/>
                      <a:pt x="68" y="7"/>
                      <a:pt x="68" y="7"/>
                    </a:cubicBezTo>
                    <a:cubicBezTo>
                      <a:pt x="68" y="7"/>
                      <a:pt x="68" y="7"/>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7"/>
                      <a:pt x="68" y="7"/>
                      <a:pt x="68" y="7"/>
                    </a:cubicBezTo>
                    <a:cubicBezTo>
                      <a:pt x="68" y="7"/>
                      <a:pt x="68" y="7"/>
                      <a:pt x="68" y="7"/>
                    </a:cubicBezTo>
                    <a:cubicBezTo>
                      <a:pt x="68" y="7"/>
                      <a:pt x="68" y="7"/>
                      <a:pt x="68" y="7"/>
                    </a:cubicBezTo>
                    <a:cubicBezTo>
                      <a:pt x="68" y="7"/>
                      <a:pt x="68" y="7"/>
                      <a:pt x="68" y="7"/>
                    </a:cubicBezTo>
                    <a:cubicBezTo>
                      <a:pt x="68" y="7"/>
                      <a:pt x="69" y="7"/>
                      <a:pt x="69" y="7"/>
                    </a:cubicBezTo>
                    <a:cubicBezTo>
                      <a:pt x="69" y="7"/>
                      <a:pt x="69" y="7"/>
                      <a:pt x="69" y="7"/>
                    </a:cubicBezTo>
                    <a:cubicBezTo>
                      <a:pt x="69" y="7"/>
                      <a:pt x="69" y="7"/>
                      <a:pt x="69" y="7"/>
                    </a:cubicBezTo>
                    <a:cubicBezTo>
                      <a:pt x="69" y="7"/>
                      <a:pt x="69" y="7"/>
                      <a:pt x="69" y="7"/>
                    </a:cubicBezTo>
                    <a:cubicBezTo>
                      <a:pt x="69" y="7"/>
                      <a:pt x="69" y="7"/>
                      <a:pt x="68" y="7"/>
                    </a:cubicBezTo>
                    <a:cubicBezTo>
                      <a:pt x="68" y="7"/>
                      <a:pt x="68" y="7"/>
                      <a:pt x="68" y="7"/>
                    </a:cubicBezTo>
                    <a:cubicBezTo>
                      <a:pt x="68" y="7"/>
                      <a:pt x="68" y="7"/>
                      <a:pt x="68" y="7"/>
                    </a:cubicBezTo>
                    <a:cubicBezTo>
                      <a:pt x="68" y="7"/>
                      <a:pt x="67" y="7"/>
                      <a:pt x="67" y="6"/>
                    </a:cubicBezTo>
                    <a:cubicBezTo>
                      <a:pt x="67" y="6"/>
                      <a:pt x="67" y="6"/>
                      <a:pt x="67" y="6"/>
                    </a:cubicBezTo>
                    <a:cubicBezTo>
                      <a:pt x="67" y="6"/>
                      <a:pt x="67" y="6"/>
                      <a:pt x="67" y="6"/>
                    </a:cubicBezTo>
                    <a:cubicBezTo>
                      <a:pt x="67" y="6"/>
                      <a:pt x="67" y="7"/>
                      <a:pt x="66" y="6"/>
                    </a:cubicBezTo>
                    <a:cubicBezTo>
                      <a:pt x="66" y="6"/>
                      <a:pt x="66" y="6"/>
                      <a:pt x="67" y="6"/>
                    </a:cubicBezTo>
                    <a:cubicBezTo>
                      <a:pt x="66" y="6"/>
                      <a:pt x="66"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4" y="6"/>
                      <a:pt x="64" y="6"/>
                    </a:cubicBezTo>
                    <a:cubicBezTo>
                      <a:pt x="64" y="6"/>
                      <a:pt x="64" y="6"/>
                      <a:pt x="64" y="6"/>
                    </a:cubicBezTo>
                    <a:cubicBezTo>
                      <a:pt x="64" y="6"/>
                      <a:pt x="63" y="6"/>
                      <a:pt x="63" y="6"/>
                    </a:cubicBezTo>
                    <a:cubicBezTo>
                      <a:pt x="63" y="6"/>
                      <a:pt x="63" y="6"/>
                      <a:pt x="62" y="6"/>
                    </a:cubicBezTo>
                    <a:cubicBezTo>
                      <a:pt x="62" y="6"/>
                      <a:pt x="62" y="6"/>
                      <a:pt x="62" y="6"/>
                    </a:cubicBezTo>
                    <a:cubicBezTo>
                      <a:pt x="60" y="5"/>
                      <a:pt x="59" y="5"/>
                      <a:pt x="56" y="5"/>
                    </a:cubicBezTo>
                    <a:cubicBezTo>
                      <a:pt x="55" y="6"/>
                      <a:pt x="54" y="5"/>
                      <a:pt x="53" y="5"/>
                    </a:cubicBezTo>
                    <a:cubicBezTo>
                      <a:pt x="53" y="5"/>
                      <a:pt x="53" y="5"/>
                      <a:pt x="53" y="5"/>
                    </a:cubicBezTo>
                    <a:cubicBezTo>
                      <a:pt x="52" y="5"/>
                      <a:pt x="51" y="5"/>
                      <a:pt x="51" y="5"/>
                    </a:cubicBezTo>
                    <a:cubicBezTo>
                      <a:pt x="50" y="5"/>
                      <a:pt x="48" y="4"/>
                      <a:pt x="47" y="4"/>
                    </a:cubicBezTo>
                    <a:cubicBezTo>
                      <a:pt x="48" y="5"/>
                      <a:pt x="47" y="5"/>
                      <a:pt x="47" y="4"/>
                    </a:cubicBezTo>
                    <a:cubicBezTo>
                      <a:pt x="46" y="5"/>
                      <a:pt x="45" y="4"/>
                      <a:pt x="45" y="4"/>
                    </a:cubicBezTo>
                    <a:cubicBezTo>
                      <a:pt x="44" y="4"/>
                      <a:pt x="43" y="4"/>
                      <a:pt x="42" y="4"/>
                    </a:cubicBezTo>
                    <a:cubicBezTo>
                      <a:pt x="42" y="4"/>
                      <a:pt x="42" y="4"/>
                      <a:pt x="42" y="4"/>
                    </a:cubicBezTo>
                    <a:cubicBezTo>
                      <a:pt x="41" y="4"/>
                      <a:pt x="41" y="4"/>
                      <a:pt x="41" y="4"/>
                    </a:cubicBezTo>
                    <a:cubicBezTo>
                      <a:pt x="41" y="4"/>
                      <a:pt x="41" y="3"/>
                      <a:pt x="40" y="4"/>
                    </a:cubicBezTo>
                    <a:cubicBezTo>
                      <a:pt x="40" y="4"/>
                      <a:pt x="40" y="4"/>
                      <a:pt x="40" y="4"/>
                    </a:cubicBezTo>
                    <a:cubicBezTo>
                      <a:pt x="40" y="3"/>
                      <a:pt x="39" y="3"/>
                      <a:pt x="39" y="3"/>
                    </a:cubicBezTo>
                    <a:cubicBezTo>
                      <a:pt x="39" y="3"/>
                      <a:pt x="39" y="4"/>
                      <a:pt x="39" y="4"/>
                    </a:cubicBezTo>
                    <a:cubicBezTo>
                      <a:pt x="39" y="4"/>
                      <a:pt x="39" y="4"/>
                      <a:pt x="39" y="4"/>
                    </a:cubicBezTo>
                    <a:cubicBezTo>
                      <a:pt x="39" y="4"/>
                      <a:pt x="39" y="4"/>
                      <a:pt x="39" y="4"/>
                    </a:cubicBezTo>
                    <a:cubicBezTo>
                      <a:pt x="39" y="4"/>
                      <a:pt x="39" y="4"/>
                      <a:pt x="39" y="4"/>
                    </a:cubicBezTo>
                    <a:cubicBezTo>
                      <a:pt x="39" y="3"/>
                      <a:pt x="39" y="3"/>
                      <a:pt x="38" y="3"/>
                    </a:cubicBezTo>
                    <a:cubicBezTo>
                      <a:pt x="38" y="3"/>
                      <a:pt x="38" y="3"/>
                      <a:pt x="37" y="3"/>
                    </a:cubicBezTo>
                    <a:cubicBezTo>
                      <a:pt x="37" y="3"/>
                      <a:pt x="37" y="3"/>
                      <a:pt x="37" y="3"/>
                    </a:cubicBezTo>
                    <a:cubicBezTo>
                      <a:pt x="37" y="3"/>
                      <a:pt x="36" y="3"/>
                      <a:pt x="36" y="4"/>
                    </a:cubicBezTo>
                    <a:cubicBezTo>
                      <a:pt x="36" y="4"/>
                      <a:pt x="36" y="4"/>
                      <a:pt x="36" y="4"/>
                    </a:cubicBezTo>
                    <a:cubicBezTo>
                      <a:pt x="36" y="4"/>
                      <a:pt x="36" y="4"/>
                      <a:pt x="36" y="4"/>
                    </a:cubicBezTo>
                    <a:cubicBezTo>
                      <a:pt x="36" y="4"/>
                      <a:pt x="36" y="4"/>
                      <a:pt x="36" y="4"/>
                    </a:cubicBezTo>
                    <a:cubicBezTo>
                      <a:pt x="36" y="4"/>
                      <a:pt x="37" y="4"/>
                      <a:pt x="37" y="4"/>
                    </a:cubicBezTo>
                    <a:cubicBezTo>
                      <a:pt x="37" y="4"/>
                      <a:pt x="37" y="4"/>
                      <a:pt x="37" y="4"/>
                    </a:cubicBezTo>
                    <a:cubicBezTo>
                      <a:pt x="37" y="4"/>
                      <a:pt x="37" y="4"/>
                      <a:pt x="37" y="4"/>
                    </a:cubicBezTo>
                    <a:cubicBezTo>
                      <a:pt x="37" y="4"/>
                      <a:pt x="37" y="4"/>
                      <a:pt x="37" y="4"/>
                    </a:cubicBezTo>
                    <a:cubicBezTo>
                      <a:pt x="37" y="4"/>
                      <a:pt x="37" y="5"/>
                      <a:pt x="37" y="5"/>
                    </a:cubicBezTo>
                    <a:cubicBezTo>
                      <a:pt x="37" y="5"/>
                      <a:pt x="37" y="5"/>
                      <a:pt x="37" y="5"/>
                    </a:cubicBezTo>
                    <a:cubicBezTo>
                      <a:pt x="37" y="4"/>
                      <a:pt x="37" y="4"/>
                      <a:pt x="37" y="4"/>
                    </a:cubicBezTo>
                    <a:cubicBezTo>
                      <a:pt x="37" y="4"/>
                      <a:pt x="37" y="4"/>
                      <a:pt x="37" y="4"/>
                    </a:cubicBezTo>
                    <a:cubicBezTo>
                      <a:pt x="37" y="4"/>
                      <a:pt x="37" y="5"/>
                      <a:pt x="37" y="5"/>
                    </a:cubicBezTo>
                    <a:cubicBezTo>
                      <a:pt x="37" y="5"/>
                      <a:pt x="37" y="5"/>
                      <a:pt x="37" y="5"/>
                    </a:cubicBezTo>
                    <a:cubicBezTo>
                      <a:pt x="37" y="5"/>
                      <a:pt x="37" y="5"/>
                      <a:pt x="37" y="5"/>
                    </a:cubicBezTo>
                    <a:cubicBezTo>
                      <a:pt x="37" y="5"/>
                      <a:pt x="37" y="5"/>
                      <a:pt x="37" y="5"/>
                    </a:cubicBezTo>
                    <a:cubicBezTo>
                      <a:pt x="37" y="5"/>
                      <a:pt x="37" y="5"/>
                      <a:pt x="36" y="5"/>
                    </a:cubicBezTo>
                    <a:cubicBezTo>
                      <a:pt x="36" y="4"/>
                      <a:pt x="35" y="5"/>
                      <a:pt x="34" y="4"/>
                    </a:cubicBezTo>
                    <a:cubicBezTo>
                      <a:pt x="34" y="4"/>
                      <a:pt x="34" y="4"/>
                      <a:pt x="34" y="4"/>
                    </a:cubicBezTo>
                    <a:cubicBezTo>
                      <a:pt x="34" y="4"/>
                      <a:pt x="34" y="4"/>
                      <a:pt x="34" y="4"/>
                    </a:cubicBezTo>
                    <a:cubicBezTo>
                      <a:pt x="34" y="4"/>
                      <a:pt x="34" y="4"/>
                      <a:pt x="33" y="4"/>
                    </a:cubicBezTo>
                    <a:cubicBezTo>
                      <a:pt x="33" y="4"/>
                      <a:pt x="33" y="4"/>
                      <a:pt x="33" y="4"/>
                    </a:cubicBezTo>
                    <a:cubicBezTo>
                      <a:pt x="33" y="4"/>
                      <a:pt x="34" y="4"/>
                      <a:pt x="34" y="4"/>
                    </a:cubicBezTo>
                    <a:cubicBezTo>
                      <a:pt x="34" y="4"/>
                      <a:pt x="34" y="4"/>
                      <a:pt x="34" y="4"/>
                    </a:cubicBezTo>
                    <a:cubicBezTo>
                      <a:pt x="34" y="4"/>
                      <a:pt x="34" y="4"/>
                      <a:pt x="34" y="4"/>
                    </a:cubicBezTo>
                    <a:cubicBezTo>
                      <a:pt x="34" y="4"/>
                      <a:pt x="33" y="4"/>
                      <a:pt x="33" y="4"/>
                    </a:cubicBezTo>
                    <a:cubicBezTo>
                      <a:pt x="33" y="4"/>
                      <a:pt x="33" y="4"/>
                      <a:pt x="33" y="4"/>
                    </a:cubicBezTo>
                    <a:cubicBezTo>
                      <a:pt x="33" y="3"/>
                      <a:pt x="33" y="3"/>
                      <a:pt x="33" y="3"/>
                    </a:cubicBezTo>
                    <a:cubicBezTo>
                      <a:pt x="33" y="3"/>
                      <a:pt x="33" y="3"/>
                      <a:pt x="33" y="3"/>
                    </a:cubicBezTo>
                    <a:cubicBezTo>
                      <a:pt x="33" y="3"/>
                      <a:pt x="32" y="3"/>
                      <a:pt x="32" y="3"/>
                    </a:cubicBezTo>
                    <a:cubicBezTo>
                      <a:pt x="32" y="3"/>
                      <a:pt x="32" y="3"/>
                      <a:pt x="32" y="3"/>
                    </a:cubicBezTo>
                    <a:cubicBezTo>
                      <a:pt x="32" y="3"/>
                      <a:pt x="32" y="3"/>
                      <a:pt x="32" y="3"/>
                    </a:cubicBezTo>
                    <a:cubicBezTo>
                      <a:pt x="32" y="3"/>
                      <a:pt x="32" y="3"/>
                      <a:pt x="32" y="3"/>
                    </a:cubicBezTo>
                    <a:cubicBezTo>
                      <a:pt x="32" y="3"/>
                      <a:pt x="32" y="3"/>
                      <a:pt x="31" y="3"/>
                    </a:cubicBezTo>
                    <a:cubicBezTo>
                      <a:pt x="31" y="3"/>
                      <a:pt x="31" y="3"/>
                      <a:pt x="31" y="3"/>
                    </a:cubicBezTo>
                    <a:cubicBezTo>
                      <a:pt x="31" y="3"/>
                      <a:pt x="31" y="3"/>
                      <a:pt x="31" y="3"/>
                    </a:cubicBezTo>
                    <a:cubicBezTo>
                      <a:pt x="31" y="3"/>
                      <a:pt x="31" y="3"/>
                      <a:pt x="31" y="3"/>
                    </a:cubicBezTo>
                    <a:cubicBezTo>
                      <a:pt x="30" y="3"/>
                      <a:pt x="30" y="3"/>
                      <a:pt x="29" y="3"/>
                    </a:cubicBezTo>
                    <a:cubicBezTo>
                      <a:pt x="29"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8" y="3"/>
                      <a:pt x="28" y="3"/>
                    </a:cubicBezTo>
                    <a:cubicBezTo>
                      <a:pt x="28" y="3"/>
                      <a:pt x="28" y="3"/>
                      <a:pt x="28" y="3"/>
                    </a:cubicBezTo>
                    <a:cubicBezTo>
                      <a:pt x="28" y="3"/>
                      <a:pt x="29" y="3"/>
                      <a:pt x="29" y="3"/>
                    </a:cubicBezTo>
                    <a:cubicBezTo>
                      <a:pt x="30" y="3"/>
                      <a:pt x="30" y="3"/>
                      <a:pt x="31" y="3"/>
                    </a:cubicBezTo>
                    <a:cubicBezTo>
                      <a:pt x="31" y="3"/>
                      <a:pt x="31" y="3"/>
                      <a:pt x="31" y="3"/>
                    </a:cubicBezTo>
                    <a:cubicBezTo>
                      <a:pt x="31" y="4"/>
                      <a:pt x="32"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2" y="4"/>
                      <a:pt x="32" y="4"/>
                    </a:cubicBezTo>
                    <a:cubicBezTo>
                      <a:pt x="32" y="4"/>
                      <a:pt x="31" y="4"/>
                      <a:pt x="31" y="5"/>
                    </a:cubicBezTo>
                    <a:cubicBezTo>
                      <a:pt x="30" y="4"/>
                      <a:pt x="29" y="5"/>
                      <a:pt x="28" y="4"/>
                    </a:cubicBezTo>
                    <a:cubicBezTo>
                      <a:pt x="27" y="4"/>
                      <a:pt x="27" y="4"/>
                      <a:pt x="27" y="3"/>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5" y="4"/>
                    </a:cubicBezTo>
                    <a:cubicBezTo>
                      <a:pt x="25" y="4"/>
                      <a:pt x="25" y="4"/>
                      <a:pt x="25" y="4"/>
                    </a:cubicBezTo>
                    <a:cubicBezTo>
                      <a:pt x="25" y="4"/>
                      <a:pt x="25" y="4"/>
                      <a:pt x="25" y="4"/>
                    </a:cubicBezTo>
                    <a:cubicBezTo>
                      <a:pt x="24" y="4"/>
                      <a:pt x="23" y="4"/>
                      <a:pt x="22" y="4"/>
                    </a:cubicBezTo>
                    <a:cubicBezTo>
                      <a:pt x="22" y="4"/>
                      <a:pt x="22" y="4"/>
                      <a:pt x="22" y="4"/>
                    </a:cubicBezTo>
                    <a:cubicBezTo>
                      <a:pt x="22" y="4"/>
                      <a:pt x="22" y="3"/>
                      <a:pt x="22" y="3"/>
                    </a:cubicBezTo>
                    <a:cubicBezTo>
                      <a:pt x="22" y="3"/>
                      <a:pt x="22" y="3"/>
                      <a:pt x="22" y="3"/>
                    </a:cubicBezTo>
                    <a:cubicBezTo>
                      <a:pt x="22"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2" y="3"/>
                      <a:pt x="21" y="3"/>
                      <a:pt x="21" y="4"/>
                    </a:cubicBezTo>
                    <a:cubicBezTo>
                      <a:pt x="20" y="4"/>
                      <a:pt x="19" y="3"/>
                      <a:pt x="18" y="3"/>
                    </a:cubicBezTo>
                    <a:cubicBezTo>
                      <a:pt x="17" y="3"/>
                      <a:pt x="17" y="3"/>
                      <a:pt x="17" y="3"/>
                    </a:cubicBezTo>
                    <a:cubicBezTo>
                      <a:pt x="17"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3"/>
                    </a:cubicBezTo>
                    <a:cubicBezTo>
                      <a:pt x="12" y="2"/>
                      <a:pt x="12" y="2"/>
                      <a:pt x="12" y="2"/>
                    </a:cubicBezTo>
                    <a:cubicBezTo>
                      <a:pt x="12" y="2"/>
                      <a:pt x="12" y="3"/>
                      <a:pt x="12" y="2"/>
                    </a:cubicBezTo>
                    <a:cubicBezTo>
                      <a:pt x="12" y="2"/>
                      <a:pt x="12" y="2"/>
                      <a:pt x="12" y="2"/>
                    </a:cubicBezTo>
                    <a:cubicBezTo>
                      <a:pt x="12" y="2"/>
                      <a:pt x="12" y="2"/>
                      <a:pt x="12" y="2"/>
                    </a:cubicBezTo>
                    <a:cubicBezTo>
                      <a:pt x="12" y="2"/>
                      <a:pt x="10" y="2"/>
                      <a:pt x="10" y="3"/>
                    </a:cubicBezTo>
                    <a:cubicBezTo>
                      <a:pt x="10" y="3"/>
                      <a:pt x="10" y="3"/>
                      <a:pt x="10" y="3"/>
                    </a:cubicBezTo>
                    <a:cubicBezTo>
                      <a:pt x="10" y="3"/>
                      <a:pt x="10" y="3"/>
                      <a:pt x="10" y="3"/>
                    </a:cubicBezTo>
                    <a:cubicBezTo>
                      <a:pt x="9" y="3"/>
                      <a:pt x="9" y="3"/>
                      <a:pt x="9" y="2"/>
                    </a:cubicBezTo>
                    <a:cubicBezTo>
                      <a:pt x="8" y="2"/>
                      <a:pt x="6" y="2"/>
                      <a:pt x="5" y="2"/>
                    </a:cubicBezTo>
                    <a:cubicBezTo>
                      <a:pt x="5" y="2"/>
                      <a:pt x="4" y="2"/>
                      <a:pt x="4" y="2"/>
                    </a:cubicBezTo>
                    <a:cubicBezTo>
                      <a:pt x="3" y="2"/>
                      <a:pt x="2"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4" y="3"/>
                      <a:pt x="6" y="3"/>
                      <a:pt x="9" y="3"/>
                    </a:cubicBezTo>
                    <a:cubicBezTo>
                      <a:pt x="9" y="3"/>
                      <a:pt x="9" y="3"/>
                      <a:pt x="9" y="3"/>
                    </a:cubicBezTo>
                    <a:cubicBezTo>
                      <a:pt x="9" y="3"/>
                      <a:pt x="9" y="3"/>
                      <a:pt x="10" y="3"/>
                    </a:cubicBezTo>
                    <a:cubicBezTo>
                      <a:pt x="10" y="3"/>
                      <a:pt x="10" y="3"/>
                      <a:pt x="10" y="3"/>
                    </a:cubicBezTo>
                    <a:cubicBezTo>
                      <a:pt x="10" y="3"/>
                      <a:pt x="10" y="3"/>
                      <a:pt x="10" y="3"/>
                    </a:cubicBezTo>
                    <a:cubicBezTo>
                      <a:pt x="11" y="3"/>
                      <a:pt x="12" y="3"/>
                      <a:pt x="12" y="3"/>
                    </a:cubicBezTo>
                    <a:cubicBezTo>
                      <a:pt x="12" y="3"/>
                      <a:pt x="12" y="3"/>
                      <a:pt x="12" y="3"/>
                    </a:cubicBezTo>
                    <a:cubicBezTo>
                      <a:pt x="13" y="3"/>
                      <a:pt x="13" y="3"/>
                      <a:pt x="13" y="3"/>
                    </a:cubicBez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6" y="4"/>
                      <a:pt x="17" y="4"/>
                      <a:pt x="17" y="4"/>
                    </a:cubicBezTo>
                    <a:cubicBezTo>
                      <a:pt x="17" y="4"/>
                      <a:pt x="17" y="4"/>
                      <a:pt x="17" y="4"/>
                    </a:cubicBezTo>
                    <a:cubicBezTo>
                      <a:pt x="20" y="4"/>
                      <a:pt x="22" y="5"/>
                      <a:pt x="23" y="5"/>
                    </a:cubicBezTo>
                    <a:cubicBezTo>
                      <a:pt x="24" y="5"/>
                      <a:pt x="24" y="4"/>
                      <a:pt x="25" y="5"/>
                    </a:cubicBezTo>
                    <a:cubicBezTo>
                      <a:pt x="27" y="5"/>
                      <a:pt x="29" y="6"/>
                      <a:pt x="31" y="5"/>
                    </a:cubicBezTo>
                    <a:cubicBezTo>
                      <a:pt x="31" y="6"/>
                      <a:pt x="33" y="5"/>
                      <a:pt x="33" y="6"/>
                    </a:cubicBezTo>
                    <a:cubicBezTo>
                      <a:pt x="34" y="6"/>
                      <a:pt x="33" y="6"/>
                      <a:pt x="34" y="6"/>
                    </a:cubicBezTo>
                    <a:cubicBezTo>
                      <a:pt x="36" y="6"/>
                      <a:pt x="40" y="6"/>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0" y="7"/>
                      <a:pt x="40" y="7"/>
                    </a:cubicBezTo>
                    <a:cubicBezTo>
                      <a:pt x="40" y="7"/>
                      <a:pt x="40" y="7"/>
                      <a:pt x="39" y="7"/>
                    </a:cubicBezTo>
                    <a:cubicBezTo>
                      <a:pt x="39" y="7"/>
                      <a:pt x="39" y="7"/>
                      <a:pt x="39" y="7"/>
                    </a:cubicBezTo>
                    <a:cubicBezTo>
                      <a:pt x="39" y="7"/>
                      <a:pt x="39" y="7"/>
                      <a:pt x="39" y="7"/>
                    </a:cubicBezTo>
                    <a:cubicBezTo>
                      <a:pt x="39" y="7"/>
                      <a:pt x="39" y="7"/>
                      <a:pt x="39" y="7"/>
                    </a:cubicBezTo>
                    <a:cubicBezTo>
                      <a:pt x="39" y="7"/>
                      <a:pt x="38" y="7"/>
                      <a:pt x="38" y="7"/>
                    </a:cubicBezTo>
                    <a:cubicBezTo>
                      <a:pt x="38" y="7"/>
                      <a:pt x="38" y="7"/>
                      <a:pt x="38" y="7"/>
                    </a:cubicBezTo>
                    <a:cubicBezTo>
                      <a:pt x="38" y="7"/>
                      <a:pt x="38" y="7"/>
                      <a:pt x="39" y="7"/>
                    </a:cubicBezTo>
                    <a:cubicBezTo>
                      <a:pt x="39" y="7"/>
                      <a:pt x="39" y="7"/>
                      <a:pt x="39" y="7"/>
                    </a:cubicBezTo>
                    <a:cubicBezTo>
                      <a:pt x="39" y="7"/>
                      <a:pt x="39" y="8"/>
                      <a:pt x="39" y="8"/>
                    </a:cubicBezTo>
                    <a:cubicBezTo>
                      <a:pt x="39" y="8"/>
                      <a:pt x="39" y="8"/>
                      <a:pt x="39" y="8"/>
                    </a:cubicBezTo>
                    <a:cubicBezTo>
                      <a:pt x="39" y="8"/>
                      <a:pt x="40" y="8"/>
                      <a:pt x="40" y="8"/>
                    </a:cubicBezTo>
                    <a:cubicBezTo>
                      <a:pt x="40" y="8"/>
                      <a:pt x="40" y="8"/>
                      <a:pt x="40" y="8"/>
                    </a:cubicBezTo>
                    <a:cubicBezTo>
                      <a:pt x="39" y="8"/>
                      <a:pt x="38" y="8"/>
                      <a:pt x="37" y="8"/>
                    </a:cubicBezTo>
                    <a:cubicBezTo>
                      <a:pt x="37" y="8"/>
                      <a:pt x="37" y="8"/>
                      <a:pt x="37" y="8"/>
                    </a:cubicBezTo>
                    <a:cubicBezTo>
                      <a:pt x="37" y="8"/>
                      <a:pt x="37" y="8"/>
                      <a:pt x="37" y="8"/>
                    </a:cubicBezTo>
                    <a:cubicBezTo>
                      <a:pt x="37" y="8"/>
                      <a:pt x="37" y="8"/>
                      <a:pt x="36" y="8"/>
                    </a:cubicBezTo>
                    <a:cubicBezTo>
                      <a:pt x="36" y="8"/>
                      <a:pt x="36" y="8"/>
                      <a:pt x="36" y="8"/>
                    </a:cubicBezTo>
                    <a:cubicBezTo>
                      <a:pt x="36" y="8"/>
                      <a:pt x="36" y="8"/>
                      <a:pt x="36" y="8"/>
                    </a:cubicBezTo>
                    <a:cubicBezTo>
                      <a:pt x="36" y="8"/>
                      <a:pt x="36" y="8"/>
                      <a:pt x="36" y="8"/>
                    </a:cubicBezTo>
                    <a:cubicBezTo>
                      <a:pt x="37" y="8"/>
                      <a:pt x="37" y="8"/>
                      <a:pt x="37" y="8"/>
                    </a:cubicBezTo>
                    <a:cubicBezTo>
                      <a:pt x="37" y="8"/>
                      <a:pt x="37" y="8"/>
                      <a:pt x="37" y="8"/>
                    </a:cubicBezTo>
                    <a:cubicBezTo>
                      <a:pt x="37" y="8"/>
                      <a:pt x="37" y="8"/>
                      <a:pt x="37" y="8"/>
                    </a:cubicBezTo>
                    <a:cubicBezTo>
                      <a:pt x="36" y="8"/>
                      <a:pt x="36" y="8"/>
                      <a:pt x="35" y="8"/>
                    </a:cubicBezTo>
                    <a:cubicBezTo>
                      <a:pt x="35" y="8"/>
                      <a:pt x="35" y="8"/>
                      <a:pt x="35" y="8"/>
                    </a:cubicBezTo>
                    <a:cubicBezTo>
                      <a:pt x="35" y="8"/>
                      <a:pt x="35" y="8"/>
                      <a:pt x="35" y="8"/>
                    </a:cubicBezTo>
                    <a:cubicBezTo>
                      <a:pt x="35" y="8"/>
                      <a:pt x="35" y="8"/>
                      <a:pt x="35" y="8"/>
                    </a:cubicBezTo>
                    <a:cubicBezTo>
                      <a:pt x="35" y="7"/>
                      <a:pt x="34" y="7"/>
                      <a:pt x="33" y="8"/>
                    </a:cubicBezTo>
                    <a:cubicBezTo>
                      <a:pt x="33" y="8"/>
                      <a:pt x="33" y="8"/>
                      <a:pt x="33" y="8"/>
                    </a:cubicBezTo>
                    <a:cubicBezTo>
                      <a:pt x="33" y="8"/>
                      <a:pt x="33" y="8"/>
                      <a:pt x="32" y="8"/>
                    </a:cubicBezTo>
                    <a:cubicBezTo>
                      <a:pt x="32" y="7"/>
                      <a:pt x="32" y="7"/>
                      <a:pt x="32" y="7"/>
                    </a:cubicBezTo>
                    <a:cubicBezTo>
                      <a:pt x="32" y="7"/>
                      <a:pt x="31" y="7"/>
                      <a:pt x="31" y="8"/>
                    </a:cubicBezTo>
                    <a:cubicBezTo>
                      <a:pt x="31" y="8"/>
                      <a:pt x="31" y="8"/>
                      <a:pt x="31" y="8"/>
                    </a:cubicBezTo>
                    <a:cubicBezTo>
                      <a:pt x="31" y="8"/>
                      <a:pt x="31" y="8"/>
                      <a:pt x="32" y="8"/>
                    </a:cubicBezTo>
                    <a:cubicBezTo>
                      <a:pt x="32" y="8"/>
                      <a:pt x="32" y="8"/>
                      <a:pt x="32" y="8"/>
                    </a:cubicBezTo>
                    <a:cubicBezTo>
                      <a:pt x="33" y="8"/>
                      <a:pt x="33" y="8"/>
                      <a:pt x="33" y="8"/>
                    </a:cubicBezTo>
                    <a:cubicBezTo>
                      <a:pt x="33" y="8"/>
                      <a:pt x="33" y="8"/>
                      <a:pt x="33" y="8"/>
                    </a:cubicBezTo>
                    <a:cubicBezTo>
                      <a:pt x="33" y="8"/>
                      <a:pt x="33" y="8"/>
                      <a:pt x="33" y="8"/>
                    </a:cubicBezTo>
                    <a:cubicBezTo>
                      <a:pt x="32" y="8"/>
                      <a:pt x="32" y="8"/>
                      <a:pt x="31" y="8"/>
                    </a:cubicBezTo>
                    <a:cubicBezTo>
                      <a:pt x="30" y="8"/>
                      <a:pt x="29" y="8"/>
                      <a:pt x="28" y="8"/>
                    </a:cubicBezTo>
                    <a:cubicBezTo>
                      <a:pt x="28" y="8"/>
                      <a:pt x="28" y="8"/>
                      <a:pt x="28" y="8"/>
                    </a:cubicBezTo>
                    <a:cubicBezTo>
                      <a:pt x="28" y="8"/>
                      <a:pt x="28" y="8"/>
                      <a:pt x="28" y="8"/>
                    </a:cubicBezTo>
                    <a:cubicBezTo>
                      <a:pt x="28" y="8"/>
                      <a:pt x="28" y="8"/>
                      <a:pt x="28" y="8"/>
                    </a:cubicBezTo>
                    <a:cubicBezTo>
                      <a:pt x="29" y="8"/>
                      <a:pt x="30" y="8"/>
                      <a:pt x="31" y="8"/>
                    </a:cubicBezTo>
                    <a:cubicBezTo>
                      <a:pt x="32" y="8"/>
                      <a:pt x="32" y="8"/>
                      <a:pt x="33" y="9"/>
                    </a:cubicBezTo>
                    <a:cubicBezTo>
                      <a:pt x="33" y="9"/>
                      <a:pt x="33" y="9"/>
                      <a:pt x="33" y="9"/>
                    </a:cubicBezTo>
                    <a:cubicBezTo>
                      <a:pt x="38" y="9"/>
                      <a:pt x="44" y="10"/>
                      <a:pt x="49" y="10"/>
                    </a:cubicBezTo>
                    <a:cubicBezTo>
                      <a:pt x="49" y="10"/>
                      <a:pt x="49" y="10"/>
                      <a:pt x="50" y="10"/>
                    </a:cubicBezTo>
                    <a:cubicBezTo>
                      <a:pt x="50" y="10"/>
                      <a:pt x="50" y="10"/>
                      <a:pt x="50" y="10"/>
                    </a:cubicBezTo>
                    <a:cubicBezTo>
                      <a:pt x="50" y="10"/>
                      <a:pt x="50" y="10"/>
                      <a:pt x="50" y="10"/>
                    </a:cubicBezTo>
                    <a:cubicBezTo>
                      <a:pt x="51" y="10"/>
                      <a:pt x="51" y="10"/>
                      <a:pt x="52" y="11"/>
                    </a:cubicBezTo>
                    <a:cubicBezTo>
                      <a:pt x="52" y="11"/>
                      <a:pt x="52" y="11"/>
                      <a:pt x="52" y="11"/>
                    </a:cubicBezTo>
                    <a:cubicBezTo>
                      <a:pt x="51" y="11"/>
                      <a:pt x="51" y="11"/>
                      <a:pt x="51" y="11"/>
                    </a:cubicBezTo>
                    <a:cubicBezTo>
                      <a:pt x="51"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1" y="11"/>
                      <a:pt x="51" y="11"/>
                    </a:cubicBezTo>
                    <a:cubicBezTo>
                      <a:pt x="51" y="11"/>
                      <a:pt x="51" y="11"/>
                      <a:pt x="52" y="11"/>
                    </a:cubicBezTo>
                    <a:cubicBezTo>
                      <a:pt x="52" y="11"/>
                      <a:pt x="52" y="11"/>
                      <a:pt x="52" y="11"/>
                    </a:cubicBezTo>
                    <a:cubicBezTo>
                      <a:pt x="52" y="11"/>
                      <a:pt x="53" y="11"/>
                      <a:pt x="53" y="11"/>
                    </a:cubicBezTo>
                    <a:cubicBezTo>
                      <a:pt x="53" y="11"/>
                      <a:pt x="53" y="11"/>
                      <a:pt x="54" y="11"/>
                    </a:cubicBezTo>
                    <a:cubicBezTo>
                      <a:pt x="54" y="11"/>
                      <a:pt x="54" y="11"/>
                      <a:pt x="54" y="11"/>
                    </a:cubicBezTo>
                    <a:cubicBezTo>
                      <a:pt x="54" y="11"/>
                      <a:pt x="55" y="11"/>
                      <a:pt x="55" y="11"/>
                    </a:cubicBezTo>
                    <a:cubicBezTo>
                      <a:pt x="55" y="11"/>
                      <a:pt x="56" y="12"/>
                      <a:pt x="57" y="12"/>
                    </a:cubicBezTo>
                    <a:cubicBezTo>
                      <a:pt x="57" y="12"/>
                      <a:pt x="57" y="12"/>
                      <a:pt x="57" y="12"/>
                    </a:cubicBezTo>
                    <a:cubicBezTo>
                      <a:pt x="57" y="12"/>
                      <a:pt x="57" y="12"/>
                      <a:pt x="57" y="12"/>
                    </a:cubicBezTo>
                    <a:cubicBezTo>
                      <a:pt x="58" y="12"/>
                      <a:pt x="59" y="11"/>
                      <a:pt x="58" y="12"/>
                    </a:cubicBezTo>
                    <a:cubicBezTo>
                      <a:pt x="59" y="12"/>
                      <a:pt x="60" y="12"/>
                      <a:pt x="61" y="12"/>
                    </a:cubicBezTo>
                    <a:cubicBezTo>
                      <a:pt x="61" y="12"/>
                      <a:pt x="61" y="12"/>
                      <a:pt x="61" y="12"/>
                    </a:cubicBezTo>
                    <a:cubicBezTo>
                      <a:pt x="61" y="12"/>
                      <a:pt x="62" y="13"/>
                      <a:pt x="62" y="12"/>
                    </a:cubicBezTo>
                    <a:cubicBezTo>
                      <a:pt x="62" y="12"/>
                      <a:pt x="62" y="12"/>
                      <a:pt x="62" y="12"/>
                    </a:cubicBezTo>
                    <a:cubicBezTo>
                      <a:pt x="63" y="12"/>
                      <a:pt x="63" y="12"/>
                      <a:pt x="63" y="12"/>
                    </a:cubicBezTo>
                    <a:cubicBezTo>
                      <a:pt x="63" y="12"/>
                      <a:pt x="63" y="12"/>
                      <a:pt x="63" y="12"/>
                    </a:cubicBezTo>
                    <a:cubicBezTo>
                      <a:pt x="63" y="12"/>
                      <a:pt x="64" y="12"/>
                      <a:pt x="64" y="12"/>
                    </a:cubicBezTo>
                    <a:cubicBezTo>
                      <a:pt x="64" y="12"/>
                      <a:pt x="64" y="12"/>
                      <a:pt x="64" y="12"/>
                    </a:cubicBezTo>
                    <a:cubicBezTo>
                      <a:pt x="64" y="12"/>
                      <a:pt x="64" y="12"/>
                      <a:pt x="64" y="12"/>
                    </a:cubicBezTo>
                    <a:cubicBezTo>
                      <a:pt x="64" y="12"/>
                      <a:pt x="65" y="12"/>
                      <a:pt x="65" y="13"/>
                    </a:cubicBezTo>
                    <a:cubicBezTo>
                      <a:pt x="64" y="13"/>
                      <a:pt x="64" y="13"/>
                      <a:pt x="64" y="13"/>
                    </a:cubicBezTo>
                    <a:cubicBezTo>
                      <a:pt x="64" y="13"/>
                      <a:pt x="64" y="13"/>
                      <a:pt x="64" y="13"/>
                    </a:cubicBezTo>
                    <a:cubicBezTo>
                      <a:pt x="64" y="13"/>
                      <a:pt x="64" y="13"/>
                      <a:pt x="64" y="13"/>
                    </a:cubicBezTo>
                    <a:cubicBezTo>
                      <a:pt x="64" y="13"/>
                      <a:pt x="64" y="13"/>
                      <a:pt x="64" y="13"/>
                    </a:cubicBezTo>
                    <a:cubicBezTo>
                      <a:pt x="64" y="13"/>
                      <a:pt x="64" y="13"/>
                      <a:pt x="65" y="13"/>
                    </a:cubicBezTo>
                    <a:cubicBezTo>
                      <a:pt x="65" y="13"/>
                      <a:pt x="65" y="13"/>
                      <a:pt x="65" y="13"/>
                    </a:cubicBezTo>
                    <a:cubicBezTo>
                      <a:pt x="65" y="13"/>
                      <a:pt x="65" y="13"/>
                      <a:pt x="65" y="13"/>
                    </a:cubicBezTo>
                    <a:cubicBezTo>
                      <a:pt x="66" y="13"/>
                      <a:pt x="66" y="13"/>
                      <a:pt x="66" y="13"/>
                    </a:cubicBezTo>
                    <a:cubicBezTo>
                      <a:pt x="68" y="13"/>
                      <a:pt x="69"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1" y="14"/>
                      <a:pt x="71" y="13"/>
                    </a:cubicBezTo>
                    <a:cubicBezTo>
                      <a:pt x="71" y="13"/>
                      <a:pt x="71" y="13"/>
                      <a:pt x="71" y="13"/>
                    </a:cubicBezTo>
                    <a:cubicBezTo>
                      <a:pt x="72" y="14"/>
                      <a:pt x="73" y="13"/>
                      <a:pt x="73" y="14"/>
                    </a:cubicBezTo>
                    <a:cubicBezTo>
                      <a:pt x="73" y="14"/>
                      <a:pt x="73" y="14"/>
                      <a:pt x="73" y="14"/>
                    </a:cubicBezTo>
                    <a:cubicBezTo>
                      <a:pt x="73" y="14"/>
                      <a:pt x="73" y="14"/>
                      <a:pt x="73" y="14"/>
                    </a:cubicBezTo>
                    <a:cubicBezTo>
                      <a:pt x="73" y="14"/>
                      <a:pt x="73" y="14"/>
                      <a:pt x="73" y="14"/>
                    </a:cubicBezTo>
                    <a:cubicBezTo>
                      <a:pt x="72" y="14"/>
                      <a:pt x="71"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1" y="14"/>
                      <a:pt x="72" y="14"/>
                      <a:pt x="73" y="14"/>
                    </a:cubicBezTo>
                    <a:cubicBezTo>
                      <a:pt x="73" y="14"/>
                      <a:pt x="73" y="14"/>
                      <a:pt x="73" y="14"/>
                    </a:cubicBezTo>
                    <a:cubicBezTo>
                      <a:pt x="73" y="14"/>
                      <a:pt x="73" y="14"/>
                      <a:pt x="73" y="14"/>
                    </a:cubicBezTo>
                    <a:cubicBezTo>
                      <a:pt x="74" y="15"/>
                      <a:pt x="74" y="15"/>
                      <a:pt x="74" y="15"/>
                    </a:cubicBezTo>
                    <a:cubicBezTo>
                      <a:pt x="74" y="15"/>
                      <a:pt x="75" y="15"/>
                      <a:pt x="75" y="15"/>
                    </a:cubicBezTo>
                    <a:cubicBezTo>
                      <a:pt x="75" y="15"/>
                      <a:pt x="75" y="15"/>
                      <a:pt x="75" y="15"/>
                    </a:cubicBezTo>
                    <a:cubicBezTo>
                      <a:pt x="75" y="15"/>
                      <a:pt x="76" y="15"/>
                      <a:pt x="76" y="15"/>
                    </a:cubicBezTo>
                    <a:cubicBezTo>
                      <a:pt x="76" y="15"/>
                      <a:pt x="76" y="15"/>
                      <a:pt x="76" y="15"/>
                    </a:cubicBezTo>
                    <a:cubicBezTo>
                      <a:pt x="76" y="15"/>
                      <a:pt x="76" y="15"/>
                      <a:pt x="76" y="15"/>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7" y="14"/>
                      <a:pt x="77" y="14"/>
                      <a:pt x="77" y="14"/>
                    </a:cubicBezTo>
                    <a:cubicBezTo>
                      <a:pt x="78" y="14"/>
                      <a:pt x="78" y="15"/>
                      <a:pt x="79" y="15"/>
                    </a:cubicBezTo>
                    <a:cubicBezTo>
                      <a:pt x="79" y="15"/>
                      <a:pt x="78" y="14"/>
                      <a:pt x="78" y="14"/>
                    </a:cubicBezTo>
                    <a:cubicBezTo>
                      <a:pt x="79" y="15"/>
                      <a:pt x="80" y="14"/>
                      <a:pt x="80" y="15"/>
                    </a:cubicBezTo>
                    <a:cubicBezTo>
                      <a:pt x="80" y="15"/>
                      <a:pt x="80" y="15"/>
                      <a:pt x="80" y="15"/>
                    </a:cubicBezTo>
                    <a:cubicBezTo>
                      <a:pt x="81" y="15"/>
                      <a:pt x="82" y="15"/>
                      <a:pt x="84" y="15"/>
                    </a:cubicBezTo>
                    <a:cubicBezTo>
                      <a:pt x="84" y="15"/>
                      <a:pt x="84" y="15"/>
                      <a:pt x="84" y="15"/>
                    </a:cubicBezTo>
                    <a:cubicBezTo>
                      <a:pt x="85" y="15"/>
                      <a:pt x="85" y="15"/>
                      <a:pt x="86" y="15"/>
                    </a:cubicBezTo>
                    <a:cubicBezTo>
                      <a:pt x="86" y="16"/>
                      <a:pt x="88" y="15"/>
                      <a:pt x="89" y="16"/>
                    </a:cubicBezTo>
                    <a:cubicBezTo>
                      <a:pt x="90" y="16"/>
                      <a:pt x="91" y="16"/>
                      <a:pt x="91" y="16"/>
                    </a:cubicBezTo>
                    <a:cubicBezTo>
                      <a:pt x="92" y="15"/>
                      <a:pt x="94" y="17"/>
                      <a:pt x="94" y="16"/>
                    </a:cubicBezTo>
                    <a:cubicBezTo>
                      <a:pt x="94" y="16"/>
                      <a:pt x="94" y="17"/>
                      <a:pt x="94" y="17"/>
                    </a:cubicBezTo>
                    <a:cubicBezTo>
                      <a:pt x="94" y="16"/>
                      <a:pt x="95" y="17"/>
                      <a:pt x="95" y="17"/>
                    </a:cubicBezTo>
                    <a:cubicBezTo>
                      <a:pt x="95" y="17"/>
                      <a:pt x="95" y="17"/>
                      <a:pt x="95" y="17"/>
                    </a:cubicBezTo>
                    <a:cubicBezTo>
                      <a:pt x="96" y="17"/>
                      <a:pt x="97" y="17"/>
                      <a:pt x="98" y="17"/>
                    </a:cubicBezTo>
                    <a:cubicBezTo>
                      <a:pt x="99" y="18"/>
                      <a:pt x="101" y="17"/>
                      <a:pt x="102" y="18"/>
                    </a:cubicBezTo>
                    <a:cubicBezTo>
                      <a:pt x="101" y="18"/>
                      <a:pt x="101" y="18"/>
                      <a:pt x="99" y="18"/>
                    </a:cubicBezTo>
                    <a:cubicBezTo>
                      <a:pt x="99" y="17"/>
                      <a:pt x="99" y="17"/>
                      <a:pt x="99" y="17"/>
                    </a:cubicBezTo>
                    <a:cubicBezTo>
                      <a:pt x="99" y="18"/>
                      <a:pt x="98" y="17"/>
                      <a:pt x="98" y="17"/>
                    </a:cubicBezTo>
                    <a:cubicBezTo>
                      <a:pt x="98" y="17"/>
                      <a:pt x="98" y="17"/>
                      <a:pt x="98" y="17"/>
                    </a:cubicBezTo>
                    <a:cubicBezTo>
                      <a:pt x="97" y="17"/>
                      <a:pt x="96" y="17"/>
                      <a:pt x="94" y="17"/>
                    </a:cubicBezTo>
                    <a:cubicBezTo>
                      <a:pt x="94" y="17"/>
                      <a:pt x="94" y="17"/>
                      <a:pt x="94" y="17"/>
                    </a:cubicBezTo>
                    <a:cubicBezTo>
                      <a:pt x="94" y="17"/>
                      <a:pt x="94" y="17"/>
                      <a:pt x="94" y="17"/>
                    </a:cubicBezTo>
                    <a:cubicBezTo>
                      <a:pt x="93" y="17"/>
                      <a:pt x="93" y="17"/>
                      <a:pt x="93" y="17"/>
                    </a:cubicBezTo>
                    <a:cubicBezTo>
                      <a:pt x="93" y="17"/>
                      <a:pt x="93" y="17"/>
                      <a:pt x="93" y="17"/>
                    </a:cubicBezTo>
                    <a:cubicBezTo>
                      <a:pt x="93" y="17"/>
                      <a:pt x="93" y="17"/>
                      <a:pt x="93" y="17"/>
                    </a:cubicBezTo>
                    <a:cubicBezTo>
                      <a:pt x="93" y="17"/>
                      <a:pt x="93" y="17"/>
                      <a:pt x="92" y="17"/>
                    </a:cubicBezTo>
                    <a:cubicBezTo>
                      <a:pt x="92" y="17"/>
                      <a:pt x="92" y="17"/>
                      <a:pt x="92" y="17"/>
                    </a:cubicBezTo>
                    <a:cubicBezTo>
                      <a:pt x="92" y="17"/>
                      <a:pt x="92" y="17"/>
                      <a:pt x="92" y="17"/>
                    </a:cubicBezTo>
                    <a:cubicBezTo>
                      <a:pt x="92" y="17"/>
                      <a:pt x="92" y="17"/>
                      <a:pt x="92" y="17"/>
                    </a:cubicBezTo>
                    <a:cubicBezTo>
                      <a:pt x="93" y="17"/>
                      <a:pt x="93" y="17"/>
                      <a:pt x="93" y="17"/>
                    </a:cubicBezTo>
                    <a:cubicBezTo>
                      <a:pt x="93" y="17"/>
                      <a:pt x="93" y="17"/>
                      <a:pt x="93" y="17"/>
                    </a:cubicBezTo>
                    <a:cubicBezTo>
                      <a:pt x="93" y="17"/>
                      <a:pt x="93" y="17"/>
                      <a:pt x="93" y="17"/>
                    </a:cubicBezTo>
                    <a:cubicBezTo>
                      <a:pt x="93" y="17"/>
                      <a:pt x="93" y="17"/>
                      <a:pt x="94" y="17"/>
                    </a:cubicBezTo>
                    <a:cubicBezTo>
                      <a:pt x="94" y="17"/>
                      <a:pt x="94" y="17"/>
                      <a:pt x="94" y="17"/>
                    </a:cubicBezTo>
                    <a:cubicBezTo>
                      <a:pt x="94" y="17"/>
                      <a:pt x="94" y="17"/>
                      <a:pt x="94" y="17"/>
                    </a:cubicBezTo>
                    <a:cubicBezTo>
                      <a:pt x="94" y="17"/>
                      <a:pt x="94" y="17"/>
                      <a:pt x="94" y="17"/>
                    </a:cubicBezTo>
                    <a:cubicBezTo>
                      <a:pt x="94" y="17"/>
                      <a:pt x="94" y="17"/>
                      <a:pt x="94" y="17"/>
                    </a:cubicBezTo>
                    <a:cubicBezTo>
                      <a:pt x="93" y="17"/>
                      <a:pt x="93" y="17"/>
                      <a:pt x="93" y="17"/>
                    </a:cubicBezTo>
                    <a:cubicBezTo>
                      <a:pt x="93" y="18"/>
                      <a:pt x="93" y="18"/>
                      <a:pt x="93" y="18"/>
                    </a:cubicBezTo>
                    <a:cubicBezTo>
                      <a:pt x="93" y="17"/>
                      <a:pt x="93" y="17"/>
                      <a:pt x="93" y="17"/>
                    </a:cubicBezTo>
                    <a:cubicBezTo>
                      <a:pt x="92" y="18"/>
                      <a:pt x="92" y="17"/>
                      <a:pt x="91" y="17"/>
                    </a:cubicBezTo>
                    <a:cubicBezTo>
                      <a:pt x="91" y="17"/>
                      <a:pt x="91" y="17"/>
                      <a:pt x="92" y="17"/>
                    </a:cubicBezTo>
                    <a:cubicBezTo>
                      <a:pt x="92" y="17"/>
                      <a:pt x="92" y="17"/>
                      <a:pt x="92" y="17"/>
                    </a:cubicBezTo>
                    <a:cubicBezTo>
                      <a:pt x="92" y="17"/>
                      <a:pt x="92" y="17"/>
                      <a:pt x="92" y="17"/>
                    </a:cubicBezTo>
                    <a:cubicBezTo>
                      <a:pt x="91" y="17"/>
                      <a:pt x="91" y="17"/>
                      <a:pt x="91" y="17"/>
                    </a:cubicBezTo>
                    <a:cubicBezTo>
                      <a:pt x="91" y="17"/>
                      <a:pt x="91" y="17"/>
                      <a:pt x="91" y="17"/>
                    </a:cubicBezTo>
                    <a:cubicBezTo>
                      <a:pt x="91" y="17"/>
                      <a:pt x="91" y="17"/>
                      <a:pt x="91" y="17"/>
                    </a:cubicBezTo>
                    <a:cubicBezTo>
                      <a:pt x="91" y="17"/>
                      <a:pt x="90" y="17"/>
                      <a:pt x="90" y="17"/>
                    </a:cubicBezTo>
                    <a:cubicBezTo>
                      <a:pt x="90" y="17"/>
                      <a:pt x="90" y="17"/>
                      <a:pt x="90" y="17"/>
                    </a:cubicBezTo>
                    <a:cubicBezTo>
                      <a:pt x="90" y="17"/>
                      <a:pt x="89" y="17"/>
                      <a:pt x="89" y="17"/>
                    </a:cubicBezTo>
                    <a:cubicBezTo>
                      <a:pt x="89" y="17"/>
                      <a:pt x="89" y="17"/>
                      <a:pt x="89" y="17"/>
                    </a:cubicBezTo>
                    <a:cubicBezTo>
                      <a:pt x="89" y="17"/>
                      <a:pt x="89" y="17"/>
                      <a:pt x="88" y="17"/>
                    </a:cubicBezTo>
                    <a:cubicBezTo>
                      <a:pt x="88" y="17"/>
                      <a:pt x="88" y="17"/>
                      <a:pt x="88" y="17"/>
                    </a:cubicBezTo>
                    <a:cubicBezTo>
                      <a:pt x="88" y="17"/>
                      <a:pt x="88" y="17"/>
                      <a:pt x="87" y="17"/>
                    </a:cubicBezTo>
                    <a:cubicBezTo>
                      <a:pt x="87" y="17"/>
                      <a:pt x="87" y="17"/>
                      <a:pt x="87" y="17"/>
                    </a:cubicBezTo>
                    <a:cubicBezTo>
                      <a:pt x="87" y="17"/>
                      <a:pt x="87" y="17"/>
                      <a:pt x="86" y="17"/>
                    </a:cubicBezTo>
                    <a:cubicBezTo>
                      <a:pt x="86" y="17"/>
                      <a:pt x="85" y="17"/>
                      <a:pt x="85" y="16"/>
                    </a:cubicBezTo>
                    <a:cubicBezTo>
                      <a:pt x="85" y="16"/>
                      <a:pt x="85" y="16"/>
                      <a:pt x="85" y="17"/>
                    </a:cubicBezTo>
                    <a:cubicBezTo>
                      <a:pt x="85" y="17"/>
                      <a:pt x="85" y="17"/>
                      <a:pt x="85" y="17"/>
                    </a:cubicBezTo>
                    <a:cubicBezTo>
                      <a:pt x="85" y="17"/>
                      <a:pt x="85" y="17"/>
                      <a:pt x="85" y="17"/>
                    </a:cubicBezTo>
                    <a:cubicBezTo>
                      <a:pt x="85" y="17"/>
                      <a:pt x="86" y="17"/>
                      <a:pt x="86" y="17"/>
                    </a:cubicBezTo>
                    <a:cubicBezTo>
                      <a:pt x="87" y="17"/>
                      <a:pt x="87" y="17"/>
                      <a:pt x="87" y="17"/>
                    </a:cubicBezTo>
                    <a:cubicBezTo>
                      <a:pt x="87" y="17"/>
                      <a:pt x="87" y="17"/>
                      <a:pt x="87" y="17"/>
                    </a:cubicBezTo>
                    <a:cubicBezTo>
                      <a:pt x="84" y="17"/>
                      <a:pt x="81" y="17"/>
                      <a:pt x="78" y="16"/>
                    </a:cubicBezTo>
                    <a:cubicBezTo>
                      <a:pt x="77" y="16"/>
                      <a:pt x="77" y="16"/>
                      <a:pt x="77" y="16"/>
                    </a:cubicBezTo>
                    <a:cubicBezTo>
                      <a:pt x="77" y="16"/>
                      <a:pt x="77" y="16"/>
                      <a:pt x="77" y="16"/>
                    </a:cubicBezTo>
                    <a:cubicBezTo>
                      <a:pt x="79" y="16"/>
                      <a:pt x="81" y="16"/>
                      <a:pt x="82" y="16"/>
                    </a:cubicBezTo>
                    <a:cubicBezTo>
                      <a:pt x="82" y="16"/>
                      <a:pt x="82" y="16"/>
                      <a:pt x="82" y="16"/>
                    </a:cubicBezTo>
                    <a:cubicBezTo>
                      <a:pt x="83" y="16"/>
                      <a:pt x="82" y="16"/>
                      <a:pt x="82" y="16"/>
                    </a:cubicBezTo>
                    <a:cubicBezTo>
                      <a:pt x="81" y="16"/>
                      <a:pt x="79"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6" y="16"/>
                      <a:pt x="76" y="16"/>
                    </a:cubicBezTo>
                    <a:cubicBezTo>
                      <a:pt x="76" y="16"/>
                      <a:pt x="76" y="16"/>
                      <a:pt x="76" y="16"/>
                    </a:cubicBezTo>
                    <a:cubicBezTo>
                      <a:pt x="76" y="15"/>
                      <a:pt x="75"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3" y="15"/>
                      <a:pt x="73" y="15"/>
                      <a:pt x="73" y="15"/>
                    </a:cubicBezTo>
                    <a:cubicBezTo>
                      <a:pt x="73" y="15"/>
                      <a:pt x="73" y="15"/>
                      <a:pt x="73" y="15"/>
                    </a:cubicBezTo>
                    <a:cubicBezTo>
                      <a:pt x="73" y="15"/>
                      <a:pt x="73" y="15"/>
                      <a:pt x="73" y="15"/>
                    </a:cubicBezTo>
                    <a:cubicBezTo>
                      <a:pt x="73" y="15"/>
                      <a:pt x="73" y="15"/>
                      <a:pt x="73" y="15"/>
                    </a:cubicBezTo>
                    <a:cubicBezTo>
                      <a:pt x="73" y="16"/>
                      <a:pt x="73" y="16"/>
                      <a:pt x="73" y="16"/>
                    </a:cubicBezTo>
                    <a:cubicBezTo>
                      <a:pt x="72" y="16"/>
                      <a:pt x="71"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1" y="15"/>
                      <a:pt x="71" y="15"/>
                      <a:pt x="71" y="15"/>
                    </a:cubicBezTo>
                    <a:cubicBezTo>
                      <a:pt x="71" y="15"/>
                      <a:pt x="71" y="15"/>
                      <a:pt x="70" y="15"/>
                    </a:cubicBezTo>
                    <a:cubicBezTo>
                      <a:pt x="70" y="15"/>
                      <a:pt x="70" y="15"/>
                      <a:pt x="70" y="15"/>
                    </a:cubicBezTo>
                    <a:cubicBezTo>
                      <a:pt x="70" y="15"/>
                      <a:pt x="70" y="15"/>
                      <a:pt x="70" y="15"/>
                    </a:cubicBezTo>
                    <a:cubicBezTo>
                      <a:pt x="70" y="15"/>
                      <a:pt x="70" y="15"/>
                      <a:pt x="70" y="15"/>
                    </a:cubicBezTo>
                    <a:cubicBezTo>
                      <a:pt x="70" y="15"/>
                      <a:pt x="70" y="16"/>
                      <a:pt x="69" y="16"/>
                    </a:cubicBezTo>
                    <a:cubicBezTo>
                      <a:pt x="69" y="15"/>
                      <a:pt x="69" y="15"/>
                      <a:pt x="69" y="15"/>
                    </a:cubicBezTo>
                    <a:cubicBezTo>
                      <a:pt x="69" y="15"/>
                      <a:pt x="68" y="16"/>
                      <a:pt x="68" y="16"/>
                    </a:cubicBezTo>
                    <a:cubicBezTo>
                      <a:pt x="68" y="16"/>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6" y="15"/>
                    </a:cubicBezTo>
                    <a:cubicBezTo>
                      <a:pt x="66" y="15"/>
                      <a:pt x="65" y="15"/>
                      <a:pt x="65" y="15"/>
                    </a:cubicBezTo>
                    <a:cubicBezTo>
                      <a:pt x="65" y="15"/>
                      <a:pt x="65" y="15"/>
                      <a:pt x="65" y="15"/>
                    </a:cubicBezTo>
                    <a:cubicBezTo>
                      <a:pt x="65" y="15"/>
                      <a:pt x="65" y="15"/>
                      <a:pt x="65" y="15"/>
                    </a:cubicBezTo>
                    <a:cubicBezTo>
                      <a:pt x="64" y="15"/>
                      <a:pt x="64" y="15"/>
                      <a:pt x="63" y="15"/>
                    </a:cubicBezTo>
                    <a:cubicBezTo>
                      <a:pt x="63" y="15"/>
                      <a:pt x="63" y="15"/>
                      <a:pt x="62" y="15"/>
                    </a:cubicBezTo>
                    <a:cubicBezTo>
                      <a:pt x="62" y="15"/>
                      <a:pt x="62" y="15"/>
                      <a:pt x="61" y="15"/>
                    </a:cubicBezTo>
                    <a:cubicBezTo>
                      <a:pt x="61" y="15"/>
                      <a:pt x="61" y="15"/>
                      <a:pt x="61" y="15"/>
                    </a:cubicBezTo>
                    <a:cubicBezTo>
                      <a:pt x="60" y="15"/>
                      <a:pt x="60" y="15"/>
                      <a:pt x="59" y="15"/>
                    </a:cubicBezTo>
                    <a:cubicBezTo>
                      <a:pt x="59" y="15"/>
                      <a:pt x="59" y="15"/>
                      <a:pt x="59" y="15"/>
                    </a:cubicBezTo>
                    <a:cubicBezTo>
                      <a:pt x="59" y="15"/>
                      <a:pt x="58" y="15"/>
                      <a:pt x="57" y="15"/>
                    </a:cubicBezTo>
                    <a:cubicBezTo>
                      <a:pt x="57" y="15"/>
                      <a:pt x="57" y="15"/>
                      <a:pt x="57" y="15"/>
                    </a:cubicBezTo>
                    <a:cubicBezTo>
                      <a:pt x="57" y="15"/>
                      <a:pt x="57" y="15"/>
                      <a:pt x="56" y="15"/>
                    </a:cubicBezTo>
                    <a:cubicBezTo>
                      <a:pt x="56" y="14"/>
                      <a:pt x="56" y="14"/>
                      <a:pt x="55" y="15"/>
                    </a:cubicBezTo>
                    <a:cubicBezTo>
                      <a:pt x="53" y="14"/>
                      <a:pt x="51" y="14"/>
                      <a:pt x="49" y="14"/>
                    </a:cubicBezTo>
                    <a:cubicBezTo>
                      <a:pt x="49" y="14"/>
                      <a:pt x="49" y="14"/>
                      <a:pt x="49" y="14"/>
                    </a:cubicBezTo>
                    <a:cubicBezTo>
                      <a:pt x="48" y="14"/>
                      <a:pt x="48" y="14"/>
                      <a:pt x="48" y="14"/>
                    </a:cubicBezTo>
                    <a:cubicBezTo>
                      <a:pt x="48" y="14"/>
                      <a:pt x="48" y="14"/>
                      <a:pt x="47" y="14"/>
                    </a:cubicBezTo>
                    <a:cubicBezTo>
                      <a:pt x="47" y="14"/>
                      <a:pt x="47" y="14"/>
                      <a:pt x="47" y="14"/>
                    </a:cubicBezTo>
                    <a:cubicBezTo>
                      <a:pt x="47" y="14"/>
                      <a:pt x="46" y="14"/>
                      <a:pt x="46" y="14"/>
                    </a:cubicBezTo>
                    <a:cubicBezTo>
                      <a:pt x="46" y="14"/>
                      <a:pt x="46" y="14"/>
                      <a:pt x="46" y="14"/>
                    </a:cubicBezTo>
                    <a:cubicBezTo>
                      <a:pt x="46" y="14"/>
                      <a:pt x="46" y="14"/>
                      <a:pt x="46" y="14"/>
                    </a:cubicBezTo>
                    <a:cubicBezTo>
                      <a:pt x="45" y="14"/>
                      <a:pt x="45" y="13"/>
                      <a:pt x="45" y="13"/>
                    </a:cubicBezTo>
                    <a:cubicBezTo>
                      <a:pt x="45" y="13"/>
                      <a:pt x="45" y="13"/>
                      <a:pt x="45" y="13"/>
                    </a:cubicBezTo>
                    <a:cubicBezTo>
                      <a:pt x="45"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4"/>
                      <a:pt x="44" y="14"/>
                      <a:pt x="44" y="14"/>
                    </a:cubicBezTo>
                    <a:cubicBezTo>
                      <a:pt x="44" y="13"/>
                      <a:pt x="43" y="13"/>
                      <a:pt x="43" y="14"/>
                    </a:cubicBezTo>
                    <a:cubicBezTo>
                      <a:pt x="43" y="13"/>
                      <a:pt x="43" y="13"/>
                      <a:pt x="43" y="13"/>
                    </a:cubicBezTo>
                    <a:cubicBezTo>
                      <a:pt x="43" y="13"/>
                      <a:pt x="43" y="13"/>
                      <a:pt x="43" y="13"/>
                    </a:cubicBezTo>
                    <a:cubicBezTo>
                      <a:pt x="43" y="13"/>
                      <a:pt x="42" y="13"/>
                      <a:pt x="43" y="13"/>
                    </a:cubicBezTo>
                    <a:cubicBezTo>
                      <a:pt x="42" y="13"/>
                      <a:pt x="42" y="13"/>
                      <a:pt x="42" y="13"/>
                    </a:cubicBezTo>
                    <a:cubicBezTo>
                      <a:pt x="42" y="13"/>
                      <a:pt x="42" y="13"/>
                      <a:pt x="41" y="13"/>
                    </a:cubicBezTo>
                    <a:cubicBezTo>
                      <a:pt x="40" y="13"/>
                      <a:pt x="38" y="13"/>
                      <a:pt x="36" y="13"/>
                    </a:cubicBezTo>
                    <a:cubicBezTo>
                      <a:pt x="36" y="13"/>
                      <a:pt x="35" y="13"/>
                      <a:pt x="35" y="13"/>
                    </a:cubicBezTo>
                    <a:cubicBezTo>
                      <a:pt x="35" y="13"/>
                      <a:pt x="35" y="12"/>
                      <a:pt x="35" y="12"/>
                    </a:cubicBezTo>
                    <a:cubicBezTo>
                      <a:pt x="35" y="12"/>
                      <a:pt x="35" y="13"/>
                      <a:pt x="35" y="13"/>
                    </a:cubicBezTo>
                    <a:cubicBezTo>
                      <a:pt x="34" y="13"/>
                      <a:pt x="33" y="12"/>
                      <a:pt x="33" y="13"/>
                    </a:cubicBezTo>
                    <a:cubicBezTo>
                      <a:pt x="33" y="13"/>
                      <a:pt x="33" y="13"/>
                      <a:pt x="33" y="13"/>
                    </a:cubicBezTo>
                    <a:cubicBezTo>
                      <a:pt x="33" y="13"/>
                      <a:pt x="32" y="13"/>
                      <a:pt x="32" y="13"/>
                    </a:cubicBezTo>
                    <a:cubicBezTo>
                      <a:pt x="32"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2" y="13"/>
                      <a:pt x="32" y="13"/>
                    </a:cubicBezTo>
                    <a:cubicBezTo>
                      <a:pt x="32" y="13"/>
                      <a:pt x="33" y="13"/>
                      <a:pt x="33" y="13"/>
                    </a:cubicBezTo>
                    <a:cubicBezTo>
                      <a:pt x="33" y="13"/>
                      <a:pt x="33" y="13"/>
                      <a:pt x="33" y="13"/>
                    </a:cubicBezTo>
                    <a:cubicBezTo>
                      <a:pt x="33" y="13"/>
                      <a:pt x="33" y="13"/>
                      <a:pt x="34" y="13"/>
                    </a:cubicBezTo>
                    <a:cubicBezTo>
                      <a:pt x="34" y="13"/>
                      <a:pt x="35" y="13"/>
                      <a:pt x="35" y="13"/>
                    </a:cubicBezTo>
                    <a:cubicBezTo>
                      <a:pt x="35" y="13"/>
                      <a:pt x="35" y="13"/>
                      <a:pt x="35" y="14"/>
                    </a:cubicBezTo>
                    <a:cubicBezTo>
                      <a:pt x="35" y="14"/>
                      <a:pt x="35" y="14"/>
                      <a:pt x="36" y="14"/>
                    </a:cubicBezTo>
                    <a:cubicBezTo>
                      <a:pt x="35" y="14"/>
                      <a:pt x="36" y="14"/>
                      <a:pt x="36" y="14"/>
                    </a:cubicBezTo>
                    <a:cubicBezTo>
                      <a:pt x="36" y="14"/>
                      <a:pt x="36" y="13"/>
                      <a:pt x="36" y="13"/>
                    </a:cubicBezTo>
                    <a:cubicBezTo>
                      <a:pt x="36" y="13"/>
                      <a:pt x="36" y="13"/>
                      <a:pt x="37" y="13"/>
                    </a:cubicBezTo>
                    <a:cubicBezTo>
                      <a:pt x="37" y="13"/>
                      <a:pt x="37" y="13"/>
                      <a:pt x="37" y="13"/>
                    </a:cubicBezTo>
                    <a:cubicBezTo>
                      <a:pt x="37" y="13"/>
                      <a:pt x="37" y="13"/>
                      <a:pt x="37" y="14"/>
                    </a:cubicBezTo>
                    <a:cubicBezTo>
                      <a:pt x="37" y="14"/>
                      <a:pt x="37" y="14"/>
                      <a:pt x="37" y="14"/>
                    </a:cubicBezTo>
                    <a:cubicBezTo>
                      <a:pt x="37" y="14"/>
                      <a:pt x="37" y="14"/>
                      <a:pt x="37" y="14"/>
                    </a:cubicBezTo>
                    <a:cubicBezTo>
                      <a:pt x="37" y="14"/>
                      <a:pt x="37" y="14"/>
                      <a:pt x="37" y="14"/>
                    </a:cubicBezTo>
                    <a:cubicBezTo>
                      <a:pt x="37" y="14"/>
                      <a:pt x="37" y="13"/>
                      <a:pt x="37" y="13"/>
                    </a:cubicBezTo>
                    <a:cubicBezTo>
                      <a:pt x="38" y="13"/>
                      <a:pt x="40" y="14"/>
                      <a:pt x="42" y="14"/>
                    </a:cubicBezTo>
                    <a:cubicBezTo>
                      <a:pt x="42" y="14"/>
                      <a:pt x="42" y="14"/>
                      <a:pt x="42"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5" y="14"/>
                      <a:pt x="45" y="14"/>
                    </a:cubicBezTo>
                    <a:cubicBezTo>
                      <a:pt x="45" y="14"/>
                      <a:pt x="45" y="14"/>
                      <a:pt x="45" y="14"/>
                    </a:cubicBezTo>
                    <a:cubicBezTo>
                      <a:pt x="46" y="14"/>
                      <a:pt x="46" y="14"/>
                      <a:pt x="46" y="14"/>
                    </a:cubicBezTo>
                    <a:cubicBezTo>
                      <a:pt x="46" y="14"/>
                      <a:pt x="46" y="14"/>
                      <a:pt x="46" y="14"/>
                    </a:cubicBezTo>
                    <a:cubicBezTo>
                      <a:pt x="46" y="14"/>
                      <a:pt x="45" y="14"/>
                      <a:pt x="45" y="14"/>
                    </a:cubicBezTo>
                    <a:cubicBezTo>
                      <a:pt x="46" y="14"/>
                      <a:pt x="46" y="14"/>
                      <a:pt x="46" y="14"/>
                    </a:cubicBezTo>
                    <a:cubicBezTo>
                      <a:pt x="46" y="14"/>
                      <a:pt x="46" y="14"/>
                      <a:pt x="46" y="14"/>
                    </a:cubicBezTo>
                    <a:cubicBezTo>
                      <a:pt x="46" y="14"/>
                      <a:pt x="47" y="15"/>
                      <a:pt x="47" y="15"/>
                    </a:cubicBezTo>
                    <a:cubicBezTo>
                      <a:pt x="47" y="14"/>
                      <a:pt x="48" y="14"/>
                      <a:pt x="47" y="14"/>
                    </a:cubicBezTo>
                    <a:cubicBezTo>
                      <a:pt x="48" y="14"/>
                      <a:pt x="48" y="14"/>
                      <a:pt x="48" y="14"/>
                    </a:cubicBezTo>
                    <a:cubicBezTo>
                      <a:pt x="48" y="14"/>
                      <a:pt x="48" y="14"/>
                      <a:pt x="49" y="14"/>
                    </a:cubicBezTo>
                    <a:cubicBezTo>
                      <a:pt x="49" y="14"/>
                      <a:pt x="49" y="14"/>
                      <a:pt x="49" y="14"/>
                    </a:cubicBezTo>
                    <a:cubicBezTo>
                      <a:pt x="49" y="14"/>
                      <a:pt x="49" y="14"/>
                      <a:pt x="49" y="14"/>
                    </a:cubicBezTo>
                    <a:cubicBezTo>
                      <a:pt x="49" y="14"/>
                      <a:pt x="49" y="14"/>
                      <a:pt x="49" y="14"/>
                    </a:cubicBezTo>
                    <a:cubicBezTo>
                      <a:pt x="50" y="15"/>
                      <a:pt x="51" y="14"/>
                      <a:pt x="51" y="15"/>
                    </a:cubicBezTo>
                    <a:cubicBezTo>
                      <a:pt x="52"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7" y="15"/>
                      <a:pt x="57" y="15"/>
                    </a:cubicBezTo>
                    <a:cubicBezTo>
                      <a:pt x="57" y="15"/>
                      <a:pt x="57" y="15"/>
                      <a:pt x="57" y="15"/>
                    </a:cubicBezTo>
                    <a:cubicBezTo>
                      <a:pt x="57" y="15"/>
                      <a:pt x="57" y="15"/>
                      <a:pt x="57" y="15"/>
                    </a:cubicBezTo>
                    <a:cubicBezTo>
                      <a:pt x="58" y="16"/>
                      <a:pt x="59" y="16"/>
                      <a:pt x="61" y="16"/>
                    </a:cubicBezTo>
                    <a:cubicBezTo>
                      <a:pt x="61" y="16"/>
                      <a:pt x="61" y="16"/>
                      <a:pt x="61" y="16"/>
                    </a:cubicBezTo>
                    <a:cubicBezTo>
                      <a:pt x="61" y="16"/>
                      <a:pt x="61" y="16"/>
                      <a:pt x="61" y="16"/>
                    </a:cubicBezTo>
                    <a:cubicBezTo>
                      <a:pt x="62" y="16"/>
                      <a:pt x="63" y="16"/>
                      <a:pt x="64" y="16"/>
                    </a:cubicBezTo>
                    <a:cubicBezTo>
                      <a:pt x="64" y="16"/>
                      <a:pt x="63" y="16"/>
                      <a:pt x="64" y="16"/>
                    </a:cubicBezTo>
                    <a:cubicBezTo>
                      <a:pt x="64" y="16"/>
                      <a:pt x="64" y="16"/>
                      <a:pt x="64" y="16"/>
                    </a:cubicBezTo>
                    <a:cubicBezTo>
                      <a:pt x="65" y="16"/>
                      <a:pt x="66" y="17"/>
                      <a:pt x="66" y="16"/>
                    </a:cubicBezTo>
                    <a:cubicBezTo>
                      <a:pt x="66" y="17"/>
                      <a:pt x="66" y="17"/>
                      <a:pt x="66" y="17"/>
                    </a:cubicBezTo>
                    <a:cubicBezTo>
                      <a:pt x="66" y="17"/>
                      <a:pt x="66" y="17"/>
                      <a:pt x="66" y="17"/>
                    </a:cubicBezTo>
                    <a:cubicBezTo>
                      <a:pt x="66" y="17"/>
                      <a:pt x="66" y="17"/>
                      <a:pt x="66" y="17"/>
                    </a:cubicBezTo>
                    <a:cubicBezTo>
                      <a:pt x="66" y="16"/>
                      <a:pt x="66" y="17"/>
                      <a:pt x="67" y="17"/>
                    </a:cubicBezTo>
                    <a:cubicBezTo>
                      <a:pt x="67" y="16"/>
                      <a:pt x="66" y="16"/>
                      <a:pt x="67" y="16"/>
                    </a:cubicBezTo>
                    <a:cubicBezTo>
                      <a:pt x="67" y="16"/>
                      <a:pt x="67" y="17"/>
                      <a:pt x="67" y="17"/>
                    </a:cubicBezTo>
                    <a:cubicBezTo>
                      <a:pt x="68" y="17"/>
                      <a:pt x="67" y="16"/>
                      <a:pt x="68" y="16"/>
                    </a:cubicBezTo>
                    <a:cubicBezTo>
                      <a:pt x="69" y="16"/>
                      <a:pt x="70" y="17"/>
                      <a:pt x="71" y="16"/>
                    </a:cubicBezTo>
                    <a:cubicBezTo>
                      <a:pt x="70" y="17"/>
                      <a:pt x="71" y="16"/>
                      <a:pt x="71" y="17"/>
                    </a:cubicBezTo>
                    <a:cubicBezTo>
                      <a:pt x="71"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1" y="17"/>
                      <a:pt x="71" y="17"/>
                    </a:cubicBezTo>
                    <a:cubicBezTo>
                      <a:pt x="71" y="17"/>
                      <a:pt x="71" y="17"/>
                      <a:pt x="71" y="17"/>
                    </a:cubicBezTo>
                    <a:cubicBezTo>
                      <a:pt x="71" y="17"/>
                      <a:pt x="72" y="17"/>
                      <a:pt x="73" y="17"/>
                    </a:cubicBezTo>
                    <a:cubicBezTo>
                      <a:pt x="74" y="17"/>
                      <a:pt x="74" y="18"/>
                      <a:pt x="75" y="17"/>
                    </a:cubicBezTo>
                    <a:cubicBezTo>
                      <a:pt x="74" y="17"/>
                      <a:pt x="74" y="17"/>
                      <a:pt x="74" y="17"/>
                    </a:cubicBezTo>
                    <a:cubicBezTo>
                      <a:pt x="75" y="17"/>
                      <a:pt x="75" y="17"/>
                      <a:pt x="75" y="17"/>
                    </a:cubicBezTo>
                    <a:cubicBezTo>
                      <a:pt x="75" y="18"/>
                      <a:pt x="75" y="18"/>
                      <a:pt x="76" y="18"/>
                    </a:cubicBezTo>
                    <a:cubicBezTo>
                      <a:pt x="77" y="18"/>
                      <a:pt x="79" y="18"/>
                      <a:pt x="80" y="18"/>
                    </a:cubicBezTo>
                    <a:cubicBezTo>
                      <a:pt x="80" y="18"/>
                      <a:pt x="81" y="18"/>
                      <a:pt x="82" y="18"/>
                    </a:cubicBezTo>
                    <a:cubicBezTo>
                      <a:pt x="83" y="18"/>
                      <a:pt x="84" y="19"/>
                      <a:pt x="85" y="19"/>
                    </a:cubicBezTo>
                    <a:cubicBezTo>
                      <a:pt x="85" y="19"/>
                      <a:pt x="85" y="19"/>
                      <a:pt x="85" y="19"/>
                    </a:cubicBezTo>
                    <a:cubicBezTo>
                      <a:pt x="85" y="19"/>
                      <a:pt x="85" y="19"/>
                      <a:pt x="85" y="19"/>
                    </a:cubicBezTo>
                    <a:cubicBezTo>
                      <a:pt x="85" y="19"/>
                      <a:pt x="85" y="19"/>
                      <a:pt x="85" y="19"/>
                    </a:cubicBezTo>
                    <a:cubicBezTo>
                      <a:pt x="85" y="19"/>
                      <a:pt x="85" y="19"/>
                      <a:pt x="86" y="19"/>
                    </a:cubicBezTo>
                    <a:cubicBezTo>
                      <a:pt x="86" y="19"/>
                      <a:pt x="85" y="19"/>
                      <a:pt x="86" y="19"/>
                    </a:cubicBezTo>
                    <a:cubicBezTo>
                      <a:pt x="87" y="19"/>
                      <a:pt x="88" y="19"/>
                      <a:pt x="89" y="19"/>
                    </a:cubicBezTo>
                    <a:cubicBezTo>
                      <a:pt x="89" y="19"/>
                      <a:pt x="89" y="19"/>
                      <a:pt x="89" y="19"/>
                    </a:cubicBezTo>
                    <a:cubicBezTo>
                      <a:pt x="89" y="19"/>
                      <a:pt x="89" y="19"/>
                      <a:pt x="90" y="19"/>
                    </a:cubicBezTo>
                    <a:cubicBezTo>
                      <a:pt x="90" y="19"/>
                      <a:pt x="90" y="19"/>
                      <a:pt x="90" y="20"/>
                    </a:cubicBezTo>
                    <a:cubicBezTo>
                      <a:pt x="90" y="19"/>
                      <a:pt x="90" y="19"/>
                      <a:pt x="90" y="19"/>
                    </a:cubicBezTo>
                    <a:cubicBezTo>
                      <a:pt x="90" y="20"/>
                      <a:pt x="90" y="20"/>
                      <a:pt x="90" y="20"/>
                    </a:cubicBezTo>
                    <a:cubicBezTo>
                      <a:pt x="89" y="19"/>
                      <a:pt x="89" y="20"/>
                      <a:pt x="89" y="20"/>
                    </a:cubicBezTo>
                    <a:cubicBezTo>
                      <a:pt x="89" y="20"/>
                      <a:pt x="89" y="20"/>
                      <a:pt x="89" y="19"/>
                    </a:cubicBezTo>
                    <a:cubicBezTo>
                      <a:pt x="88" y="20"/>
                      <a:pt x="87" y="20"/>
                      <a:pt x="87" y="20"/>
                    </a:cubicBezTo>
                    <a:cubicBezTo>
                      <a:pt x="87" y="20"/>
                      <a:pt x="87" y="20"/>
                      <a:pt x="87" y="20"/>
                    </a:cubicBezTo>
                    <a:cubicBezTo>
                      <a:pt x="86" y="20"/>
                      <a:pt x="86" y="20"/>
                      <a:pt x="86" y="20"/>
                    </a:cubicBezTo>
                    <a:cubicBezTo>
                      <a:pt x="86" y="20"/>
                      <a:pt x="86" y="20"/>
                      <a:pt x="86" y="20"/>
                    </a:cubicBezTo>
                    <a:cubicBezTo>
                      <a:pt x="85" y="20"/>
                      <a:pt x="85" y="20"/>
                      <a:pt x="85" y="20"/>
                    </a:cubicBezTo>
                    <a:cubicBezTo>
                      <a:pt x="85" y="20"/>
                      <a:pt x="85" y="20"/>
                      <a:pt x="85" y="20"/>
                    </a:cubicBezTo>
                    <a:cubicBezTo>
                      <a:pt x="85" y="20"/>
                      <a:pt x="85" y="20"/>
                      <a:pt x="85" y="20"/>
                    </a:cubicBezTo>
                    <a:cubicBezTo>
                      <a:pt x="85" y="20"/>
                      <a:pt x="85" y="19"/>
                      <a:pt x="85" y="19"/>
                    </a:cubicBezTo>
                    <a:cubicBezTo>
                      <a:pt x="85" y="20"/>
                      <a:pt x="85" y="20"/>
                      <a:pt x="85" y="20"/>
                    </a:cubicBezTo>
                    <a:cubicBezTo>
                      <a:pt x="85" y="20"/>
                      <a:pt x="85" y="19"/>
                      <a:pt x="85" y="19"/>
                    </a:cubicBezTo>
                    <a:cubicBezTo>
                      <a:pt x="85" y="19"/>
                      <a:pt x="85" y="19"/>
                      <a:pt x="85" y="19"/>
                    </a:cubicBezTo>
                    <a:cubicBezTo>
                      <a:pt x="85" y="19"/>
                      <a:pt x="85" y="19"/>
                      <a:pt x="85" y="19"/>
                    </a:cubicBezTo>
                    <a:cubicBezTo>
                      <a:pt x="85" y="19"/>
                      <a:pt x="85" y="19"/>
                      <a:pt x="85" y="19"/>
                    </a:cubicBezTo>
                    <a:cubicBezTo>
                      <a:pt x="85" y="19"/>
                      <a:pt x="85" y="19"/>
                      <a:pt x="85" y="20"/>
                    </a:cubicBezTo>
                    <a:cubicBezTo>
                      <a:pt x="85" y="20"/>
                      <a:pt x="85" y="20"/>
                      <a:pt x="85" y="20"/>
                    </a:cubicBezTo>
                    <a:cubicBezTo>
                      <a:pt x="85" y="20"/>
                      <a:pt x="85" y="20"/>
                      <a:pt x="85" y="20"/>
                    </a:cubicBezTo>
                    <a:cubicBezTo>
                      <a:pt x="84" y="19"/>
                      <a:pt x="84" y="20"/>
                      <a:pt x="84" y="20"/>
                    </a:cubicBezTo>
                    <a:cubicBezTo>
                      <a:pt x="84" y="19"/>
                      <a:pt x="83" y="20"/>
                      <a:pt x="83" y="19"/>
                    </a:cubicBezTo>
                    <a:cubicBezTo>
                      <a:pt x="83" y="20"/>
                      <a:pt x="83" y="20"/>
                      <a:pt x="83" y="20"/>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2" y="19"/>
                    </a:cubicBezTo>
                    <a:cubicBezTo>
                      <a:pt x="82" y="19"/>
                      <a:pt x="82" y="19"/>
                      <a:pt x="82" y="19"/>
                    </a:cubicBezTo>
                    <a:cubicBezTo>
                      <a:pt x="82" y="19"/>
                      <a:pt x="82" y="19"/>
                      <a:pt x="82" y="19"/>
                    </a:cubicBezTo>
                    <a:cubicBezTo>
                      <a:pt x="83" y="19"/>
                      <a:pt x="83" y="19"/>
                      <a:pt x="83" y="19"/>
                    </a:cubicBezTo>
                    <a:cubicBezTo>
                      <a:pt x="83" y="19"/>
                      <a:pt x="83" y="19"/>
                      <a:pt x="83" y="19"/>
                    </a:cubicBezTo>
                    <a:cubicBezTo>
                      <a:pt x="82" y="19"/>
                      <a:pt x="81" y="19"/>
                      <a:pt x="81" y="19"/>
                    </a:cubicBezTo>
                    <a:cubicBezTo>
                      <a:pt x="81" y="19"/>
                      <a:pt x="81" y="19"/>
                      <a:pt x="81" y="19"/>
                    </a:cubicBezTo>
                    <a:cubicBezTo>
                      <a:pt x="81" y="19"/>
                      <a:pt x="81" y="19"/>
                      <a:pt x="81" y="19"/>
                    </a:cubicBezTo>
                    <a:cubicBezTo>
                      <a:pt x="79" y="19"/>
                      <a:pt x="77" y="19"/>
                      <a:pt x="76" y="19"/>
                    </a:cubicBezTo>
                    <a:cubicBezTo>
                      <a:pt x="76" y="19"/>
                      <a:pt x="76" y="19"/>
                      <a:pt x="76" y="19"/>
                    </a:cubicBezTo>
                    <a:cubicBezTo>
                      <a:pt x="76" y="19"/>
                      <a:pt x="76" y="18"/>
                      <a:pt x="76" y="18"/>
                    </a:cubicBezTo>
                    <a:cubicBezTo>
                      <a:pt x="76" y="19"/>
                      <a:pt x="76" y="19"/>
                      <a:pt x="75" y="19"/>
                    </a:cubicBezTo>
                    <a:cubicBezTo>
                      <a:pt x="76" y="19"/>
                      <a:pt x="76" y="19"/>
                      <a:pt x="76" y="19"/>
                    </a:cubicBezTo>
                    <a:cubicBezTo>
                      <a:pt x="75" y="19"/>
                      <a:pt x="75" y="19"/>
                      <a:pt x="75" y="19"/>
                    </a:cubicBezTo>
                    <a:cubicBezTo>
                      <a:pt x="75" y="19"/>
                      <a:pt x="74" y="19"/>
                      <a:pt x="74" y="19"/>
                    </a:cubicBezTo>
                    <a:cubicBezTo>
                      <a:pt x="74" y="19"/>
                      <a:pt x="74" y="19"/>
                      <a:pt x="74" y="19"/>
                    </a:cubicBezTo>
                    <a:cubicBezTo>
                      <a:pt x="74" y="18"/>
                      <a:pt x="73" y="18"/>
                      <a:pt x="73"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69" y="18"/>
                    </a:cubicBezTo>
                    <a:cubicBezTo>
                      <a:pt x="69" y="18"/>
                      <a:pt x="69" y="18"/>
                      <a:pt x="69" y="18"/>
                    </a:cubicBezTo>
                    <a:cubicBezTo>
                      <a:pt x="69" y="18"/>
                      <a:pt x="68" y="18"/>
                      <a:pt x="68" y="18"/>
                    </a:cubicBezTo>
                    <a:cubicBezTo>
                      <a:pt x="67" y="18"/>
                      <a:pt x="67" y="18"/>
                      <a:pt x="66" y="18"/>
                    </a:cubicBezTo>
                    <a:cubicBezTo>
                      <a:pt x="66" y="18"/>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6" y="18"/>
                      <a:pt x="66" y="18"/>
                      <a:pt x="66" y="18"/>
                    </a:cubicBezTo>
                    <a:cubicBezTo>
                      <a:pt x="66" y="18"/>
                      <a:pt x="66" y="18"/>
                      <a:pt x="66" y="18"/>
                    </a:cubicBezTo>
                    <a:cubicBezTo>
                      <a:pt x="66" y="18"/>
                      <a:pt x="66" y="18"/>
                      <a:pt x="66" y="18"/>
                    </a:cubicBezTo>
                    <a:cubicBezTo>
                      <a:pt x="67" y="18"/>
                      <a:pt x="67" y="18"/>
                      <a:pt x="68" y="18"/>
                    </a:cubicBezTo>
                    <a:cubicBezTo>
                      <a:pt x="68" y="18"/>
                      <a:pt x="69" y="18"/>
                      <a:pt x="69" y="18"/>
                    </a:cubicBezTo>
                    <a:cubicBezTo>
                      <a:pt x="69" y="19"/>
                      <a:pt x="70" y="18"/>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1" y="18"/>
                      <a:pt x="71" y="19"/>
                      <a:pt x="71" y="19"/>
                    </a:cubicBezTo>
                    <a:cubicBezTo>
                      <a:pt x="71" y="19"/>
                      <a:pt x="71" y="19"/>
                      <a:pt x="71" y="19"/>
                    </a:cubicBezTo>
                    <a:cubicBezTo>
                      <a:pt x="72" y="19"/>
                      <a:pt x="72" y="19"/>
                      <a:pt x="73" y="19"/>
                    </a:cubicBezTo>
                    <a:cubicBezTo>
                      <a:pt x="73" y="19"/>
                      <a:pt x="73" y="19"/>
                      <a:pt x="74" y="19"/>
                    </a:cubicBezTo>
                    <a:cubicBezTo>
                      <a:pt x="74" y="19"/>
                      <a:pt x="74" y="19"/>
                      <a:pt x="74"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2" y="19"/>
                      <a:pt x="72" y="19"/>
                      <a:pt x="71" y="19"/>
                    </a:cubicBezTo>
                    <a:cubicBezTo>
                      <a:pt x="71" y="19"/>
                      <a:pt x="71" y="19"/>
                      <a:pt x="71" y="19"/>
                    </a:cubicBezTo>
                    <a:cubicBezTo>
                      <a:pt x="71" y="19"/>
                      <a:pt x="70" y="19"/>
                      <a:pt x="70" y="19"/>
                    </a:cubicBezTo>
                    <a:cubicBezTo>
                      <a:pt x="69" y="19"/>
                      <a:pt x="69" y="19"/>
                      <a:pt x="69" y="19"/>
                    </a:cubicBezTo>
                    <a:cubicBezTo>
                      <a:pt x="69" y="19"/>
                      <a:pt x="68" y="19"/>
                      <a:pt x="68" y="19"/>
                    </a:cubicBezTo>
                    <a:cubicBezTo>
                      <a:pt x="68" y="19"/>
                      <a:pt x="69" y="19"/>
                      <a:pt x="69" y="19"/>
                    </a:cubicBezTo>
                    <a:cubicBezTo>
                      <a:pt x="69" y="19"/>
                      <a:pt x="69" y="19"/>
                      <a:pt x="70" y="19"/>
                    </a:cubicBezTo>
                    <a:cubicBezTo>
                      <a:pt x="70" y="19"/>
                      <a:pt x="71" y="20"/>
                      <a:pt x="72" y="19"/>
                    </a:cubicBezTo>
                    <a:cubicBezTo>
                      <a:pt x="72" y="20"/>
                      <a:pt x="72" y="20"/>
                      <a:pt x="73" y="20"/>
                    </a:cubicBezTo>
                    <a:cubicBezTo>
                      <a:pt x="73" y="20"/>
                      <a:pt x="73" y="20"/>
                      <a:pt x="73" y="20"/>
                    </a:cubicBezTo>
                    <a:cubicBezTo>
                      <a:pt x="73" y="20"/>
                      <a:pt x="74" y="20"/>
                      <a:pt x="74" y="20"/>
                    </a:cubicBezTo>
                    <a:cubicBezTo>
                      <a:pt x="73" y="20"/>
                      <a:pt x="73" y="20"/>
                      <a:pt x="73" y="20"/>
                    </a:cubicBezTo>
                    <a:cubicBezTo>
                      <a:pt x="73" y="20"/>
                      <a:pt x="73" y="20"/>
                      <a:pt x="73" y="20"/>
                    </a:cubicBezTo>
                    <a:cubicBezTo>
                      <a:pt x="73" y="20"/>
                      <a:pt x="73"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3" y="20"/>
                      <a:pt x="73" y="20"/>
                      <a:pt x="73" y="20"/>
                    </a:cubicBezTo>
                    <a:cubicBezTo>
                      <a:pt x="73" y="20"/>
                      <a:pt x="73" y="20"/>
                      <a:pt x="73" y="20"/>
                    </a:cubicBezTo>
                    <a:cubicBezTo>
                      <a:pt x="73" y="20"/>
                      <a:pt x="74" y="20"/>
                      <a:pt x="74" y="20"/>
                    </a:cubicBezTo>
                    <a:cubicBezTo>
                      <a:pt x="74" y="20"/>
                      <a:pt x="74" y="20"/>
                      <a:pt x="74" y="20"/>
                    </a:cubicBezTo>
                    <a:cubicBezTo>
                      <a:pt x="75" y="21"/>
                      <a:pt x="75" y="21"/>
                      <a:pt x="75" y="21"/>
                    </a:cubicBezTo>
                    <a:cubicBezTo>
                      <a:pt x="75" y="21"/>
                      <a:pt x="75" y="21"/>
                      <a:pt x="75" y="21"/>
                    </a:cubicBezTo>
                    <a:cubicBezTo>
                      <a:pt x="76" y="21"/>
                      <a:pt x="76" y="21"/>
                      <a:pt x="76" y="21"/>
                    </a:cubicBezTo>
                    <a:cubicBezTo>
                      <a:pt x="76" y="21"/>
                      <a:pt x="76" y="20"/>
                      <a:pt x="76" y="20"/>
                    </a:cubicBezTo>
                    <a:cubicBezTo>
                      <a:pt x="75" y="20"/>
                      <a:pt x="75" y="20"/>
                      <a:pt x="75" y="20"/>
                    </a:cubicBezTo>
                    <a:cubicBezTo>
                      <a:pt x="75" y="20"/>
                      <a:pt x="75" y="20"/>
                      <a:pt x="74" y="20"/>
                    </a:cubicBezTo>
                    <a:cubicBezTo>
                      <a:pt x="74" y="20"/>
                      <a:pt x="74" y="20"/>
                      <a:pt x="74" y="20"/>
                    </a:cubicBezTo>
                    <a:cubicBezTo>
                      <a:pt x="74" y="20"/>
                      <a:pt x="74" y="20"/>
                      <a:pt x="74" y="20"/>
                    </a:cubicBezTo>
                    <a:cubicBezTo>
                      <a:pt x="74" y="20"/>
                      <a:pt x="75" y="20"/>
                      <a:pt x="75" y="20"/>
                    </a:cubicBezTo>
                    <a:cubicBezTo>
                      <a:pt x="76" y="20"/>
                      <a:pt x="77" y="20"/>
                      <a:pt x="78" y="20"/>
                    </a:cubicBezTo>
                    <a:cubicBezTo>
                      <a:pt x="79" y="20"/>
                      <a:pt x="80" y="20"/>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0" y="21"/>
                      <a:pt x="80" y="21"/>
                      <a:pt x="80" y="21"/>
                    </a:cubicBezTo>
                    <a:cubicBezTo>
                      <a:pt x="80" y="21"/>
                      <a:pt x="80" y="21"/>
                      <a:pt x="80" y="21"/>
                    </a:cubicBezTo>
                    <a:cubicBezTo>
                      <a:pt x="80" y="21"/>
                      <a:pt x="80" y="21"/>
                      <a:pt x="80" y="21"/>
                    </a:cubicBezTo>
                    <a:cubicBezTo>
                      <a:pt x="81" y="21"/>
                      <a:pt x="81" y="21"/>
                      <a:pt x="81" y="21"/>
                    </a:cubicBezTo>
                    <a:cubicBezTo>
                      <a:pt x="81" y="21"/>
                      <a:pt x="81" y="21"/>
                      <a:pt x="81" y="21"/>
                    </a:cubicBezTo>
                    <a:cubicBezTo>
                      <a:pt x="81" y="21"/>
                      <a:pt x="81" y="21"/>
                      <a:pt x="81" y="21"/>
                    </a:cubicBezTo>
                    <a:cubicBezTo>
                      <a:pt x="81" y="21"/>
                      <a:pt x="82" y="21"/>
                      <a:pt x="82" y="21"/>
                    </a:cubicBezTo>
                    <a:cubicBezTo>
                      <a:pt x="82" y="21"/>
                      <a:pt x="82" y="21"/>
                      <a:pt x="82" y="21"/>
                    </a:cubicBezTo>
                    <a:cubicBezTo>
                      <a:pt x="82" y="21"/>
                      <a:pt x="82" y="21"/>
                      <a:pt x="82"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5" y="21"/>
                      <a:pt x="86" y="21"/>
                      <a:pt x="87" y="21"/>
                    </a:cubicBezTo>
                    <a:cubicBezTo>
                      <a:pt x="87" y="21"/>
                      <a:pt x="87" y="21"/>
                      <a:pt x="87" y="21"/>
                    </a:cubicBezTo>
                    <a:cubicBezTo>
                      <a:pt x="88" y="21"/>
                      <a:pt x="88" y="21"/>
                      <a:pt x="88" y="21"/>
                    </a:cubicBezTo>
                    <a:cubicBezTo>
                      <a:pt x="88" y="21"/>
                      <a:pt x="88" y="21"/>
                      <a:pt x="88" y="21"/>
                    </a:cubicBezTo>
                    <a:cubicBezTo>
                      <a:pt x="88" y="21"/>
                      <a:pt x="88" y="21"/>
                      <a:pt x="89" y="21"/>
                    </a:cubicBezTo>
                    <a:cubicBezTo>
                      <a:pt x="89" y="21"/>
                      <a:pt x="89" y="21"/>
                      <a:pt x="89" y="21"/>
                    </a:cubicBezTo>
                    <a:cubicBezTo>
                      <a:pt x="90" y="21"/>
                      <a:pt x="90" y="21"/>
                      <a:pt x="90" y="21"/>
                    </a:cubicBezTo>
                    <a:cubicBezTo>
                      <a:pt x="90" y="21"/>
                      <a:pt x="90" y="21"/>
                      <a:pt x="90" y="21"/>
                    </a:cubicBezTo>
                    <a:cubicBezTo>
                      <a:pt x="90" y="22"/>
                      <a:pt x="90" y="21"/>
                      <a:pt x="90" y="22"/>
                    </a:cubicBezTo>
                    <a:cubicBezTo>
                      <a:pt x="90" y="21"/>
                      <a:pt x="90" y="21"/>
                      <a:pt x="90" y="21"/>
                    </a:cubicBezTo>
                    <a:cubicBezTo>
                      <a:pt x="90" y="22"/>
                      <a:pt x="91" y="22"/>
                      <a:pt x="91" y="22"/>
                    </a:cubicBezTo>
                    <a:cubicBezTo>
                      <a:pt x="91" y="22"/>
                      <a:pt x="91" y="22"/>
                      <a:pt x="91" y="22"/>
                    </a:cubicBezTo>
                    <a:cubicBezTo>
                      <a:pt x="91" y="22"/>
                      <a:pt x="91" y="22"/>
                      <a:pt x="91" y="22"/>
                    </a:cubicBezTo>
                    <a:cubicBezTo>
                      <a:pt x="91" y="21"/>
                      <a:pt x="91" y="21"/>
                      <a:pt x="91" y="21"/>
                    </a:cubicBezTo>
                    <a:cubicBezTo>
                      <a:pt x="91" y="21"/>
                      <a:pt x="91" y="21"/>
                      <a:pt x="91" y="21"/>
                    </a:cubicBezTo>
                    <a:cubicBezTo>
                      <a:pt x="91" y="21"/>
                      <a:pt x="91" y="21"/>
                      <a:pt x="90" y="21"/>
                    </a:cubicBezTo>
                    <a:cubicBezTo>
                      <a:pt x="90" y="21"/>
                      <a:pt x="90" y="21"/>
                      <a:pt x="90" y="21"/>
                    </a:cubicBezTo>
                    <a:cubicBezTo>
                      <a:pt x="90" y="21"/>
                      <a:pt x="91" y="21"/>
                      <a:pt x="91" y="21"/>
                    </a:cubicBezTo>
                    <a:cubicBezTo>
                      <a:pt x="91" y="21"/>
                      <a:pt x="91" y="21"/>
                      <a:pt x="91" y="21"/>
                    </a:cubicBezTo>
                    <a:cubicBezTo>
                      <a:pt x="91" y="21"/>
                      <a:pt x="91" y="21"/>
                      <a:pt x="91" y="21"/>
                    </a:cubicBezTo>
                    <a:cubicBezTo>
                      <a:pt x="91" y="21"/>
                      <a:pt x="91" y="22"/>
                      <a:pt x="92" y="22"/>
                    </a:cubicBezTo>
                    <a:cubicBezTo>
                      <a:pt x="91" y="22"/>
                      <a:pt x="91" y="22"/>
                      <a:pt x="91" y="22"/>
                    </a:cubicBezTo>
                    <a:cubicBezTo>
                      <a:pt x="91" y="22"/>
                      <a:pt x="91" y="22"/>
                      <a:pt x="91" y="22"/>
                    </a:cubicBezTo>
                    <a:cubicBezTo>
                      <a:pt x="91" y="22"/>
                      <a:pt x="91" y="22"/>
                      <a:pt x="91" y="22"/>
                    </a:cubicBezTo>
                    <a:cubicBezTo>
                      <a:pt x="91" y="22"/>
                      <a:pt x="90" y="22"/>
                      <a:pt x="90" y="22"/>
                    </a:cubicBezTo>
                    <a:cubicBezTo>
                      <a:pt x="91" y="23"/>
                      <a:pt x="92"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3"/>
                      <a:pt x="94" y="23"/>
                      <a:pt x="94" y="22"/>
                    </a:cubicBezTo>
                    <a:cubicBezTo>
                      <a:pt x="94" y="22"/>
                      <a:pt x="94" y="22"/>
                      <a:pt x="94" y="22"/>
                    </a:cubicBezTo>
                    <a:cubicBezTo>
                      <a:pt x="94" y="22"/>
                      <a:pt x="94" y="22"/>
                      <a:pt x="94" y="22"/>
                    </a:cubicBezTo>
                    <a:cubicBezTo>
                      <a:pt x="94" y="22"/>
                      <a:pt x="94" y="22"/>
                      <a:pt x="94" y="22"/>
                    </a:cubicBezTo>
                    <a:cubicBezTo>
                      <a:pt x="95" y="23"/>
                      <a:pt x="95" y="23"/>
                      <a:pt x="95" y="23"/>
                    </a:cubicBezTo>
                    <a:cubicBezTo>
                      <a:pt x="95" y="23"/>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6" y="22"/>
                      <a:pt x="96" y="22"/>
                    </a:cubicBezTo>
                    <a:cubicBezTo>
                      <a:pt x="97" y="22"/>
                      <a:pt x="98" y="22"/>
                      <a:pt x="99" y="22"/>
                    </a:cubicBezTo>
                    <a:cubicBezTo>
                      <a:pt x="99" y="22"/>
                      <a:pt x="99" y="23"/>
                      <a:pt x="99" y="23"/>
                    </a:cubicBezTo>
                    <a:cubicBezTo>
                      <a:pt x="99" y="23"/>
                      <a:pt x="99" y="23"/>
                      <a:pt x="99" y="23"/>
                    </a:cubicBezTo>
                    <a:cubicBezTo>
                      <a:pt x="99" y="23"/>
                      <a:pt x="99" y="23"/>
                      <a:pt x="99" y="23"/>
                    </a:cubicBezTo>
                    <a:cubicBezTo>
                      <a:pt x="98" y="23"/>
                      <a:pt x="98" y="23"/>
                      <a:pt x="98" y="23"/>
                    </a:cubicBezTo>
                    <a:cubicBezTo>
                      <a:pt x="98" y="23"/>
                      <a:pt x="98" y="23"/>
                      <a:pt x="98" y="23"/>
                    </a:cubicBezTo>
                    <a:cubicBezTo>
                      <a:pt x="98" y="23"/>
                      <a:pt x="98" y="23"/>
                      <a:pt x="98" y="23"/>
                    </a:cubicBezTo>
                    <a:cubicBezTo>
                      <a:pt x="98" y="23"/>
                      <a:pt x="98" y="23"/>
                      <a:pt x="98" y="23"/>
                    </a:cubicBezTo>
                    <a:cubicBezTo>
                      <a:pt x="98" y="23"/>
                      <a:pt x="98" y="23"/>
                      <a:pt x="99" y="23"/>
                    </a:cubicBezTo>
                    <a:cubicBezTo>
                      <a:pt x="99" y="23"/>
                      <a:pt x="99" y="23"/>
                      <a:pt x="99" y="23"/>
                    </a:cubicBezTo>
                    <a:cubicBezTo>
                      <a:pt x="99" y="23"/>
                      <a:pt x="99" y="23"/>
                      <a:pt x="99" y="23"/>
                    </a:cubicBezTo>
                    <a:cubicBezTo>
                      <a:pt x="99" y="23"/>
                      <a:pt x="99" y="23"/>
                      <a:pt x="100" y="23"/>
                    </a:cubicBezTo>
                    <a:cubicBezTo>
                      <a:pt x="100" y="23"/>
                      <a:pt x="100" y="23"/>
                      <a:pt x="100" y="23"/>
                    </a:cubicBezTo>
                    <a:cubicBezTo>
                      <a:pt x="100" y="23"/>
                      <a:pt x="100" y="23"/>
                      <a:pt x="100" y="23"/>
                    </a:cubicBezTo>
                    <a:cubicBezTo>
                      <a:pt x="100" y="23"/>
                      <a:pt x="100" y="23"/>
                      <a:pt x="100" y="23"/>
                    </a:cubicBezTo>
                    <a:cubicBezTo>
                      <a:pt x="100" y="23"/>
                      <a:pt x="100" y="23"/>
                      <a:pt x="100" y="23"/>
                    </a:cubicBezTo>
                    <a:cubicBezTo>
                      <a:pt x="99" y="23"/>
                      <a:pt x="99" y="23"/>
                      <a:pt x="99" y="23"/>
                    </a:cubicBezTo>
                    <a:cubicBezTo>
                      <a:pt x="99" y="23"/>
                      <a:pt x="99" y="23"/>
                      <a:pt x="99" y="22"/>
                    </a:cubicBezTo>
                    <a:cubicBezTo>
                      <a:pt x="99" y="22"/>
                      <a:pt x="99" y="22"/>
                      <a:pt x="99" y="22"/>
                    </a:cubicBezTo>
                    <a:cubicBezTo>
                      <a:pt x="100" y="22"/>
                      <a:pt x="100" y="23"/>
                      <a:pt x="101" y="23"/>
                    </a:cubicBezTo>
                    <a:cubicBezTo>
                      <a:pt x="101" y="23"/>
                      <a:pt x="102" y="22"/>
                      <a:pt x="102" y="23"/>
                    </a:cubicBezTo>
                    <a:cubicBezTo>
                      <a:pt x="101" y="23"/>
                      <a:pt x="101" y="23"/>
                      <a:pt x="101" y="23"/>
                    </a:cubicBezTo>
                    <a:cubicBezTo>
                      <a:pt x="101" y="23"/>
                      <a:pt x="101" y="23"/>
                      <a:pt x="101" y="23"/>
                    </a:cubicBezTo>
                    <a:cubicBezTo>
                      <a:pt x="101" y="23"/>
                      <a:pt x="101" y="23"/>
                      <a:pt x="101" y="23"/>
                    </a:cubicBezTo>
                    <a:cubicBezTo>
                      <a:pt x="101" y="23"/>
                      <a:pt x="100" y="23"/>
                      <a:pt x="100" y="23"/>
                    </a:cubicBezTo>
                    <a:cubicBezTo>
                      <a:pt x="100" y="23"/>
                      <a:pt x="101" y="23"/>
                      <a:pt x="101" y="23"/>
                    </a:cubicBezTo>
                    <a:cubicBezTo>
                      <a:pt x="101" y="23"/>
                      <a:pt x="101" y="23"/>
                      <a:pt x="101" y="23"/>
                    </a:cubicBezTo>
                    <a:cubicBezTo>
                      <a:pt x="101" y="23"/>
                      <a:pt x="101" y="23"/>
                      <a:pt x="101" y="23"/>
                    </a:cubicBezTo>
                    <a:cubicBezTo>
                      <a:pt x="101" y="23"/>
                      <a:pt x="101" y="23"/>
                      <a:pt x="101" y="23"/>
                    </a:cubicBezTo>
                    <a:cubicBezTo>
                      <a:pt x="102" y="23"/>
                      <a:pt x="102" y="23"/>
                      <a:pt x="102" y="23"/>
                    </a:cubicBezTo>
                    <a:cubicBezTo>
                      <a:pt x="102" y="23"/>
                      <a:pt x="102" y="23"/>
                      <a:pt x="102" y="23"/>
                    </a:cubicBezTo>
                    <a:cubicBezTo>
                      <a:pt x="103" y="23"/>
                      <a:pt x="103" y="23"/>
                      <a:pt x="103" y="23"/>
                    </a:cubicBezTo>
                    <a:cubicBezTo>
                      <a:pt x="103" y="23"/>
                      <a:pt x="103" y="23"/>
                      <a:pt x="103" y="24"/>
                    </a:cubicBezTo>
                    <a:cubicBezTo>
                      <a:pt x="103" y="24"/>
                      <a:pt x="103" y="24"/>
                      <a:pt x="103" y="24"/>
                    </a:cubicBezTo>
                    <a:cubicBezTo>
                      <a:pt x="103" y="24"/>
                      <a:pt x="103" y="24"/>
                      <a:pt x="103" y="24"/>
                    </a:cubicBezTo>
                    <a:cubicBezTo>
                      <a:pt x="103" y="24"/>
                      <a:pt x="103" y="24"/>
                      <a:pt x="103" y="24"/>
                    </a:cubicBezTo>
                    <a:cubicBezTo>
                      <a:pt x="103" y="24"/>
                      <a:pt x="103" y="24"/>
                      <a:pt x="103" y="24"/>
                    </a:cubicBezTo>
                    <a:cubicBezTo>
                      <a:pt x="102" y="23"/>
                      <a:pt x="102" y="23"/>
                      <a:pt x="102" y="23"/>
                    </a:cubicBezTo>
                    <a:cubicBezTo>
                      <a:pt x="102" y="23"/>
                      <a:pt x="101" y="23"/>
                      <a:pt x="101" y="23"/>
                    </a:cubicBezTo>
                    <a:cubicBezTo>
                      <a:pt x="101" y="23"/>
                      <a:pt x="100" y="23"/>
                      <a:pt x="100" y="23"/>
                    </a:cubicBezTo>
                    <a:cubicBezTo>
                      <a:pt x="100" y="23"/>
                      <a:pt x="100" y="23"/>
                      <a:pt x="100" y="23"/>
                    </a:cubicBezTo>
                    <a:cubicBezTo>
                      <a:pt x="99" y="23"/>
                      <a:pt x="99" y="23"/>
                      <a:pt x="99" y="23"/>
                    </a:cubicBezTo>
                    <a:cubicBezTo>
                      <a:pt x="99" y="23"/>
                      <a:pt x="99" y="23"/>
                      <a:pt x="99" y="23"/>
                    </a:cubicBezTo>
                    <a:cubicBezTo>
                      <a:pt x="98" y="23"/>
                      <a:pt x="98" y="23"/>
                      <a:pt x="98" y="23"/>
                    </a:cubicBezTo>
                    <a:cubicBezTo>
                      <a:pt x="98" y="23"/>
                      <a:pt x="98" y="23"/>
                      <a:pt x="97" y="23"/>
                    </a:cubicBezTo>
                    <a:cubicBezTo>
                      <a:pt x="97" y="23"/>
                      <a:pt x="97" y="23"/>
                      <a:pt x="97" y="23"/>
                    </a:cubicBezTo>
                    <a:cubicBezTo>
                      <a:pt x="97" y="23"/>
                      <a:pt x="97" y="23"/>
                      <a:pt x="97" y="23"/>
                    </a:cubicBezTo>
                    <a:cubicBezTo>
                      <a:pt x="97" y="23"/>
                      <a:pt x="97" y="23"/>
                      <a:pt x="97" y="23"/>
                    </a:cubicBezTo>
                    <a:cubicBezTo>
                      <a:pt x="98" y="23"/>
                      <a:pt x="98" y="23"/>
                      <a:pt x="98" y="23"/>
                    </a:cubicBezTo>
                    <a:cubicBezTo>
                      <a:pt x="98" y="23"/>
                      <a:pt x="98" y="23"/>
                      <a:pt x="98" y="23"/>
                    </a:cubicBezTo>
                    <a:cubicBezTo>
                      <a:pt x="98" y="24"/>
                      <a:pt x="98" y="24"/>
                      <a:pt x="98" y="24"/>
                    </a:cubicBezTo>
                    <a:cubicBezTo>
                      <a:pt x="99" y="24"/>
                      <a:pt x="99" y="25"/>
                      <a:pt x="100" y="24"/>
                    </a:cubicBezTo>
                    <a:cubicBezTo>
                      <a:pt x="100" y="24"/>
                      <a:pt x="100" y="24"/>
                      <a:pt x="100" y="24"/>
                    </a:cubicBezTo>
                    <a:cubicBezTo>
                      <a:pt x="100" y="24"/>
                      <a:pt x="100" y="24"/>
                      <a:pt x="100" y="24"/>
                    </a:cubicBezTo>
                    <a:cubicBezTo>
                      <a:pt x="100" y="24"/>
                      <a:pt x="100" y="24"/>
                      <a:pt x="100" y="24"/>
                    </a:cubicBezTo>
                    <a:cubicBezTo>
                      <a:pt x="100" y="24"/>
                      <a:pt x="100" y="24"/>
                      <a:pt x="100" y="24"/>
                    </a:cubicBezTo>
                    <a:cubicBezTo>
                      <a:pt x="99" y="24"/>
                      <a:pt x="97" y="25"/>
                      <a:pt x="96" y="24"/>
                    </a:cubicBezTo>
                    <a:cubicBezTo>
                      <a:pt x="96" y="24"/>
                      <a:pt x="96" y="24"/>
                      <a:pt x="96" y="24"/>
                    </a:cubicBezTo>
                    <a:cubicBezTo>
                      <a:pt x="96" y="24"/>
                      <a:pt x="96" y="24"/>
                      <a:pt x="96" y="24"/>
                    </a:cubicBezTo>
                    <a:cubicBezTo>
                      <a:pt x="96" y="24"/>
                      <a:pt x="96" y="24"/>
                      <a:pt x="95" y="24"/>
                    </a:cubicBezTo>
                    <a:cubicBezTo>
                      <a:pt x="95" y="24"/>
                      <a:pt x="95" y="24"/>
                      <a:pt x="95" y="24"/>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4" y="23"/>
                      <a:pt x="93" y="23"/>
                      <a:pt x="93" y="23"/>
                    </a:cubicBezTo>
                    <a:cubicBezTo>
                      <a:pt x="93" y="23"/>
                      <a:pt x="93" y="23"/>
                      <a:pt x="93" y="23"/>
                    </a:cubicBezTo>
                    <a:cubicBezTo>
                      <a:pt x="92" y="23"/>
                      <a:pt x="91" y="22"/>
                      <a:pt x="90" y="22"/>
                    </a:cubicBezTo>
                    <a:cubicBezTo>
                      <a:pt x="90" y="23"/>
                      <a:pt x="90" y="23"/>
                      <a:pt x="90" y="23"/>
                    </a:cubicBezTo>
                    <a:cubicBezTo>
                      <a:pt x="90" y="22"/>
                      <a:pt x="89" y="22"/>
                      <a:pt x="89" y="23"/>
                    </a:cubicBezTo>
                    <a:cubicBezTo>
                      <a:pt x="89" y="23"/>
                      <a:pt x="89" y="23"/>
                      <a:pt x="89" y="23"/>
                    </a:cubicBezTo>
                    <a:cubicBezTo>
                      <a:pt x="89" y="23"/>
                      <a:pt x="89" y="22"/>
                      <a:pt x="88" y="22"/>
                    </a:cubicBezTo>
                    <a:cubicBezTo>
                      <a:pt x="88" y="23"/>
                      <a:pt x="88" y="23"/>
                      <a:pt x="88" y="23"/>
                    </a:cubicBezTo>
                    <a:cubicBezTo>
                      <a:pt x="88" y="23"/>
                      <a:pt x="87" y="23"/>
                      <a:pt x="87" y="23"/>
                    </a:cubicBezTo>
                    <a:cubicBezTo>
                      <a:pt x="87" y="23"/>
                      <a:pt x="86" y="23"/>
                      <a:pt x="86" y="23"/>
                    </a:cubicBezTo>
                    <a:cubicBezTo>
                      <a:pt x="86" y="23"/>
                      <a:pt x="86" y="23"/>
                      <a:pt x="86" y="23"/>
                    </a:cubicBezTo>
                    <a:cubicBezTo>
                      <a:pt x="86" y="23"/>
                      <a:pt x="86" y="23"/>
                      <a:pt x="86" y="23"/>
                    </a:cubicBezTo>
                    <a:cubicBezTo>
                      <a:pt x="86" y="23"/>
                      <a:pt x="87" y="23"/>
                      <a:pt x="87" y="23"/>
                    </a:cubicBezTo>
                    <a:cubicBezTo>
                      <a:pt x="87" y="23"/>
                      <a:pt x="88" y="23"/>
                      <a:pt x="88" y="23"/>
                    </a:cubicBezTo>
                    <a:cubicBezTo>
                      <a:pt x="88" y="23"/>
                      <a:pt x="88" y="23"/>
                      <a:pt x="88" y="23"/>
                    </a:cubicBezTo>
                    <a:cubicBezTo>
                      <a:pt x="90" y="24"/>
                      <a:pt x="92" y="24"/>
                      <a:pt x="94" y="24"/>
                    </a:cubicBezTo>
                    <a:cubicBezTo>
                      <a:pt x="94" y="24"/>
                      <a:pt x="94" y="24"/>
                      <a:pt x="94" y="24"/>
                    </a:cubicBezTo>
                    <a:cubicBezTo>
                      <a:pt x="94" y="24"/>
                      <a:pt x="94" y="24"/>
                      <a:pt x="95" y="24"/>
                    </a:cubicBezTo>
                    <a:cubicBezTo>
                      <a:pt x="95" y="24"/>
                      <a:pt x="95" y="24"/>
                      <a:pt x="95" y="24"/>
                    </a:cubicBezTo>
                    <a:cubicBezTo>
                      <a:pt x="95" y="24"/>
                      <a:pt x="95" y="24"/>
                      <a:pt x="95" y="24"/>
                    </a:cubicBezTo>
                    <a:cubicBezTo>
                      <a:pt x="96" y="24"/>
                      <a:pt x="96" y="24"/>
                      <a:pt x="96" y="24"/>
                    </a:cubicBezTo>
                    <a:cubicBezTo>
                      <a:pt x="96" y="24"/>
                      <a:pt x="96" y="24"/>
                      <a:pt x="96" y="24"/>
                    </a:cubicBezTo>
                    <a:cubicBezTo>
                      <a:pt x="96"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ubicBezTo>
                      <a:pt x="94" y="24"/>
                      <a:pt x="95" y="24"/>
                      <a:pt x="94" y="24"/>
                    </a:cubicBezTo>
                    <a:cubicBezTo>
                      <a:pt x="92" y="24"/>
                      <a:pt x="91" y="24"/>
                      <a:pt x="89" y="24"/>
                    </a:cubicBezTo>
                    <a:cubicBezTo>
                      <a:pt x="89" y="24"/>
                      <a:pt x="89" y="24"/>
                      <a:pt x="89" y="24"/>
                    </a:cubicBezTo>
                    <a:cubicBezTo>
                      <a:pt x="88" y="24"/>
                      <a:pt x="88" y="24"/>
                      <a:pt x="88" y="24"/>
                    </a:cubicBezTo>
                    <a:cubicBezTo>
                      <a:pt x="88"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9" y="24"/>
                      <a:pt x="89" y="24"/>
                      <a:pt x="89" y="24"/>
                    </a:cubicBezTo>
                    <a:cubicBezTo>
                      <a:pt x="89" y="25"/>
                      <a:pt x="91" y="24"/>
                      <a:pt x="92" y="24"/>
                    </a:cubicBezTo>
                    <a:cubicBezTo>
                      <a:pt x="92" y="25"/>
                      <a:pt x="93" y="25"/>
                      <a:pt x="93" y="25"/>
                    </a:cubicBezTo>
                    <a:cubicBezTo>
                      <a:pt x="94" y="25"/>
                      <a:pt x="94" y="25"/>
                      <a:pt x="94" y="25"/>
                    </a:cubicBezTo>
                    <a:cubicBezTo>
                      <a:pt x="94" y="25"/>
                      <a:pt x="95" y="25"/>
                      <a:pt x="95" y="25"/>
                    </a:cubicBezTo>
                    <a:cubicBezTo>
                      <a:pt x="97" y="25"/>
                      <a:pt x="98" y="25"/>
                      <a:pt x="99" y="25"/>
                    </a:cubicBezTo>
                    <a:cubicBezTo>
                      <a:pt x="100" y="25"/>
                      <a:pt x="101" y="25"/>
                      <a:pt x="101" y="25"/>
                    </a:cubicBezTo>
                    <a:cubicBezTo>
                      <a:pt x="101" y="25"/>
                      <a:pt x="102" y="26"/>
                      <a:pt x="102" y="26"/>
                    </a:cubicBezTo>
                    <a:cubicBezTo>
                      <a:pt x="103" y="26"/>
                      <a:pt x="103" y="26"/>
                      <a:pt x="104" y="26"/>
                    </a:cubicBezTo>
                    <a:cubicBezTo>
                      <a:pt x="106" y="26"/>
                      <a:pt x="108" y="26"/>
                      <a:pt x="109" y="26"/>
                    </a:cubicBezTo>
                    <a:cubicBezTo>
                      <a:pt x="109" y="26"/>
                      <a:pt x="109" y="27"/>
                      <a:pt x="110" y="27"/>
                    </a:cubicBezTo>
                    <a:cubicBezTo>
                      <a:pt x="109" y="27"/>
                      <a:pt x="110" y="26"/>
                      <a:pt x="110" y="27"/>
                    </a:cubicBezTo>
                    <a:cubicBezTo>
                      <a:pt x="112" y="27"/>
                      <a:pt x="113" y="27"/>
                      <a:pt x="115" y="27"/>
                    </a:cubicBezTo>
                    <a:cubicBezTo>
                      <a:pt x="114" y="28"/>
                      <a:pt x="115" y="27"/>
                      <a:pt x="115" y="27"/>
                    </a:cubicBezTo>
                    <a:cubicBezTo>
                      <a:pt x="116" y="27"/>
                      <a:pt x="116" y="27"/>
                      <a:pt x="117" y="27"/>
                    </a:cubicBezTo>
                    <a:cubicBezTo>
                      <a:pt x="118" y="27"/>
                      <a:pt x="119" y="28"/>
                      <a:pt x="120" y="28"/>
                    </a:cubicBezTo>
                    <a:cubicBezTo>
                      <a:pt x="120" y="28"/>
                      <a:pt x="120" y="28"/>
                      <a:pt x="120" y="28"/>
                    </a:cubicBezTo>
                    <a:cubicBezTo>
                      <a:pt x="120" y="28"/>
                      <a:pt x="121" y="28"/>
                      <a:pt x="121" y="28"/>
                    </a:cubicBezTo>
                    <a:cubicBezTo>
                      <a:pt x="122" y="28"/>
                      <a:pt x="123" y="29"/>
                      <a:pt x="123" y="28"/>
                    </a:cubicBezTo>
                    <a:cubicBezTo>
                      <a:pt x="124" y="28"/>
                      <a:pt x="124" y="28"/>
                      <a:pt x="124" y="28"/>
                    </a:cubicBezTo>
                    <a:cubicBezTo>
                      <a:pt x="124" y="28"/>
                      <a:pt x="124" y="28"/>
                      <a:pt x="124" y="28"/>
                    </a:cubicBezTo>
                    <a:cubicBezTo>
                      <a:pt x="124" y="28"/>
                      <a:pt x="125" y="28"/>
                      <a:pt x="125" y="28"/>
                    </a:cubicBezTo>
                    <a:cubicBezTo>
                      <a:pt x="125" y="29"/>
                      <a:pt x="125" y="29"/>
                      <a:pt x="125" y="29"/>
                    </a:cubicBezTo>
                    <a:cubicBezTo>
                      <a:pt x="124" y="29"/>
                      <a:pt x="124" y="29"/>
                      <a:pt x="124" y="28"/>
                    </a:cubicBezTo>
                    <a:cubicBezTo>
                      <a:pt x="123" y="28"/>
                      <a:pt x="123" y="28"/>
                      <a:pt x="123" y="28"/>
                    </a:cubicBezTo>
                    <a:cubicBezTo>
                      <a:pt x="123" y="28"/>
                      <a:pt x="123" y="28"/>
                      <a:pt x="123" y="28"/>
                    </a:cubicBezTo>
                    <a:cubicBezTo>
                      <a:pt x="123" y="29"/>
                      <a:pt x="123" y="28"/>
                      <a:pt x="122" y="28"/>
                    </a:cubicBezTo>
                    <a:cubicBezTo>
                      <a:pt x="122" y="28"/>
                      <a:pt x="122" y="29"/>
                      <a:pt x="122" y="29"/>
                    </a:cubicBezTo>
                    <a:cubicBezTo>
                      <a:pt x="121" y="29"/>
                      <a:pt x="120" y="29"/>
                      <a:pt x="119" y="29"/>
                    </a:cubicBezTo>
                    <a:cubicBezTo>
                      <a:pt x="119" y="28"/>
                      <a:pt x="118" y="28"/>
                      <a:pt x="118" y="28"/>
                    </a:cubicBezTo>
                    <a:cubicBezTo>
                      <a:pt x="118" y="28"/>
                      <a:pt x="118" y="28"/>
                      <a:pt x="118"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3" y="29"/>
                      <a:pt x="107" y="27"/>
                      <a:pt x="103" y="27"/>
                    </a:cubicBezTo>
                    <a:cubicBezTo>
                      <a:pt x="103" y="27"/>
                      <a:pt x="103" y="27"/>
                      <a:pt x="103" y="27"/>
                    </a:cubicBezTo>
                    <a:cubicBezTo>
                      <a:pt x="102" y="27"/>
                      <a:pt x="101" y="27"/>
                      <a:pt x="100" y="27"/>
                    </a:cubicBezTo>
                    <a:cubicBezTo>
                      <a:pt x="100" y="27"/>
                      <a:pt x="100" y="27"/>
                      <a:pt x="100" y="27"/>
                    </a:cubicBezTo>
                    <a:cubicBezTo>
                      <a:pt x="99" y="27"/>
                      <a:pt x="97" y="26"/>
                      <a:pt x="96" y="26"/>
                    </a:cubicBezTo>
                    <a:cubicBezTo>
                      <a:pt x="96" y="26"/>
                      <a:pt x="96" y="26"/>
                      <a:pt x="96" y="26"/>
                    </a:cubicBezTo>
                    <a:cubicBezTo>
                      <a:pt x="96" y="26"/>
                      <a:pt x="96" y="26"/>
                      <a:pt x="96" y="26"/>
                    </a:cubicBezTo>
                    <a:cubicBezTo>
                      <a:pt x="96" y="27"/>
                      <a:pt x="96" y="27"/>
                      <a:pt x="96" y="27"/>
                    </a:cubicBezTo>
                    <a:cubicBezTo>
                      <a:pt x="97" y="27"/>
                      <a:pt x="99" y="27"/>
                      <a:pt x="100" y="27"/>
                    </a:cubicBezTo>
                    <a:cubicBezTo>
                      <a:pt x="100" y="27"/>
                      <a:pt x="100" y="27"/>
                      <a:pt x="100" y="27"/>
                    </a:cubicBezTo>
                    <a:cubicBezTo>
                      <a:pt x="101" y="28"/>
                      <a:pt x="101" y="27"/>
                      <a:pt x="101" y="28"/>
                    </a:cubicBezTo>
                    <a:cubicBezTo>
                      <a:pt x="101" y="28"/>
                      <a:pt x="101" y="28"/>
                      <a:pt x="101" y="28"/>
                    </a:cubicBezTo>
                    <a:cubicBezTo>
                      <a:pt x="102" y="28"/>
                      <a:pt x="102" y="28"/>
                      <a:pt x="102" y="28"/>
                    </a:cubicBezTo>
                    <a:cubicBezTo>
                      <a:pt x="103" y="28"/>
                      <a:pt x="105" y="29"/>
                      <a:pt x="106" y="29"/>
                    </a:cubicBezTo>
                    <a:cubicBezTo>
                      <a:pt x="106" y="29"/>
                      <a:pt x="106" y="29"/>
                      <a:pt x="106" y="29"/>
                    </a:cubicBezTo>
                    <a:cubicBezTo>
                      <a:pt x="107" y="29"/>
                      <a:pt x="108" y="29"/>
                      <a:pt x="109" y="29"/>
                    </a:cubicBezTo>
                    <a:cubicBezTo>
                      <a:pt x="110" y="29"/>
                      <a:pt x="112" y="29"/>
                      <a:pt x="114" y="29"/>
                    </a:cubicBezTo>
                    <a:cubicBezTo>
                      <a:pt x="114" y="29"/>
                      <a:pt x="115" y="29"/>
                      <a:pt x="115" y="30"/>
                    </a:cubicBezTo>
                    <a:cubicBezTo>
                      <a:pt x="116" y="30"/>
                      <a:pt x="116" y="30"/>
                      <a:pt x="116" y="30"/>
                    </a:cubicBezTo>
                    <a:cubicBezTo>
                      <a:pt x="116" y="30"/>
                      <a:pt x="116" y="30"/>
                      <a:pt x="116" y="30"/>
                    </a:cubicBezTo>
                    <a:cubicBezTo>
                      <a:pt x="116" y="30"/>
                      <a:pt x="116" y="30"/>
                      <a:pt x="117" y="30"/>
                    </a:cubicBezTo>
                    <a:cubicBezTo>
                      <a:pt x="117" y="30"/>
                      <a:pt x="116" y="30"/>
                      <a:pt x="116" y="30"/>
                    </a:cubicBezTo>
                    <a:cubicBezTo>
                      <a:pt x="117" y="30"/>
                      <a:pt x="118" y="30"/>
                      <a:pt x="118" y="30"/>
                    </a:cubicBezTo>
                    <a:cubicBezTo>
                      <a:pt x="118" y="31"/>
                      <a:pt x="118" y="31"/>
                      <a:pt x="118" y="31"/>
                    </a:cubicBezTo>
                    <a:cubicBezTo>
                      <a:pt x="118" y="31"/>
                      <a:pt x="117" y="31"/>
                      <a:pt x="117" y="31"/>
                    </a:cubicBezTo>
                    <a:cubicBezTo>
                      <a:pt x="116" y="31"/>
                      <a:pt x="115" y="30"/>
                      <a:pt x="114" y="30"/>
                    </a:cubicBezTo>
                    <a:cubicBezTo>
                      <a:pt x="111" y="31"/>
                      <a:pt x="109" y="30"/>
                      <a:pt x="106" y="30"/>
                    </a:cubicBezTo>
                    <a:cubicBezTo>
                      <a:pt x="105" y="30"/>
                      <a:pt x="105" y="30"/>
                      <a:pt x="104" y="30"/>
                    </a:cubicBezTo>
                    <a:cubicBezTo>
                      <a:pt x="103" y="30"/>
                      <a:pt x="101" y="30"/>
                      <a:pt x="99" y="29"/>
                    </a:cubicBezTo>
                    <a:cubicBezTo>
                      <a:pt x="99" y="29"/>
                      <a:pt x="98" y="29"/>
                      <a:pt x="98" y="29"/>
                    </a:cubicBezTo>
                    <a:cubicBezTo>
                      <a:pt x="98" y="29"/>
                      <a:pt x="97" y="29"/>
                      <a:pt x="97" y="29"/>
                    </a:cubicBezTo>
                    <a:cubicBezTo>
                      <a:pt x="96" y="29"/>
                      <a:pt x="96" y="29"/>
                      <a:pt x="96" y="29"/>
                    </a:cubicBezTo>
                    <a:cubicBezTo>
                      <a:pt x="96" y="29"/>
                      <a:pt x="96" y="29"/>
                      <a:pt x="95" y="29"/>
                    </a:cubicBezTo>
                    <a:cubicBezTo>
                      <a:pt x="95" y="30"/>
                      <a:pt x="96" y="30"/>
                      <a:pt x="95" y="30"/>
                    </a:cubicBezTo>
                    <a:cubicBezTo>
                      <a:pt x="95" y="29"/>
                      <a:pt x="94" y="29"/>
                      <a:pt x="93" y="29"/>
                    </a:cubicBezTo>
                    <a:cubicBezTo>
                      <a:pt x="92" y="29"/>
                      <a:pt x="91" y="29"/>
                      <a:pt x="91" y="29"/>
                    </a:cubicBezTo>
                    <a:cubicBezTo>
                      <a:pt x="90" y="29"/>
                      <a:pt x="89" y="29"/>
                      <a:pt x="88" y="29"/>
                    </a:cubicBezTo>
                    <a:cubicBezTo>
                      <a:pt x="88" y="29"/>
                      <a:pt x="88" y="29"/>
                      <a:pt x="88" y="29"/>
                    </a:cubicBezTo>
                    <a:cubicBezTo>
                      <a:pt x="88" y="29"/>
                      <a:pt x="87" y="29"/>
                      <a:pt x="87" y="29"/>
                    </a:cubicBezTo>
                    <a:cubicBezTo>
                      <a:pt x="87" y="29"/>
                      <a:pt x="87" y="29"/>
                      <a:pt x="87" y="29"/>
                    </a:cubicBezTo>
                    <a:cubicBezTo>
                      <a:pt x="87" y="29"/>
                      <a:pt x="87" y="29"/>
                      <a:pt x="87" y="29"/>
                    </a:cubicBezTo>
                    <a:cubicBezTo>
                      <a:pt x="86" y="29"/>
                      <a:pt x="86" y="29"/>
                      <a:pt x="86" y="29"/>
                    </a:cubicBezTo>
                    <a:cubicBezTo>
                      <a:pt x="86" y="29"/>
                      <a:pt x="87" y="29"/>
                      <a:pt x="87" y="29"/>
                    </a:cubicBezTo>
                    <a:cubicBezTo>
                      <a:pt x="86" y="29"/>
                      <a:pt x="86" y="29"/>
                      <a:pt x="86" y="29"/>
                    </a:cubicBezTo>
                    <a:cubicBezTo>
                      <a:pt x="86" y="29"/>
                      <a:pt x="85" y="29"/>
                      <a:pt x="85" y="29"/>
                    </a:cubicBezTo>
                    <a:cubicBezTo>
                      <a:pt x="85" y="29"/>
                      <a:pt x="85" y="29"/>
                      <a:pt x="85" y="29"/>
                    </a:cubicBezTo>
                    <a:cubicBezTo>
                      <a:pt x="85" y="28"/>
                      <a:pt x="84" y="29"/>
                      <a:pt x="84" y="29"/>
                    </a:cubicBezTo>
                    <a:cubicBezTo>
                      <a:pt x="84" y="29"/>
                      <a:pt x="83" y="29"/>
                      <a:pt x="83" y="29"/>
                    </a:cubicBezTo>
                    <a:cubicBezTo>
                      <a:pt x="83" y="29"/>
                      <a:pt x="83" y="29"/>
                      <a:pt x="83" y="29"/>
                    </a:cubicBezTo>
                    <a:cubicBezTo>
                      <a:pt x="83" y="29"/>
                      <a:pt x="83" y="29"/>
                      <a:pt x="83" y="29"/>
                    </a:cubicBezTo>
                    <a:cubicBezTo>
                      <a:pt x="83" y="29"/>
                      <a:pt x="82" y="29"/>
                      <a:pt x="82" y="29"/>
                    </a:cubicBezTo>
                    <a:cubicBezTo>
                      <a:pt x="82" y="29"/>
                      <a:pt x="81" y="29"/>
                      <a:pt x="81" y="29"/>
                    </a:cubicBezTo>
                    <a:cubicBezTo>
                      <a:pt x="81" y="29"/>
                      <a:pt x="81" y="29"/>
                      <a:pt x="81" y="29"/>
                    </a:cubicBezTo>
                    <a:cubicBezTo>
                      <a:pt x="81" y="29"/>
                      <a:pt x="81" y="29"/>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0" y="29"/>
                      <a:pt x="79" y="28"/>
                      <a:pt x="78" y="28"/>
                    </a:cubicBezTo>
                    <a:cubicBezTo>
                      <a:pt x="78" y="28"/>
                      <a:pt x="78" y="28"/>
                      <a:pt x="78" y="28"/>
                    </a:cubicBezTo>
                    <a:cubicBezTo>
                      <a:pt x="78" y="28"/>
                      <a:pt x="78" y="28"/>
                      <a:pt x="78" y="28"/>
                    </a:cubicBezTo>
                    <a:cubicBezTo>
                      <a:pt x="77" y="28"/>
                      <a:pt x="77" y="28"/>
                      <a:pt x="77" y="28"/>
                    </a:cubicBezTo>
                    <a:cubicBezTo>
                      <a:pt x="77" y="28"/>
                      <a:pt x="77" y="28"/>
                      <a:pt x="77" y="28"/>
                    </a:cubicBezTo>
                    <a:cubicBezTo>
                      <a:pt x="76" y="28"/>
                      <a:pt x="75" y="28"/>
                      <a:pt x="75" y="28"/>
                    </a:cubicBezTo>
                    <a:cubicBezTo>
                      <a:pt x="75" y="28"/>
                      <a:pt x="75" y="28"/>
                      <a:pt x="75" y="28"/>
                    </a:cubicBezTo>
                    <a:cubicBezTo>
                      <a:pt x="75" y="28"/>
                      <a:pt x="75" y="28"/>
                      <a:pt x="75" y="28"/>
                    </a:cubicBezTo>
                    <a:cubicBezTo>
                      <a:pt x="75" y="28"/>
                      <a:pt x="75" y="28"/>
                      <a:pt x="75" y="28"/>
                    </a:cubicBezTo>
                    <a:cubicBezTo>
                      <a:pt x="75" y="28"/>
                      <a:pt x="75" y="28"/>
                      <a:pt x="75" y="28"/>
                    </a:cubicBezTo>
                    <a:cubicBezTo>
                      <a:pt x="75" y="28"/>
                      <a:pt x="74" y="28"/>
                      <a:pt x="74" y="28"/>
                    </a:cubicBezTo>
                    <a:cubicBezTo>
                      <a:pt x="74" y="28"/>
                      <a:pt x="74" y="28"/>
                      <a:pt x="74" y="28"/>
                    </a:cubicBezTo>
                    <a:cubicBezTo>
                      <a:pt x="74" y="28"/>
                      <a:pt x="74" y="28"/>
                      <a:pt x="74" y="28"/>
                    </a:cubicBezTo>
                    <a:cubicBezTo>
                      <a:pt x="74" y="28"/>
                      <a:pt x="73"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1" y="28"/>
                      <a:pt x="71" y="28"/>
                    </a:cubicBezTo>
                    <a:cubicBezTo>
                      <a:pt x="71" y="28"/>
                      <a:pt x="71" y="28"/>
                      <a:pt x="71" y="28"/>
                    </a:cubicBezTo>
                    <a:cubicBezTo>
                      <a:pt x="71" y="28"/>
                      <a:pt x="71" y="28"/>
                      <a:pt x="71" y="28"/>
                    </a:cubicBezTo>
                    <a:cubicBezTo>
                      <a:pt x="71" y="28"/>
                      <a:pt x="71" y="28"/>
                      <a:pt x="71" y="28"/>
                    </a:cubicBezTo>
                    <a:cubicBezTo>
                      <a:pt x="71"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9"/>
                      <a:pt x="73" y="28"/>
                      <a:pt x="73" y="29"/>
                    </a:cubicBezTo>
                    <a:cubicBezTo>
                      <a:pt x="71" y="29"/>
                      <a:pt x="70" y="28"/>
                      <a:pt x="68" y="28"/>
                    </a:cubicBezTo>
                    <a:cubicBezTo>
                      <a:pt x="68" y="28"/>
                      <a:pt x="68" y="28"/>
                      <a:pt x="68" y="28"/>
                    </a:cubicBezTo>
                    <a:cubicBezTo>
                      <a:pt x="68" y="28"/>
                      <a:pt x="68" y="28"/>
                      <a:pt x="68" y="28"/>
                    </a:cubicBezTo>
                    <a:cubicBezTo>
                      <a:pt x="68" y="28"/>
                      <a:pt x="67" y="28"/>
                      <a:pt x="67" y="28"/>
                    </a:cubicBezTo>
                    <a:cubicBezTo>
                      <a:pt x="67" y="28"/>
                      <a:pt x="67" y="28"/>
                      <a:pt x="67" y="28"/>
                    </a:cubicBezTo>
                    <a:cubicBezTo>
                      <a:pt x="66" y="28"/>
                      <a:pt x="66"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4" y="28"/>
                      <a:pt x="64" y="28"/>
                    </a:cubicBezTo>
                    <a:cubicBezTo>
                      <a:pt x="64" y="28"/>
                      <a:pt x="64" y="28"/>
                      <a:pt x="64" y="28"/>
                    </a:cubicBezTo>
                    <a:cubicBezTo>
                      <a:pt x="64" y="28"/>
                      <a:pt x="63" y="28"/>
                      <a:pt x="63" y="28"/>
                    </a:cubicBezTo>
                    <a:cubicBezTo>
                      <a:pt x="63" y="28"/>
                      <a:pt x="62" y="28"/>
                      <a:pt x="62" y="28"/>
                    </a:cubicBezTo>
                    <a:cubicBezTo>
                      <a:pt x="62" y="28"/>
                      <a:pt x="62" y="28"/>
                      <a:pt x="62" y="28"/>
                    </a:cubicBezTo>
                    <a:cubicBezTo>
                      <a:pt x="62" y="28"/>
                      <a:pt x="62" y="28"/>
                      <a:pt x="62" y="28"/>
                    </a:cubicBezTo>
                    <a:cubicBezTo>
                      <a:pt x="62" y="28"/>
                      <a:pt x="62" y="28"/>
                      <a:pt x="62" y="28"/>
                    </a:cubicBezTo>
                    <a:cubicBezTo>
                      <a:pt x="62" y="28"/>
                      <a:pt x="63" y="28"/>
                      <a:pt x="63" y="28"/>
                    </a:cubicBezTo>
                    <a:cubicBezTo>
                      <a:pt x="63" y="28"/>
                      <a:pt x="64" y="28"/>
                      <a:pt x="64" y="28"/>
                    </a:cubicBezTo>
                    <a:cubicBezTo>
                      <a:pt x="64" y="29"/>
                      <a:pt x="64" y="29"/>
                      <a:pt x="65" y="28"/>
                    </a:cubicBezTo>
                    <a:cubicBezTo>
                      <a:pt x="65" y="28"/>
                      <a:pt x="65" y="28"/>
                      <a:pt x="65" y="28"/>
                    </a:cubicBezTo>
                    <a:cubicBezTo>
                      <a:pt x="65" y="28"/>
                      <a:pt x="65" y="28"/>
                      <a:pt x="65" y="28"/>
                    </a:cubicBezTo>
                    <a:cubicBezTo>
                      <a:pt x="66" y="29"/>
                      <a:pt x="68" y="29"/>
                      <a:pt x="67" y="29"/>
                    </a:cubicBezTo>
                    <a:cubicBezTo>
                      <a:pt x="67" y="29"/>
                      <a:pt x="67" y="29"/>
                      <a:pt x="67" y="29"/>
                    </a:cubicBezTo>
                    <a:cubicBezTo>
                      <a:pt x="68" y="29"/>
                      <a:pt x="68" y="29"/>
                      <a:pt x="68" y="29"/>
                    </a:cubicBezTo>
                    <a:cubicBezTo>
                      <a:pt x="68" y="29"/>
                      <a:pt x="68" y="29"/>
                      <a:pt x="68" y="29"/>
                    </a:cubicBezTo>
                    <a:cubicBezTo>
                      <a:pt x="68" y="29"/>
                      <a:pt x="68" y="29"/>
                      <a:pt x="68" y="29"/>
                    </a:cubicBezTo>
                    <a:cubicBezTo>
                      <a:pt x="69" y="29"/>
                      <a:pt x="69" y="29"/>
                      <a:pt x="69" y="29"/>
                    </a:cubicBezTo>
                    <a:cubicBezTo>
                      <a:pt x="70" y="29"/>
                      <a:pt x="71" y="29"/>
                      <a:pt x="71" y="29"/>
                    </a:cubicBezTo>
                    <a:cubicBezTo>
                      <a:pt x="72" y="29"/>
                      <a:pt x="73" y="30"/>
                      <a:pt x="74" y="30"/>
                    </a:cubicBezTo>
                    <a:cubicBezTo>
                      <a:pt x="75" y="30"/>
                      <a:pt x="75" y="30"/>
                      <a:pt x="75" y="30"/>
                    </a:cubicBezTo>
                    <a:cubicBezTo>
                      <a:pt x="76" y="30"/>
                      <a:pt x="76" y="30"/>
                      <a:pt x="76" y="30"/>
                    </a:cubicBezTo>
                    <a:cubicBezTo>
                      <a:pt x="77" y="30"/>
                      <a:pt x="77" y="30"/>
                      <a:pt x="77" y="30"/>
                    </a:cubicBezTo>
                    <a:cubicBezTo>
                      <a:pt x="78" y="30"/>
                      <a:pt x="79" y="30"/>
                      <a:pt x="80" y="30"/>
                    </a:cubicBezTo>
                    <a:cubicBezTo>
                      <a:pt x="80" y="30"/>
                      <a:pt x="80" y="30"/>
                      <a:pt x="80" y="30"/>
                    </a:cubicBezTo>
                    <a:cubicBezTo>
                      <a:pt x="81" y="30"/>
                      <a:pt x="82" y="30"/>
                      <a:pt x="82" y="30"/>
                    </a:cubicBezTo>
                    <a:cubicBezTo>
                      <a:pt x="83" y="31"/>
                      <a:pt x="83" y="31"/>
                      <a:pt x="83" y="31"/>
                    </a:cubicBezTo>
                    <a:cubicBezTo>
                      <a:pt x="83" y="31"/>
                      <a:pt x="83" y="31"/>
                      <a:pt x="83" y="31"/>
                    </a:cubicBezTo>
                    <a:cubicBezTo>
                      <a:pt x="82" y="31"/>
                      <a:pt x="81" y="31"/>
                      <a:pt x="81" y="30"/>
                    </a:cubicBezTo>
                    <a:cubicBezTo>
                      <a:pt x="81" y="31"/>
                      <a:pt x="80" y="31"/>
                      <a:pt x="80" y="31"/>
                    </a:cubicBezTo>
                    <a:cubicBezTo>
                      <a:pt x="80" y="30"/>
                      <a:pt x="79" y="31"/>
                      <a:pt x="78" y="30"/>
                    </a:cubicBezTo>
                    <a:cubicBezTo>
                      <a:pt x="78" y="31"/>
                      <a:pt x="78" y="30"/>
                      <a:pt x="78" y="31"/>
                    </a:cubicBezTo>
                    <a:cubicBezTo>
                      <a:pt x="78" y="31"/>
                      <a:pt x="78" y="31"/>
                      <a:pt x="78" y="31"/>
                    </a:cubicBezTo>
                    <a:cubicBezTo>
                      <a:pt x="78" y="31"/>
                      <a:pt x="77" y="31"/>
                      <a:pt x="77" y="31"/>
                    </a:cubicBezTo>
                    <a:cubicBezTo>
                      <a:pt x="77" y="31"/>
                      <a:pt x="77" y="31"/>
                      <a:pt x="77" y="31"/>
                    </a:cubicBezTo>
                    <a:cubicBezTo>
                      <a:pt x="77" y="31"/>
                      <a:pt x="77" y="31"/>
                      <a:pt x="77" y="31"/>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1"/>
                      <a:pt x="77" y="30"/>
                    </a:cubicBezTo>
                    <a:cubicBezTo>
                      <a:pt x="77" y="30"/>
                      <a:pt x="77" y="30"/>
                      <a:pt x="77" y="31"/>
                    </a:cubicBezTo>
                    <a:cubicBezTo>
                      <a:pt x="77" y="31"/>
                      <a:pt x="77" y="31"/>
                      <a:pt x="77" y="31"/>
                    </a:cubicBezTo>
                    <a:cubicBezTo>
                      <a:pt x="77" y="31"/>
                      <a:pt x="77" y="31"/>
                      <a:pt x="77" y="31"/>
                    </a:cubicBezTo>
                    <a:cubicBezTo>
                      <a:pt x="77" y="31"/>
                      <a:pt x="77" y="31"/>
                      <a:pt x="77" y="31"/>
                    </a:cubicBezTo>
                    <a:cubicBezTo>
                      <a:pt x="77" y="31"/>
                      <a:pt x="76" y="31"/>
                      <a:pt x="76" y="30"/>
                    </a:cubicBezTo>
                    <a:cubicBezTo>
                      <a:pt x="76" y="30"/>
                      <a:pt x="76" y="31"/>
                      <a:pt x="75" y="30"/>
                    </a:cubicBezTo>
                    <a:cubicBezTo>
                      <a:pt x="75" y="31"/>
                      <a:pt x="75" y="31"/>
                      <a:pt x="75" y="31"/>
                    </a:cubicBezTo>
                    <a:cubicBezTo>
                      <a:pt x="75" y="31"/>
                      <a:pt x="75" y="31"/>
                      <a:pt x="74" y="31"/>
                    </a:cubicBezTo>
                    <a:cubicBezTo>
                      <a:pt x="74" y="31"/>
                      <a:pt x="74" y="31"/>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3" y="30"/>
                      <a:pt x="73" y="30"/>
                    </a:cubicBezTo>
                    <a:cubicBezTo>
                      <a:pt x="73" y="30"/>
                      <a:pt x="73" y="30"/>
                      <a:pt x="73" y="30"/>
                    </a:cubicBezTo>
                    <a:cubicBezTo>
                      <a:pt x="73" y="30"/>
                      <a:pt x="73"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1"/>
                    </a:cubicBezTo>
                    <a:cubicBezTo>
                      <a:pt x="72" y="31"/>
                      <a:pt x="72" y="31"/>
                      <a:pt x="72" y="31"/>
                    </a:cubicBezTo>
                    <a:cubicBezTo>
                      <a:pt x="72" y="31"/>
                      <a:pt x="72" y="31"/>
                      <a:pt x="72" y="31"/>
                    </a:cubicBezTo>
                    <a:cubicBezTo>
                      <a:pt x="72" y="31"/>
                      <a:pt x="72" y="31"/>
                      <a:pt x="73" y="31"/>
                    </a:cubicBezTo>
                    <a:cubicBezTo>
                      <a:pt x="73" y="31"/>
                      <a:pt x="73" y="31"/>
                      <a:pt x="73" y="31"/>
                    </a:cubicBezTo>
                    <a:cubicBezTo>
                      <a:pt x="73" y="31"/>
                      <a:pt x="73" y="31"/>
                      <a:pt x="73" y="31"/>
                    </a:cubicBezTo>
                    <a:cubicBezTo>
                      <a:pt x="73" y="31"/>
                      <a:pt x="73" y="31"/>
                      <a:pt x="74" y="31"/>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6" y="31"/>
                      <a:pt x="77" y="31"/>
                    </a:cubicBezTo>
                    <a:cubicBezTo>
                      <a:pt x="77" y="31"/>
                      <a:pt x="77" y="31"/>
                      <a:pt x="77" y="31"/>
                    </a:cubicBezTo>
                    <a:cubicBezTo>
                      <a:pt x="77" y="31"/>
                      <a:pt x="77" y="31"/>
                      <a:pt x="77" y="31"/>
                    </a:cubicBezTo>
                    <a:cubicBezTo>
                      <a:pt x="77" y="31"/>
                      <a:pt x="78" y="31"/>
                      <a:pt x="78" y="31"/>
                    </a:cubicBezTo>
                    <a:cubicBezTo>
                      <a:pt x="78" y="31"/>
                      <a:pt x="78" y="31"/>
                      <a:pt x="78" y="31"/>
                    </a:cubicBezTo>
                    <a:cubicBezTo>
                      <a:pt x="78" y="31"/>
                      <a:pt x="80" y="32"/>
                      <a:pt x="80" y="31"/>
                    </a:cubicBezTo>
                    <a:cubicBezTo>
                      <a:pt x="80" y="32"/>
                      <a:pt x="81" y="31"/>
                      <a:pt x="82" y="32"/>
                    </a:cubicBezTo>
                    <a:cubicBezTo>
                      <a:pt x="82" y="32"/>
                      <a:pt x="82" y="32"/>
                      <a:pt x="82" y="32"/>
                    </a:cubicBezTo>
                    <a:cubicBezTo>
                      <a:pt x="82" y="32"/>
                      <a:pt x="82" y="32"/>
                      <a:pt x="82" y="32"/>
                    </a:cubicBezTo>
                    <a:cubicBezTo>
                      <a:pt x="82" y="32"/>
                      <a:pt x="82" y="32"/>
                      <a:pt x="82" y="32"/>
                    </a:cubicBezTo>
                    <a:cubicBezTo>
                      <a:pt x="82" y="32"/>
                      <a:pt x="82" y="32"/>
                      <a:pt x="82" y="32"/>
                    </a:cubicBezTo>
                    <a:cubicBezTo>
                      <a:pt x="83" y="32"/>
                      <a:pt x="83" y="32"/>
                      <a:pt x="83" y="32"/>
                    </a:cubicBezTo>
                    <a:cubicBezTo>
                      <a:pt x="83" y="32"/>
                      <a:pt x="83" y="32"/>
                      <a:pt x="83" y="32"/>
                    </a:cubicBezTo>
                    <a:cubicBezTo>
                      <a:pt x="83" y="32"/>
                      <a:pt x="83" y="32"/>
                      <a:pt x="82" y="32"/>
                    </a:cubicBezTo>
                    <a:cubicBezTo>
                      <a:pt x="83" y="32"/>
                      <a:pt x="83" y="32"/>
                      <a:pt x="83" y="32"/>
                    </a:cubicBezTo>
                    <a:cubicBezTo>
                      <a:pt x="82" y="32"/>
                      <a:pt x="82" y="32"/>
                      <a:pt x="82" y="32"/>
                    </a:cubicBezTo>
                    <a:cubicBezTo>
                      <a:pt x="82" y="32"/>
                      <a:pt x="82" y="32"/>
                      <a:pt x="82" y="32"/>
                    </a:cubicBezTo>
                    <a:cubicBezTo>
                      <a:pt x="80" y="32"/>
                      <a:pt x="78" y="32"/>
                      <a:pt x="76" y="32"/>
                    </a:cubicBezTo>
                    <a:cubicBezTo>
                      <a:pt x="76" y="32"/>
                      <a:pt x="76" y="32"/>
                      <a:pt x="76" y="32"/>
                    </a:cubicBezTo>
                    <a:cubicBezTo>
                      <a:pt x="76" y="32"/>
                      <a:pt x="76" y="32"/>
                      <a:pt x="76" y="32"/>
                    </a:cubicBezTo>
                    <a:cubicBezTo>
                      <a:pt x="76" y="32"/>
                      <a:pt x="76" y="32"/>
                      <a:pt x="76" y="32"/>
                    </a:cubicBezTo>
                    <a:cubicBezTo>
                      <a:pt x="76" y="32"/>
                      <a:pt x="76" y="32"/>
                      <a:pt x="76" y="31"/>
                    </a:cubicBezTo>
                    <a:cubicBezTo>
                      <a:pt x="76" y="31"/>
                      <a:pt x="76" y="31"/>
                      <a:pt x="76" y="31"/>
                    </a:cubicBezTo>
                    <a:cubicBezTo>
                      <a:pt x="76" y="31"/>
                      <a:pt x="76" y="31"/>
                      <a:pt x="76" y="32"/>
                    </a:cubicBezTo>
                    <a:cubicBezTo>
                      <a:pt x="76" y="32"/>
                      <a:pt x="76" y="32"/>
                      <a:pt x="76" y="32"/>
                    </a:cubicBezTo>
                    <a:cubicBezTo>
                      <a:pt x="73" y="31"/>
                      <a:pt x="70" y="31"/>
                      <a:pt x="66" y="31"/>
                    </a:cubicBezTo>
                    <a:cubicBezTo>
                      <a:pt x="66" y="31"/>
                      <a:pt x="66" y="31"/>
                      <a:pt x="66" y="31"/>
                    </a:cubicBezTo>
                    <a:cubicBezTo>
                      <a:pt x="65" y="31"/>
                      <a:pt x="65" y="31"/>
                      <a:pt x="64" y="31"/>
                    </a:cubicBezTo>
                    <a:cubicBezTo>
                      <a:pt x="64" y="31"/>
                      <a:pt x="64" y="31"/>
                      <a:pt x="64" y="31"/>
                    </a:cubicBezTo>
                    <a:cubicBezTo>
                      <a:pt x="64" y="31"/>
                      <a:pt x="64" y="30"/>
                      <a:pt x="64" y="30"/>
                    </a:cubicBezTo>
                    <a:cubicBezTo>
                      <a:pt x="64" y="31"/>
                      <a:pt x="62" y="30"/>
                      <a:pt x="63" y="30"/>
                    </a:cubicBezTo>
                    <a:cubicBezTo>
                      <a:pt x="63" y="30"/>
                      <a:pt x="62" y="31"/>
                      <a:pt x="61" y="30"/>
                    </a:cubicBezTo>
                    <a:cubicBezTo>
                      <a:pt x="58" y="30"/>
                      <a:pt x="56" y="29"/>
                      <a:pt x="52" y="30"/>
                    </a:cubicBezTo>
                    <a:cubicBezTo>
                      <a:pt x="52" y="29"/>
                      <a:pt x="52" y="29"/>
                      <a:pt x="52" y="29"/>
                    </a:cubicBezTo>
                    <a:cubicBezTo>
                      <a:pt x="51" y="30"/>
                      <a:pt x="49" y="28"/>
                      <a:pt x="47" y="29"/>
                    </a:cubicBezTo>
                    <a:cubicBezTo>
                      <a:pt x="47" y="28"/>
                      <a:pt x="46" y="29"/>
                      <a:pt x="45" y="29"/>
                    </a:cubicBezTo>
                    <a:cubicBezTo>
                      <a:pt x="45" y="29"/>
                      <a:pt x="44" y="29"/>
                      <a:pt x="44" y="28"/>
                    </a:cubicBezTo>
                    <a:cubicBezTo>
                      <a:pt x="42" y="28"/>
                      <a:pt x="39" y="28"/>
                      <a:pt x="38" y="28"/>
                    </a:cubicBezTo>
                    <a:cubicBezTo>
                      <a:pt x="36" y="28"/>
                      <a:pt x="35" y="28"/>
                      <a:pt x="33" y="28"/>
                    </a:cubicBezTo>
                    <a:cubicBezTo>
                      <a:pt x="33" y="28"/>
                      <a:pt x="33" y="28"/>
                      <a:pt x="33" y="28"/>
                    </a:cubicBezTo>
                    <a:cubicBezTo>
                      <a:pt x="32" y="28"/>
                      <a:pt x="30" y="27"/>
                      <a:pt x="29" y="27"/>
                    </a:cubicBezTo>
                    <a:cubicBezTo>
                      <a:pt x="29" y="27"/>
                      <a:pt x="28" y="27"/>
                      <a:pt x="28" y="27"/>
                    </a:cubicBezTo>
                    <a:cubicBezTo>
                      <a:pt x="28" y="27"/>
                      <a:pt x="28" y="27"/>
                      <a:pt x="28" y="27"/>
                    </a:cubicBezTo>
                    <a:cubicBezTo>
                      <a:pt x="28" y="28"/>
                      <a:pt x="29" y="28"/>
                      <a:pt x="29" y="28"/>
                    </a:cubicBezTo>
                    <a:cubicBezTo>
                      <a:pt x="30" y="28"/>
                      <a:pt x="32" y="28"/>
                      <a:pt x="33" y="28"/>
                    </a:cubicBezTo>
                    <a:cubicBezTo>
                      <a:pt x="33" y="28"/>
                      <a:pt x="33" y="28"/>
                      <a:pt x="33" y="28"/>
                    </a:cubicBezTo>
                    <a:cubicBezTo>
                      <a:pt x="34" y="28"/>
                      <a:pt x="35" y="28"/>
                      <a:pt x="36" y="28"/>
                    </a:cubicBezTo>
                    <a:cubicBezTo>
                      <a:pt x="37" y="29"/>
                      <a:pt x="38" y="29"/>
                      <a:pt x="38" y="29"/>
                    </a:cubicBezTo>
                    <a:cubicBezTo>
                      <a:pt x="39" y="29"/>
                      <a:pt x="39" y="29"/>
                      <a:pt x="40" y="29"/>
                    </a:cubicBezTo>
                    <a:cubicBezTo>
                      <a:pt x="40" y="29"/>
                      <a:pt x="40" y="29"/>
                      <a:pt x="41" y="29"/>
                    </a:cubicBezTo>
                    <a:cubicBezTo>
                      <a:pt x="41" y="29"/>
                      <a:pt x="41" y="29"/>
                      <a:pt x="41" y="29"/>
                    </a:cubicBezTo>
                    <a:cubicBezTo>
                      <a:pt x="43" y="29"/>
                      <a:pt x="45" y="29"/>
                      <a:pt x="46" y="30"/>
                    </a:cubicBezTo>
                    <a:cubicBezTo>
                      <a:pt x="47" y="30"/>
                      <a:pt x="47"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9" y="31"/>
                      <a:pt x="49" y="30"/>
                    </a:cubicBezTo>
                    <a:cubicBezTo>
                      <a:pt x="49" y="30"/>
                      <a:pt x="49" y="30"/>
                      <a:pt x="49" y="30"/>
                    </a:cubicBezTo>
                    <a:cubicBezTo>
                      <a:pt x="49" y="30"/>
                      <a:pt x="50" y="30"/>
                      <a:pt x="51" y="30"/>
                    </a:cubicBezTo>
                    <a:cubicBezTo>
                      <a:pt x="52" y="31"/>
                      <a:pt x="54" y="30"/>
                      <a:pt x="55" y="30"/>
                    </a:cubicBezTo>
                    <a:cubicBezTo>
                      <a:pt x="55" y="31"/>
                      <a:pt x="56" y="31"/>
                      <a:pt x="56" y="31"/>
                    </a:cubicBezTo>
                    <a:cubicBezTo>
                      <a:pt x="56" y="31"/>
                      <a:pt x="56" y="31"/>
                      <a:pt x="56" y="31"/>
                    </a:cubicBezTo>
                    <a:cubicBezTo>
                      <a:pt x="56" y="31"/>
                      <a:pt x="57" y="31"/>
                      <a:pt x="57" y="31"/>
                    </a:cubicBezTo>
                    <a:cubicBezTo>
                      <a:pt x="57" y="31"/>
                      <a:pt x="57" y="31"/>
                      <a:pt x="57" y="31"/>
                    </a:cubicBezTo>
                    <a:cubicBezTo>
                      <a:pt x="58" y="31"/>
                      <a:pt x="59" y="31"/>
                      <a:pt x="59" y="31"/>
                    </a:cubicBezTo>
                    <a:cubicBezTo>
                      <a:pt x="59" y="31"/>
                      <a:pt x="59" y="31"/>
                      <a:pt x="59" y="31"/>
                    </a:cubicBezTo>
                    <a:cubicBezTo>
                      <a:pt x="59" y="31"/>
                      <a:pt x="59" y="31"/>
                      <a:pt x="59" y="31"/>
                    </a:cubicBezTo>
                    <a:cubicBezTo>
                      <a:pt x="59" y="31"/>
                      <a:pt x="59" y="31"/>
                      <a:pt x="59" y="31"/>
                    </a:cubicBezTo>
                    <a:cubicBezTo>
                      <a:pt x="59" y="32"/>
                      <a:pt x="59" y="32"/>
                      <a:pt x="58" y="32"/>
                    </a:cubicBezTo>
                    <a:cubicBezTo>
                      <a:pt x="58" y="32"/>
                      <a:pt x="58" y="32"/>
                      <a:pt x="58" y="32"/>
                    </a:cubicBezTo>
                    <a:cubicBezTo>
                      <a:pt x="58" y="32"/>
                      <a:pt x="58" y="32"/>
                      <a:pt x="58" y="32"/>
                    </a:cubicBezTo>
                    <a:cubicBezTo>
                      <a:pt x="59" y="32"/>
                      <a:pt x="59" y="32"/>
                      <a:pt x="59" y="32"/>
                    </a:cubicBezTo>
                    <a:cubicBezTo>
                      <a:pt x="59" y="32"/>
                      <a:pt x="59" y="32"/>
                      <a:pt x="59" y="32"/>
                    </a:cubicBezTo>
                    <a:cubicBezTo>
                      <a:pt x="59" y="32"/>
                      <a:pt x="59" y="32"/>
                      <a:pt x="59" y="32"/>
                    </a:cubicBezTo>
                    <a:cubicBezTo>
                      <a:pt x="60" y="32"/>
                      <a:pt x="60" y="32"/>
                      <a:pt x="60" y="32"/>
                    </a:cubicBezTo>
                    <a:cubicBezTo>
                      <a:pt x="60" y="32"/>
                      <a:pt x="60" y="32"/>
                      <a:pt x="60" y="32"/>
                    </a:cubicBezTo>
                    <a:cubicBezTo>
                      <a:pt x="60" y="32"/>
                      <a:pt x="60" y="32"/>
                      <a:pt x="60" y="32"/>
                    </a:cubicBezTo>
                    <a:cubicBezTo>
                      <a:pt x="61" y="32"/>
                      <a:pt x="62" y="32"/>
                      <a:pt x="63" y="32"/>
                    </a:cubicBezTo>
                    <a:cubicBezTo>
                      <a:pt x="63" y="32"/>
                      <a:pt x="63" y="33"/>
                      <a:pt x="63" y="33"/>
                    </a:cubicBezTo>
                    <a:cubicBezTo>
                      <a:pt x="64" y="32"/>
                      <a:pt x="64" y="32"/>
                      <a:pt x="64" y="32"/>
                    </a:cubicBezTo>
                    <a:cubicBezTo>
                      <a:pt x="64" y="32"/>
                      <a:pt x="64" y="32"/>
                      <a:pt x="64" y="32"/>
                    </a:cubicBezTo>
                    <a:cubicBezTo>
                      <a:pt x="64" y="32"/>
                      <a:pt x="64" y="32"/>
                      <a:pt x="64" y="32"/>
                    </a:cubicBezTo>
                    <a:cubicBezTo>
                      <a:pt x="64" y="32"/>
                      <a:pt x="64" y="32"/>
                      <a:pt x="64" y="32"/>
                    </a:cubicBezTo>
                    <a:cubicBezTo>
                      <a:pt x="64" y="32"/>
                      <a:pt x="64" y="32"/>
                      <a:pt x="65" y="32"/>
                    </a:cubicBezTo>
                    <a:cubicBezTo>
                      <a:pt x="65" y="32"/>
                      <a:pt x="65" y="32"/>
                      <a:pt x="65" y="32"/>
                    </a:cubicBezTo>
                    <a:cubicBezTo>
                      <a:pt x="65" y="32"/>
                      <a:pt x="65" y="32"/>
                      <a:pt x="65" y="32"/>
                    </a:cubicBezTo>
                    <a:cubicBezTo>
                      <a:pt x="64" y="32"/>
                      <a:pt x="64" y="32"/>
                      <a:pt x="64" y="32"/>
                    </a:cubicBezTo>
                    <a:cubicBezTo>
                      <a:pt x="64" y="32"/>
                      <a:pt x="64" y="32"/>
                      <a:pt x="64" y="32"/>
                    </a:cubicBezTo>
                    <a:cubicBezTo>
                      <a:pt x="65" y="32"/>
                      <a:pt x="66" y="32"/>
                      <a:pt x="66" y="32"/>
                    </a:cubicBezTo>
                    <a:cubicBezTo>
                      <a:pt x="66" y="32"/>
                      <a:pt x="66" y="32"/>
                      <a:pt x="66" y="32"/>
                    </a:cubicBezTo>
                    <a:cubicBezTo>
                      <a:pt x="66" y="32"/>
                      <a:pt x="66" y="32"/>
                      <a:pt x="66" y="32"/>
                    </a:cubicBezTo>
                    <a:cubicBezTo>
                      <a:pt x="66" y="32"/>
                      <a:pt x="66" y="32"/>
                      <a:pt x="66" y="32"/>
                    </a:cubicBezTo>
                    <a:cubicBezTo>
                      <a:pt x="66" y="32"/>
                      <a:pt x="66" y="33"/>
                      <a:pt x="66" y="33"/>
                    </a:cubicBezTo>
                    <a:cubicBezTo>
                      <a:pt x="66" y="33"/>
                      <a:pt x="66" y="32"/>
                      <a:pt x="66" y="32"/>
                    </a:cubicBezTo>
                    <a:cubicBezTo>
                      <a:pt x="66" y="32"/>
                      <a:pt x="66" y="32"/>
                      <a:pt x="66" y="32"/>
                    </a:cubicBezTo>
                    <a:cubicBezTo>
                      <a:pt x="66" y="33"/>
                      <a:pt x="67" y="33"/>
                      <a:pt x="67" y="33"/>
                    </a:cubicBezTo>
                    <a:cubicBezTo>
                      <a:pt x="67" y="32"/>
                      <a:pt x="68" y="33"/>
                      <a:pt x="68" y="33"/>
                    </a:cubicBezTo>
                    <a:cubicBezTo>
                      <a:pt x="68" y="33"/>
                      <a:pt x="69" y="33"/>
                      <a:pt x="69" y="33"/>
                    </a:cubicBezTo>
                    <a:cubicBezTo>
                      <a:pt x="69" y="33"/>
                      <a:pt x="69" y="33"/>
                      <a:pt x="69" y="33"/>
                    </a:cubicBezTo>
                    <a:cubicBezTo>
                      <a:pt x="69" y="33"/>
                      <a:pt x="69" y="33"/>
                      <a:pt x="69" y="33"/>
                    </a:cubicBezTo>
                    <a:cubicBezTo>
                      <a:pt x="69" y="33"/>
                      <a:pt x="69" y="33"/>
                      <a:pt x="69" y="33"/>
                    </a:cubicBezTo>
                    <a:cubicBezTo>
                      <a:pt x="69" y="33"/>
                      <a:pt x="70" y="33"/>
                      <a:pt x="70" y="33"/>
                    </a:cubicBezTo>
                    <a:cubicBezTo>
                      <a:pt x="70" y="34"/>
                      <a:pt x="72" y="33"/>
                      <a:pt x="72" y="33"/>
                    </a:cubicBezTo>
                    <a:cubicBezTo>
                      <a:pt x="73" y="34"/>
                      <a:pt x="74" y="33"/>
                      <a:pt x="75" y="34"/>
                    </a:cubicBezTo>
                    <a:cubicBezTo>
                      <a:pt x="75" y="34"/>
                      <a:pt x="75" y="34"/>
                      <a:pt x="75" y="34"/>
                    </a:cubicBezTo>
                    <a:cubicBezTo>
                      <a:pt x="76" y="34"/>
                      <a:pt x="77" y="34"/>
                      <a:pt x="77" y="34"/>
                    </a:cubicBezTo>
                    <a:cubicBezTo>
                      <a:pt x="77" y="34"/>
                      <a:pt x="77" y="34"/>
                      <a:pt x="77" y="34"/>
                    </a:cubicBezTo>
                    <a:cubicBezTo>
                      <a:pt x="80" y="34"/>
                      <a:pt x="83" y="35"/>
                      <a:pt x="87" y="35"/>
                    </a:cubicBezTo>
                    <a:cubicBezTo>
                      <a:pt x="87" y="35"/>
                      <a:pt x="87" y="35"/>
                      <a:pt x="87" y="35"/>
                    </a:cubicBezTo>
                    <a:cubicBezTo>
                      <a:pt x="89" y="35"/>
                      <a:pt x="91" y="36"/>
                      <a:pt x="93" y="36"/>
                    </a:cubicBezTo>
                    <a:cubicBezTo>
                      <a:pt x="95" y="36"/>
                      <a:pt x="97" y="36"/>
                      <a:pt x="99" y="36"/>
                    </a:cubicBezTo>
                    <a:cubicBezTo>
                      <a:pt x="100" y="36"/>
                      <a:pt x="101" y="36"/>
                      <a:pt x="102" y="37"/>
                    </a:cubicBezTo>
                    <a:cubicBezTo>
                      <a:pt x="102" y="37"/>
                      <a:pt x="101" y="37"/>
                      <a:pt x="102" y="37"/>
                    </a:cubicBezTo>
                    <a:cubicBezTo>
                      <a:pt x="102" y="37"/>
                      <a:pt x="103" y="37"/>
                      <a:pt x="103" y="37"/>
                    </a:cubicBezTo>
                    <a:cubicBezTo>
                      <a:pt x="103" y="37"/>
                      <a:pt x="104" y="37"/>
                      <a:pt x="104" y="37"/>
                    </a:cubicBezTo>
                    <a:cubicBezTo>
                      <a:pt x="104" y="37"/>
                      <a:pt x="105" y="37"/>
                      <a:pt x="105" y="37"/>
                    </a:cubicBezTo>
                    <a:cubicBezTo>
                      <a:pt x="105" y="37"/>
                      <a:pt x="106" y="37"/>
                      <a:pt x="106" y="37"/>
                    </a:cubicBezTo>
                    <a:cubicBezTo>
                      <a:pt x="106" y="37"/>
                      <a:pt x="106" y="37"/>
                      <a:pt x="107" y="37"/>
                    </a:cubicBezTo>
                    <a:cubicBezTo>
                      <a:pt x="107" y="37"/>
                      <a:pt x="108" y="37"/>
                      <a:pt x="109" y="37"/>
                    </a:cubicBezTo>
                    <a:cubicBezTo>
                      <a:pt x="109" y="37"/>
                      <a:pt x="109" y="37"/>
                      <a:pt x="110" y="37"/>
                    </a:cubicBezTo>
                    <a:cubicBezTo>
                      <a:pt x="110" y="37"/>
                      <a:pt x="111" y="38"/>
                      <a:pt x="111" y="37"/>
                    </a:cubicBezTo>
                    <a:cubicBezTo>
                      <a:pt x="111" y="38"/>
                      <a:pt x="111" y="38"/>
                      <a:pt x="112" y="38"/>
                    </a:cubicBezTo>
                    <a:cubicBezTo>
                      <a:pt x="113" y="38"/>
                      <a:pt x="113" y="38"/>
                      <a:pt x="114" y="38"/>
                    </a:cubicBezTo>
                    <a:cubicBezTo>
                      <a:pt x="114" y="38"/>
                      <a:pt x="115" y="38"/>
                      <a:pt x="115" y="38"/>
                    </a:cubicBezTo>
                    <a:cubicBezTo>
                      <a:pt x="116" y="38"/>
                      <a:pt x="116" y="38"/>
                      <a:pt x="117" y="38"/>
                    </a:cubicBezTo>
                    <a:cubicBezTo>
                      <a:pt x="117" y="38"/>
                      <a:pt x="118" y="38"/>
                      <a:pt x="118" y="38"/>
                    </a:cubicBezTo>
                    <a:cubicBezTo>
                      <a:pt x="118" y="39"/>
                      <a:pt x="118" y="39"/>
                      <a:pt x="118" y="39"/>
                    </a:cubicBezTo>
                    <a:cubicBezTo>
                      <a:pt x="117" y="38"/>
                      <a:pt x="116" y="39"/>
                      <a:pt x="115" y="39"/>
                    </a:cubicBezTo>
                    <a:cubicBezTo>
                      <a:pt x="115" y="39"/>
                      <a:pt x="115" y="38"/>
                      <a:pt x="115" y="38"/>
                    </a:cubicBezTo>
                    <a:cubicBezTo>
                      <a:pt x="115" y="38"/>
                      <a:pt x="114" y="38"/>
                      <a:pt x="114" y="39"/>
                    </a:cubicBezTo>
                    <a:cubicBezTo>
                      <a:pt x="113" y="38"/>
                      <a:pt x="112" y="38"/>
                      <a:pt x="112" y="38"/>
                    </a:cubicBezTo>
                    <a:cubicBezTo>
                      <a:pt x="112" y="38"/>
                      <a:pt x="111" y="38"/>
                      <a:pt x="111" y="38"/>
                    </a:cubicBezTo>
                    <a:cubicBezTo>
                      <a:pt x="111" y="38"/>
                      <a:pt x="111" y="38"/>
                      <a:pt x="111" y="38"/>
                    </a:cubicBezTo>
                    <a:cubicBezTo>
                      <a:pt x="111" y="38"/>
                      <a:pt x="111" y="38"/>
                      <a:pt x="110" y="38"/>
                    </a:cubicBezTo>
                    <a:cubicBezTo>
                      <a:pt x="111" y="38"/>
                      <a:pt x="110" y="38"/>
                      <a:pt x="110" y="39"/>
                    </a:cubicBezTo>
                    <a:cubicBezTo>
                      <a:pt x="109" y="38"/>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8" y="38"/>
                      <a:pt x="107" y="38"/>
                      <a:pt x="107" y="38"/>
                    </a:cubicBezTo>
                    <a:cubicBezTo>
                      <a:pt x="107" y="38"/>
                      <a:pt x="107" y="38"/>
                      <a:pt x="107" y="38"/>
                    </a:cubicBezTo>
                    <a:cubicBezTo>
                      <a:pt x="107" y="38"/>
                      <a:pt x="106" y="38"/>
                      <a:pt x="106" y="38"/>
                    </a:cubicBezTo>
                    <a:cubicBezTo>
                      <a:pt x="106" y="38"/>
                      <a:pt x="106" y="38"/>
                      <a:pt x="106" y="38"/>
                    </a:cubicBezTo>
                    <a:cubicBezTo>
                      <a:pt x="105" y="38"/>
                      <a:pt x="104" y="38"/>
                      <a:pt x="103" y="38"/>
                    </a:cubicBezTo>
                    <a:cubicBezTo>
                      <a:pt x="103" y="38"/>
                      <a:pt x="103" y="38"/>
                      <a:pt x="104" y="38"/>
                    </a:cubicBezTo>
                    <a:cubicBezTo>
                      <a:pt x="103" y="38"/>
                      <a:pt x="103" y="38"/>
                      <a:pt x="103" y="38"/>
                    </a:cubicBezTo>
                    <a:cubicBezTo>
                      <a:pt x="103" y="38"/>
                      <a:pt x="103" y="38"/>
                      <a:pt x="103" y="38"/>
                    </a:cubicBezTo>
                    <a:cubicBezTo>
                      <a:pt x="103" y="38"/>
                      <a:pt x="102" y="38"/>
                      <a:pt x="102" y="38"/>
                    </a:cubicBezTo>
                    <a:cubicBezTo>
                      <a:pt x="102" y="38"/>
                      <a:pt x="102" y="38"/>
                      <a:pt x="102" y="38"/>
                    </a:cubicBezTo>
                    <a:cubicBezTo>
                      <a:pt x="102" y="38"/>
                      <a:pt x="102" y="38"/>
                      <a:pt x="102" y="38"/>
                    </a:cubicBezTo>
                    <a:cubicBezTo>
                      <a:pt x="102" y="38"/>
                      <a:pt x="102" y="38"/>
                      <a:pt x="102" y="38"/>
                    </a:cubicBezTo>
                    <a:cubicBezTo>
                      <a:pt x="101" y="38"/>
                      <a:pt x="101" y="38"/>
                      <a:pt x="101" y="38"/>
                    </a:cubicBezTo>
                    <a:cubicBezTo>
                      <a:pt x="100" y="38"/>
                      <a:pt x="100" y="38"/>
                      <a:pt x="100" y="38"/>
                    </a:cubicBezTo>
                    <a:cubicBezTo>
                      <a:pt x="99" y="38"/>
                      <a:pt x="98" y="38"/>
                      <a:pt x="98" y="37"/>
                    </a:cubicBezTo>
                    <a:cubicBezTo>
                      <a:pt x="96" y="37"/>
                      <a:pt x="95" y="38"/>
                      <a:pt x="94" y="37"/>
                    </a:cubicBezTo>
                    <a:cubicBezTo>
                      <a:pt x="94" y="37"/>
                      <a:pt x="94" y="37"/>
                      <a:pt x="94" y="37"/>
                    </a:cubicBezTo>
                    <a:cubicBezTo>
                      <a:pt x="94" y="37"/>
                      <a:pt x="93" y="37"/>
                      <a:pt x="93" y="37"/>
                    </a:cubicBezTo>
                    <a:cubicBezTo>
                      <a:pt x="92" y="37"/>
                      <a:pt x="91" y="37"/>
                      <a:pt x="89" y="37"/>
                    </a:cubicBezTo>
                    <a:cubicBezTo>
                      <a:pt x="89" y="37"/>
                      <a:pt x="89" y="37"/>
                      <a:pt x="89" y="37"/>
                    </a:cubicBezTo>
                    <a:cubicBezTo>
                      <a:pt x="89" y="37"/>
                      <a:pt x="89" y="37"/>
                      <a:pt x="89" y="37"/>
                    </a:cubicBezTo>
                    <a:cubicBezTo>
                      <a:pt x="89" y="37"/>
                      <a:pt x="89" y="37"/>
                      <a:pt x="89" y="37"/>
                    </a:cubicBezTo>
                    <a:cubicBezTo>
                      <a:pt x="89" y="37"/>
                      <a:pt x="89" y="37"/>
                      <a:pt x="89" y="37"/>
                    </a:cubicBezTo>
                    <a:cubicBezTo>
                      <a:pt x="88" y="37"/>
                      <a:pt x="88" y="37"/>
                      <a:pt x="88" y="37"/>
                    </a:cubicBezTo>
                    <a:cubicBezTo>
                      <a:pt x="87" y="37"/>
                      <a:pt x="86" y="37"/>
                      <a:pt x="85" y="37"/>
                    </a:cubicBezTo>
                    <a:cubicBezTo>
                      <a:pt x="85" y="37"/>
                      <a:pt x="85" y="37"/>
                      <a:pt x="84" y="37"/>
                    </a:cubicBezTo>
                    <a:cubicBezTo>
                      <a:pt x="84" y="37"/>
                      <a:pt x="84" y="36"/>
                      <a:pt x="84" y="37"/>
                    </a:cubicBezTo>
                    <a:cubicBezTo>
                      <a:pt x="84" y="37"/>
                      <a:pt x="84" y="37"/>
                      <a:pt x="83" y="36"/>
                    </a:cubicBezTo>
                    <a:cubicBezTo>
                      <a:pt x="83" y="37"/>
                      <a:pt x="83" y="37"/>
                      <a:pt x="83" y="37"/>
                    </a:cubicBezTo>
                    <a:cubicBezTo>
                      <a:pt x="83" y="36"/>
                      <a:pt x="82" y="37"/>
                      <a:pt x="82" y="36"/>
                    </a:cubicBezTo>
                    <a:cubicBezTo>
                      <a:pt x="81" y="37"/>
                      <a:pt x="81" y="36"/>
                      <a:pt x="80" y="37"/>
                    </a:cubicBezTo>
                    <a:cubicBezTo>
                      <a:pt x="80" y="36"/>
                      <a:pt x="80" y="36"/>
                      <a:pt x="80" y="36"/>
                    </a:cubicBezTo>
                    <a:cubicBezTo>
                      <a:pt x="79" y="36"/>
                      <a:pt x="80" y="36"/>
                      <a:pt x="79" y="37"/>
                    </a:cubicBezTo>
                    <a:cubicBezTo>
                      <a:pt x="79" y="36"/>
                      <a:pt x="79" y="36"/>
                      <a:pt x="78" y="36"/>
                    </a:cubicBezTo>
                    <a:cubicBezTo>
                      <a:pt x="78" y="37"/>
                      <a:pt x="78" y="36"/>
                      <a:pt x="78" y="36"/>
                    </a:cubicBezTo>
                    <a:cubicBezTo>
                      <a:pt x="77" y="36"/>
                      <a:pt x="76" y="36"/>
                      <a:pt x="75" y="36"/>
                    </a:cubicBezTo>
                    <a:cubicBezTo>
                      <a:pt x="75" y="36"/>
                      <a:pt x="75" y="36"/>
                      <a:pt x="75" y="36"/>
                    </a:cubicBezTo>
                    <a:cubicBezTo>
                      <a:pt x="74" y="36"/>
                      <a:pt x="74" y="36"/>
                      <a:pt x="73" y="36"/>
                    </a:cubicBezTo>
                    <a:cubicBezTo>
                      <a:pt x="73" y="35"/>
                      <a:pt x="72" y="36"/>
                      <a:pt x="72" y="35"/>
                    </a:cubicBezTo>
                    <a:cubicBezTo>
                      <a:pt x="72" y="35"/>
                      <a:pt x="72" y="35"/>
                      <a:pt x="72" y="35"/>
                    </a:cubicBezTo>
                    <a:cubicBezTo>
                      <a:pt x="72" y="35"/>
                      <a:pt x="71" y="35"/>
                      <a:pt x="71" y="35"/>
                    </a:cubicBezTo>
                    <a:cubicBezTo>
                      <a:pt x="71" y="35"/>
                      <a:pt x="70" y="35"/>
                      <a:pt x="70" y="35"/>
                    </a:cubicBezTo>
                    <a:cubicBezTo>
                      <a:pt x="70" y="35"/>
                      <a:pt x="70" y="35"/>
                      <a:pt x="70" y="35"/>
                    </a:cubicBezTo>
                    <a:cubicBezTo>
                      <a:pt x="70" y="35"/>
                      <a:pt x="69" y="35"/>
                      <a:pt x="69" y="35"/>
                    </a:cubicBezTo>
                    <a:cubicBezTo>
                      <a:pt x="69" y="36"/>
                      <a:pt x="68" y="35"/>
                      <a:pt x="68" y="35"/>
                    </a:cubicBezTo>
                    <a:cubicBezTo>
                      <a:pt x="68" y="35"/>
                      <a:pt x="68" y="35"/>
                      <a:pt x="68" y="35"/>
                    </a:cubicBezTo>
                    <a:cubicBezTo>
                      <a:pt x="67" y="35"/>
                      <a:pt x="67" y="35"/>
                      <a:pt x="67" y="35"/>
                    </a:cubicBezTo>
                    <a:cubicBezTo>
                      <a:pt x="66" y="36"/>
                      <a:pt x="65" y="34"/>
                      <a:pt x="65" y="35"/>
                    </a:cubicBezTo>
                    <a:cubicBezTo>
                      <a:pt x="64" y="35"/>
                      <a:pt x="64" y="35"/>
                      <a:pt x="63" y="35"/>
                    </a:cubicBezTo>
                    <a:cubicBezTo>
                      <a:pt x="63" y="35"/>
                      <a:pt x="63" y="35"/>
                      <a:pt x="63" y="35"/>
                    </a:cubicBezTo>
                    <a:cubicBezTo>
                      <a:pt x="63" y="35"/>
                      <a:pt x="63" y="35"/>
                      <a:pt x="63" y="35"/>
                    </a:cubicBezTo>
                    <a:cubicBezTo>
                      <a:pt x="63" y="35"/>
                      <a:pt x="63" y="35"/>
                      <a:pt x="62" y="35"/>
                    </a:cubicBezTo>
                    <a:cubicBezTo>
                      <a:pt x="62" y="34"/>
                      <a:pt x="63" y="35"/>
                      <a:pt x="63" y="34"/>
                    </a:cubicBezTo>
                    <a:cubicBezTo>
                      <a:pt x="63" y="34"/>
                      <a:pt x="62" y="34"/>
                      <a:pt x="62" y="34"/>
                    </a:cubicBezTo>
                    <a:cubicBezTo>
                      <a:pt x="62" y="34"/>
                      <a:pt x="62" y="34"/>
                      <a:pt x="62" y="35"/>
                    </a:cubicBezTo>
                    <a:cubicBezTo>
                      <a:pt x="61" y="34"/>
                      <a:pt x="60" y="34"/>
                      <a:pt x="59" y="34"/>
                    </a:cubicBezTo>
                    <a:cubicBezTo>
                      <a:pt x="59" y="35"/>
                      <a:pt x="59" y="34"/>
                      <a:pt x="58" y="34"/>
                    </a:cubicBezTo>
                    <a:cubicBezTo>
                      <a:pt x="58" y="34"/>
                      <a:pt x="58" y="34"/>
                      <a:pt x="58" y="34"/>
                    </a:cubicBezTo>
                    <a:cubicBezTo>
                      <a:pt x="57" y="34"/>
                      <a:pt x="56" y="34"/>
                      <a:pt x="56" y="34"/>
                    </a:cubicBezTo>
                    <a:cubicBezTo>
                      <a:pt x="56" y="34"/>
                      <a:pt x="56" y="34"/>
                      <a:pt x="55" y="34"/>
                    </a:cubicBezTo>
                    <a:cubicBezTo>
                      <a:pt x="55" y="34"/>
                      <a:pt x="55" y="34"/>
                      <a:pt x="55" y="34"/>
                    </a:cubicBezTo>
                    <a:cubicBezTo>
                      <a:pt x="54" y="34"/>
                      <a:pt x="52" y="33"/>
                      <a:pt x="50" y="33"/>
                    </a:cubicBezTo>
                    <a:cubicBezTo>
                      <a:pt x="50" y="33"/>
                      <a:pt x="49" y="33"/>
                      <a:pt x="49" y="33"/>
                    </a:cubicBezTo>
                    <a:cubicBezTo>
                      <a:pt x="49" y="34"/>
                      <a:pt x="48" y="33"/>
                      <a:pt x="47" y="33"/>
                    </a:cubicBezTo>
                    <a:cubicBezTo>
                      <a:pt x="47" y="33"/>
                      <a:pt x="46" y="33"/>
                      <a:pt x="46" y="33"/>
                    </a:cubicBezTo>
                    <a:cubicBezTo>
                      <a:pt x="45" y="33"/>
                      <a:pt x="45" y="33"/>
                      <a:pt x="44" y="33"/>
                    </a:cubicBezTo>
                    <a:cubicBezTo>
                      <a:pt x="42" y="32"/>
                      <a:pt x="40" y="33"/>
                      <a:pt x="38" y="32"/>
                    </a:cubicBezTo>
                    <a:cubicBezTo>
                      <a:pt x="38" y="33"/>
                      <a:pt x="38" y="33"/>
                      <a:pt x="38" y="33"/>
                    </a:cubicBezTo>
                    <a:cubicBezTo>
                      <a:pt x="37" y="33"/>
                      <a:pt x="37" y="32"/>
                      <a:pt x="37" y="32"/>
                    </a:cubicBezTo>
                    <a:cubicBezTo>
                      <a:pt x="37" y="33"/>
                      <a:pt x="36" y="33"/>
                      <a:pt x="36" y="32"/>
                    </a:cubicBezTo>
                    <a:cubicBezTo>
                      <a:pt x="36" y="33"/>
                      <a:pt x="36" y="33"/>
                      <a:pt x="36" y="33"/>
                    </a:cubicBezTo>
                    <a:cubicBezTo>
                      <a:pt x="36" y="32"/>
                      <a:pt x="36" y="32"/>
                      <a:pt x="36" y="32"/>
                    </a:cubicBezTo>
                    <a:cubicBezTo>
                      <a:pt x="35" y="32"/>
                      <a:pt x="35" y="33"/>
                      <a:pt x="35" y="32"/>
                    </a:cubicBezTo>
                    <a:cubicBezTo>
                      <a:pt x="35" y="32"/>
                      <a:pt x="35" y="32"/>
                      <a:pt x="35" y="32"/>
                    </a:cubicBezTo>
                    <a:cubicBezTo>
                      <a:pt x="35" y="32"/>
                      <a:pt x="35" y="33"/>
                      <a:pt x="35" y="33"/>
                    </a:cubicBezTo>
                    <a:cubicBezTo>
                      <a:pt x="35" y="33"/>
                      <a:pt x="35" y="33"/>
                      <a:pt x="34" y="33"/>
                    </a:cubicBezTo>
                    <a:cubicBezTo>
                      <a:pt x="34" y="32"/>
                      <a:pt x="35" y="32"/>
                      <a:pt x="35" y="32"/>
                    </a:cubicBezTo>
                    <a:cubicBezTo>
                      <a:pt x="34" y="32"/>
                      <a:pt x="33" y="32"/>
                      <a:pt x="32" y="32"/>
                    </a:cubicBezTo>
                    <a:cubicBezTo>
                      <a:pt x="32" y="32"/>
                      <a:pt x="33" y="32"/>
                      <a:pt x="33" y="32"/>
                    </a:cubicBezTo>
                    <a:cubicBezTo>
                      <a:pt x="32" y="32"/>
                      <a:pt x="32" y="32"/>
                      <a:pt x="32" y="32"/>
                    </a:cubicBezTo>
                    <a:cubicBezTo>
                      <a:pt x="32" y="32"/>
                      <a:pt x="32" y="32"/>
                      <a:pt x="32" y="32"/>
                    </a:cubicBezTo>
                    <a:cubicBezTo>
                      <a:pt x="32" y="32"/>
                      <a:pt x="31" y="32"/>
                      <a:pt x="31" y="32"/>
                    </a:cubicBezTo>
                    <a:cubicBezTo>
                      <a:pt x="30" y="32"/>
                      <a:pt x="30" y="32"/>
                      <a:pt x="29" y="32"/>
                    </a:cubicBezTo>
                    <a:cubicBezTo>
                      <a:pt x="28" y="32"/>
                      <a:pt x="26" y="31"/>
                      <a:pt x="25" y="32"/>
                    </a:cubicBezTo>
                    <a:cubicBezTo>
                      <a:pt x="25" y="32"/>
                      <a:pt x="25" y="32"/>
                      <a:pt x="25" y="32"/>
                    </a:cubicBezTo>
                    <a:cubicBezTo>
                      <a:pt x="25" y="32"/>
                      <a:pt x="25" y="32"/>
                      <a:pt x="25" y="32"/>
                    </a:cubicBezTo>
                    <a:cubicBezTo>
                      <a:pt x="25" y="32"/>
                      <a:pt x="24" y="32"/>
                      <a:pt x="24" y="32"/>
                    </a:cubicBezTo>
                    <a:cubicBezTo>
                      <a:pt x="24" y="32"/>
                      <a:pt x="24" y="32"/>
                      <a:pt x="24" y="32"/>
                    </a:cubicBezTo>
                    <a:cubicBezTo>
                      <a:pt x="24" y="32"/>
                      <a:pt x="24" y="32"/>
                      <a:pt x="24" y="32"/>
                    </a:cubicBezTo>
                    <a:cubicBezTo>
                      <a:pt x="23" y="32"/>
                      <a:pt x="23" y="31"/>
                      <a:pt x="22" y="31"/>
                    </a:cubicBezTo>
                    <a:cubicBezTo>
                      <a:pt x="22" y="31"/>
                      <a:pt x="22" y="32"/>
                      <a:pt x="22" y="32"/>
                    </a:cubicBezTo>
                    <a:cubicBezTo>
                      <a:pt x="22" y="32"/>
                      <a:pt x="21" y="31"/>
                      <a:pt x="21" y="31"/>
                    </a:cubicBezTo>
                    <a:cubicBezTo>
                      <a:pt x="21" y="31"/>
                      <a:pt x="20" y="32"/>
                      <a:pt x="20" y="31"/>
                    </a:cubicBezTo>
                    <a:cubicBezTo>
                      <a:pt x="20" y="32"/>
                      <a:pt x="20" y="32"/>
                      <a:pt x="20" y="32"/>
                    </a:cubicBezTo>
                    <a:cubicBezTo>
                      <a:pt x="20" y="31"/>
                      <a:pt x="19" y="31"/>
                      <a:pt x="19" y="32"/>
                    </a:cubicBezTo>
                    <a:cubicBezTo>
                      <a:pt x="19" y="32"/>
                      <a:pt x="19" y="32"/>
                      <a:pt x="19" y="32"/>
                    </a:cubicBezTo>
                    <a:cubicBezTo>
                      <a:pt x="19" y="32"/>
                      <a:pt x="19" y="32"/>
                      <a:pt x="19" y="32"/>
                    </a:cubicBezTo>
                    <a:cubicBezTo>
                      <a:pt x="17" y="31"/>
                      <a:pt x="15" y="31"/>
                      <a:pt x="13" y="31"/>
                    </a:cubicBezTo>
                    <a:cubicBezTo>
                      <a:pt x="13" y="31"/>
                      <a:pt x="13" y="31"/>
                      <a:pt x="12" y="31"/>
                    </a:cubicBezTo>
                    <a:cubicBezTo>
                      <a:pt x="12" y="31"/>
                      <a:pt x="11" y="31"/>
                      <a:pt x="11" y="30"/>
                    </a:cubicBezTo>
                    <a:cubicBezTo>
                      <a:pt x="11" y="31"/>
                      <a:pt x="10" y="31"/>
                      <a:pt x="10" y="31"/>
                    </a:cubicBezTo>
                    <a:cubicBezTo>
                      <a:pt x="10" y="31"/>
                      <a:pt x="10" y="31"/>
                      <a:pt x="10" y="31"/>
                    </a:cubicBezTo>
                    <a:cubicBezTo>
                      <a:pt x="10" y="30"/>
                      <a:pt x="9" y="31"/>
                      <a:pt x="9" y="31"/>
                    </a:cubicBezTo>
                    <a:cubicBezTo>
                      <a:pt x="9" y="31"/>
                      <a:pt x="9" y="31"/>
                      <a:pt x="9" y="31"/>
                    </a:cubicBezTo>
                    <a:cubicBezTo>
                      <a:pt x="9" y="31"/>
                      <a:pt x="10" y="31"/>
                      <a:pt x="10" y="31"/>
                    </a:cubicBezTo>
                    <a:cubicBezTo>
                      <a:pt x="10" y="31"/>
                      <a:pt x="10" y="31"/>
                      <a:pt x="10" y="31"/>
                    </a:cubicBezTo>
                    <a:cubicBezTo>
                      <a:pt x="10" y="31"/>
                      <a:pt x="10" y="31"/>
                      <a:pt x="10" y="31"/>
                    </a:cubicBezTo>
                    <a:cubicBezTo>
                      <a:pt x="10" y="31"/>
                      <a:pt x="10" y="31"/>
                      <a:pt x="10" y="31"/>
                    </a:cubicBezTo>
                    <a:cubicBezTo>
                      <a:pt x="11" y="31"/>
                      <a:pt x="12" y="31"/>
                      <a:pt x="12" y="32"/>
                    </a:cubicBezTo>
                    <a:cubicBezTo>
                      <a:pt x="12" y="31"/>
                      <a:pt x="12" y="31"/>
                      <a:pt x="12" y="31"/>
                    </a:cubicBezTo>
                    <a:cubicBezTo>
                      <a:pt x="12" y="31"/>
                      <a:pt x="12" y="32"/>
                      <a:pt x="12" y="32"/>
                    </a:cubicBezTo>
                    <a:cubicBezTo>
                      <a:pt x="13" y="32"/>
                      <a:pt x="14" y="32"/>
                      <a:pt x="14" y="32"/>
                    </a:cubicBezTo>
                    <a:cubicBezTo>
                      <a:pt x="15" y="32"/>
                      <a:pt x="14" y="32"/>
                      <a:pt x="14" y="32"/>
                    </a:cubicBezTo>
                    <a:cubicBezTo>
                      <a:pt x="15" y="32"/>
                      <a:pt x="15" y="32"/>
                      <a:pt x="16" y="32"/>
                    </a:cubicBezTo>
                    <a:cubicBezTo>
                      <a:pt x="17" y="32"/>
                      <a:pt x="18" y="32"/>
                      <a:pt x="19" y="32"/>
                    </a:cubicBezTo>
                    <a:cubicBezTo>
                      <a:pt x="19" y="32"/>
                      <a:pt x="19" y="32"/>
                      <a:pt x="20" y="32"/>
                    </a:cubicBezTo>
                    <a:cubicBezTo>
                      <a:pt x="20" y="32"/>
                      <a:pt x="20" y="32"/>
                      <a:pt x="20" y="32"/>
                    </a:cubicBezTo>
                    <a:cubicBezTo>
                      <a:pt x="20" y="32"/>
                      <a:pt x="20" y="32"/>
                      <a:pt x="20"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2"/>
                      <a:pt x="20" y="32"/>
                    </a:cubicBezTo>
                    <a:cubicBezTo>
                      <a:pt x="20" y="32"/>
                      <a:pt x="20" y="32"/>
                      <a:pt x="21" y="32"/>
                    </a:cubicBezTo>
                    <a:cubicBezTo>
                      <a:pt x="21" y="33"/>
                      <a:pt x="22" y="32"/>
                      <a:pt x="23" y="32"/>
                    </a:cubicBezTo>
                    <a:cubicBezTo>
                      <a:pt x="23" y="32"/>
                      <a:pt x="23" y="33"/>
                      <a:pt x="23" y="33"/>
                    </a:cubicBezTo>
                    <a:cubicBezTo>
                      <a:pt x="24" y="33"/>
                      <a:pt x="24" y="32"/>
                      <a:pt x="24" y="32"/>
                    </a:cubicBezTo>
                    <a:cubicBezTo>
                      <a:pt x="24" y="32"/>
                      <a:pt x="24" y="33"/>
                      <a:pt x="24" y="33"/>
                    </a:cubicBezTo>
                    <a:cubicBezTo>
                      <a:pt x="24" y="33"/>
                      <a:pt x="25" y="33"/>
                      <a:pt x="25"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6" y="33"/>
                      <a:pt x="26"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5" y="34"/>
                      <a:pt x="25" y="35"/>
                    </a:cubicBezTo>
                    <a:cubicBezTo>
                      <a:pt x="24" y="35"/>
                      <a:pt x="24" y="35"/>
                      <a:pt x="24" y="35"/>
                    </a:cubicBezTo>
                    <a:cubicBezTo>
                      <a:pt x="23" y="35"/>
                      <a:pt x="23" y="35"/>
                      <a:pt x="23" y="35"/>
                    </a:cubicBezTo>
                    <a:cubicBezTo>
                      <a:pt x="23" y="35"/>
                      <a:pt x="23" y="35"/>
                      <a:pt x="23" y="35"/>
                    </a:cubicBezTo>
                    <a:cubicBezTo>
                      <a:pt x="23" y="35"/>
                      <a:pt x="23" y="35"/>
                      <a:pt x="23" y="35"/>
                    </a:cubicBezTo>
                    <a:cubicBezTo>
                      <a:pt x="23" y="35"/>
                      <a:pt x="23" y="35"/>
                      <a:pt x="23" y="35"/>
                    </a:cubicBezTo>
                    <a:cubicBezTo>
                      <a:pt x="24" y="35"/>
                      <a:pt x="24" y="35"/>
                      <a:pt x="24" y="35"/>
                    </a:cubicBezTo>
                    <a:cubicBezTo>
                      <a:pt x="24" y="35"/>
                      <a:pt x="24" y="35"/>
                      <a:pt x="25" y="35"/>
                    </a:cubicBezTo>
                    <a:cubicBezTo>
                      <a:pt x="25" y="35"/>
                      <a:pt x="26" y="35"/>
                      <a:pt x="26" y="35"/>
                    </a:cubicBezTo>
                    <a:cubicBezTo>
                      <a:pt x="26" y="35"/>
                      <a:pt x="26" y="35"/>
                      <a:pt x="26" y="35"/>
                    </a:cubicBezTo>
                    <a:cubicBezTo>
                      <a:pt x="26" y="35"/>
                      <a:pt x="26" y="35"/>
                      <a:pt x="26" y="35"/>
                    </a:cubicBezTo>
                    <a:cubicBezTo>
                      <a:pt x="27" y="35"/>
                      <a:pt x="26" y="35"/>
                      <a:pt x="27" y="35"/>
                    </a:cubicBezTo>
                    <a:cubicBezTo>
                      <a:pt x="27" y="35"/>
                      <a:pt x="28" y="35"/>
                      <a:pt x="28" y="35"/>
                    </a:cubicBezTo>
                    <a:cubicBezTo>
                      <a:pt x="28" y="35"/>
                      <a:pt x="28" y="35"/>
                      <a:pt x="28" y="35"/>
                    </a:cubicBezTo>
                    <a:cubicBezTo>
                      <a:pt x="28" y="35"/>
                      <a:pt x="28" y="35"/>
                      <a:pt x="28" y="35"/>
                    </a:cubicBezTo>
                    <a:cubicBezTo>
                      <a:pt x="29" y="35"/>
                      <a:pt x="29" y="35"/>
                      <a:pt x="29" y="35"/>
                    </a:cubicBezTo>
                    <a:cubicBezTo>
                      <a:pt x="30" y="35"/>
                      <a:pt x="31" y="35"/>
                      <a:pt x="31" y="35"/>
                    </a:cubicBezTo>
                    <a:cubicBezTo>
                      <a:pt x="31" y="36"/>
                      <a:pt x="32" y="36"/>
                      <a:pt x="32" y="36"/>
                    </a:cubicBezTo>
                    <a:cubicBezTo>
                      <a:pt x="32" y="36"/>
                      <a:pt x="32" y="36"/>
                      <a:pt x="32" y="35"/>
                    </a:cubicBezTo>
                    <a:cubicBezTo>
                      <a:pt x="33" y="36"/>
                      <a:pt x="32" y="36"/>
                      <a:pt x="32" y="36"/>
                    </a:cubicBezTo>
                    <a:cubicBezTo>
                      <a:pt x="33" y="36"/>
                      <a:pt x="33" y="35"/>
                      <a:pt x="34" y="36"/>
                    </a:cubicBezTo>
                    <a:cubicBezTo>
                      <a:pt x="34" y="36"/>
                      <a:pt x="33" y="36"/>
                      <a:pt x="33" y="36"/>
                    </a:cubicBezTo>
                    <a:cubicBezTo>
                      <a:pt x="34" y="36"/>
                      <a:pt x="34" y="36"/>
                      <a:pt x="35" y="36"/>
                    </a:cubicBezTo>
                    <a:cubicBezTo>
                      <a:pt x="35" y="36"/>
                      <a:pt x="35" y="36"/>
                      <a:pt x="35" y="36"/>
                    </a:cubicBezTo>
                    <a:cubicBezTo>
                      <a:pt x="35" y="36"/>
                      <a:pt x="35" y="36"/>
                      <a:pt x="35" y="36"/>
                    </a:cubicBezTo>
                    <a:cubicBezTo>
                      <a:pt x="35" y="36"/>
                      <a:pt x="35" y="36"/>
                      <a:pt x="35" y="36"/>
                    </a:cubicBezTo>
                    <a:cubicBezTo>
                      <a:pt x="35"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7"/>
                      <a:pt x="37" y="37"/>
                      <a:pt x="37" y="37"/>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9" y="36"/>
                      <a:pt x="39" y="36"/>
                      <a:pt x="40" y="36"/>
                    </a:cubicBezTo>
                    <a:cubicBezTo>
                      <a:pt x="40" y="36"/>
                      <a:pt x="40" y="36"/>
                      <a:pt x="40" y="36"/>
                    </a:cubicBezTo>
                    <a:cubicBezTo>
                      <a:pt x="40" y="36"/>
                      <a:pt x="40" y="36"/>
                      <a:pt x="40" y="36"/>
                    </a:cubicBezTo>
                    <a:cubicBezTo>
                      <a:pt x="39" y="36"/>
                      <a:pt x="39" y="36"/>
                      <a:pt x="38" y="36"/>
                    </a:cubicBezTo>
                    <a:cubicBezTo>
                      <a:pt x="38" y="36"/>
                      <a:pt x="38" y="35"/>
                      <a:pt x="37" y="35"/>
                    </a:cubicBezTo>
                    <a:cubicBezTo>
                      <a:pt x="37" y="35"/>
                      <a:pt x="37" y="35"/>
                      <a:pt x="37" y="35"/>
                    </a:cubicBezTo>
                    <a:cubicBezTo>
                      <a:pt x="38" y="35"/>
                      <a:pt x="38" y="35"/>
                      <a:pt x="38" y="35"/>
                    </a:cubicBezTo>
                    <a:cubicBezTo>
                      <a:pt x="38" y="35"/>
                      <a:pt x="39" y="35"/>
                      <a:pt x="39" y="35"/>
                    </a:cubicBezTo>
                    <a:cubicBezTo>
                      <a:pt x="39" y="35"/>
                      <a:pt x="39" y="35"/>
                      <a:pt x="39" y="35"/>
                    </a:cubicBezTo>
                    <a:cubicBezTo>
                      <a:pt x="40" y="35"/>
                      <a:pt x="40" y="35"/>
                      <a:pt x="40" y="35"/>
                    </a:cubicBezTo>
                    <a:cubicBezTo>
                      <a:pt x="41" y="35"/>
                      <a:pt x="42" y="35"/>
                      <a:pt x="43" y="35"/>
                    </a:cubicBezTo>
                    <a:cubicBezTo>
                      <a:pt x="44" y="35"/>
                      <a:pt x="45" y="35"/>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3" y="35"/>
                      <a:pt x="43" y="36"/>
                    </a:cubicBezTo>
                    <a:cubicBezTo>
                      <a:pt x="43" y="36"/>
                      <a:pt x="43" y="36"/>
                      <a:pt x="43" y="36"/>
                    </a:cubicBezTo>
                    <a:cubicBezTo>
                      <a:pt x="42" y="36"/>
                      <a:pt x="42" y="36"/>
                      <a:pt x="42" y="36"/>
                    </a:cubicBezTo>
                    <a:cubicBezTo>
                      <a:pt x="42" y="36"/>
                      <a:pt x="42" y="36"/>
                      <a:pt x="42" y="36"/>
                    </a:cubicBezTo>
                    <a:cubicBezTo>
                      <a:pt x="42" y="36"/>
                      <a:pt x="41" y="35"/>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7"/>
                      <a:pt x="42" y="36"/>
                      <a:pt x="42" y="36"/>
                    </a:cubicBezTo>
                    <a:cubicBezTo>
                      <a:pt x="42" y="36"/>
                      <a:pt x="42" y="37"/>
                      <a:pt x="42" y="37"/>
                    </a:cubicBezTo>
                    <a:cubicBezTo>
                      <a:pt x="42" y="37"/>
                      <a:pt x="42" y="36"/>
                      <a:pt x="42" y="36"/>
                    </a:cubicBezTo>
                    <a:cubicBezTo>
                      <a:pt x="42" y="36"/>
                      <a:pt x="42" y="36"/>
                      <a:pt x="42" y="36"/>
                    </a:cubicBezTo>
                    <a:cubicBezTo>
                      <a:pt x="42" y="36"/>
                      <a:pt x="42" y="36"/>
                      <a:pt x="42" y="36"/>
                    </a:cubicBezTo>
                    <a:cubicBezTo>
                      <a:pt x="42" y="36"/>
                      <a:pt x="42" y="36"/>
                      <a:pt x="42" y="36"/>
                    </a:cubicBezTo>
                    <a:cubicBezTo>
                      <a:pt x="43" y="36"/>
                      <a:pt x="43" y="37"/>
                      <a:pt x="44" y="36"/>
                    </a:cubicBezTo>
                    <a:cubicBezTo>
                      <a:pt x="44" y="36"/>
                      <a:pt x="44" y="36"/>
                      <a:pt x="44" y="36"/>
                    </a:cubicBezTo>
                    <a:cubicBezTo>
                      <a:pt x="44" y="36"/>
                      <a:pt x="44" y="36"/>
                      <a:pt x="44" y="36"/>
                    </a:cubicBezTo>
                    <a:cubicBezTo>
                      <a:pt x="44" y="36"/>
                      <a:pt x="44" y="36"/>
                      <a:pt x="44" y="36"/>
                    </a:cubicBezTo>
                    <a:cubicBezTo>
                      <a:pt x="44"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7" y="37"/>
                    </a:cubicBezTo>
                    <a:cubicBezTo>
                      <a:pt x="47" y="37"/>
                      <a:pt x="47" y="37"/>
                      <a:pt x="47" y="37"/>
                    </a:cubicBezTo>
                    <a:cubicBezTo>
                      <a:pt x="47" y="38"/>
                      <a:pt x="47" y="38"/>
                      <a:pt x="47" y="38"/>
                    </a:cubicBezTo>
                    <a:cubicBezTo>
                      <a:pt x="47" y="38"/>
                      <a:pt x="47" y="38"/>
                      <a:pt x="47" y="38"/>
                    </a:cubicBezTo>
                    <a:cubicBezTo>
                      <a:pt x="47" y="38"/>
                      <a:pt x="47" y="38"/>
                      <a:pt x="47" y="38"/>
                    </a:cubicBezTo>
                    <a:cubicBezTo>
                      <a:pt x="47" y="38"/>
                      <a:pt x="47" y="38"/>
                      <a:pt x="47" y="38"/>
                    </a:cubicBezTo>
                    <a:cubicBezTo>
                      <a:pt x="48" y="38"/>
                      <a:pt x="48"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50" y="38"/>
                      <a:pt x="50" y="38"/>
                    </a:cubicBezTo>
                    <a:cubicBezTo>
                      <a:pt x="50" y="38"/>
                      <a:pt x="50" y="38"/>
                      <a:pt x="50" y="38"/>
                    </a:cubicBezTo>
                    <a:cubicBezTo>
                      <a:pt x="50" y="38"/>
                      <a:pt x="50" y="38"/>
                      <a:pt x="50" y="38"/>
                    </a:cubicBezTo>
                    <a:cubicBezTo>
                      <a:pt x="50" y="38"/>
                      <a:pt x="51" y="38"/>
                      <a:pt x="51" y="38"/>
                    </a:cubicBezTo>
                    <a:cubicBezTo>
                      <a:pt x="51" y="38"/>
                      <a:pt x="51" y="38"/>
                      <a:pt x="51" y="38"/>
                    </a:cubicBezTo>
                    <a:cubicBezTo>
                      <a:pt x="51" y="38"/>
                      <a:pt x="51"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4" y="38"/>
                      <a:pt x="54" y="38"/>
                      <a:pt x="54" y="39"/>
                    </a:cubicBezTo>
                    <a:cubicBezTo>
                      <a:pt x="54" y="38"/>
                      <a:pt x="54" y="38"/>
                      <a:pt x="54" y="38"/>
                    </a:cubicBezTo>
                    <a:cubicBezTo>
                      <a:pt x="55" y="38"/>
                      <a:pt x="55" y="38"/>
                      <a:pt x="55" y="38"/>
                    </a:cubicBezTo>
                    <a:cubicBezTo>
                      <a:pt x="55" y="38"/>
                      <a:pt x="55" y="38"/>
                      <a:pt x="55" y="39"/>
                    </a:cubicBezTo>
                    <a:cubicBezTo>
                      <a:pt x="55" y="39"/>
                      <a:pt x="55" y="38"/>
                      <a:pt x="56" y="38"/>
                    </a:cubicBezTo>
                    <a:cubicBezTo>
                      <a:pt x="56" y="38"/>
                      <a:pt x="56" y="38"/>
                      <a:pt x="56" y="39"/>
                    </a:cubicBezTo>
                    <a:cubicBezTo>
                      <a:pt x="56" y="39"/>
                      <a:pt x="56" y="38"/>
                      <a:pt x="57" y="38"/>
                    </a:cubicBezTo>
                    <a:cubicBezTo>
                      <a:pt x="57" y="39"/>
                      <a:pt x="57" y="39"/>
                      <a:pt x="57" y="39"/>
                    </a:cubicBezTo>
                    <a:cubicBezTo>
                      <a:pt x="57" y="39"/>
                      <a:pt x="57" y="39"/>
                      <a:pt x="57" y="39"/>
                    </a:cubicBezTo>
                    <a:cubicBezTo>
                      <a:pt x="57" y="39"/>
                      <a:pt x="57" y="39"/>
                      <a:pt x="57" y="39"/>
                    </a:cubicBezTo>
                    <a:cubicBezTo>
                      <a:pt x="57" y="39"/>
                      <a:pt x="57" y="39"/>
                      <a:pt x="58" y="39"/>
                    </a:cubicBezTo>
                    <a:cubicBezTo>
                      <a:pt x="58" y="39"/>
                      <a:pt x="58" y="39"/>
                      <a:pt x="58" y="39"/>
                    </a:cubicBezTo>
                    <a:cubicBezTo>
                      <a:pt x="58" y="39"/>
                      <a:pt x="59" y="39"/>
                      <a:pt x="60" y="39"/>
                    </a:cubicBezTo>
                    <a:cubicBezTo>
                      <a:pt x="60" y="39"/>
                      <a:pt x="60" y="39"/>
                      <a:pt x="60" y="39"/>
                    </a:cubicBezTo>
                    <a:cubicBezTo>
                      <a:pt x="60" y="39"/>
                      <a:pt x="60" y="39"/>
                      <a:pt x="60" y="39"/>
                    </a:cubicBezTo>
                    <a:cubicBezTo>
                      <a:pt x="60" y="39"/>
                      <a:pt x="60" y="39"/>
                      <a:pt x="60" y="39"/>
                    </a:cubicBezTo>
                    <a:cubicBezTo>
                      <a:pt x="61" y="39"/>
                      <a:pt x="61" y="39"/>
                      <a:pt x="61" y="39"/>
                    </a:cubicBezTo>
                    <a:cubicBezTo>
                      <a:pt x="61" y="39"/>
                      <a:pt x="61" y="39"/>
                      <a:pt x="61" y="39"/>
                    </a:cubicBezTo>
                    <a:cubicBezTo>
                      <a:pt x="61" y="39"/>
                      <a:pt x="61" y="39"/>
                      <a:pt x="61" y="39"/>
                    </a:cubicBezTo>
                    <a:cubicBezTo>
                      <a:pt x="64" y="39"/>
                      <a:pt x="66" y="40"/>
                      <a:pt x="68" y="40"/>
                    </a:cubicBezTo>
                    <a:cubicBezTo>
                      <a:pt x="67" y="41"/>
                      <a:pt x="66" y="39"/>
                      <a:pt x="65" y="40"/>
                    </a:cubicBezTo>
                    <a:cubicBezTo>
                      <a:pt x="65" y="40"/>
                      <a:pt x="65" y="40"/>
                      <a:pt x="65" y="40"/>
                    </a:cubicBezTo>
                    <a:cubicBezTo>
                      <a:pt x="65" y="40"/>
                      <a:pt x="64" y="40"/>
                      <a:pt x="64" y="40"/>
                    </a:cubicBezTo>
                    <a:cubicBezTo>
                      <a:pt x="64" y="40"/>
                      <a:pt x="64" y="40"/>
                      <a:pt x="64" y="40"/>
                    </a:cubicBezTo>
                    <a:cubicBezTo>
                      <a:pt x="64" y="40"/>
                      <a:pt x="64" y="40"/>
                      <a:pt x="64" y="40"/>
                    </a:cubicBezTo>
                    <a:cubicBezTo>
                      <a:pt x="64" y="40"/>
                      <a:pt x="64" y="40"/>
                      <a:pt x="64" y="40"/>
                    </a:cubicBezTo>
                    <a:cubicBezTo>
                      <a:pt x="64" y="40"/>
                      <a:pt x="64" y="40"/>
                      <a:pt x="63" y="40"/>
                    </a:cubicBezTo>
                    <a:cubicBezTo>
                      <a:pt x="63" y="40"/>
                      <a:pt x="63" y="40"/>
                      <a:pt x="63" y="40"/>
                    </a:cubicBezTo>
                    <a:cubicBezTo>
                      <a:pt x="63" y="40"/>
                      <a:pt x="63" y="40"/>
                      <a:pt x="63" y="40"/>
                    </a:cubicBezTo>
                    <a:cubicBezTo>
                      <a:pt x="63" y="40"/>
                      <a:pt x="63" y="40"/>
                      <a:pt x="63" y="40"/>
                    </a:cubicBezTo>
                    <a:cubicBezTo>
                      <a:pt x="63" y="40"/>
                      <a:pt x="63" y="40"/>
                      <a:pt x="63" y="40"/>
                    </a:cubicBezTo>
                    <a:cubicBezTo>
                      <a:pt x="63" y="39"/>
                      <a:pt x="62" y="40"/>
                      <a:pt x="62" y="40"/>
                    </a:cubicBezTo>
                    <a:cubicBezTo>
                      <a:pt x="61" y="40"/>
                      <a:pt x="60" y="39"/>
                      <a:pt x="60" y="40"/>
                    </a:cubicBezTo>
                    <a:cubicBezTo>
                      <a:pt x="60" y="40"/>
                      <a:pt x="60" y="39"/>
                      <a:pt x="60" y="39"/>
                    </a:cubicBezTo>
                    <a:cubicBezTo>
                      <a:pt x="60" y="39"/>
                      <a:pt x="60" y="39"/>
                      <a:pt x="60" y="39"/>
                    </a:cubicBezTo>
                    <a:cubicBezTo>
                      <a:pt x="59" y="39"/>
                      <a:pt x="59" y="39"/>
                      <a:pt x="59" y="39"/>
                    </a:cubicBezTo>
                    <a:cubicBezTo>
                      <a:pt x="59" y="39"/>
                      <a:pt x="59" y="39"/>
                      <a:pt x="59" y="39"/>
                    </a:cubicBezTo>
                    <a:cubicBezTo>
                      <a:pt x="59" y="39"/>
                      <a:pt x="59" y="39"/>
                      <a:pt x="59" y="39"/>
                    </a:cubicBezTo>
                    <a:cubicBezTo>
                      <a:pt x="59" y="39"/>
                      <a:pt x="59" y="39"/>
                      <a:pt x="59" y="39"/>
                    </a:cubicBezTo>
                    <a:cubicBezTo>
                      <a:pt x="60" y="39"/>
                      <a:pt x="60" y="39"/>
                      <a:pt x="60" y="39"/>
                    </a:cubicBezTo>
                    <a:cubicBezTo>
                      <a:pt x="60" y="39"/>
                      <a:pt x="60" y="39"/>
                      <a:pt x="60" y="39"/>
                    </a:cubicBezTo>
                    <a:cubicBezTo>
                      <a:pt x="60"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8" y="40"/>
                      <a:pt x="58" y="40"/>
                      <a:pt x="58" y="40"/>
                    </a:cubicBezTo>
                    <a:cubicBezTo>
                      <a:pt x="58" y="40"/>
                      <a:pt x="59" y="40"/>
                      <a:pt x="58" y="39"/>
                    </a:cubicBezTo>
                    <a:cubicBezTo>
                      <a:pt x="58" y="39"/>
                      <a:pt x="58" y="39"/>
                      <a:pt x="58" y="39"/>
                    </a:cubicBezTo>
                    <a:cubicBezTo>
                      <a:pt x="58" y="39"/>
                      <a:pt x="58" y="39"/>
                      <a:pt x="58" y="39"/>
                    </a:cubicBezTo>
                    <a:cubicBezTo>
                      <a:pt x="58" y="39"/>
                      <a:pt x="58" y="39"/>
                      <a:pt x="58" y="39"/>
                    </a:cubicBezTo>
                    <a:cubicBezTo>
                      <a:pt x="58" y="39"/>
                      <a:pt x="57" y="39"/>
                      <a:pt x="58" y="39"/>
                    </a:cubicBezTo>
                    <a:cubicBezTo>
                      <a:pt x="58"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6" y="40"/>
                    </a:cubicBezTo>
                    <a:cubicBezTo>
                      <a:pt x="56" y="39"/>
                      <a:pt x="56" y="39"/>
                      <a:pt x="56" y="39"/>
                    </a:cubicBezTo>
                    <a:cubicBezTo>
                      <a:pt x="56" y="39"/>
                      <a:pt x="56" y="39"/>
                      <a:pt x="56" y="39"/>
                    </a:cubicBezTo>
                    <a:cubicBezTo>
                      <a:pt x="56" y="39"/>
                      <a:pt x="56" y="39"/>
                      <a:pt x="55" y="40"/>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3" y="39"/>
                      <a:pt x="53" y="39"/>
                    </a:cubicBezTo>
                    <a:cubicBezTo>
                      <a:pt x="53" y="39"/>
                      <a:pt x="53" y="39"/>
                      <a:pt x="53" y="39"/>
                    </a:cubicBezTo>
                    <a:cubicBezTo>
                      <a:pt x="53" y="39"/>
                      <a:pt x="53" y="39"/>
                      <a:pt x="53" y="39"/>
                    </a:cubicBezTo>
                    <a:cubicBezTo>
                      <a:pt x="53" y="39"/>
                      <a:pt x="53" y="39"/>
                      <a:pt x="53" y="39"/>
                    </a:cubicBezTo>
                    <a:cubicBezTo>
                      <a:pt x="53"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8"/>
                      <a:pt x="52" y="39"/>
                      <a:pt x="52" y="39"/>
                    </a:cubicBezTo>
                    <a:cubicBezTo>
                      <a:pt x="52"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0" y="39"/>
                      <a:pt x="50" y="39"/>
                    </a:cubicBezTo>
                    <a:cubicBezTo>
                      <a:pt x="50" y="39"/>
                      <a:pt x="50" y="39"/>
                      <a:pt x="50" y="39"/>
                    </a:cubicBezTo>
                    <a:cubicBezTo>
                      <a:pt x="51" y="39"/>
                      <a:pt x="51" y="39"/>
                      <a:pt x="51" y="39"/>
                    </a:cubicBezTo>
                    <a:cubicBezTo>
                      <a:pt x="51" y="39"/>
                      <a:pt x="51" y="39"/>
                      <a:pt x="51" y="39"/>
                    </a:cubicBezTo>
                    <a:cubicBezTo>
                      <a:pt x="51" y="39"/>
                      <a:pt x="51" y="39"/>
                      <a:pt x="51" y="39"/>
                    </a:cubicBezTo>
                    <a:cubicBezTo>
                      <a:pt x="51" y="39"/>
                      <a:pt x="51" y="38"/>
                      <a:pt x="51" y="38"/>
                    </a:cubicBezTo>
                    <a:cubicBezTo>
                      <a:pt x="51" y="38"/>
                      <a:pt x="51" y="38"/>
                      <a:pt x="51" y="38"/>
                    </a:cubicBezTo>
                    <a:cubicBezTo>
                      <a:pt x="50" y="38"/>
                      <a:pt x="50" y="38"/>
                      <a:pt x="49" y="38"/>
                    </a:cubicBezTo>
                    <a:cubicBezTo>
                      <a:pt x="49" y="38"/>
                      <a:pt x="48" y="38"/>
                      <a:pt x="47" y="38"/>
                    </a:cubicBezTo>
                    <a:cubicBezTo>
                      <a:pt x="47" y="38"/>
                      <a:pt x="47" y="38"/>
                      <a:pt x="47" y="38"/>
                    </a:cubicBezTo>
                    <a:cubicBezTo>
                      <a:pt x="47" y="38"/>
                      <a:pt x="47" y="38"/>
                      <a:pt x="47" y="38"/>
                    </a:cubicBezTo>
                    <a:cubicBezTo>
                      <a:pt x="47" y="38"/>
                      <a:pt x="47" y="38"/>
                      <a:pt x="46" y="38"/>
                    </a:cubicBezTo>
                    <a:cubicBezTo>
                      <a:pt x="46" y="38"/>
                      <a:pt x="46" y="38"/>
                      <a:pt x="46" y="38"/>
                    </a:cubicBezTo>
                    <a:cubicBezTo>
                      <a:pt x="46" y="38"/>
                      <a:pt x="46" y="38"/>
                      <a:pt x="46" y="38"/>
                    </a:cubicBezTo>
                    <a:cubicBezTo>
                      <a:pt x="46" y="38"/>
                      <a:pt x="46" y="38"/>
                      <a:pt x="46" y="38"/>
                    </a:cubicBezTo>
                    <a:cubicBezTo>
                      <a:pt x="46" y="38"/>
                      <a:pt x="46" y="38"/>
                      <a:pt x="46" y="38"/>
                    </a:cubicBezTo>
                    <a:cubicBezTo>
                      <a:pt x="45" y="38"/>
                      <a:pt x="45" y="38"/>
                      <a:pt x="45" y="38"/>
                    </a:cubicBezTo>
                    <a:cubicBezTo>
                      <a:pt x="44"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1" y="37"/>
                      <a:pt x="41" y="37"/>
                      <a:pt x="41" y="38"/>
                    </a:cubicBezTo>
                    <a:cubicBezTo>
                      <a:pt x="41" y="38"/>
                      <a:pt x="41" y="38"/>
                      <a:pt x="41" y="38"/>
                    </a:cubicBezTo>
                    <a:cubicBezTo>
                      <a:pt x="41" y="38"/>
                      <a:pt x="41" y="38"/>
                      <a:pt x="41" y="38"/>
                    </a:cubicBezTo>
                    <a:cubicBezTo>
                      <a:pt x="41" y="38"/>
                      <a:pt x="41" y="38"/>
                      <a:pt x="41"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39" y="37"/>
                      <a:pt x="39" y="37"/>
                      <a:pt x="39" y="37"/>
                    </a:cubicBezTo>
                    <a:cubicBezTo>
                      <a:pt x="39" y="37"/>
                      <a:pt x="39" y="37"/>
                      <a:pt x="39" y="37"/>
                    </a:cubicBezTo>
                    <a:cubicBezTo>
                      <a:pt x="39" y="37"/>
                      <a:pt x="39" y="37"/>
                      <a:pt x="38" y="37"/>
                    </a:cubicBezTo>
                    <a:cubicBezTo>
                      <a:pt x="38" y="37"/>
                      <a:pt x="38" y="37"/>
                      <a:pt x="38" y="37"/>
                    </a:cubicBezTo>
                    <a:cubicBezTo>
                      <a:pt x="38" y="37"/>
                      <a:pt x="38" y="37"/>
                      <a:pt x="38" y="37"/>
                    </a:cubicBezTo>
                    <a:cubicBezTo>
                      <a:pt x="38" y="37"/>
                      <a:pt x="37" y="37"/>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7"/>
                      <a:pt x="36" y="37"/>
                    </a:cubicBezTo>
                    <a:cubicBezTo>
                      <a:pt x="35" y="37"/>
                      <a:pt x="35" y="37"/>
                      <a:pt x="35" y="37"/>
                    </a:cubicBezTo>
                    <a:cubicBezTo>
                      <a:pt x="35" y="37"/>
                      <a:pt x="35" y="37"/>
                      <a:pt x="35" y="37"/>
                    </a:cubicBezTo>
                    <a:cubicBezTo>
                      <a:pt x="35" y="37"/>
                      <a:pt x="35" y="37"/>
                      <a:pt x="35" y="37"/>
                    </a:cubicBezTo>
                    <a:cubicBezTo>
                      <a:pt x="36" y="38"/>
                      <a:pt x="36" y="38"/>
                      <a:pt x="36" y="38"/>
                    </a:cubicBezTo>
                    <a:cubicBezTo>
                      <a:pt x="36" y="38"/>
                      <a:pt x="36" y="38"/>
                      <a:pt x="36" y="38"/>
                    </a:cubicBezTo>
                    <a:cubicBezTo>
                      <a:pt x="35" y="38"/>
                      <a:pt x="35" y="38"/>
                      <a:pt x="35" y="38"/>
                    </a:cubicBezTo>
                    <a:cubicBezTo>
                      <a:pt x="35" y="38"/>
                      <a:pt x="35" y="38"/>
                      <a:pt x="35" y="38"/>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4" y="37"/>
                      <a:pt x="34" y="37"/>
                    </a:cubicBezTo>
                    <a:cubicBezTo>
                      <a:pt x="33" y="38"/>
                      <a:pt x="33"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1" y="37"/>
                      <a:pt x="31" y="37"/>
                    </a:cubicBezTo>
                    <a:cubicBezTo>
                      <a:pt x="31" y="37"/>
                      <a:pt x="31" y="37"/>
                      <a:pt x="31" y="37"/>
                    </a:cubicBezTo>
                    <a:cubicBezTo>
                      <a:pt x="31" y="37"/>
                      <a:pt x="31" y="37"/>
                      <a:pt x="31"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4" y="38"/>
                      <a:pt x="34" y="38"/>
                    </a:cubicBezTo>
                    <a:cubicBezTo>
                      <a:pt x="35" y="38"/>
                      <a:pt x="35" y="38"/>
                      <a:pt x="35" y="38"/>
                    </a:cubicBezTo>
                    <a:cubicBezTo>
                      <a:pt x="35" y="38"/>
                      <a:pt x="35" y="38"/>
                      <a:pt x="35" y="38"/>
                    </a:cubicBezTo>
                    <a:cubicBezTo>
                      <a:pt x="35"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8" y="38"/>
                      <a:pt x="38" y="38"/>
                      <a:pt x="39" y="38"/>
                    </a:cubicBezTo>
                    <a:cubicBezTo>
                      <a:pt x="39" y="38"/>
                      <a:pt x="39" y="38"/>
                      <a:pt x="39" y="38"/>
                    </a:cubicBezTo>
                    <a:cubicBezTo>
                      <a:pt x="39" y="38"/>
                      <a:pt x="39" y="38"/>
                      <a:pt x="39" y="38"/>
                    </a:cubicBezTo>
                    <a:cubicBezTo>
                      <a:pt x="39" y="39"/>
                      <a:pt x="40" y="39"/>
                      <a:pt x="40" y="39"/>
                    </a:cubicBezTo>
                    <a:cubicBezTo>
                      <a:pt x="40" y="38"/>
                      <a:pt x="40" y="38"/>
                      <a:pt x="40" y="38"/>
                    </a:cubicBezTo>
                    <a:cubicBezTo>
                      <a:pt x="40" y="38"/>
                      <a:pt x="40" y="38"/>
                      <a:pt x="41" y="38"/>
                    </a:cubicBezTo>
                    <a:cubicBezTo>
                      <a:pt x="41" y="38"/>
                      <a:pt x="41" y="39"/>
                      <a:pt x="41" y="39"/>
                    </a:cubicBezTo>
                    <a:cubicBezTo>
                      <a:pt x="41" y="39"/>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2" y="38"/>
                      <a:pt x="42" y="38"/>
                      <a:pt x="42" y="38"/>
                    </a:cubicBezTo>
                    <a:cubicBezTo>
                      <a:pt x="42" y="38"/>
                      <a:pt x="42" y="38"/>
                      <a:pt x="42" y="38"/>
                    </a:cubicBezTo>
                    <a:cubicBezTo>
                      <a:pt x="42" y="38"/>
                      <a:pt x="42" y="38"/>
                      <a:pt x="42" y="38"/>
                    </a:cubicBezTo>
                    <a:cubicBezTo>
                      <a:pt x="42" y="38"/>
                      <a:pt x="42" y="38"/>
                      <a:pt x="43" y="39"/>
                    </a:cubicBezTo>
                    <a:cubicBezTo>
                      <a:pt x="42" y="39"/>
                      <a:pt x="42" y="39"/>
                      <a:pt x="42" y="39"/>
                    </a:cubicBezTo>
                    <a:cubicBezTo>
                      <a:pt x="42" y="39"/>
                      <a:pt x="42" y="39"/>
                      <a:pt x="42" y="39"/>
                    </a:cubicBezTo>
                    <a:cubicBezTo>
                      <a:pt x="42" y="39"/>
                      <a:pt x="42" y="39"/>
                      <a:pt x="42" y="39"/>
                    </a:cubicBezTo>
                    <a:cubicBezTo>
                      <a:pt x="43" y="39"/>
                      <a:pt x="43" y="39"/>
                      <a:pt x="43" y="39"/>
                    </a:cubicBezTo>
                    <a:cubicBezTo>
                      <a:pt x="43" y="39"/>
                      <a:pt x="43" y="39"/>
                      <a:pt x="43" y="39"/>
                    </a:cubicBezTo>
                    <a:cubicBezTo>
                      <a:pt x="43" y="39"/>
                      <a:pt x="43" y="39"/>
                      <a:pt x="44" y="39"/>
                    </a:cubicBezTo>
                    <a:cubicBezTo>
                      <a:pt x="44" y="39"/>
                      <a:pt x="44" y="39"/>
                      <a:pt x="44"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40"/>
                      <a:pt x="45" y="40"/>
                    </a:cubicBezTo>
                    <a:cubicBezTo>
                      <a:pt x="45" y="40"/>
                      <a:pt x="45" y="39"/>
                      <a:pt x="45" y="39"/>
                    </a:cubicBezTo>
                    <a:cubicBezTo>
                      <a:pt x="44" y="40"/>
                      <a:pt x="44" y="40"/>
                      <a:pt x="44" y="40"/>
                    </a:cubicBezTo>
                    <a:cubicBezTo>
                      <a:pt x="44" y="39"/>
                      <a:pt x="44" y="39"/>
                      <a:pt x="44" y="39"/>
                    </a:cubicBezTo>
                    <a:cubicBezTo>
                      <a:pt x="44" y="39"/>
                      <a:pt x="44" y="40"/>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2" y="39"/>
                      <a:pt x="42" y="39"/>
                      <a:pt x="42" y="39"/>
                    </a:cubicBezTo>
                    <a:cubicBezTo>
                      <a:pt x="42" y="39"/>
                      <a:pt x="42" y="39"/>
                      <a:pt x="42" y="39"/>
                    </a:cubicBezTo>
                    <a:cubicBezTo>
                      <a:pt x="41" y="40"/>
                      <a:pt x="39" y="39"/>
                      <a:pt x="37" y="39"/>
                    </a:cubicBezTo>
                    <a:cubicBezTo>
                      <a:pt x="37" y="39"/>
                      <a:pt x="37" y="39"/>
                      <a:pt x="36" y="39"/>
                    </a:cubicBezTo>
                    <a:cubicBezTo>
                      <a:pt x="36" y="39"/>
                      <a:pt x="35" y="39"/>
                      <a:pt x="35" y="39"/>
                    </a:cubicBezTo>
                    <a:cubicBezTo>
                      <a:pt x="35" y="39"/>
                      <a:pt x="35" y="39"/>
                      <a:pt x="35" y="39"/>
                    </a:cubicBezTo>
                    <a:cubicBezTo>
                      <a:pt x="35" y="39"/>
                      <a:pt x="35" y="39"/>
                      <a:pt x="34" y="39"/>
                    </a:cubicBezTo>
                    <a:cubicBezTo>
                      <a:pt x="34"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2" y="39"/>
                      <a:pt x="32" y="39"/>
                    </a:cubicBezTo>
                    <a:cubicBezTo>
                      <a:pt x="32" y="39"/>
                      <a:pt x="32" y="39"/>
                      <a:pt x="32" y="39"/>
                    </a:cubicBezTo>
                    <a:cubicBezTo>
                      <a:pt x="32" y="39"/>
                      <a:pt x="32" y="39"/>
                      <a:pt x="31" y="39"/>
                    </a:cubicBezTo>
                    <a:cubicBezTo>
                      <a:pt x="31" y="39"/>
                      <a:pt x="31" y="39"/>
                      <a:pt x="31" y="39"/>
                    </a:cubicBezTo>
                    <a:cubicBezTo>
                      <a:pt x="31" y="38"/>
                      <a:pt x="31" y="38"/>
                      <a:pt x="30" y="38"/>
                    </a:cubicBezTo>
                    <a:cubicBezTo>
                      <a:pt x="30" y="39"/>
                      <a:pt x="30" y="38"/>
                      <a:pt x="30" y="39"/>
                    </a:cubicBezTo>
                    <a:cubicBezTo>
                      <a:pt x="30" y="39"/>
                      <a:pt x="30" y="39"/>
                      <a:pt x="30" y="39"/>
                    </a:cubicBezTo>
                    <a:cubicBezTo>
                      <a:pt x="29" y="39"/>
                      <a:pt x="28" y="39"/>
                      <a:pt x="27" y="38"/>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6" y="38"/>
                      <a:pt x="25" y="38"/>
                      <a:pt x="25" y="38"/>
                    </a:cubicBezTo>
                    <a:cubicBezTo>
                      <a:pt x="24" y="38"/>
                      <a:pt x="25" y="39"/>
                      <a:pt x="24" y="39"/>
                    </a:cubicBezTo>
                    <a:cubicBezTo>
                      <a:pt x="24" y="38"/>
                      <a:pt x="21" y="39"/>
                      <a:pt x="21" y="39"/>
                    </a:cubicBezTo>
                    <a:cubicBezTo>
                      <a:pt x="21" y="39"/>
                      <a:pt x="21" y="39"/>
                      <a:pt x="21" y="39"/>
                    </a:cubicBezTo>
                    <a:cubicBezTo>
                      <a:pt x="21" y="39"/>
                      <a:pt x="21" y="39"/>
                      <a:pt x="21" y="39"/>
                    </a:cubicBezTo>
                    <a:cubicBezTo>
                      <a:pt x="20" y="39"/>
                      <a:pt x="20" y="39"/>
                      <a:pt x="20" y="39"/>
                    </a:cubicBezTo>
                    <a:cubicBezTo>
                      <a:pt x="20" y="39"/>
                      <a:pt x="20" y="38"/>
                      <a:pt x="20" y="38"/>
                    </a:cubicBezTo>
                    <a:cubicBezTo>
                      <a:pt x="20" y="38"/>
                      <a:pt x="19" y="38"/>
                      <a:pt x="19" y="38"/>
                    </a:cubicBezTo>
                    <a:cubicBezTo>
                      <a:pt x="19" y="38"/>
                      <a:pt x="19" y="38"/>
                      <a:pt x="19" y="38"/>
                    </a:cubicBezTo>
                    <a:cubicBezTo>
                      <a:pt x="18" y="38"/>
                      <a:pt x="18"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6" y="38"/>
                      <a:pt x="16" y="38"/>
                      <a:pt x="16" y="38"/>
                    </a:cubicBezTo>
                    <a:cubicBezTo>
                      <a:pt x="16" y="38"/>
                      <a:pt x="16" y="38"/>
                      <a:pt x="16" y="38"/>
                    </a:cubicBezTo>
                    <a:cubicBezTo>
                      <a:pt x="15" y="38"/>
                      <a:pt x="15" y="38"/>
                      <a:pt x="15" y="38"/>
                    </a:cubicBezTo>
                    <a:cubicBezTo>
                      <a:pt x="15" y="38"/>
                      <a:pt x="15" y="38"/>
                      <a:pt x="16" y="38"/>
                    </a:cubicBezTo>
                    <a:cubicBezTo>
                      <a:pt x="16" y="38"/>
                      <a:pt x="16" y="38"/>
                      <a:pt x="16" y="38"/>
                    </a:cubicBezTo>
                    <a:cubicBezTo>
                      <a:pt x="16" y="38"/>
                      <a:pt x="16" y="38"/>
                      <a:pt x="16" y="38"/>
                    </a:cubicBezTo>
                    <a:cubicBezTo>
                      <a:pt x="16" y="39"/>
                      <a:pt x="15" y="38"/>
                      <a:pt x="14" y="39"/>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9"/>
                    </a:cubicBezTo>
                    <a:cubicBezTo>
                      <a:pt x="13" y="38"/>
                      <a:pt x="12" y="38"/>
                      <a:pt x="12" y="38"/>
                    </a:cubicBezTo>
                    <a:cubicBezTo>
                      <a:pt x="12" y="38"/>
                      <a:pt x="12" y="38"/>
                      <a:pt x="12" y="38"/>
                    </a:cubicBezTo>
                    <a:cubicBezTo>
                      <a:pt x="12" y="38"/>
                      <a:pt x="12" y="38"/>
                      <a:pt x="12" y="39"/>
                    </a:cubicBezTo>
                    <a:cubicBezTo>
                      <a:pt x="12" y="39"/>
                      <a:pt x="12" y="39"/>
                      <a:pt x="12" y="39"/>
                    </a:cubicBezTo>
                    <a:cubicBezTo>
                      <a:pt x="12" y="39"/>
                      <a:pt x="11" y="39"/>
                      <a:pt x="11" y="38"/>
                    </a:cubicBezTo>
                    <a:cubicBezTo>
                      <a:pt x="11" y="38"/>
                      <a:pt x="11" y="38"/>
                      <a:pt x="11" y="38"/>
                    </a:cubicBezTo>
                    <a:cubicBezTo>
                      <a:pt x="11" y="38"/>
                      <a:pt x="11" y="38"/>
                      <a:pt x="11" y="38"/>
                    </a:cubicBezTo>
                    <a:cubicBezTo>
                      <a:pt x="11" y="38"/>
                      <a:pt x="11" y="38"/>
                      <a:pt x="11" y="38"/>
                    </a:cubicBezTo>
                    <a:cubicBezTo>
                      <a:pt x="11" y="38"/>
                      <a:pt x="11" y="39"/>
                      <a:pt x="11" y="39"/>
                    </a:cubicBezTo>
                    <a:cubicBezTo>
                      <a:pt x="11" y="39"/>
                      <a:pt x="11" y="39"/>
                      <a:pt x="11" y="39"/>
                    </a:cubicBezTo>
                    <a:cubicBezTo>
                      <a:pt x="11"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3" y="39"/>
                      <a:pt x="13" y="39"/>
                    </a:cubicBezTo>
                    <a:cubicBezTo>
                      <a:pt x="13" y="39"/>
                      <a:pt x="13" y="39"/>
                      <a:pt x="13" y="39"/>
                    </a:cubicBezTo>
                    <a:cubicBezTo>
                      <a:pt x="13" y="39"/>
                      <a:pt x="13" y="39"/>
                      <a:pt x="13" y="39"/>
                    </a:cubicBezTo>
                    <a:cubicBezTo>
                      <a:pt x="13" y="39"/>
                      <a:pt x="13" y="39"/>
                      <a:pt x="13" y="39"/>
                    </a:cubicBezTo>
                    <a:cubicBezTo>
                      <a:pt x="13" y="39"/>
                      <a:pt x="14" y="39"/>
                      <a:pt x="14" y="39"/>
                    </a:cubicBezTo>
                    <a:cubicBezTo>
                      <a:pt x="14" y="39"/>
                      <a:pt x="14" y="39"/>
                      <a:pt x="14" y="39"/>
                    </a:cubicBezTo>
                    <a:cubicBezTo>
                      <a:pt x="14" y="39"/>
                      <a:pt x="14" y="39"/>
                      <a:pt x="14" y="39"/>
                    </a:cubicBezTo>
                    <a:cubicBezTo>
                      <a:pt x="14" y="39"/>
                      <a:pt x="15" y="40"/>
                      <a:pt x="15" y="40"/>
                    </a:cubicBezTo>
                    <a:cubicBezTo>
                      <a:pt x="15" y="40"/>
                      <a:pt x="15" y="40"/>
                      <a:pt x="15" y="40"/>
                    </a:cubicBezTo>
                    <a:cubicBezTo>
                      <a:pt x="15" y="40"/>
                      <a:pt x="15" y="40"/>
                      <a:pt x="15" y="40"/>
                    </a:cubicBezTo>
                    <a:cubicBezTo>
                      <a:pt x="15" y="40"/>
                      <a:pt x="15" y="40"/>
                      <a:pt x="15" y="40"/>
                    </a:cubicBezTo>
                    <a:cubicBezTo>
                      <a:pt x="15" y="40"/>
                      <a:pt x="15" y="40"/>
                      <a:pt x="16" y="40"/>
                    </a:cubicBezTo>
                    <a:cubicBezTo>
                      <a:pt x="16" y="40"/>
                      <a:pt x="16" y="40"/>
                      <a:pt x="16" y="40"/>
                    </a:cubicBezTo>
                    <a:cubicBezTo>
                      <a:pt x="16" y="40"/>
                      <a:pt x="17" y="40"/>
                      <a:pt x="16" y="40"/>
                    </a:cubicBezTo>
                    <a:cubicBezTo>
                      <a:pt x="16" y="40"/>
                      <a:pt x="16" y="40"/>
                      <a:pt x="16" y="40"/>
                    </a:cubicBezTo>
                    <a:cubicBezTo>
                      <a:pt x="16" y="40"/>
                      <a:pt x="16" y="40"/>
                      <a:pt x="16" y="40"/>
                    </a:cubicBezTo>
                    <a:cubicBezTo>
                      <a:pt x="16" y="40"/>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9" y="39"/>
                      <a:pt x="20" y="39"/>
                    </a:cubicBezTo>
                    <a:cubicBezTo>
                      <a:pt x="20" y="39"/>
                      <a:pt x="20" y="39"/>
                      <a:pt x="20" y="39"/>
                    </a:cubicBezTo>
                    <a:cubicBezTo>
                      <a:pt x="20" y="40"/>
                      <a:pt x="21" y="40"/>
                      <a:pt x="21" y="39"/>
                    </a:cubicBezTo>
                    <a:cubicBezTo>
                      <a:pt x="21" y="39"/>
                      <a:pt x="21" y="39"/>
                      <a:pt x="21" y="39"/>
                    </a:cubicBezTo>
                    <a:cubicBezTo>
                      <a:pt x="22" y="40"/>
                      <a:pt x="22" y="40"/>
                      <a:pt x="23" y="40"/>
                    </a:cubicBezTo>
                    <a:cubicBezTo>
                      <a:pt x="23" y="40"/>
                      <a:pt x="23" y="40"/>
                      <a:pt x="23" y="40"/>
                    </a:cubicBezTo>
                    <a:cubicBezTo>
                      <a:pt x="22" y="40"/>
                      <a:pt x="22" y="40"/>
                      <a:pt x="22" y="40"/>
                    </a:cubicBezTo>
                    <a:cubicBezTo>
                      <a:pt x="22" y="40"/>
                      <a:pt x="22"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3" y="40"/>
                      <a:pt x="23" y="40"/>
                    </a:cubicBezTo>
                    <a:cubicBezTo>
                      <a:pt x="23" y="40"/>
                      <a:pt x="23" y="40"/>
                      <a:pt x="23" y="40"/>
                    </a:cubicBezTo>
                    <a:cubicBezTo>
                      <a:pt x="23" y="40"/>
                      <a:pt x="24" y="40"/>
                      <a:pt x="24" y="41"/>
                    </a:cubicBezTo>
                    <a:cubicBezTo>
                      <a:pt x="23" y="41"/>
                      <a:pt x="22" y="40"/>
                      <a:pt x="21" y="40"/>
                    </a:cubicBezTo>
                    <a:cubicBezTo>
                      <a:pt x="21" y="41"/>
                      <a:pt x="20" y="40"/>
                      <a:pt x="19" y="41"/>
                    </a:cubicBezTo>
                    <a:cubicBezTo>
                      <a:pt x="19" y="41"/>
                      <a:pt x="19" y="41"/>
                      <a:pt x="19" y="41"/>
                    </a:cubicBezTo>
                    <a:cubicBezTo>
                      <a:pt x="19" y="40"/>
                      <a:pt x="18" y="41"/>
                      <a:pt x="17" y="40"/>
                    </a:cubicBezTo>
                    <a:cubicBezTo>
                      <a:pt x="17" y="40"/>
                      <a:pt x="17" y="40"/>
                      <a:pt x="17" y="40"/>
                    </a:cubicBezTo>
                    <a:cubicBezTo>
                      <a:pt x="16" y="40"/>
                      <a:pt x="16" y="40"/>
                      <a:pt x="15"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3" y="40"/>
                    </a:cubicBezTo>
                    <a:cubicBezTo>
                      <a:pt x="13" y="40"/>
                      <a:pt x="13" y="41"/>
                      <a:pt x="13" y="41"/>
                    </a:cubicBezTo>
                    <a:cubicBezTo>
                      <a:pt x="13" y="41"/>
                      <a:pt x="13" y="41"/>
                      <a:pt x="13" y="41"/>
                    </a:cubicBezTo>
                    <a:cubicBezTo>
                      <a:pt x="13" y="41"/>
                      <a:pt x="13" y="41"/>
                      <a:pt x="13" y="41"/>
                    </a:cubicBezTo>
                    <a:cubicBezTo>
                      <a:pt x="14" y="41"/>
                      <a:pt x="14" y="41"/>
                      <a:pt x="14" y="41"/>
                    </a:cubicBezTo>
                    <a:cubicBezTo>
                      <a:pt x="14" y="41"/>
                      <a:pt x="15" y="41"/>
                      <a:pt x="15" y="41"/>
                    </a:cubicBezTo>
                    <a:cubicBezTo>
                      <a:pt x="15" y="41"/>
                      <a:pt x="15" y="41"/>
                      <a:pt x="15" y="41"/>
                    </a:cubicBezTo>
                    <a:cubicBezTo>
                      <a:pt x="15" y="41"/>
                      <a:pt x="15" y="41"/>
                      <a:pt x="15" y="41"/>
                    </a:cubicBezTo>
                    <a:cubicBezTo>
                      <a:pt x="15" y="41"/>
                      <a:pt x="15" y="41"/>
                      <a:pt x="15" y="41"/>
                    </a:cubicBezTo>
                    <a:cubicBezTo>
                      <a:pt x="16" y="41"/>
                      <a:pt x="18"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1" y="41"/>
                      <a:pt x="22" y="41"/>
                    </a:cubicBezTo>
                    <a:cubicBezTo>
                      <a:pt x="23" y="41"/>
                      <a:pt x="23" y="41"/>
                      <a:pt x="24" y="41"/>
                    </a:cubicBezTo>
                    <a:cubicBezTo>
                      <a:pt x="24" y="41"/>
                      <a:pt x="24" y="41"/>
                      <a:pt x="24" y="41"/>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0"/>
                      <a:pt x="25" y="40"/>
                    </a:cubicBezTo>
                    <a:cubicBezTo>
                      <a:pt x="25" y="40"/>
                      <a:pt x="25" y="40"/>
                      <a:pt x="25" y="40"/>
                    </a:cubicBezTo>
                    <a:cubicBezTo>
                      <a:pt x="25" y="40"/>
                      <a:pt x="25" y="40"/>
                      <a:pt x="25" y="40"/>
                    </a:cubicBezTo>
                    <a:cubicBezTo>
                      <a:pt x="25" y="40"/>
                      <a:pt x="25" y="40"/>
                      <a:pt x="26" y="40"/>
                    </a:cubicBezTo>
                    <a:cubicBezTo>
                      <a:pt x="26" y="40"/>
                      <a:pt x="26" y="40"/>
                      <a:pt x="26" y="40"/>
                    </a:cubicBezTo>
                    <a:cubicBezTo>
                      <a:pt x="26" y="40"/>
                      <a:pt x="26" y="40"/>
                      <a:pt x="27" y="40"/>
                    </a:cubicBezTo>
                    <a:cubicBezTo>
                      <a:pt x="27" y="40"/>
                      <a:pt x="27" y="40"/>
                      <a:pt x="27" y="40"/>
                    </a:cubicBezTo>
                    <a:cubicBezTo>
                      <a:pt x="27" y="40"/>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6" y="41"/>
                    </a:cubicBezTo>
                    <a:cubicBezTo>
                      <a:pt x="26" y="41"/>
                      <a:pt x="26" y="41"/>
                      <a:pt x="26" y="41"/>
                    </a:cubicBezTo>
                    <a:cubicBezTo>
                      <a:pt x="26" y="41"/>
                      <a:pt x="26" y="40"/>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2"/>
                      <a:pt x="27" y="42"/>
                      <a:pt x="27" y="42"/>
                    </a:cubicBezTo>
                    <a:cubicBezTo>
                      <a:pt x="26" y="42"/>
                      <a:pt x="26" y="41"/>
                      <a:pt x="25" y="42"/>
                    </a:cubicBezTo>
                    <a:cubicBezTo>
                      <a:pt x="25" y="41"/>
                      <a:pt x="25" y="41"/>
                      <a:pt x="25" y="41"/>
                    </a:cubicBezTo>
                    <a:cubicBezTo>
                      <a:pt x="25" y="41"/>
                      <a:pt x="25" y="41"/>
                      <a:pt x="25" y="41"/>
                    </a:cubicBezTo>
                    <a:cubicBezTo>
                      <a:pt x="24" y="41"/>
                      <a:pt x="24" y="41"/>
                      <a:pt x="24" y="42"/>
                    </a:cubicBezTo>
                    <a:cubicBezTo>
                      <a:pt x="23" y="41"/>
                      <a:pt x="23" y="42"/>
                      <a:pt x="23" y="42"/>
                    </a:cubicBezTo>
                    <a:cubicBezTo>
                      <a:pt x="22" y="42"/>
                      <a:pt x="22" y="41"/>
                      <a:pt x="22" y="41"/>
                    </a:cubicBezTo>
                    <a:cubicBezTo>
                      <a:pt x="22" y="41"/>
                      <a:pt x="21" y="42"/>
                      <a:pt x="21" y="42"/>
                    </a:cubicBezTo>
                    <a:cubicBezTo>
                      <a:pt x="21" y="42"/>
                      <a:pt x="21" y="41"/>
                      <a:pt x="21" y="42"/>
                    </a:cubicBezTo>
                    <a:cubicBezTo>
                      <a:pt x="21" y="41"/>
                      <a:pt x="19" y="41"/>
                      <a:pt x="19" y="42"/>
                    </a:cubicBezTo>
                    <a:cubicBezTo>
                      <a:pt x="19" y="41"/>
                      <a:pt x="19" y="41"/>
                      <a:pt x="19" y="41"/>
                    </a:cubicBezTo>
                    <a:cubicBezTo>
                      <a:pt x="18" y="42"/>
                      <a:pt x="18" y="41"/>
                      <a:pt x="18" y="42"/>
                    </a:cubicBezTo>
                    <a:cubicBezTo>
                      <a:pt x="18" y="42"/>
                      <a:pt x="18" y="41"/>
                      <a:pt x="18" y="41"/>
                    </a:cubicBezTo>
                    <a:cubicBezTo>
                      <a:pt x="17" y="41"/>
                      <a:pt x="17" y="42"/>
                      <a:pt x="16" y="41"/>
                    </a:cubicBezTo>
                    <a:cubicBezTo>
                      <a:pt x="16" y="41"/>
                      <a:pt x="16"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2"/>
                      <a:pt x="12" y="41"/>
                      <a:pt x="11" y="41"/>
                    </a:cubicBezTo>
                    <a:cubicBezTo>
                      <a:pt x="11" y="41"/>
                      <a:pt x="11" y="41"/>
                      <a:pt x="11" y="41"/>
                    </a:cubicBezTo>
                    <a:cubicBezTo>
                      <a:pt x="10" y="41"/>
                      <a:pt x="10" y="41"/>
                      <a:pt x="10" y="41"/>
                    </a:cubicBezTo>
                    <a:cubicBezTo>
                      <a:pt x="10" y="41"/>
                      <a:pt x="10" y="41"/>
                      <a:pt x="10" y="42"/>
                    </a:cubicBezTo>
                    <a:cubicBezTo>
                      <a:pt x="10" y="41"/>
                      <a:pt x="10" y="41"/>
                      <a:pt x="10" y="41"/>
                    </a:cubicBezTo>
                    <a:cubicBezTo>
                      <a:pt x="10" y="41"/>
                      <a:pt x="10" y="42"/>
                      <a:pt x="10" y="42"/>
                    </a:cubicBezTo>
                    <a:cubicBezTo>
                      <a:pt x="9" y="41"/>
                      <a:pt x="9" y="42"/>
                      <a:pt x="8" y="41"/>
                    </a:cubicBezTo>
                    <a:cubicBezTo>
                      <a:pt x="8" y="42"/>
                      <a:pt x="7" y="42"/>
                      <a:pt x="8" y="41"/>
                    </a:cubicBezTo>
                    <a:cubicBezTo>
                      <a:pt x="7" y="41"/>
                      <a:pt x="7" y="42"/>
                      <a:pt x="7" y="42"/>
                    </a:cubicBezTo>
                    <a:cubicBezTo>
                      <a:pt x="7" y="42"/>
                      <a:pt x="7" y="42"/>
                      <a:pt x="7" y="42"/>
                    </a:cubicBezTo>
                    <a:cubicBezTo>
                      <a:pt x="7" y="42"/>
                      <a:pt x="7" y="42"/>
                      <a:pt x="7" y="42"/>
                    </a:cubicBezTo>
                    <a:cubicBezTo>
                      <a:pt x="7" y="42"/>
                      <a:pt x="6" y="42"/>
                      <a:pt x="6" y="42"/>
                    </a:cubicBezTo>
                    <a:cubicBezTo>
                      <a:pt x="6" y="42"/>
                      <a:pt x="6" y="42"/>
                      <a:pt x="6" y="42"/>
                    </a:cubicBezTo>
                    <a:cubicBezTo>
                      <a:pt x="6" y="42"/>
                      <a:pt x="6" y="42"/>
                      <a:pt x="6" y="42"/>
                    </a:cubicBezTo>
                    <a:cubicBezTo>
                      <a:pt x="5" y="42"/>
                      <a:pt x="5"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3" y="42"/>
                    </a:cubicBezTo>
                    <a:cubicBezTo>
                      <a:pt x="3" y="42"/>
                      <a:pt x="3" y="42"/>
                      <a:pt x="3" y="42"/>
                    </a:cubicBezTo>
                    <a:cubicBezTo>
                      <a:pt x="3" y="42"/>
                      <a:pt x="3" y="42"/>
                      <a:pt x="3" y="42"/>
                    </a:cubicBezTo>
                    <a:cubicBezTo>
                      <a:pt x="3" y="42"/>
                      <a:pt x="3" y="42"/>
                      <a:pt x="3" y="42"/>
                    </a:cubicBezTo>
                    <a:cubicBezTo>
                      <a:pt x="3" y="42"/>
                      <a:pt x="2" y="42"/>
                      <a:pt x="2" y="42"/>
                    </a:cubicBezTo>
                    <a:cubicBezTo>
                      <a:pt x="2" y="42"/>
                      <a:pt x="1" y="42"/>
                      <a:pt x="1" y="42"/>
                    </a:cubicBezTo>
                    <a:cubicBezTo>
                      <a:pt x="0" y="42"/>
                      <a:pt x="0" y="42"/>
                      <a:pt x="0" y="43"/>
                    </a:cubicBezTo>
                    <a:cubicBezTo>
                      <a:pt x="0" y="43"/>
                      <a:pt x="0" y="43"/>
                      <a:pt x="1" y="43"/>
                    </a:cubicBezTo>
                    <a:cubicBezTo>
                      <a:pt x="1" y="43"/>
                      <a:pt x="1" y="43"/>
                      <a:pt x="1" y="43"/>
                    </a:cubicBezTo>
                    <a:cubicBezTo>
                      <a:pt x="1" y="43"/>
                      <a:pt x="2" y="43"/>
                      <a:pt x="2" y="42"/>
                    </a:cubicBezTo>
                    <a:cubicBezTo>
                      <a:pt x="2" y="42"/>
                      <a:pt x="3" y="42"/>
                      <a:pt x="3" y="42"/>
                    </a:cubicBezTo>
                    <a:cubicBezTo>
                      <a:pt x="3" y="42"/>
                      <a:pt x="3" y="42"/>
                      <a:pt x="3" y="42"/>
                    </a:cubicBezTo>
                    <a:cubicBezTo>
                      <a:pt x="3" y="43"/>
                      <a:pt x="3" y="43"/>
                      <a:pt x="3" y="43"/>
                    </a:cubicBezTo>
                    <a:cubicBezTo>
                      <a:pt x="3" y="42"/>
                      <a:pt x="2" y="43"/>
                      <a:pt x="2" y="43"/>
                    </a:cubicBezTo>
                    <a:cubicBezTo>
                      <a:pt x="2" y="43"/>
                      <a:pt x="2" y="43"/>
                      <a:pt x="2" y="43"/>
                    </a:cubicBezTo>
                    <a:cubicBezTo>
                      <a:pt x="2" y="43"/>
                      <a:pt x="2" y="43"/>
                      <a:pt x="2" y="43"/>
                    </a:cubicBezTo>
                    <a:cubicBezTo>
                      <a:pt x="3" y="43"/>
                      <a:pt x="3" y="43"/>
                      <a:pt x="4" y="43"/>
                    </a:cubicBezTo>
                    <a:cubicBezTo>
                      <a:pt x="4" y="43"/>
                      <a:pt x="4" y="43"/>
                      <a:pt x="4" y="43"/>
                    </a:cubicBezTo>
                    <a:cubicBezTo>
                      <a:pt x="4" y="43"/>
                      <a:pt x="4" y="43"/>
                      <a:pt x="4" y="43"/>
                    </a:cubicBezTo>
                    <a:cubicBezTo>
                      <a:pt x="4"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7" y="43"/>
                      <a:pt x="7" y="43"/>
                      <a:pt x="7" y="43"/>
                    </a:cubicBezTo>
                    <a:cubicBezTo>
                      <a:pt x="7" y="43"/>
                      <a:pt x="7" y="43"/>
                      <a:pt x="7" y="43"/>
                    </a:cubicBezTo>
                    <a:cubicBezTo>
                      <a:pt x="6" y="43"/>
                      <a:pt x="6" y="43"/>
                      <a:pt x="6" y="43"/>
                    </a:cubicBezTo>
                    <a:cubicBezTo>
                      <a:pt x="6" y="43"/>
                      <a:pt x="6" y="43"/>
                      <a:pt x="6" y="42"/>
                    </a:cubicBezTo>
                    <a:cubicBezTo>
                      <a:pt x="6" y="42"/>
                      <a:pt x="6" y="42"/>
                      <a:pt x="6" y="42"/>
                    </a:cubicBezTo>
                    <a:cubicBezTo>
                      <a:pt x="6" y="42"/>
                      <a:pt x="7" y="42"/>
                      <a:pt x="7" y="42"/>
                    </a:cubicBezTo>
                    <a:cubicBezTo>
                      <a:pt x="7" y="42"/>
                      <a:pt x="7" y="42"/>
                      <a:pt x="7" y="42"/>
                    </a:cubicBezTo>
                    <a:cubicBezTo>
                      <a:pt x="7" y="42"/>
                      <a:pt x="7" y="42"/>
                      <a:pt x="7" y="42"/>
                    </a:cubicBezTo>
                    <a:cubicBezTo>
                      <a:pt x="7" y="42"/>
                      <a:pt x="7" y="43"/>
                      <a:pt x="7" y="43"/>
                    </a:cubicBezTo>
                    <a:cubicBezTo>
                      <a:pt x="7" y="43"/>
                      <a:pt x="7" y="43"/>
                      <a:pt x="7" y="43"/>
                    </a:cubicBezTo>
                    <a:cubicBezTo>
                      <a:pt x="7" y="43"/>
                      <a:pt x="7" y="43"/>
                      <a:pt x="7" y="43"/>
                    </a:cubicBezTo>
                    <a:cubicBezTo>
                      <a:pt x="8" y="43"/>
                      <a:pt x="9" y="43"/>
                      <a:pt x="10" y="43"/>
                    </a:cubicBezTo>
                    <a:cubicBezTo>
                      <a:pt x="10" y="43"/>
                      <a:pt x="10" y="43"/>
                      <a:pt x="11" y="43"/>
                    </a:cubicBezTo>
                    <a:cubicBezTo>
                      <a:pt x="11" y="43"/>
                      <a:pt x="11" y="43"/>
                      <a:pt x="11" y="43"/>
                    </a:cubicBezTo>
                    <a:cubicBezTo>
                      <a:pt x="12" y="43"/>
                      <a:pt x="12" y="43"/>
                      <a:pt x="13" y="43"/>
                    </a:cubicBezTo>
                    <a:cubicBezTo>
                      <a:pt x="13" y="43"/>
                      <a:pt x="13" y="43"/>
                      <a:pt x="13" y="43"/>
                    </a:cubicBezTo>
                    <a:cubicBezTo>
                      <a:pt x="13" y="44"/>
                      <a:pt x="13"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5" y="44"/>
                      <a:pt x="16" y="44"/>
                      <a:pt x="16" y="43"/>
                    </a:cubicBezTo>
                    <a:cubicBezTo>
                      <a:pt x="17" y="44"/>
                      <a:pt x="18" y="43"/>
                      <a:pt x="19" y="43"/>
                    </a:cubicBezTo>
                    <a:cubicBezTo>
                      <a:pt x="19" y="43"/>
                      <a:pt x="19" y="43"/>
                      <a:pt x="19" y="43"/>
                    </a:cubicBezTo>
                    <a:cubicBezTo>
                      <a:pt x="19" y="43"/>
                      <a:pt x="19" y="43"/>
                      <a:pt x="19" y="43"/>
                    </a:cubicBezTo>
                    <a:cubicBezTo>
                      <a:pt x="19" y="43"/>
                      <a:pt x="19" y="43"/>
                      <a:pt x="20" y="43"/>
                    </a:cubicBezTo>
                    <a:cubicBezTo>
                      <a:pt x="20" y="43"/>
                      <a:pt x="19" y="43"/>
                      <a:pt x="19" y="43"/>
                    </a:cubicBezTo>
                    <a:cubicBezTo>
                      <a:pt x="20" y="43"/>
                      <a:pt x="20" y="43"/>
                      <a:pt x="21" y="43"/>
                    </a:cubicBezTo>
                    <a:cubicBezTo>
                      <a:pt x="21" y="43"/>
                      <a:pt x="21" y="43"/>
                      <a:pt x="21" y="43"/>
                    </a:cubicBezTo>
                    <a:cubicBezTo>
                      <a:pt x="21" y="43"/>
                      <a:pt x="21" y="43"/>
                      <a:pt x="20" y="43"/>
                    </a:cubicBezTo>
                    <a:cubicBezTo>
                      <a:pt x="20" y="43"/>
                      <a:pt x="20" y="43"/>
                      <a:pt x="20" y="43"/>
                    </a:cubicBezTo>
                    <a:cubicBezTo>
                      <a:pt x="20" y="43"/>
                      <a:pt x="20" y="43"/>
                      <a:pt x="20" y="43"/>
                    </a:cubicBezTo>
                    <a:cubicBezTo>
                      <a:pt x="20" y="43"/>
                      <a:pt x="20" y="43"/>
                      <a:pt x="20" y="43"/>
                    </a:cubicBezTo>
                    <a:cubicBezTo>
                      <a:pt x="20" y="43"/>
                      <a:pt x="20" y="44"/>
                      <a:pt x="20" y="44"/>
                    </a:cubicBezTo>
                    <a:cubicBezTo>
                      <a:pt x="20" y="44"/>
                      <a:pt x="20" y="44"/>
                      <a:pt x="20" y="44"/>
                    </a:cubicBezTo>
                    <a:cubicBezTo>
                      <a:pt x="21" y="44"/>
                      <a:pt x="21" y="44"/>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3"/>
                      <a:pt x="22"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4"/>
                      <a:pt x="23" y="44"/>
                      <a:pt x="23" y="44"/>
                    </a:cubicBezTo>
                    <a:cubicBezTo>
                      <a:pt x="24" y="43"/>
                      <a:pt x="25" y="44"/>
                      <a:pt x="26" y="44"/>
                    </a:cubicBezTo>
                    <a:cubicBezTo>
                      <a:pt x="26" y="44"/>
                      <a:pt x="26" y="43"/>
                      <a:pt x="26" y="43"/>
                    </a:cubicBezTo>
                    <a:cubicBezTo>
                      <a:pt x="26" y="43"/>
                      <a:pt x="26" y="44"/>
                      <a:pt x="26" y="44"/>
                    </a:cubicBezTo>
                    <a:cubicBezTo>
                      <a:pt x="27" y="43"/>
                      <a:pt x="26" y="43"/>
                      <a:pt x="27" y="43"/>
                    </a:cubicBezTo>
                    <a:cubicBezTo>
                      <a:pt x="27" y="43"/>
                      <a:pt x="27" y="43"/>
                      <a:pt x="28" y="43"/>
                    </a:cubicBezTo>
                    <a:cubicBezTo>
                      <a:pt x="28" y="43"/>
                      <a:pt x="28" y="43"/>
                      <a:pt x="28" y="43"/>
                    </a:cubicBezTo>
                    <a:cubicBezTo>
                      <a:pt x="28" y="43"/>
                      <a:pt x="28" y="43"/>
                      <a:pt x="28" y="43"/>
                    </a:cubicBezTo>
                    <a:cubicBezTo>
                      <a:pt x="28" y="43"/>
                      <a:pt x="27" y="43"/>
                      <a:pt x="27" y="43"/>
                    </a:cubicBezTo>
                    <a:cubicBezTo>
                      <a:pt x="27" y="43"/>
                      <a:pt x="27" y="43"/>
                      <a:pt x="27" y="44"/>
                    </a:cubicBezTo>
                    <a:cubicBezTo>
                      <a:pt x="27" y="44"/>
                      <a:pt x="27" y="44"/>
                      <a:pt x="27" y="44"/>
                    </a:cubicBezTo>
                    <a:cubicBezTo>
                      <a:pt x="27" y="44"/>
                      <a:pt x="27" y="44"/>
                      <a:pt x="27" y="44"/>
                    </a:cubicBezTo>
                    <a:cubicBezTo>
                      <a:pt x="27" y="44"/>
                      <a:pt x="28" y="44"/>
                      <a:pt x="28" y="44"/>
                    </a:cubicBezTo>
                    <a:cubicBezTo>
                      <a:pt x="28" y="44"/>
                      <a:pt x="28" y="44"/>
                      <a:pt x="28" y="44"/>
                    </a:cubicBezTo>
                    <a:cubicBezTo>
                      <a:pt x="30" y="44"/>
                      <a:pt x="32" y="44"/>
                      <a:pt x="34" y="44"/>
                    </a:cubicBezTo>
                    <a:cubicBezTo>
                      <a:pt x="35" y="44"/>
                      <a:pt x="36" y="44"/>
                      <a:pt x="37" y="44"/>
                    </a:cubicBezTo>
                    <a:cubicBezTo>
                      <a:pt x="37" y="44"/>
                      <a:pt x="37" y="45"/>
                      <a:pt x="37" y="44"/>
                    </a:cubicBezTo>
                    <a:cubicBezTo>
                      <a:pt x="37" y="44"/>
                      <a:pt x="39" y="44"/>
                      <a:pt x="39" y="44"/>
                    </a:cubicBezTo>
                    <a:cubicBezTo>
                      <a:pt x="39" y="44"/>
                      <a:pt x="39" y="44"/>
                      <a:pt x="40" y="44"/>
                    </a:cubicBezTo>
                    <a:cubicBezTo>
                      <a:pt x="40" y="44"/>
                      <a:pt x="40" y="44"/>
                      <a:pt x="40" y="44"/>
                    </a:cubicBezTo>
                    <a:cubicBezTo>
                      <a:pt x="40" y="44"/>
                      <a:pt x="40" y="44"/>
                      <a:pt x="40" y="44"/>
                    </a:cubicBezTo>
                    <a:cubicBezTo>
                      <a:pt x="40" y="44"/>
                      <a:pt x="40" y="44"/>
                      <a:pt x="40" y="44"/>
                    </a:cubicBezTo>
                    <a:cubicBezTo>
                      <a:pt x="40" y="44"/>
                      <a:pt x="40" y="44"/>
                      <a:pt x="39" y="44"/>
                    </a:cubicBezTo>
                    <a:cubicBezTo>
                      <a:pt x="39" y="44"/>
                      <a:pt x="39" y="44"/>
                      <a:pt x="39" y="44"/>
                    </a:cubicBezTo>
                    <a:cubicBezTo>
                      <a:pt x="39"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1" y="44"/>
                      <a:pt x="41" y="44"/>
                      <a:pt x="41" y="44"/>
                    </a:cubicBezTo>
                    <a:cubicBezTo>
                      <a:pt x="41" y="44"/>
                      <a:pt x="43" y="44"/>
                      <a:pt x="42" y="44"/>
                    </a:cubicBezTo>
                    <a:cubicBezTo>
                      <a:pt x="44" y="44"/>
                      <a:pt x="45" y="45"/>
                      <a:pt x="47" y="45"/>
                    </a:cubicBezTo>
                    <a:cubicBezTo>
                      <a:pt x="47" y="45"/>
                      <a:pt x="47" y="45"/>
                      <a:pt x="47" y="45"/>
                    </a:cubicBezTo>
                    <a:cubicBezTo>
                      <a:pt x="48" y="45"/>
                      <a:pt x="50" y="45"/>
                      <a:pt x="51" y="45"/>
                    </a:cubicBezTo>
                    <a:cubicBezTo>
                      <a:pt x="51" y="45"/>
                      <a:pt x="51" y="45"/>
                      <a:pt x="51" y="45"/>
                    </a:cubicBezTo>
                    <a:cubicBezTo>
                      <a:pt x="51" y="45"/>
                      <a:pt x="51" y="45"/>
                      <a:pt x="51" y="45"/>
                    </a:cubicBezTo>
                    <a:cubicBezTo>
                      <a:pt x="50" y="45"/>
                      <a:pt x="50" y="45"/>
                      <a:pt x="50" y="45"/>
                    </a:cubicBezTo>
                    <a:cubicBezTo>
                      <a:pt x="50" y="45"/>
                      <a:pt x="50" y="45"/>
                      <a:pt x="50" y="45"/>
                    </a:cubicBezTo>
                    <a:cubicBezTo>
                      <a:pt x="50" y="45"/>
                      <a:pt x="50" y="45"/>
                      <a:pt x="50" y="45"/>
                    </a:cubicBezTo>
                    <a:cubicBezTo>
                      <a:pt x="51" y="45"/>
                      <a:pt x="51" y="45"/>
                      <a:pt x="51" y="45"/>
                    </a:cubicBezTo>
                    <a:cubicBezTo>
                      <a:pt x="51" y="45"/>
                      <a:pt x="51" y="45"/>
                      <a:pt x="51" y="45"/>
                    </a:cubicBezTo>
                    <a:cubicBezTo>
                      <a:pt x="52" y="45"/>
                      <a:pt x="53" y="45"/>
                      <a:pt x="53" y="46"/>
                    </a:cubicBezTo>
                    <a:cubicBezTo>
                      <a:pt x="53" y="46"/>
                      <a:pt x="54" y="45"/>
                      <a:pt x="54" y="45"/>
                    </a:cubicBezTo>
                    <a:cubicBezTo>
                      <a:pt x="56" y="45"/>
                      <a:pt x="57" y="45"/>
                      <a:pt x="59" y="46"/>
                    </a:cubicBezTo>
                    <a:cubicBezTo>
                      <a:pt x="59" y="46"/>
                      <a:pt x="59" y="46"/>
                      <a:pt x="59" y="46"/>
                    </a:cubicBezTo>
                    <a:cubicBezTo>
                      <a:pt x="59" y="46"/>
                      <a:pt x="59" y="46"/>
                      <a:pt x="59" y="46"/>
                    </a:cubicBezTo>
                    <a:cubicBezTo>
                      <a:pt x="59" y="46"/>
                      <a:pt x="60" y="46"/>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0" y="47"/>
                      <a:pt x="60" y="47"/>
                      <a:pt x="59" y="47"/>
                    </a:cubicBezTo>
                    <a:cubicBezTo>
                      <a:pt x="59" y="47"/>
                      <a:pt x="59" y="47"/>
                      <a:pt x="59" y="47"/>
                    </a:cubicBezTo>
                    <a:cubicBezTo>
                      <a:pt x="59" y="47"/>
                      <a:pt x="58" y="47"/>
                      <a:pt x="58" y="47"/>
                    </a:cubicBezTo>
                    <a:cubicBezTo>
                      <a:pt x="58" y="47"/>
                      <a:pt x="58" y="47"/>
                      <a:pt x="58" y="47"/>
                    </a:cubicBezTo>
                    <a:cubicBezTo>
                      <a:pt x="58" y="47"/>
                      <a:pt x="58" y="47"/>
                      <a:pt x="58" y="47"/>
                    </a:cubicBezTo>
                    <a:cubicBezTo>
                      <a:pt x="58" y="47"/>
                      <a:pt x="58" y="47"/>
                      <a:pt x="58" y="47"/>
                    </a:cubicBezTo>
                    <a:cubicBezTo>
                      <a:pt x="58" y="47"/>
                      <a:pt x="59" y="47"/>
                      <a:pt x="59" y="47"/>
                    </a:cubicBezTo>
                    <a:cubicBezTo>
                      <a:pt x="59" y="47"/>
                      <a:pt x="59" y="47"/>
                      <a:pt x="59" y="47"/>
                    </a:cubicBezTo>
                    <a:cubicBezTo>
                      <a:pt x="59" y="47"/>
                      <a:pt x="59" y="47"/>
                      <a:pt x="59" y="47"/>
                    </a:cubicBezTo>
                    <a:cubicBezTo>
                      <a:pt x="59" y="48"/>
                      <a:pt x="59" y="48"/>
                      <a:pt x="59" y="48"/>
                    </a:cubicBezTo>
                    <a:cubicBezTo>
                      <a:pt x="60" y="48"/>
                      <a:pt x="60" y="47"/>
                      <a:pt x="60" y="48"/>
                    </a:cubicBezTo>
                    <a:cubicBezTo>
                      <a:pt x="60" y="48"/>
                      <a:pt x="60" y="48"/>
                      <a:pt x="60" y="48"/>
                    </a:cubicBezTo>
                    <a:cubicBezTo>
                      <a:pt x="60" y="48"/>
                      <a:pt x="62" y="48"/>
                      <a:pt x="61" y="48"/>
                    </a:cubicBezTo>
                    <a:cubicBezTo>
                      <a:pt x="62" y="47"/>
                      <a:pt x="63" y="48"/>
                      <a:pt x="63" y="48"/>
                    </a:cubicBezTo>
                    <a:cubicBezTo>
                      <a:pt x="63" y="48"/>
                      <a:pt x="63" y="48"/>
                      <a:pt x="63" y="48"/>
                    </a:cubicBezTo>
                    <a:cubicBezTo>
                      <a:pt x="63" y="48"/>
                      <a:pt x="63" y="48"/>
                      <a:pt x="63" y="48"/>
                    </a:cubicBezTo>
                    <a:cubicBezTo>
                      <a:pt x="63" y="48"/>
                      <a:pt x="63" y="48"/>
                      <a:pt x="63"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3" y="48"/>
                    </a:cubicBezTo>
                    <a:cubicBezTo>
                      <a:pt x="63" y="48"/>
                      <a:pt x="63" y="48"/>
                      <a:pt x="63" y="48"/>
                    </a:cubicBezTo>
                    <a:cubicBezTo>
                      <a:pt x="63" y="48"/>
                      <a:pt x="63" y="48"/>
                      <a:pt x="63" y="48"/>
                    </a:cubicBezTo>
                    <a:cubicBezTo>
                      <a:pt x="64" y="49"/>
                      <a:pt x="66" y="48"/>
                      <a:pt x="67" y="48"/>
                    </a:cubicBezTo>
                    <a:cubicBezTo>
                      <a:pt x="68" y="49"/>
                      <a:pt x="68" y="49"/>
                      <a:pt x="69" y="49"/>
                    </a:cubicBezTo>
                    <a:cubicBezTo>
                      <a:pt x="69" y="49"/>
                      <a:pt x="69" y="49"/>
                      <a:pt x="70" y="49"/>
                    </a:cubicBezTo>
                    <a:cubicBezTo>
                      <a:pt x="71" y="49"/>
                      <a:pt x="72" y="49"/>
                      <a:pt x="73" y="49"/>
                    </a:cubicBezTo>
                    <a:cubicBezTo>
                      <a:pt x="73" y="49"/>
                      <a:pt x="73" y="49"/>
                      <a:pt x="73" y="49"/>
                    </a:cubicBezTo>
                    <a:cubicBezTo>
                      <a:pt x="73" y="49"/>
                      <a:pt x="73" y="49"/>
                      <a:pt x="73" y="50"/>
                    </a:cubicBezTo>
                    <a:cubicBezTo>
                      <a:pt x="72" y="50"/>
                      <a:pt x="70" y="49"/>
                      <a:pt x="70" y="50"/>
                    </a:cubicBezTo>
                    <a:cubicBezTo>
                      <a:pt x="70" y="49"/>
                      <a:pt x="69" y="49"/>
                      <a:pt x="68" y="50"/>
                    </a:cubicBezTo>
                    <a:cubicBezTo>
                      <a:pt x="68" y="49"/>
                      <a:pt x="67" y="49"/>
                      <a:pt x="66" y="49"/>
                    </a:cubicBezTo>
                    <a:cubicBezTo>
                      <a:pt x="66" y="49"/>
                      <a:pt x="66" y="49"/>
                      <a:pt x="66" y="49"/>
                    </a:cubicBezTo>
                    <a:cubicBezTo>
                      <a:pt x="65" y="49"/>
                      <a:pt x="65" y="49"/>
                      <a:pt x="65" y="49"/>
                    </a:cubicBezTo>
                    <a:cubicBezTo>
                      <a:pt x="65" y="49"/>
                      <a:pt x="65" y="49"/>
                      <a:pt x="65" y="49"/>
                    </a:cubicBezTo>
                    <a:cubicBezTo>
                      <a:pt x="64" y="49"/>
                      <a:pt x="64" y="49"/>
                      <a:pt x="64" y="49"/>
                    </a:cubicBezTo>
                    <a:cubicBezTo>
                      <a:pt x="64" y="49"/>
                      <a:pt x="63"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8"/>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59" y="49"/>
                    </a:cubicBezTo>
                    <a:cubicBezTo>
                      <a:pt x="59" y="49"/>
                      <a:pt x="59" y="49"/>
                      <a:pt x="59" y="49"/>
                    </a:cubicBezTo>
                    <a:cubicBezTo>
                      <a:pt x="59" y="49"/>
                      <a:pt x="58" y="49"/>
                      <a:pt x="57" y="49"/>
                    </a:cubicBezTo>
                    <a:cubicBezTo>
                      <a:pt x="56" y="49"/>
                      <a:pt x="55" y="49"/>
                      <a:pt x="54" y="49"/>
                    </a:cubicBezTo>
                    <a:cubicBezTo>
                      <a:pt x="53" y="49"/>
                      <a:pt x="53" y="49"/>
                      <a:pt x="53" y="49"/>
                    </a:cubicBezTo>
                    <a:cubicBezTo>
                      <a:pt x="53" y="48"/>
                      <a:pt x="52" y="49"/>
                      <a:pt x="51" y="49"/>
                    </a:cubicBezTo>
                    <a:cubicBezTo>
                      <a:pt x="51" y="49"/>
                      <a:pt x="52" y="49"/>
                      <a:pt x="52" y="49"/>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50" y="49"/>
                    </a:cubicBezTo>
                    <a:cubicBezTo>
                      <a:pt x="50" y="49"/>
                      <a:pt x="49" y="49"/>
                      <a:pt x="49" y="49"/>
                    </a:cubicBezTo>
                    <a:cubicBezTo>
                      <a:pt x="49" y="49"/>
                      <a:pt x="49" y="49"/>
                      <a:pt x="49" y="49"/>
                    </a:cubicBezTo>
                    <a:cubicBezTo>
                      <a:pt x="49" y="49"/>
                      <a:pt x="48" y="49"/>
                      <a:pt x="48" y="49"/>
                    </a:cubicBezTo>
                    <a:cubicBezTo>
                      <a:pt x="48" y="49"/>
                      <a:pt x="48" y="49"/>
                      <a:pt x="48" y="49"/>
                    </a:cubicBezTo>
                    <a:cubicBezTo>
                      <a:pt x="48" y="49"/>
                      <a:pt x="49" y="49"/>
                      <a:pt x="48" y="49"/>
                    </a:cubicBezTo>
                    <a:cubicBezTo>
                      <a:pt x="49" y="49"/>
                      <a:pt x="49" y="49"/>
                      <a:pt x="49" y="49"/>
                    </a:cubicBezTo>
                    <a:cubicBezTo>
                      <a:pt x="49" y="49"/>
                      <a:pt x="49" y="49"/>
                      <a:pt x="49" y="49"/>
                    </a:cubicBezTo>
                    <a:cubicBezTo>
                      <a:pt x="49" y="49"/>
                      <a:pt x="49" y="49"/>
                      <a:pt x="49" y="49"/>
                    </a:cubicBezTo>
                    <a:cubicBezTo>
                      <a:pt x="49" y="49"/>
                      <a:pt x="49" y="49"/>
                      <a:pt x="49" y="49"/>
                    </a:cubicBezTo>
                    <a:cubicBezTo>
                      <a:pt x="49" y="49"/>
                      <a:pt x="49" y="49"/>
                      <a:pt x="49" y="49"/>
                    </a:cubicBezTo>
                    <a:cubicBezTo>
                      <a:pt x="49" y="48"/>
                      <a:pt x="49" y="48"/>
                      <a:pt x="48" y="48"/>
                    </a:cubicBezTo>
                    <a:cubicBezTo>
                      <a:pt x="48" y="49"/>
                      <a:pt x="48" y="49"/>
                      <a:pt x="48" y="49"/>
                    </a:cubicBezTo>
                    <a:cubicBezTo>
                      <a:pt x="48" y="49"/>
                      <a:pt x="48" y="49"/>
                      <a:pt x="48" y="49"/>
                    </a:cubicBezTo>
                    <a:cubicBezTo>
                      <a:pt x="48" y="49"/>
                      <a:pt x="48" y="49"/>
                      <a:pt x="48" y="49"/>
                    </a:cubicBezTo>
                    <a:cubicBezTo>
                      <a:pt x="48" y="49"/>
                      <a:pt x="47" y="48"/>
                      <a:pt x="47" y="49"/>
                    </a:cubicBezTo>
                    <a:cubicBezTo>
                      <a:pt x="47" y="49"/>
                      <a:pt x="46" y="49"/>
                      <a:pt x="46" y="49"/>
                    </a:cubicBezTo>
                    <a:cubicBezTo>
                      <a:pt x="46" y="49"/>
                      <a:pt x="46" y="48"/>
                      <a:pt x="46" y="48"/>
                    </a:cubicBezTo>
                    <a:cubicBezTo>
                      <a:pt x="46" y="48"/>
                      <a:pt x="46" y="49"/>
                      <a:pt x="45" y="48"/>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8"/>
                      <a:pt x="45" y="48"/>
                    </a:cubicBezTo>
                    <a:cubicBezTo>
                      <a:pt x="44" y="48"/>
                      <a:pt x="44" y="48"/>
                      <a:pt x="44" y="48"/>
                    </a:cubicBezTo>
                    <a:cubicBezTo>
                      <a:pt x="44" y="48"/>
                      <a:pt x="44" y="48"/>
                      <a:pt x="44" y="49"/>
                    </a:cubicBezTo>
                    <a:cubicBezTo>
                      <a:pt x="44" y="49"/>
                      <a:pt x="44" y="49"/>
                      <a:pt x="44" y="49"/>
                    </a:cubicBezTo>
                    <a:cubicBezTo>
                      <a:pt x="44" y="49"/>
                      <a:pt x="44" y="49"/>
                      <a:pt x="44" y="49"/>
                    </a:cubicBezTo>
                    <a:cubicBezTo>
                      <a:pt x="44" y="49"/>
                      <a:pt x="44" y="49"/>
                      <a:pt x="44" y="49"/>
                    </a:cubicBezTo>
                    <a:cubicBezTo>
                      <a:pt x="43" y="48"/>
                      <a:pt x="42" y="48"/>
                      <a:pt x="41" y="48"/>
                    </a:cubicBezTo>
                    <a:cubicBezTo>
                      <a:pt x="40" y="48"/>
                      <a:pt x="39" y="48"/>
                      <a:pt x="39" y="48"/>
                    </a:cubicBezTo>
                    <a:cubicBezTo>
                      <a:pt x="39" y="48"/>
                      <a:pt x="39"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9"/>
                      <a:pt x="38" y="49"/>
                      <a:pt x="38" y="48"/>
                    </a:cubicBezTo>
                    <a:cubicBezTo>
                      <a:pt x="38" y="48"/>
                      <a:pt x="38" y="48"/>
                      <a:pt x="38" y="48"/>
                    </a:cubicBezTo>
                    <a:cubicBezTo>
                      <a:pt x="38" y="49"/>
                      <a:pt x="38" y="49"/>
                      <a:pt x="38" y="49"/>
                    </a:cubicBezTo>
                    <a:cubicBezTo>
                      <a:pt x="38" y="49"/>
                      <a:pt x="38" y="49"/>
                      <a:pt x="39" y="49"/>
                    </a:cubicBezTo>
                    <a:cubicBezTo>
                      <a:pt x="39" y="49"/>
                      <a:pt x="39" y="49"/>
                      <a:pt x="39" y="49"/>
                    </a:cubicBezTo>
                    <a:cubicBezTo>
                      <a:pt x="39" y="49"/>
                      <a:pt x="40" y="49"/>
                      <a:pt x="41" y="49"/>
                    </a:cubicBezTo>
                    <a:cubicBezTo>
                      <a:pt x="42" y="49"/>
                      <a:pt x="43" y="49"/>
                      <a:pt x="44" y="49"/>
                    </a:cubicBezTo>
                    <a:cubicBezTo>
                      <a:pt x="44" y="49"/>
                      <a:pt x="44" y="49"/>
                      <a:pt x="44" y="49"/>
                    </a:cubicBezTo>
                    <a:cubicBezTo>
                      <a:pt x="44"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50"/>
                      <a:pt x="46" y="49"/>
                      <a:pt x="46" y="49"/>
                    </a:cubicBezTo>
                    <a:cubicBezTo>
                      <a:pt x="46" y="50"/>
                      <a:pt x="46" y="50"/>
                      <a:pt x="46" y="50"/>
                    </a:cubicBezTo>
                    <a:cubicBezTo>
                      <a:pt x="47" y="50"/>
                      <a:pt x="47" y="49"/>
                      <a:pt x="47" y="49"/>
                    </a:cubicBezTo>
                    <a:cubicBezTo>
                      <a:pt x="47" y="49"/>
                      <a:pt x="47" y="50"/>
                      <a:pt x="47" y="50"/>
                    </a:cubicBezTo>
                    <a:cubicBezTo>
                      <a:pt x="48" y="49"/>
                      <a:pt x="48" y="50"/>
                      <a:pt x="48" y="50"/>
                    </a:cubicBezTo>
                    <a:cubicBezTo>
                      <a:pt x="48" y="49"/>
                      <a:pt x="48" y="49"/>
                      <a:pt x="48" y="49"/>
                    </a:cubicBezTo>
                    <a:cubicBezTo>
                      <a:pt x="48" y="49"/>
                      <a:pt x="48" y="49"/>
                      <a:pt x="48" y="49"/>
                    </a:cubicBezTo>
                    <a:cubicBezTo>
                      <a:pt x="48" y="49"/>
                      <a:pt x="48" y="49"/>
                      <a:pt x="48" y="49"/>
                    </a:cubicBezTo>
                    <a:cubicBezTo>
                      <a:pt x="49" y="49"/>
                      <a:pt x="49" y="49"/>
                      <a:pt x="49" y="49"/>
                    </a:cubicBezTo>
                    <a:cubicBezTo>
                      <a:pt x="49" y="49"/>
                      <a:pt x="50" y="49"/>
                      <a:pt x="50" y="49"/>
                    </a:cubicBezTo>
                    <a:cubicBezTo>
                      <a:pt x="50" y="50"/>
                      <a:pt x="50" y="50"/>
                      <a:pt x="50" y="50"/>
                    </a:cubicBezTo>
                    <a:cubicBezTo>
                      <a:pt x="50" y="49"/>
                      <a:pt x="50" y="49"/>
                      <a:pt x="50" y="49"/>
                    </a:cubicBezTo>
                    <a:cubicBezTo>
                      <a:pt x="51" y="50"/>
                      <a:pt x="51" y="50"/>
                      <a:pt x="51" y="50"/>
                    </a:cubicBezTo>
                    <a:cubicBezTo>
                      <a:pt x="51" y="50"/>
                      <a:pt x="51" y="50"/>
                      <a:pt x="51" y="50"/>
                    </a:cubicBezTo>
                    <a:cubicBezTo>
                      <a:pt x="51" y="50"/>
                      <a:pt x="51" y="50"/>
                      <a:pt x="51" y="50"/>
                    </a:cubicBezTo>
                    <a:cubicBezTo>
                      <a:pt x="51" y="50"/>
                      <a:pt x="51" y="50"/>
                      <a:pt x="52" y="50"/>
                    </a:cubicBezTo>
                    <a:cubicBezTo>
                      <a:pt x="52" y="50"/>
                      <a:pt x="53" y="50"/>
                      <a:pt x="53" y="50"/>
                    </a:cubicBezTo>
                    <a:cubicBezTo>
                      <a:pt x="53" y="50"/>
                      <a:pt x="53" y="50"/>
                      <a:pt x="53" y="51"/>
                    </a:cubicBezTo>
                    <a:cubicBezTo>
                      <a:pt x="54" y="50"/>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5" y="50"/>
                      <a:pt x="55" y="50"/>
                      <a:pt x="55" y="51"/>
                    </a:cubicBezTo>
                    <a:cubicBezTo>
                      <a:pt x="55" y="51"/>
                      <a:pt x="55" y="51"/>
                      <a:pt x="55" y="50"/>
                    </a:cubicBezTo>
                    <a:cubicBezTo>
                      <a:pt x="55" y="50"/>
                      <a:pt x="55" y="50"/>
                      <a:pt x="55" y="50"/>
                    </a:cubicBezTo>
                    <a:cubicBezTo>
                      <a:pt x="55" y="50"/>
                      <a:pt x="55" y="50"/>
                      <a:pt x="55" y="50"/>
                    </a:cubicBezTo>
                    <a:cubicBezTo>
                      <a:pt x="56" y="50"/>
                      <a:pt x="56" y="50"/>
                      <a:pt x="56" y="50"/>
                    </a:cubicBezTo>
                    <a:cubicBezTo>
                      <a:pt x="56" y="50"/>
                      <a:pt x="57" y="50"/>
                      <a:pt x="57" y="51"/>
                    </a:cubicBezTo>
                    <a:cubicBezTo>
                      <a:pt x="58" y="51"/>
                      <a:pt x="58" y="51"/>
                      <a:pt x="58" y="51"/>
                    </a:cubicBezTo>
                    <a:cubicBezTo>
                      <a:pt x="58" y="51"/>
                      <a:pt x="58" y="51"/>
                      <a:pt x="59" y="51"/>
                    </a:cubicBezTo>
                    <a:cubicBezTo>
                      <a:pt x="59" y="51"/>
                      <a:pt x="60" y="51"/>
                      <a:pt x="60" y="51"/>
                    </a:cubicBezTo>
                    <a:cubicBezTo>
                      <a:pt x="62" y="52"/>
                      <a:pt x="64" y="51"/>
                      <a:pt x="66" y="52"/>
                    </a:cubicBezTo>
                    <a:cubicBezTo>
                      <a:pt x="67" y="52"/>
                      <a:pt x="68" y="52"/>
                      <a:pt x="68" y="52"/>
                    </a:cubicBezTo>
                    <a:cubicBezTo>
                      <a:pt x="68" y="52"/>
                      <a:pt x="68" y="52"/>
                      <a:pt x="68" y="52"/>
                    </a:cubicBezTo>
                    <a:cubicBezTo>
                      <a:pt x="69" y="52"/>
                      <a:pt x="70" y="52"/>
                      <a:pt x="71" y="53"/>
                    </a:cubicBezTo>
                    <a:cubicBezTo>
                      <a:pt x="71" y="52"/>
                      <a:pt x="72" y="52"/>
                      <a:pt x="71" y="53"/>
                    </a:cubicBezTo>
                    <a:cubicBezTo>
                      <a:pt x="72" y="52"/>
                      <a:pt x="72" y="53"/>
                      <a:pt x="73" y="53"/>
                    </a:cubicBezTo>
                    <a:cubicBezTo>
                      <a:pt x="73" y="53"/>
                      <a:pt x="73" y="53"/>
                      <a:pt x="73" y="53"/>
                    </a:cubicBezTo>
                    <a:cubicBezTo>
                      <a:pt x="73" y="53"/>
                      <a:pt x="74" y="53"/>
                      <a:pt x="74" y="53"/>
                    </a:cubicBezTo>
                    <a:cubicBezTo>
                      <a:pt x="74" y="53"/>
                      <a:pt x="75" y="53"/>
                      <a:pt x="75" y="53"/>
                    </a:cubicBezTo>
                    <a:cubicBezTo>
                      <a:pt x="75" y="53"/>
                      <a:pt x="75" y="53"/>
                      <a:pt x="76" y="53"/>
                    </a:cubicBezTo>
                    <a:cubicBezTo>
                      <a:pt x="76" y="53"/>
                      <a:pt x="76" y="53"/>
                      <a:pt x="76" y="53"/>
                    </a:cubicBezTo>
                    <a:cubicBezTo>
                      <a:pt x="76" y="53"/>
                      <a:pt x="76" y="53"/>
                      <a:pt x="76" y="53"/>
                    </a:cubicBezTo>
                    <a:cubicBezTo>
                      <a:pt x="77" y="53"/>
                      <a:pt x="77" y="53"/>
                      <a:pt x="77" y="53"/>
                    </a:cubicBezTo>
                    <a:cubicBezTo>
                      <a:pt x="77" y="53"/>
                      <a:pt x="77" y="53"/>
                      <a:pt x="77" y="54"/>
                    </a:cubicBezTo>
                    <a:cubicBezTo>
                      <a:pt x="77" y="53"/>
                      <a:pt x="78" y="53"/>
                      <a:pt x="78" y="53"/>
                    </a:cubicBezTo>
                    <a:cubicBezTo>
                      <a:pt x="79" y="54"/>
                      <a:pt x="80" y="53"/>
                      <a:pt x="81" y="54"/>
                    </a:cubicBezTo>
                    <a:cubicBezTo>
                      <a:pt x="81" y="54"/>
                      <a:pt x="81" y="54"/>
                      <a:pt x="81" y="54"/>
                    </a:cubicBezTo>
                    <a:cubicBezTo>
                      <a:pt x="81" y="54"/>
                      <a:pt x="80" y="54"/>
                      <a:pt x="80" y="54"/>
                    </a:cubicBezTo>
                    <a:cubicBezTo>
                      <a:pt x="80" y="54"/>
                      <a:pt x="80" y="54"/>
                      <a:pt x="79" y="54"/>
                    </a:cubicBezTo>
                    <a:cubicBezTo>
                      <a:pt x="79" y="54"/>
                      <a:pt x="79" y="54"/>
                      <a:pt x="79" y="54"/>
                    </a:cubicBezTo>
                    <a:cubicBezTo>
                      <a:pt x="79" y="54"/>
                      <a:pt x="79" y="54"/>
                      <a:pt x="79" y="54"/>
                    </a:cubicBezTo>
                    <a:cubicBezTo>
                      <a:pt x="79" y="54"/>
                      <a:pt x="79" y="54"/>
                      <a:pt x="79" y="54"/>
                    </a:cubicBezTo>
                    <a:cubicBezTo>
                      <a:pt x="79" y="54"/>
                      <a:pt x="78" y="54"/>
                      <a:pt x="78" y="54"/>
                    </a:cubicBezTo>
                    <a:cubicBezTo>
                      <a:pt x="77" y="54"/>
                      <a:pt x="77" y="54"/>
                      <a:pt x="77" y="54"/>
                    </a:cubicBezTo>
                    <a:cubicBezTo>
                      <a:pt x="76" y="54"/>
                      <a:pt x="76" y="54"/>
                      <a:pt x="76" y="54"/>
                    </a:cubicBezTo>
                    <a:cubicBezTo>
                      <a:pt x="76" y="54"/>
                      <a:pt x="76" y="54"/>
                      <a:pt x="76" y="54"/>
                    </a:cubicBezTo>
                    <a:cubicBezTo>
                      <a:pt x="77" y="54"/>
                      <a:pt x="77" y="54"/>
                      <a:pt x="77" y="54"/>
                    </a:cubicBezTo>
                    <a:cubicBezTo>
                      <a:pt x="77" y="54"/>
                      <a:pt x="77" y="54"/>
                      <a:pt x="78" y="54"/>
                    </a:cubicBezTo>
                    <a:cubicBezTo>
                      <a:pt x="78" y="54"/>
                      <a:pt x="78" y="54"/>
                      <a:pt x="79" y="54"/>
                    </a:cubicBezTo>
                    <a:cubicBezTo>
                      <a:pt x="79" y="55"/>
                      <a:pt x="79" y="55"/>
                      <a:pt x="79" y="54"/>
                    </a:cubicBezTo>
                    <a:cubicBezTo>
                      <a:pt x="79" y="54"/>
                      <a:pt x="79" y="54"/>
                      <a:pt x="79" y="54"/>
                    </a:cubicBezTo>
                    <a:cubicBezTo>
                      <a:pt x="80" y="55"/>
                      <a:pt x="80" y="55"/>
                      <a:pt x="81" y="54"/>
                    </a:cubicBezTo>
                    <a:cubicBezTo>
                      <a:pt x="81" y="54"/>
                      <a:pt x="81" y="55"/>
                      <a:pt x="81" y="55"/>
                    </a:cubicBezTo>
                    <a:cubicBezTo>
                      <a:pt x="81" y="55"/>
                      <a:pt x="81" y="55"/>
                      <a:pt x="81" y="55"/>
                    </a:cubicBezTo>
                    <a:cubicBezTo>
                      <a:pt x="81" y="55"/>
                      <a:pt x="81" y="55"/>
                      <a:pt x="81" y="55"/>
                    </a:cubicBezTo>
                    <a:cubicBezTo>
                      <a:pt x="81" y="55"/>
                      <a:pt x="81" y="55"/>
                      <a:pt x="81" y="55"/>
                    </a:cubicBezTo>
                    <a:cubicBezTo>
                      <a:pt x="82" y="55"/>
                      <a:pt x="82" y="55"/>
                      <a:pt x="82" y="55"/>
                    </a:cubicBezTo>
                    <a:cubicBezTo>
                      <a:pt x="82" y="55"/>
                      <a:pt x="82" y="55"/>
                      <a:pt x="82" y="54"/>
                    </a:cubicBezTo>
                    <a:cubicBezTo>
                      <a:pt x="82" y="55"/>
                      <a:pt x="82" y="55"/>
                      <a:pt x="82" y="55"/>
                    </a:cubicBezTo>
                    <a:cubicBezTo>
                      <a:pt x="82" y="55"/>
                      <a:pt x="82" y="55"/>
                      <a:pt x="82" y="55"/>
                    </a:cubicBezTo>
                    <a:cubicBezTo>
                      <a:pt x="82" y="55"/>
                      <a:pt x="83" y="55"/>
                      <a:pt x="83" y="55"/>
                    </a:cubicBezTo>
                    <a:cubicBezTo>
                      <a:pt x="83" y="55"/>
                      <a:pt x="83" y="55"/>
                      <a:pt x="83" y="55"/>
                    </a:cubicBezTo>
                    <a:cubicBezTo>
                      <a:pt x="83" y="55"/>
                      <a:pt x="83" y="55"/>
                      <a:pt x="83" y="55"/>
                    </a:cubicBezTo>
                    <a:cubicBezTo>
                      <a:pt x="83" y="55"/>
                      <a:pt x="83" y="55"/>
                      <a:pt x="83" y="55"/>
                    </a:cubicBezTo>
                    <a:cubicBezTo>
                      <a:pt x="83" y="55"/>
                      <a:pt x="83"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6"/>
                      <a:pt x="82" y="56"/>
                    </a:cubicBezTo>
                    <a:cubicBezTo>
                      <a:pt x="82" y="56"/>
                      <a:pt x="82" y="56"/>
                      <a:pt x="82" y="56"/>
                    </a:cubicBezTo>
                    <a:cubicBezTo>
                      <a:pt x="82" y="55"/>
                      <a:pt x="82" y="55"/>
                      <a:pt x="82" y="55"/>
                    </a:cubicBezTo>
                    <a:cubicBezTo>
                      <a:pt x="82" y="55"/>
                      <a:pt x="81" y="56"/>
                      <a:pt x="81" y="55"/>
                    </a:cubicBezTo>
                    <a:cubicBezTo>
                      <a:pt x="81" y="56"/>
                      <a:pt x="80" y="56"/>
                      <a:pt x="80" y="56"/>
                    </a:cubicBezTo>
                    <a:cubicBezTo>
                      <a:pt x="80" y="55"/>
                      <a:pt x="80" y="55"/>
                      <a:pt x="79" y="55"/>
                    </a:cubicBezTo>
                    <a:cubicBezTo>
                      <a:pt x="80" y="55"/>
                      <a:pt x="79" y="56"/>
                      <a:pt x="79" y="56"/>
                    </a:cubicBezTo>
                    <a:cubicBezTo>
                      <a:pt x="79" y="56"/>
                      <a:pt x="79" y="55"/>
                      <a:pt x="79" y="56"/>
                    </a:cubicBezTo>
                    <a:cubicBezTo>
                      <a:pt x="79" y="56"/>
                      <a:pt x="79" y="56"/>
                      <a:pt x="79" y="56"/>
                    </a:cubicBezTo>
                    <a:cubicBezTo>
                      <a:pt x="79" y="56"/>
                      <a:pt x="78" y="56"/>
                      <a:pt x="78" y="56"/>
                    </a:cubicBezTo>
                    <a:cubicBezTo>
                      <a:pt x="78" y="56"/>
                      <a:pt x="78" y="56"/>
                      <a:pt x="78" y="56"/>
                    </a:cubicBezTo>
                    <a:cubicBezTo>
                      <a:pt x="78" y="55"/>
                      <a:pt x="77" y="55"/>
                      <a:pt x="77" y="55"/>
                    </a:cubicBezTo>
                    <a:cubicBezTo>
                      <a:pt x="76" y="55"/>
                      <a:pt x="76" y="55"/>
                      <a:pt x="75" y="55"/>
                    </a:cubicBezTo>
                    <a:cubicBezTo>
                      <a:pt x="75" y="55"/>
                      <a:pt x="75" y="55"/>
                      <a:pt x="75" y="55"/>
                    </a:cubicBezTo>
                    <a:cubicBezTo>
                      <a:pt x="75" y="55"/>
                      <a:pt x="75" y="55"/>
                      <a:pt x="75" y="55"/>
                    </a:cubicBezTo>
                    <a:cubicBezTo>
                      <a:pt x="75" y="55"/>
                      <a:pt x="75" y="55"/>
                      <a:pt x="75" y="55"/>
                    </a:cubicBezTo>
                    <a:cubicBezTo>
                      <a:pt x="75" y="55"/>
                      <a:pt x="75" y="55"/>
                      <a:pt x="75" y="54"/>
                    </a:cubicBezTo>
                    <a:cubicBezTo>
                      <a:pt x="75" y="54"/>
                      <a:pt x="75" y="54"/>
                      <a:pt x="75" y="54"/>
                    </a:cubicBezTo>
                    <a:cubicBezTo>
                      <a:pt x="75" y="54"/>
                      <a:pt x="75" y="54"/>
                      <a:pt x="75" y="54"/>
                    </a:cubicBezTo>
                    <a:cubicBezTo>
                      <a:pt x="75" y="54"/>
                      <a:pt x="75" y="54"/>
                      <a:pt x="75" y="54"/>
                    </a:cubicBezTo>
                    <a:cubicBezTo>
                      <a:pt x="75" y="54"/>
                      <a:pt x="75" y="54"/>
                      <a:pt x="76" y="54"/>
                    </a:cubicBezTo>
                    <a:cubicBezTo>
                      <a:pt x="76" y="54"/>
                      <a:pt x="76" y="54"/>
                      <a:pt x="76" y="54"/>
                    </a:cubicBezTo>
                    <a:cubicBezTo>
                      <a:pt x="76" y="54"/>
                      <a:pt x="77" y="54"/>
                      <a:pt x="77" y="54"/>
                    </a:cubicBezTo>
                    <a:cubicBezTo>
                      <a:pt x="76" y="54"/>
                      <a:pt x="76" y="53"/>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5" y="54"/>
                      <a:pt x="75" y="54"/>
                      <a:pt x="75" y="54"/>
                    </a:cubicBezTo>
                    <a:cubicBezTo>
                      <a:pt x="75" y="54"/>
                      <a:pt x="75" y="54"/>
                      <a:pt x="75" y="54"/>
                    </a:cubicBezTo>
                    <a:cubicBezTo>
                      <a:pt x="75" y="54"/>
                      <a:pt x="75" y="54"/>
                      <a:pt x="75" y="54"/>
                    </a:cubicBezTo>
                    <a:cubicBezTo>
                      <a:pt x="75" y="54"/>
                      <a:pt x="75" y="54"/>
                      <a:pt x="75" y="53"/>
                    </a:cubicBezTo>
                    <a:cubicBezTo>
                      <a:pt x="75" y="53"/>
                      <a:pt x="74" y="53"/>
                      <a:pt x="74" y="53"/>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4" y="54"/>
                      <a:pt x="74" y="55"/>
                    </a:cubicBezTo>
                    <a:cubicBezTo>
                      <a:pt x="74" y="55"/>
                      <a:pt x="74" y="55"/>
                      <a:pt x="74" y="55"/>
                    </a:cubicBezTo>
                    <a:cubicBezTo>
                      <a:pt x="74" y="55"/>
                      <a:pt x="74" y="55"/>
                      <a:pt x="74" y="55"/>
                    </a:cubicBezTo>
                    <a:cubicBezTo>
                      <a:pt x="74" y="55"/>
                      <a:pt x="74" y="55"/>
                      <a:pt x="74" y="55"/>
                    </a:cubicBezTo>
                    <a:cubicBezTo>
                      <a:pt x="74" y="55"/>
                      <a:pt x="74" y="54"/>
                      <a:pt x="74" y="54"/>
                    </a:cubicBezTo>
                    <a:cubicBezTo>
                      <a:pt x="74" y="55"/>
                      <a:pt x="73" y="54"/>
                      <a:pt x="73" y="54"/>
                    </a:cubicBezTo>
                    <a:cubicBezTo>
                      <a:pt x="73" y="54"/>
                      <a:pt x="73" y="54"/>
                      <a:pt x="73" y="54"/>
                    </a:cubicBezTo>
                    <a:cubicBezTo>
                      <a:pt x="73" y="55"/>
                      <a:pt x="73" y="55"/>
                      <a:pt x="73" y="55"/>
                    </a:cubicBezTo>
                    <a:cubicBezTo>
                      <a:pt x="73" y="54"/>
                      <a:pt x="73" y="54"/>
                      <a:pt x="73" y="54"/>
                    </a:cubicBezTo>
                    <a:cubicBezTo>
                      <a:pt x="73" y="55"/>
                      <a:pt x="73" y="55"/>
                      <a:pt x="72" y="55"/>
                    </a:cubicBezTo>
                    <a:cubicBezTo>
                      <a:pt x="72" y="55"/>
                      <a:pt x="72" y="55"/>
                      <a:pt x="72" y="54"/>
                    </a:cubicBezTo>
                    <a:cubicBezTo>
                      <a:pt x="72" y="54"/>
                      <a:pt x="72" y="54"/>
                      <a:pt x="72" y="54"/>
                    </a:cubicBezTo>
                    <a:cubicBezTo>
                      <a:pt x="73" y="54"/>
                      <a:pt x="73" y="54"/>
                      <a:pt x="73" y="54"/>
                    </a:cubicBezTo>
                    <a:cubicBezTo>
                      <a:pt x="72" y="54"/>
                      <a:pt x="72" y="54"/>
                      <a:pt x="72" y="54"/>
                    </a:cubicBezTo>
                    <a:cubicBezTo>
                      <a:pt x="72" y="54"/>
                      <a:pt x="72" y="54"/>
                      <a:pt x="72" y="54"/>
                    </a:cubicBezTo>
                    <a:cubicBezTo>
                      <a:pt x="72" y="54"/>
                      <a:pt x="72" y="54"/>
                      <a:pt x="72" y="54"/>
                    </a:cubicBezTo>
                    <a:cubicBezTo>
                      <a:pt x="72"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3"/>
                    </a:cubicBezTo>
                    <a:cubicBezTo>
                      <a:pt x="73" y="53"/>
                      <a:pt x="73" y="53"/>
                      <a:pt x="72" y="53"/>
                    </a:cubicBezTo>
                    <a:cubicBezTo>
                      <a:pt x="72" y="53"/>
                      <a:pt x="72" y="53"/>
                      <a:pt x="72" y="53"/>
                    </a:cubicBezTo>
                    <a:cubicBezTo>
                      <a:pt x="72" y="53"/>
                      <a:pt x="72" y="53"/>
                      <a:pt x="71" y="53"/>
                    </a:cubicBezTo>
                    <a:cubicBezTo>
                      <a:pt x="71" y="53"/>
                      <a:pt x="71" y="53"/>
                      <a:pt x="71" y="53"/>
                    </a:cubicBezTo>
                    <a:cubicBezTo>
                      <a:pt x="71" y="53"/>
                      <a:pt x="71" y="53"/>
                      <a:pt x="71" y="53"/>
                    </a:cubicBezTo>
                    <a:cubicBezTo>
                      <a:pt x="71" y="53"/>
                      <a:pt x="71" y="53"/>
                      <a:pt x="71" y="53"/>
                    </a:cubicBezTo>
                    <a:cubicBezTo>
                      <a:pt x="71" y="53"/>
                      <a:pt x="70" y="53"/>
                      <a:pt x="70" y="53"/>
                    </a:cubicBezTo>
                    <a:cubicBezTo>
                      <a:pt x="70" y="53"/>
                      <a:pt x="70" y="53"/>
                      <a:pt x="70" y="53"/>
                    </a:cubicBezTo>
                    <a:cubicBezTo>
                      <a:pt x="70" y="53"/>
                      <a:pt x="70" y="53"/>
                      <a:pt x="70" y="53"/>
                    </a:cubicBezTo>
                    <a:cubicBezTo>
                      <a:pt x="70" y="53"/>
                      <a:pt x="69" y="53"/>
                      <a:pt x="69" y="53"/>
                    </a:cubicBezTo>
                    <a:cubicBezTo>
                      <a:pt x="69" y="53"/>
                      <a:pt x="69" y="53"/>
                      <a:pt x="69" y="53"/>
                    </a:cubicBezTo>
                    <a:cubicBezTo>
                      <a:pt x="69" y="53"/>
                      <a:pt x="69" y="53"/>
                      <a:pt x="69" y="53"/>
                    </a:cubicBezTo>
                    <a:cubicBezTo>
                      <a:pt x="69" y="53"/>
                      <a:pt x="69" y="53"/>
                      <a:pt x="69" y="53"/>
                    </a:cubicBezTo>
                    <a:cubicBezTo>
                      <a:pt x="68" y="53"/>
                      <a:pt x="69" y="54"/>
                      <a:pt x="69" y="53"/>
                    </a:cubicBezTo>
                    <a:cubicBezTo>
                      <a:pt x="69" y="53"/>
                      <a:pt x="69" y="53"/>
                      <a:pt x="69" y="53"/>
                    </a:cubicBezTo>
                    <a:cubicBezTo>
                      <a:pt x="69" y="53"/>
                      <a:pt x="69" y="53"/>
                      <a:pt x="70" y="53"/>
                    </a:cubicBezTo>
                    <a:cubicBezTo>
                      <a:pt x="70" y="53"/>
                      <a:pt x="70" y="53"/>
                      <a:pt x="70" y="53"/>
                    </a:cubicBezTo>
                    <a:cubicBezTo>
                      <a:pt x="69" y="54"/>
                      <a:pt x="68" y="53"/>
                      <a:pt x="68" y="54"/>
                    </a:cubicBezTo>
                    <a:cubicBezTo>
                      <a:pt x="68" y="54"/>
                      <a:pt x="68" y="54"/>
                      <a:pt x="68" y="54"/>
                    </a:cubicBezTo>
                    <a:cubicBezTo>
                      <a:pt x="68"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5" y="54"/>
                      <a:pt x="65" y="54"/>
                      <a:pt x="65" y="54"/>
                    </a:cubicBezTo>
                    <a:cubicBezTo>
                      <a:pt x="64" y="54"/>
                      <a:pt x="62" y="53"/>
                      <a:pt x="60" y="54"/>
                    </a:cubicBezTo>
                    <a:cubicBezTo>
                      <a:pt x="60" y="54"/>
                      <a:pt x="60" y="54"/>
                      <a:pt x="60" y="54"/>
                    </a:cubicBezTo>
                    <a:cubicBezTo>
                      <a:pt x="60"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60" y="54"/>
                      <a:pt x="60" y="54"/>
                    </a:cubicBezTo>
                    <a:cubicBezTo>
                      <a:pt x="60" y="54"/>
                      <a:pt x="60" y="54"/>
                      <a:pt x="60" y="54"/>
                    </a:cubicBezTo>
                    <a:cubicBezTo>
                      <a:pt x="61" y="54"/>
                      <a:pt x="61" y="54"/>
                      <a:pt x="61" y="54"/>
                    </a:cubicBezTo>
                    <a:cubicBezTo>
                      <a:pt x="61" y="54"/>
                      <a:pt x="62" y="54"/>
                      <a:pt x="62" y="54"/>
                    </a:cubicBezTo>
                    <a:cubicBezTo>
                      <a:pt x="62" y="54"/>
                      <a:pt x="63" y="55"/>
                      <a:pt x="63" y="54"/>
                    </a:cubicBezTo>
                    <a:cubicBezTo>
                      <a:pt x="63" y="55"/>
                      <a:pt x="63" y="55"/>
                      <a:pt x="63" y="54"/>
                    </a:cubicBezTo>
                    <a:cubicBezTo>
                      <a:pt x="64" y="55"/>
                      <a:pt x="64" y="55"/>
                      <a:pt x="64" y="55"/>
                    </a:cubicBezTo>
                    <a:cubicBezTo>
                      <a:pt x="64" y="55"/>
                      <a:pt x="65" y="54"/>
                      <a:pt x="65" y="55"/>
                    </a:cubicBezTo>
                    <a:cubicBezTo>
                      <a:pt x="65" y="55"/>
                      <a:pt x="65" y="55"/>
                      <a:pt x="65" y="55"/>
                    </a:cubicBezTo>
                    <a:cubicBezTo>
                      <a:pt x="65" y="55"/>
                      <a:pt x="65" y="55"/>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4" y="56"/>
                      <a:pt x="64" y="56"/>
                      <a:pt x="64" y="56"/>
                    </a:cubicBezTo>
                    <a:cubicBezTo>
                      <a:pt x="64" y="56"/>
                      <a:pt x="64" y="56"/>
                      <a:pt x="64" y="56"/>
                    </a:cubicBezTo>
                    <a:cubicBezTo>
                      <a:pt x="64" y="56"/>
                      <a:pt x="64" y="56"/>
                      <a:pt x="64" y="56"/>
                    </a:cubicBezTo>
                    <a:cubicBezTo>
                      <a:pt x="65" y="57"/>
                      <a:pt x="65" y="57"/>
                      <a:pt x="65" y="57"/>
                    </a:cubicBezTo>
                    <a:cubicBezTo>
                      <a:pt x="65" y="57"/>
                      <a:pt x="65" y="57"/>
                      <a:pt x="65" y="57"/>
                    </a:cubicBezTo>
                    <a:cubicBezTo>
                      <a:pt x="65" y="57"/>
                      <a:pt x="65" y="57"/>
                      <a:pt x="66" y="57"/>
                    </a:cubicBezTo>
                    <a:cubicBezTo>
                      <a:pt x="66" y="57"/>
                      <a:pt x="66" y="57"/>
                      <a:pt x="66" y="57"/>
                    </a:cubicBezTo>
                    <a:cubicBezTo>
                      <a:pt x="66" y="57"/>
                      <a:pt x="66" y="57"/>
                      <a:pt x="66" y="57"/>
                    </a:cubicBezTo>
                    <a:cubicBezTo>
                      <a:pt x="66" y="57"/>
                      <a:pt x="66" y="57"/>
                      <a:pt x="66" y="57"/>
                    </a:cubicBezTo>
                    <a:cubicBezTo>
                      <a:pt x="66" y="57"/>
                      <a:pt x="66" y="57"/>
                      <a:pt x="66" y="57"/>
                    </a:cubicBezTo>
                    <a:cubicBezTo>
                      <a:pt x="66" y="57"/>
                      <a:pt x="66" y="57"/>
                      <a:pt x="67" y="57"/>
                    </a:cubicBezTo>
                    <a:cubicBezTo>
                      <a:pt x="67" y="57"/>
                      <a:pt x="67" y="57"/>
                      <a:pt x="67" y="57"/>
                    </a:cubicBezTo>
                    <a:cubicBezTo>
                      <a:pt x="67" y="57"/>
                      <a:pt x="67" y="57"/>
                      <a:pt x="67" y="57"/>
                    </a:cubicBezTo>
                    <a:cubicBezTo>
                      <a:pt x="67" y="57"/>
                      <a:pt x="67" y="57"/>
                      <a:pt x="67" y="57"/>
                    </a:cubicBezTo>
                    <a:cubicBezTo>
                      <a:pt x="67" y="57"/>
                      <a:pt x="68" y="57"/>
                      <a:pt x="68" y="57"/>
                    </a:cubicBezTo>
                    <a:cubicBezTo>
                      <a:pt x="68" y="57"/>
                      <a:pt x="68" y="57"/>
                      <a:pt x="68" y="57"/>
                    </a:cubicBezTo>
                    <a:cubicBezTo>
                      <a:pt x="68" y="58"/>
                      <a:pt x="68" y="58"/>
                      <a:pt x="68" y="58"/>
                    </a:cubicBezTo>
                    <a:cubicBezTo>
                      <a:pt x="68" y="58"/>
                      <a:pt x="68" y="58"/>
                      <a:pt x="68" y="58"/>
                    </a:cubicBezTo>
                    <a:cubicBezTo>
                      <a:pt x="68" y="58"/>
                      <a:pt x="68" y="58"/>
                      <a:pt x="68" y="58"/>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69" y="58"/>
                      <a:pt x="69" y="58"/>
                      <a:pt x="69" y="58"/>
                    </a:cubicBezTo>
                    <a:cubicBezTo>
                      <a:pt x="69" y="57"/>
                      <a:pt x="69" y="57"/>
                      <a:pt x="69" y="57"/>
                    </a:cubicBezTo>
                    <a:cubicBezTo>
                      <a:pt x="69" y="57"/>
                      <a:pt x="69" y="57"/>
                      <a:pt x="69" y="57"/>
                    </a:cubicBezTo>
                    <a:cubicBezTo>
                      <a:pt x="69" y="57"/>
                      <a:pt x="69" y="57"/>
                      <a:pt x="69" y="57"/>
                    </a:cubicBezTo>
                    <a:cubicBezTo>
                      <a:pt x="69" y="57"/>
                      <a:pt x="69" y="57"/>
                      <a:pt x="69" y="57"/>
                    </a:cubicBezTo>
                    <a:cubicBezTo>
                      <a:pt x="69" y="57"/>
                      <a:pt x="69" y="57"/>
                      <a:pt x="69" y="57"/>
                    </a:cubicBezTo>
                    <a:cubicBezTo>
                      <a:pt x="70" y="57"/>
                      <a:pt x="71" y="57"/>
                      <a:pt x="72" y="57"/>
                    </a:cubicBezTo>
                    <a:cubicBezTo>
                      <a:pt x="72" y="57"/>
                      <a:pt x="72" y="57"/>
                      <a:pt x="72" y="58"/>
                    </a:cubicBezTo>
                    <a:cubicBezTo>
                      <a:pt x="72" y="58"/>
                      <a:pt x="72" y="58"/>
                      <a:pt x="72" y="58"/>
                    </a:cubicBezTo>
                    <a:cubicBezTo>
                      <a:pt x="72" y="58"/>
                      <a:pt x="72" y="58"/>
                      <a:pt x="72" y="58"/>
                    </a:cubicBezTo>
                    <a:cubicBezTo>
                      <a:pt x="72" y="58"/>
                      <a:pt x="72" y="58"/>
                      <a:pt x="72" y="58"/>
                    </a:cubicBezTo>
                    <a:cubicBezTo>
                      <a:pt x="72" y="58"/>
                      <a:pt x="72" y="58"/>
                      <a:pt x="72" y="58"/>
                    </a:cubicBezTo>
                    <a:cubicBezTo>
                      <a:pt x="72" y="58"/>
                      <a:pt x="73" y="58"/>
                      <a:pt x="73" y="58"/>
                    </a:cubicBezTo>
                    <a:cubicBezTo>
                      <a:pt x="73" y="58"/>
                      <a:pt x="73" y="58"/>
                      <a:pt x="72" y="58"/>
                    </a:cubicBezTo>
                    <a:cubicBezTo>
                      <a:pt x="72" y="58"/>
                      <a:pt x="72" y="58"/>
                      <a:pt x="72" y="58"/>
                    </a:cubicBezTo>
                    <a:cubicBezTo>
                      <a:pt x="72" y="58"/>
                      <a:pt x="73" y="58"/>
                      <a:pt x="73" y="57"/>
                    </a:cubicBezTo>
                    <a:cubicBezTo>
                      <a:pt x="73" y="57"/>
                      <a:pt x="73" y="57"/>
                      <a:pt x="73" y="57"/>
                    </a:cubicBezTo>
                    <a:cubicBezTo>
                      <a:pt x="73" y="57"/>
                      <a:pt x="73" y="57"/>
                      <a:pt x="74" y="57"/>
                    </a:cubicBezTo>
                    <a:cubicBezTo>
                      <a:pt x="74" y="57"/>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3" y="58"/>
                      <a:pt x="73" y="58"/>
                      <a:pt x="73" y="58"/>
                    </a:cubicBezTo>
                    <a:cubicBezTo>
                      <a:pt x="73" y="58"/>
                      <a:pt x="73" y="58"/>
                      <a:pt x="73" y="58"/>
                    </a:cubicBezTo>
                    <a:cubicBezTo>
                      <a:pt x="73" y="58"/>
                      <a:pt x="73" y="58"/>
                      <a:pt x="73" y="58"/>
                    </a:cubicBezTo>
                    <a:cubicBezTo>
                      <a:pt x="73" y="58"/>
                      <a:pt x="73" y="59"/>
                      <a:pt x="73" y="59"/>
                    </a:cubicBezTo>
                    <a:cubicBezTo>
                      <a:pt x="73" y="59"/>
                      <a:pt x="73" y="59"/>
                      <a:pt x="73" y="59"/>
                    </a:cubicBezTo>
                    <a:cubicBezTo>
                      <a:pt x="73" y="58"/>
                      <a:pt x="72" y="58"/>
                      <a:pt x="72" y="59"/>
                    </a:cubicBezTo>
                    <a:cubicBezTo>
                      <a:pt x="72" y="59"/>
                      <a:pt x="72" y="59"/>
                      <a:pt x="72" y="59"/>
                    </a:cubicBezTo>
                    <a:cubicBezTo>
                      <a:pt x="72" y="59"/>
                      <a:pt x="72" y="59"/>
                      <a:pt x="72" y="59"/>
                    </a:cubicBezTo>
                    <a:cubicBezTo>
                      <a:pt x="72" y="59"/>
                      <a:pt x="72" y="59"/>
                      <a:pt x="73" y="59"/>
                    </a:cubicBezTo>
                    <a:cubicBezTo>
                      <a:pt x="73" y="59"/>
                      <a:pt x="73" y="59"/>
                      <a:pt x="73" y="59"/>
                    </a:cubicBezTo>
                    <a:cubicBezTo>
                      <a:pt x="73" y="59"/>
                      <a:pt x="73" y="59"/>
                      <a:pt x="73"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8"/>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1" y="59"/>
                      <a:pt x="71" y="59"/>
                      <a:pt x="71" y="59"/>
                    </a:cubicBezTo>
                    <a:cubicBezTo>
                      <a:pt x="71" y="59"/>
                      <a:pt x="71" y="59"/>
                      <a:pt x="70" y="59"/>
                    </a:cubicBezTo>
                    <a:cubicBezTo>
                      <a:pt x="70" y="58"/>
                      <a:pt x="70" y="59"/>
                      <a:pt x="70" y="58"/>
                    </a:cubicBezTo>
                    <a:cubicBezTo>
                      <a:pt x="70" y="58"/>
                      <a:pt x="70" y="58"/>
                      <a:pt x="70" y="58"/>
                    </a:cubicBezTo>
                    <a:cubicBezTo>
                      <a:pt x="70" y="58"/>
                      <a:pt x="70" y="58"/>
                      <a:pt x="70" y="58"/>
                    </a:cubicBezTo>
                    <a:cubicBezTo>
                      <a:pt x="70" y="58"/>
                      <a:pt x="70" y="58"/>
                      <a:pt x="70" y="58"/>
                    </a:cubicBezTo>
                    <a:cubicBezTo>
                      <a:pt x="70" y="58"/>
                      <a:pt x="70" y="58"/>
                      <a:pt x="70" y="58"/>
                    </a:cubicBezTo>
                    <a:cubicBezTo>
                      <a:pt x="71" y="58"/>
                      <a:pt x="71" y="58"/>
                      <a:pt x="71" y="58"/>
                    </a:cubicBezTo>
                    <a:cubicBezTo>
                      <a:pt x="71" y="58"/>
                      <a:pt x="71" y="58"/>
                      <a:pt x="71" y="58"/>
                    </a:cubicBezTo>
                    <a:cubicBezTo>
                      <a:pt x="71" y="58"/>
                      <a:pt x="71" y="58"/>
                      <a:pt x="71" y="58"/>
                    </a:cubicBezTo>
                    <a:cubicBezTo>
                      <a:pt x="71" y="58"/>
                      <a:pt x="71" y="58"/>
                      <a:pt x="71" y="58"/>
                    </a:cubicBezTo>
                    <a:cubicBezTo>
                      <a:pt x="70" y="57"/>
                      <a:pt x="70" y="57"/>
                      <a:pt x="70" y="58"/>
                    </a:cubicBezTo>
                    <a:cubicBezTo>
                      <a:pt x="70" y="58"/>
                      <a:pt x="70" y="58"/>
                      <a:pt x="70" y="58"/>
                    </a:cubicBezTo>
                    <a:cubicBezTo>
                      <a:pt x="70" y="58"/>
                      <a:pt x="70" y="58"/>
                      <a:pt x="70" y="58"/>
                    </a:cubicBezTo>
                    <a:cubicBezTo>
                      <a:pt x="70" y="58"/>
                      <a:pt x="70" y="58"/>
                      <a:pt x="70" y="58"/>
                    </a:cubicBezTo>
                    <a:cubicBezTo>
                      <a:pt x="69" y="58"/>
                      <a:pt x="69" y="59"/>
                      <a:pt x="70" y="59"/>
                    </a:cubicBezTo>
                    <a:cubicBezTo>
                      <a:pt x="69" y="59"/>
                      <a:pt x="69" y="59"/>
                      <a:pt x="68" y="59"/>
                    </a:cubicBezTo>
                    <a:cubicBezTo>
                      <a:pt x="68" y="59"/>
                      <a:pt x="68" y="59"/>
                      <a:pt x="68" y="59"/>
                    </a:cubicBezTo>
                    <a:cubicBezTo>
                      <a:pt x="68" y="59"/>
                      <a:pt x="68" y="59"/>
                      <a:pt x="68" y="58"/>
                    </a:cubicBezTo>
                    <a:cubicBezTo>
                      <a:pt x="68" y="59"/>
                      <a:pt x="68" y="59"/>
                      <a:pt x="67" y="59"/>
                    </a:cubicBezTo>
                    <a:cubicBezTo>
                      <a:pt x="67" y="59"/>
                      <a:pt x="67" y="58"/>
                      <a:pt x="67" y="58"/>
                    </a:cubicBezTo>
                    <a:cubicBezTo>
                      <a:pt x="67" y="58"/>
                      <a:pt x="67" y="58"/>
                      <a:pt x="67" y="58"/>
                    </a:cubicBezTo>
                    <a:cubicBezTo>
                      <a:pt x="67" y="58"/>
                      <a:pt x="67" y="58"/>
                      <a:pt x="67" y="58"/>
                    </a:cubicBezTo>
                    <a:cubicBezTo>
                      <a:pt x="67" y="58"/>
                      <a:pt x="68" y="58"/>
                      <a:pt x="67" y="58"/>
                    </a:cubicBezTo>
                    <a:cubicBezTo>
                      <a:pt x="67" y="58"/>
                      <a:pt x="67" y="58"/>
                      <a:pt x="67" y="58"/>
                    </a:cubicBezTo>
                    <a:cubicBezTo>
                      <a:pt x="67" y="58"/>
                      <a:pt x="67" y="58"/>
                      <a:pt x="67" y="58"/>
                    </a:cubicBezTo>
                    <a:cubicBezTo>
                      <a:pt x="67"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7" y="58"/>
                      <a:pt x="67" y="58"/>
                    </a:cubicBezTo>
                    <a:cubicBezTo>
                      <a:pt x="67" y="58"/>
                      <a:pt x="67" y="59"/>
                      <a:pt x="67" y="58"/>
                    </a:cubicBezTo>
                    <a:cubicBezTo>
                      <a:pt x="67" y="58"/>
                      <a:pt x="67" y="58"/>
                      <a:pt x="67" y="58"/>
                    </a:cubicBezTo>
                    <a:cubicBezTo>
                      <a:pt x="67" y="58"/>
                      <a:pt x="67" y="58"/>
                      <a:pt x="67" y="58"/>
                    </a:cubicBezTo>
                    <a:cubicBezTo>
                      <a:pt x="67" y="58"/>
                      <a:pt x="67" y="59"/>
                      <a:pt x="67" y="59"/>
                    </a:cubicBezTo>
                    <a:cubicBezTo>
                      <a:pt x="67" y="59"/>
                      <a:pt x="67" y="59"/>
                      <a:pt x="67" y="59"/>
                    </a:cubicBezTo>
                    <a:cubicBezTo>
                      <a:pt x="67" y="59"/>
                      <a:pt x="67" y="59"/>
                      <a:pt x="67" y="59"/>
                    </a:cubicBezTo>
                    <a:cubicBezTo>
                      <a:pt x="67" y="59"/>
                      <a:pt x="66" y="58"/>
                      <a:pt x="66" y="59"/>
                    </a:cubicBezTo>
                    <a:cubicBezTo>
                      <a:pt x="66" y="59"/>
                      <a:pt x="66" y="59"/>
                      <a:pt x="66" y="59"/>
                    </a:cubicBezTo>
                    <a:cubicBezTo>
                      <a:pt x="66" y="58"/>
                      <a:pt x="66" y="58"/>
                      <a:pt x="66" y="59"/>
                    </a:cubicBezTo>
                    <a:cubicBezTo>
                      <a:pt x="66" y="59"/>
                      <a:pt x="66" y="59"/>
                      <a:pt x="66" y="59"/>
                    </a:cubicBezTo>
                    <a:cubicBezTo>
                      <a:pt x="65" y="59"/>
                      <a:pt x="65" y="59"/>
                      <a:pt x="65" y="59"/>
                    </a:cubicBezTo>
                    <a:cubicBezTo>
                      <a:pt x="65" y="59"/>
                      <a:pt x="65" y="59"/>
                      <a:pt x="66" y="59"/>
                    </a:cubicBezTo>
                    <a:cubicBezTo>
                      <a:pt x="66" y="59"/>
                      <a:pt x="65" y="59"/>
                      <a:pt x="65" y="59"/>
                    </a:cubicBezTo>
                    <a:cubicBezTo>
                      <a:pt x="65" y="60"/>
                      <a:pt x="66" y="59"/>
                      <a:pt x="66" y="60"/>
                    </a:cubicBezTo>
                    <a:cubicBezTo>
                      <a:pt x="66" y="60"/>
                      <a:pt x="66" y="60"/>
                      <a:pt x="66" y="60"/>
                    </a:cubicBezTo>
                    <a:cubicBezTo>
                      <a:pt x="66" y="59"/>
                      <a:pt x="66" y="59"/>
                      <a:pt x="66" y="59"/>
                    </a:cubicBezTo>
                    <a:cubicBezTo>
                      <a:pt x="66" y="59"/>
                      <a:pt x="66" y="60"/>
                      <a:pt x="66" y="60"/>
                    </a:cubicBezTo>
                    <a:cubicBezTo>
                      <a:pt x="66" y="60"/>
                      <a:pt x="66" y="60"/>
                      <a:pt x="66" y="60"/>
                    </a:cubicBezTo>
                    <a:cubicBezTo>
                      <a:pt x="66" y="60"/>
                      <a:pt x="66" y="60"/>
                      <a:pt x="66" y="60"/>
                    </a:cubicBezTo>
                    <a:cubicBezTo>
                      <a:pt x="66" y="59"/>
                      <a:pt x="66" y="59"/>
                      <a:pt x="66" y="59"/>
                    </a:cubicBezTo>
                    <a:cubicBezTo>
                      <a:pt x="66" y="59"/>
                      <a:pt x="67" y="59"/>
                      <a:pt x="67" y="59"/>
                    </a:cubicBezTo>
                    <a:cubicBezTo>
                      <a:pt x="67" y="60"/>
                      <a:pt x="68" y="59"/>
                      <a:pt x="69" y="60"/>
                    </a:cubicBezTo>
                    <a:cubicBezTo>
                      <a:pt x="68" y="60"/>
                      <a:pt x="69" y="60"/>
                      <a:pt x="69" y="60"/>
                    </a:cubicBezTo>
                    <a:cubicBezTo>
                      <a:pt x="69" y="60"/>
                      <a:pt x="69" y="60"/>
                      <a:pt x="69" y="60"/>
                    </a:cubicBezTo>
                    <a:cubicBezTo>
                      <a:pt x="69" y="60"/>
                      <a:pt x="70" y="60"/>
                      <a:pt x="69" y="59"/>
                    </a:cubicBezTo>
                    <a:cubicBezTo>
                      <a:pt x="70" y="59"/>
                      <a:pt x="69"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1" y="60"/>
                      <a:pt x="71" y="60"/>
                      <a:pt x="71" y="60"/>
                    </a:cubicBezTo>
                    <a:cubicBezTo>
                      <a:pt x="71" y="60"/>
                      <a:pt x="71" y="60"/>
                      <a:pt x="71" y="59"/>
                    </a:cubicBezTo>
                    <a:cubicBezTo>
                      <a:pt x="71" y="59"/>
                      <a:pt x="71" y="59"/>
                      <a:pt x="71" y="59"/>
                    </a:cubicBezTo>
                    <a:cubicBezTo>
                      <a:pt x="72" y="59"/>
                      <a:pt x="72" y="59"/>
                      <a:pt x="72" y="59"/>
                    </a:cubicBezTo>
                    <a:cubicBezTo>
                      <a:pt x="72" y="59"/>
                      <a:pt x="72" y="59"/>
                      <a:pt x="72" y="59"/>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3" y="60"/>
                      <a:pt x="73" y="59"/>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4" y="60"/>
                      <a:pt x="74" y="60"/>
                      <a:pt x="74" y="60"/>
                    </a:cubicBezTo>
                    <a:cubicBezTo>
                      <a:pt x="74" y="60"/>
                      <a:pt x="74" y="60"/>
                      <a:pt x="74" y="60"/>
                    </a:cubicBezTo>
                    <a:cubicBezTo>
                      <a:pt x="74" y="60"/>
                      <a:pt x="74" y="60"/>
                      <a:pt x="73" y="60"/>
                    </a:cubicBezTo>
                    <a:cubicBezTo>
                      <a:pt x="73" y="60"/>
                      <a:pt x="73" y="60"/>
                      <a:pt x="73" y="60"/>
                    </a:cubicBezTo>
                    <a:cubicBezTo>
                      <a:pt x="73" y="60"/>
                      <a:pt x="74" y="60"/>
                      <a:pt x="74" y="59"/>
                    </a:cubicBezTo>
                    <a:cubicBezTo>
                      <a:pt x="74" y="59"/>
                      <a:pt x="74" y="60"/>
                      <a:pt x="74" y="59"/>
                    </a:cubicBezTo>
                    <a:cubicBezTo>
                      <a:pt x="74" y="59"/>
                      <a:pt x="74" y="59"/>
                      <a:pt x="74" y="59"/>
                    </a:cubicBezTo>
                    <a:cubicBezTo>
                      <a:pt x="74" y="59"/>
                      <a:pt x="74" y="59"/>
                      <a:pt x="74" y="59"/>
                    </a:cubicBezTo>
                    <a:cubicBezTo>
                      <a:pt x="74" y="59"/>
                      <a:pt x="74" y="59"/>
                      <a:pt x="74" y="59"/>
                    </a:cubicBezTo>
                    <a:cubicBezTo>
                      <a:pt x="74" y="60"/>
                      <a:pt x="74" y="60"/>
                      <a:pt x="74" y="60"/>
                    </a:cubicBezTo>
                    <a:cubicBezTo>
                      <a:pt x="74" y="60"/>
                      <a:pt x="74" y="60"/>
                      <a:pt x="74"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7" y="61"/>
                      <a:pt x="77" y="61"/>
                      <a:pt x="77" y="61"/>
                    </a:cubicBezTo>
                    <a:cubicBezTo>
                      <a:pt x="77" y="61"/>
                      <a:pt x="77" y="61"/>
                      <a:pt x="77" y="61"/>
                    </a:cubicBezTo>
                    <a:cubicBezTo>
                      <a:pt x="77" y="61"/>
                      <a:pt x="78" y="62"/>
                      <a:pt x="78" y="61"/>
                    </a:cubicBezTo>
                    <a:cubicBezTo>
                      <a:pt x="78" y="61"/>
                      <a:pt x="78" y="61"/>
                      <a:pt x="79" y="61"/>
                    </a:cubicBezTo>
                    <a:cubicBezTo>
                      <a:pt x="79" y="61"/>
                      <a:pt x="79" y="61"/>
                      <a:pt x="79" y="61"/>
                    </a:cubicBezTo>
                    <a:cubicBezTo>
                      <a:pt x="79" y="62"/>
                      <a:pt x="79" y="61"/>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8" y="62"/>
                    </a:cubicBezTo>
                    <a:cubicBezTo>
                      <a:pt x="78" y="62"/>
                      <a:pt x="78" y="62"/>
                      <a:pt x="78" y="62"/>
                    </a:cubicBezTo>
                    <a:cubicBezTo>
                      <a:pt x="78" y="62"/>
                      <a:pt x="78" y="62"/>
                      <a:pt x="78" y="62"/>
                    </a:cubicBezTo>
                    <a:cubicBezTo>
                      <a:pt x="78" y="62"/>
                      <a:pt x="79" y="62"/>
                      <a:pt x="79" y="63"/>
                    </a:cubicBezTo>
                    <a:cubicBezTo>
                      <a:pt x="78" y="63"/>
                      <a:pt x="79" y="63"/>
                      <a:pt x="79" y="63"/>
                    </a:cubicBezTo>
                    <a:cubicBezTo>
                      <a:pt x="80" y="62"/>
                      <a:pt x="80" y="63"/>
                      <a:pt x="81" y="63"/>
                    </a:cubicBezTo>
                    <a:cubicBezTo>
                      <a:pt x="81" y="63"/>
                      <a:pt x="81" y="63"/>
                      <a:pt x="81" y="63"/>
                    </a:cubicBezTo>
                    <a:cubicBezTo>
                      <a:pt x="81" y="63"/>
                      <a:pt x="81" y="63"/>
                      <a:pt x="81" y="63"/>
                    </a:cubicBezTo>
                    <a:cubicBezTo>
                      <a:pt x="81" y="63"/>
                      <a:pt x="81" y="63"/>
                      <a:pt x="81" y="63"/>
                    </a:cubicBezTo>
                    <a:cubicBezTo>
                      <a:pt x="81" y="63"/>
                      <a:pt x="81" y="63"/>
                      <a:pt x="81" y="63"/>
                    </a:cubicBezTo>
                    <a:cubicBezTo>
                      <a:pt x="81" y="63"/>
                      <a:pt x="81" y="63"/>
                      <a:pt x="81" y="64"/>
                    </a:cubicBezTo>
                    <a:cubicBezTo>
                      <a:pt x="81" y="64"/>
                      <a:pt x="81" y="64"/>
                      <a:pt x="81" y="64"/>
                    </a:cubicBezTo>
                    <a:cubicBezTo>
                      <a:pt x="81" y="63"/>
                      <a:pt x="81" y="63"/>
                      <a:pt x="81" y="63"/>
                    </a:cubicBezTo>
                    <a:cubicBezTo>
                      <a:pt x="81" y="63"/>
                      <a:pt x="81" y="63"/>
                      <a:pt x="81" y="63"/>
                    </a:cubicBezTo>
                    <a:cubicBezTo>
                      <a:pt x="81" y="63"/>
                      <a:pt x="80" y="63"/>
                      <a:pt x="80" y="63"/>
                    </a:cubicBezTo>
                    <a:cubicBezTo>
                      <a:pt x="80" y="63"/>
                      <a:pt x="80" y="63"/>
                      <a:pt x="80" y="63"/>
                    </a:cubicBezTo>
                    <a:cubicBezTo>
                      <a:pt x="80" y="63"/>
                      <a:pt x="80" y="63"/>
                      <a:pt x="79" y="63"/>
                    </a:cubicBezTo>
                    <a:cubicBezTo>
                      <a:pt x="79" y="63"/>
                      <a:pt x="79" y="63"/>
                      <a:pt x="79" y="63"/>
                    </a:cubicBezTo>
                    <a:cubicBezTo>
                      <a:pt x="79" y="63"/>
                      <a:pt x="79" y="63"/>
                      <a:pt x="79" y="63"/>
                    </a:cubicBezTo>
                    <a:cubicBezTo>
                      <a:pt x="79" y="63"/>
                      <a:pt x="79" y="63"/>
                      <a:pt x="79" y="63"/>
                    </a:cubicBezTo>
                    <a:cubicBezTo>
                      <a:pt x="79" y="63"/>
                      <a:pt x="79" y="63"/>
                      <a:pt x="79" y="63"/>
                    </a:cubicBezTo>
                    <a:cubicBezTo>
                      <a:pt x="79" y="63"/>
                      <a:pt x="78" y="63"/>
                      <a:pt x="78" y="63"/>
                    </a:cubicBezTo>
                    <a:cubicBezTo>
                      <a:pt x="79" y="63"/>
                      <a:pt x="79" y="64"/>
                      <a:pt x="79" y="63"/>
                    </a:cubicBezTo>
                    <a:cubicBezTo>
                      <a:pt x="79" y="63"/>
                      <a:pt x="79" y="63"/>
                      <a:pt x="79" y="63"/>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8" y="64"/>
                      <a:pt x="78" y="64"/>
                    </a:cubicBezTo>
                    <a:cubicBezTo>
                      <a:pt x="78" y="64"/>
                      <a:pt x="78" y="64"/>
                      <a:pt x="78" y="64"/>
                    </a:cubicBezTo>
                    <a:cubicBezTo>
                      <a:pt x="78" y="63"/>
                      <a:pt x="78" y="63"/>
                      <a:pt x="78" y="63"/>
                    </a:cubicBezTo>
                    <a:cubicBezTo>
                      <a:pt x="78" y="63"/>
                      <a:pt x="78" y="63"/>
                      <a:pt x="78" y="64"/>
                    </a:cubicBezTo>
                    <a:cubicBezTo>
                      <a:pt x="78" y="64"/>
                      <a:pt x="78" y="64"/>
                      <a:pt x="78" y="64"/>
                    </a:cubicBezTo>
                    <a:cubicBezTo>
                      <a:pt x="78" y="64"/>
                      <a:pt x="78" y="64"/>
                      <a:pt x="78" y="64"/>
                    </a:cubicBezTo>
                    <a:cubicBezTo>
                      <a:pt x="77" y="64"/>
                      <a:pt x="77" y="64"/>
                      <a:pt x="77" y="64"/>
                    </a:cubicBezTo>
                    <a:cubicBezTo>
                      <a:pt x="77" y="63"/>
                      <a:pt x="77" y="64"/>
                      <a:pt x="77" y="63"/>
                    </a:cubicBezTo>
                    <a:cubicBezTo>
                      <a:pt x="77" y="63"/>
                      <a:pt x="76" y="63"/>
                      <a:pt x="76" y="63"/>
                    </a:cubicBezTo>
                    <a:cubicBezTo>
                      <a:pt x="76" y="63"/>
                      <a:pt x="76" y="63"/>
                      <a:pt x="76" y="63"/>
                    </a:cubicBezTo>
                    <a:cubicBezTo>
                      <a:pt x="76" y="63"/>
                      <a:pt x="76" y="63"/>
                      <a:pt x="75" y="63"/>
                    </a:cubicBezTo>
                    <a:cubicBezTo>
                      <a:pt x="75" y="63"/>
                      <a:pt x="75" y="63"/>
                      <a:pt x="75" y="63"/>
                    </a:cubicBezTo>
                    <a:cubicBezTo>
                      <a:pt x="75" y="63"/>
                      <a:pt x="74" y="63"/>
                      <a:pt x="75" y="63"/>
                    </a:cubicBezTo>
                    <a:cubicBezTo>
                      <a:pt x="74" y="63"/>
                      <a:pt x="74" y="63"/>
                      <a:pt x="73" y="63"/>
                    </a:cubicBezTo>
                    <a:cubicBezTo>
                      <a:pt x="73" y="63"/>
                      <a:pt x="74" y="63"/>
                      <a:pt x="73" y="63"/>
                    </a:cubicBezTo>
                    <a:cubicBezTo>
                      <a:pt x="73" y="63"/>
                      <a:pt x="73" y="63"/>
                      <a:pt x="73" y="63"/>
                    </a:cubicBezTo>
                    <a:cubicBezTo>
                      <a:pt x="73" y="63"/>
                      <a:pt x="73" y="63"/>
                      <a:pt x="73" y="63"/>
                    </a:cubicBezTo>
                    <a:cubicBezTo>
                      <a:pt x="73" y="63"/>
                      <a:pt x="73" y="63"/>
                      <a:pt x="73" y="63"/>
                    </a:cubicBezTo>
                    <a:cubicBezTo>
                      <a:pt x="73" y="63"/>
                      <a:pt x="73" y="63"/>
                      <a:pt x="73" y="63"/>
                    </a:cubicBezTo>
                    <a:cubicBezTo>
                      <a:pt x="73" y="63"/>
                      <a:pt x="72" y="63"/>
                      <a:pt x="72" y="63"/>
                    </a:cubicBezTo>
                    <a:cubicBezTo>
                      <a:pt x="72" y="63"/>
                      <a:pt x="72" y="63"/>
                      <a:pt x="72" y="63"/>
                    </a:cubicBezTo>
                    <a:cubicBezTo>
                      <a:pt x="72" y="63"/>
                      <a:pt x="72" y="63"/>
                      <a:pt x="71" y="63"/>
                    </a:cubicBezTo>
                    <a:cubicBezTo>
                      <a:pt x="71" y="63"/>
                      <a:pt x="71" y="63"/>
                      <a:pt x="71" y="63"/>
                    </a:cubicBezTo>
                    <a:cubicBezTo>
                      <a:pt x="71" y="63"/>
                      <a:pt x="71" y="63"/>
                      <a:pt x="71" y="63"/>
                    </a:cubicBezTo>
                    <a:cubicBezTo>
                      <a:pt x="70" y="63"/>
                      <a:pt x="70" y="63"/>
                      <a:pt x="70" y="63"/>
                    </a:cubicBezTo>
                    <a:cubicBezTo>
                      <a:pt x="71" y="63"/>
                      <a:pt x="71" y="63"/>
                      <a:pt x="71" y="63"/>
                    </a:cubicBezTo>
                    <a:cubicBezTo>
                      <a:pt x="71" y="63"/>
                      <a:pt x="70" y="63"/>
                      <a:pt x="70" y="63"/>
                    </a:cubicBezTo>
                    <a:cubicBezTo>
                      <a:pt x="70" y="63"/>
                      <a:pt x="70" y="63"/>
                      <a:pt x="70" y="63"/>
                    </a:cubicBezTo>
                    <a:cubicBezTo>
                      <a:pt x="70" y="63"/>
                      <a:pt x="70" y="63"/>
                      <a:pt x="70" y="63"/>
                    </a:cubicBezTo>
                    <a:cubicBezTo>
                      <a:pt x="70" y="63"/>
                      <a:pt x="70" y="63"/>
                      <a:pt x="70" y="63"/>
                    </a:cubicBezTo>
                    <a:cubicBezTo>
                      <a:pt x="70" y="63"/>
                      <a:pt x="70" y="63"/>
                      <a:pt x="70" y="63"/>
                    </a:cubicBezTo>
                    <a:cubicBezTo>
                      <a:pt x="71" y="63"/>
                      <a:pt x="71" y="63"/>
                      <a:pt x="71" y="63"/>
                    </a:cubicBezTo>
                    <a:cubicBezTo>
                      <a:pt x="71" y="63"/>
                      <a:pt x="71" y="63"/>
                      <a:pt x="71" y="63"/>
                    </a:cubicBezTo>
                    <a:cubicBezTo>
                      <a:pt x="71" y="63"/>
                      <a:pt x="72" y="63"/>
                      <a:pt x="72" y="64"/>
                    </a:cubicBezTo>
                    <a:cubicBezTo>
                      <a:pt x="72" y="64"/>
                      <a:pt x="73" y="64"/>
                      <a:pt x="73" y="63"/>
                    </a:cubicBezTo>
                    <a:cubicBezTo>
                      <a:pt x="73" y="63"/>
                      <a:pt x="73" y="63"/>
                      <a:pt x="73" y="63"/>
                    </a:cubicBezTo>
                    <a:cubicBezTo>
                      <a:pt x="73" y="63"/>
                      <a:pt x="73" y="63"/>
                      <a:pt x="73" y="63"/>
                    </a:cubicBezTo>
                    <a:cubicBezTo>
                      <a:pt x="73" y="63"/>
                      <a:pt x="72" y="64"/>
                      <a:pt x="73" y="64"/>
                    </a:cubicBezTo>
                    <a:cubicBezTo>
                      <a:pt x="73" y="64"/>
                      <a:pt x="74" y="64"/>
                      <a:pt x="73" y="64"/>
                    </a:cubicBezTo>
                    <a:cubicBezTo>
                      <a:pt x="74" y="64"/>
                      <a:pt x="74" y="65"/>
                      <a:pt x="75" y="65"/>
                    </a:cubicBezTo>
                    <a:cubicBezTo>
                      <a:pt x="75" y="65"/>
                      <a:pt x="75" y="65"/>
                      <a:pt x="75" y="65"/>
                    </a:cubicBezTo>
                    <a:cubicBezTo>
                      <a:pt x="75" y="65"/>
                      <a:pt x="75"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5" y="65"/>
                    </a:cubicBezTo>
                    <a:cubicBezTo>
                      <a:pt x="74" y="65"/>
                      <a:pt x="74" y="64"/>
                      <a:pt x="73" y="65"/>
                    </a:cubicBezTo>
                    <a:cubicBezTo>
                      <a:pt x="73" y="64"/>
                      <a:pt x="72" y="65"/>
                      <a:pt x="72" y="64"/>
                    </a:cubicBezTo>
                    <a:cubicBezTo>
                      <a:pt x="72" y="64"/>
                      <a:pt x="72" y="64"/>
                      <a:pt x="72" y="64"/>
                    </a:cubicBezTo>
                    <a:cubicBezTo>
                      <a:pt x="72" y="64"/>
                      <a:pt x="71" y="64"/>
                      <a:pt x="71" y="64"/>
                    </a:cubicBezTo>
                    <a:cubicBezTo>
                      <a:pt x="71" y="64"/>
                      <a:pt x="71" y="64"/>
                      <a:pt x="71" y="64"/>
                    </a:cubicBezTo>
                    <a:cubicBezTo>
                      <a:pt x="71" y="64"/>
                      <a:pt x="71" y="64"/>
                      <a:pt x="71" y="64"/>
                    </a:cubicBezTo>
                    <a:cubicBezTo>
                      <a:pt x="71" y="64"/>
                      <a:pt x="71" y="64"/>
                      <a:pt x="71" y="64"/>
                    </a:cubicBezTo>
                    <a:cubicBezTo>
                      <a:pt x="71" y="64"/>
                      <a:pt x="69" y="64"/>
                      <a:pt x="68" y="64"/>
                    </a:cubicBezTo>
                    <a:cubicBezTo>
                      <a:pt x="68" y="65"/>
                      <a:pt x="69" y="65"/>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4"/>
                      <a:pt x="68" y="64"/>
                      <a:pt x="68" y="64"/>
                    </a:cubicBezTo>
                    <a:cubicBezTo>
                      <a:pt x="68" y="64"/>
                      <a:pt x="67" y="64"/>
                      <a:pt x="67"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5"/>
                      <a:pt x="67" y="65"/>
                    </a:cubicBezTo>
                    <a:cubicBezTo>
                      <a:pt x="67" y="65"/>
                      <a:pt x="67" y="65"/>
                      <a:pt x="67" y="65"/>
                    </a:cubicBezTo>
                    <a:cubicBezTo>
                      <a:pt x="67" y="65"/>
                      <a:pt x="67" y="65"/>
                      <a:pt x="67" y="65"/>
                    </a:cubicBezTo>
                    <a:cubicBezTo>
                      <a:pt x="67" y="65"/>
                      <a:pt x="68" y="65"/>
                      <a:pt x="68" y="65"/>
                    </a:cubicBezTo>
                    <a:cubicBezTo>
                      <a:pt x="68" y="65"/>
                      <a:pt x="68" y="65"/>
                      <a:pt x="68" y="65"/>
                    </a:cubicBezTo>
                    <a:cubicBezTo>
                      <a:pt x="68" y="65"/>
                      <a:pt x="69" y="65"/>
                      <a:pt x="69" y="65"/>
                    </a:cubicBezTo>
                    <a:cubicBezTo>
                      <a:pt x="69" y="65"/>
                      <a:pt x="69" y="65"/>
                      <a:pt x="69" y="65"/>
                    </a:cubicBezTo>
                    <a:cubicBezTo>
                      <a:pt x="69" y="66"/>
                      <a:pt x="69" y="66"/>
                      <a:pt x="69" y="66"/>
                    </a:cubicBezTo>
                    <a:cubicBezTo>
                      <a:pt x="69" y="66"/>
                      <a:pt x="68" y="66"/>
                      <a:pt x="68" y="66"/>
                    </a:cubicBezTo>
                    <a:cubicBezTo>
                      <a:pt x="68" y="66"/>
                      <a:pt x="68" y="66"/>
                      <a:pt x="68" y="66"/>
                    </a:cubicBezTo>
                    <a:cubicBezTo>
                      <a:pt x="68" y="66"/>
                      <a:pt x="68" y="66"/>
                      <a:pt x="68" y="66"/>
                    </a:cubicBezTo>
                    <a:cubicBezTo>
                      <a:pt x="68" y="66"/>
                      <a:pt x="68" y="66"/>
                      <a:pt x="68" y="66"/>
                    </a:cubicBezTo>
                    <a:cubicBezTo>
                      <a:pt x="68" y="66"/>
                      <a:pt x="67" y="66"/>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6"/>
                      <a:pt x="67" y="66"/>
                      <a:pt x="67" y="66"/>
                    </a:cubicBezTo>
                    <a:cubicBezTo>
                      <a:pt x="67" y="66"/>
                      <a:pt x="67" y="66"/>
                      <a:pt x="67" y="66"/>
                    </a:cubicBezTo>
                    <a:cubicBezTo>
                      <a:pt x="67" y="66"/>
                      <a:pt x="67" y="66"/>
                      <a:pt x="67" y="66"/>
                    </a:cubicBezTo>
                    <a:cubicBezTo>
                      <a:pt x="68" y="66"/>
                      <a:pt x="68" y="66"/>
                      <a:pt x="68" y="66"/>
                    </a:cubicBezTo>
                    <a:cubicBezTo>
                      <a:pt x="68" y="66"/>
                      <a:pt x="68" y="66"/>
                      <a:pt x="68" y="66"/>
                    </a:cubicBezTo>
                    <a:cubicBezTo>
                      <a:pt x="68" y="66"/>
                      <a:pt x="68" y="66"/>
                      <a:pt x="68" y="66"/>
                    </a:cubicBezTo>
                    <a:cubicBezTo>
                      <a:pt x="68" y="66"/>
                      <a:pt x="68" y="66"/>
                      <a:pt x="68" y="66"/>
                    </a:cubicBezTo>
                    <a:cubicBezTo>
                      <a:pt x="68" y="67"/>
                      <a:pt x="69" y="66"/>
                      <a:pt x="69" y="66"/>
                    </a:cubicBezTo>
                    <a:cubicBezTo>
                      <a:pt x="69" y="66"/>
                      <a:pt x="69" y="67"/>
                      <a:pt x="68" y="67"/>
                    </a:cubicBezTo>
                    <a:cubicBezTo>
                      <a:pt x="67" y="66"/>
                      <a:pt x="65" y="66"/>
                      <a:pt x="64" y="66"/>
                    </a:cubicBezTo>
                    <a:cubicBezTo>
                      <a:pt x="64" y="67"/>
                      <a:pt x="63" y="66"/>
                      <a:pt x="63" y="66"/>
                    </a:cubicBezTo>
                    <a:cubicBezTo>
                      <a:pt x="63" y="67"/>
                      <a:pt x="63" y="67"/>
                      <a:pt x="63" y="67"/>
                    </a:cubicBezTo>
                    <a:cubicBezTo>
                      <a:pt x="63" y="67"/>
                      <a:pt x="63" y="67"/>
                      <a:pt x="63" y="67"/>
                    </a:cubicBezTo>
                    <a:cubicBezTo>
                      <a:pt x="63" y="67"/>
                      <a:pt x="62" y="67"/>
                      <a:pt x="62" y="67"/>
                    </a:cubicBezTo>
                    <a:cubicBezTo>
                      <a:pt x="62" y="67"/>
                      <a:pt x="62" y="67"/>
                      <a:pt x="62" y="67"/>
                    </a:cubicBezTo>
                    <a:cubicBezTo>
                      <a:pt x="62" y="67"/>
                      <a:pt x="62" y="67"/>
                      <a:pt x="62" y="67"/>
                    </a:cubicBezTo>
                    <a:cubicBezTo>
                      <a:pt x="62" y="67"/>
                      <a:pt x="62" y="67"/>
                      <a:pt x="62" y="67"/>
                    </a:cubicBezTo>
                    <a:cubicBezTo>
                      <a:pt x="62" y="67"/>
                      <a:pt x="63" y="67"/>
                      <a:pt x="63" y="67"/>
                    </a:cubicBezTo>
                    <a:cubicBezTo>
                      <a:pt x="63" y="67"/>
                      <a:pt x="63" y="67"/>
                      <a:pt x="63" y="67"/>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2" y="68"/>
                      <a:pt x="63"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6"/>
                      <a:pt x="61" y="66"/>
                    </a:cubicBezTo>
                    <a:cubicBezTo>
                      <a:pt x="60" y="67"/>
                      <a:pt x="60" y="67"/>
                      <a:pt x="60" y="67"/>
                    </a:cubicBezTo>
                    <a:cubicBezTo>
                      <a:pt x="60" y="67"/>
                      <a:pt x="59" y="66"/>
                      <a:pt x="59" y="67"/>
                    </a:cubicBezTo>
                    <a:cubicBezTo>
                      <a:pt x="59" y="67"/>
                      <a:pt x="59" y="67"/>
                      <a:pt x="59" y="67"/>
                    </a:cubicBezTo>
                    <a:cubicBezTo>
                      <a:pt x="59" y="67"/>
                      <a:pt x="59" y="67"/>
                      <a:pt x="59" y="67"/>
                    </a:cubicBezTo>
                    <a:cubicBezTo>
                      <a:pt x="59" y="67"/>
                      <a:pt x="59" y="67"/>
                      <a:pt x="59" y="67"/>
                    </a:cubicBezTo>
                    <a:cubicBezTo>
                      <a:pt x="58" y="67"/>
                      <a:pt x="58" y="67"/>
                      <a:pt x="58" y="67"/>
                    </a:cubicBezTo>
                    <a:cubicBezTo>
                      <a:pt x="58" y="67"/>
                      <a:pt x="58" y="67"/>
                      <a:pt x="58" y="67"/>
                    </a:cubicBezTo>
                    <a:cubicBezTo>
                      <a:pt x="58" y="67"/>
                      <a:pt x="58" y="67"/>
                      <a:pt x="58" y="67"/>
                    </a:cubicBezTo>
                    <a:cubicBezTo>
                      <a:pt x="57" y="67"/>
                      <a:pt x="57" y="67"/>
                      <a:pt x="56" y="67"/>
                    </a:cubicBezTo>
                    <a:cubicBezTo>
                      <a:pt x="56" y="67"/>
                      <a:pt x="56" y="67"/>
                      <a:pt x="57" y="67"/>
                    </a:cubicBezTo>
                    <a:cubicBezTo>
                      <a:pt x="57" y="67"/>
                      <a:pt x="57" y="67"/>
                      <a:pt x="57" y="67"/>
                    </a:cubicBezTo>
                    <a:cubicBezTo>
                      <a:pt x="57" y="67"/>
                      <a:pt x="57" y="67"/>
                      <a:pt x="57" y="67"/>
                    </a:cubicBezTo>
                    <a:cubicBezTo>
                      <a:pt x="56" y="66"/>
                      <a:pt x="56" y="66"/>
                      <a:pt x="56" y="66"/>
                    </a:cubicBezTo>
                    <a:cubicBezTo>
                      <a:pt x="56" y="66"/>
                      <a:pt x="56" y="66"/>
                      <a:pt x="55" y="66"/>
                    </a:cubicBezTo>
                    <a:cubicBezTo>
                      <a:pt x="55" y="66"/>
                      <a:pt x="55" y="66"/>
                      <a:pt x="55" y="66"/>
                    </a:cubicBezTo>
                    <a:cubicBezTo>
                      <a:pt x="55" y="66"/>
                      <a:pt x="55" y="66"/>
                      <a:pt x="55" y="66"/>
                    </a:cubicBezTo>
                    <a:cubicBezTo>
                      <a:pt x="55" y="66"/>
                      <a:pt x="55" y="66"/>
                      <a:pt x="55" y="66"/>
                    </a:cubicBezTo>
                    <a:cubicBezTo>
                      <a:pt x="56" y="66"/>
                      <a:pt x="56" y="66"/>
                      <a:pt x="56" y="66"/>
                    </a:cubicBezTo>
                    <a:cubicBezTo>
                      <a:pt x="56" y="66"/>
                      <a:pt x="56" y="66"/>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8"/>
                      <a:pt x="57" y="67"/>
                      <a:pt x="57" y="68"/>
                    </a:cubicBezTo>
                    <a:cubicBezTo>
                      <a:pt x="56" y="68"/>
                      <a:pt x="56" y="68"/>
                      <a:pt x="56" y="68"/>
                    </a:cubicBezTo>
                    <a:cubicBezTo>
                      <a:pt x="56" y="67"/>
                      <a:pt x="55" y="67"/>
                      <a:pt x="55" y="67"/>
                    </a:cubicBezTo>
                    <a:cubicBezTo>
                      <a:pt x="55" y="67"/>
                      <a:pt x="55" y="67"/>
                      <a:pt x="54" y="68"/>
                    </a:cubicBezTo>
                    <a:cubicBezTo>
                      <a:pt x="54" y="68"/>
                      <a:pt x="55" y="68"/>
                      <a:pt x="55" y="68"/>
                    </a:cubicBezTo>
                    <a:cubicBezTo>
                      <a:pt x="55" y="68"/>
                      <a:pt x="55" y="68"/>
                      <a:pt x="55" y="68"/>
                    </a:cubicBezTo>
                    <a:cubicBezTo>
                      <a:pt x="55" y="68"/>
                      <a:pt x="55" y="68"/>
                      <a:pt x="55" y="68"/>
                    </a:cubicBezTo>
                    <a:cubicBezTo>
                      <a:pt x="55" y="68"/>
                      <a:pt x="55" y="68"/>
                      <a:pt x="55" y="68"/>
                    </a:cubicBezTo>
                    <a:cubicBezTo>
                      <a:pt x="54" y="68"/>
                      <a:pt x="54" y="68"/>
                      <a:pt x="54" y="68"/>
                    </a:cubicBezTo>
                    <a:cubicBezTo>
                      <a:pt x="54" y="68"/>
                      <a:pt x="54" y="68"/>
                      <a:pt x="54" y="68"/>
                    </a:cubicBezTo>
                    <a:cubicBezTo>
                      <a:pt x="54" y="68"/>
                      <a:pt x="54" y="68"/>
                      <a:pt x="54" y="68"/>
                    </a:cubicBezTo>
                    <a:cubicBezTo>
                      <a:pt x="54" y="68"/>
                      <a:pt x="54" y="68"/>
                      <a:pt x="54" y="68"/>
                    </a:cubicBezTo>
                    <a:cubicBezTo>
                      <a:pt x="54" y="68"/>
                      <a:pt x="54" y="68"/>
                      <a:pt x="54" y="68"/>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6" y="69"/>
                      <a:pt x="56" y="69"/>
                      <a:pt x="56" y="69"/>
                    </a:cubicBezTo>
                    <a:cubicBezTo>
                      <a:pt x="56" y="69"/>
                      <a:pt x="56" y="69"/>
                      <a:pt x="56" y="69"/>
                    </a:cubicBezTo>
                    <a:cubicBezTo>
                      <a:pt x="56" y="69"/>
                      <a:pt x="55" y="69"/>
                      <a:pt x="55" y="69"/>
                    </a:cubicBezTo>
                    <a:cubicBezTo>
                      <a:pt x="55" y="69"/>
                      <a:pt x="55" y="69"/>
                      <a:pt x="55" y="69"/>
                    </a:cubicBezTo>
                    <a:cubicBezTo>
                      <a:pt x="55" y="68"/>
                      <a:pt x="55" y="68"/>
                      <a:pt x="55" y="68"/>
                    </a:cubicBezTo>
                    <a:cubicBezTo>
                      <a:pt x="55" y="68"/>
                      <a:pt x="55" y="68"/>
                      <a:pt x="55" y="68"/>
                    </a:cubicBezTo>
                    <a:cubicBezTo>
                      <a:pt x="55" y="68"/>
                      <a:pt x="55" y="68"/>
                      <a:pt x="55" y="68"/>
                    </a:cubicBezTo>
                    <a:cubicBezTo>
                      <a:pt x="55" y="68"/>
                      <a:pt x="55" y="68"/>
                      <a:pt x="55" y="68"/>
                    </a:cubicBezTo>
                    <a:cubicBezTo>
                      <a:pt x="55" y="68"/>
                      <a:pt x="55" y="68"/>
                      <a:pt x="56" y="68"/>
                    </a:cubicBezTo>
                    <a:cubicBezTo>
                      <a:pt x="56" y="68"/>
                      <a:pt x="56" y="68"/>
                      <a:pt x="56" y="68"/>
                    </a:cubicBezTo>
                    <a:cubicBezTo>
                      <a:pt x="56" y="68"/>
                      <a:pt x="56" y="68"/>
                      <a:pt x="57" y="68"/>
                    </a:cubicBezTo>
                    <a:cubicBezTo>
                      <a:pt x="57" y="68"/>
                      <a:pt x="57" y="68"/>
                      <a:pt x="57" y="68"/>
                    </a:cubicBezTo>
                    <a:cubicBezTo>
                      <a:pt x="57" y="68"/>
                      <a:pt x="57" y="68"/>
                      <a:pt x="57" y="68"/>
                    </a:cubicBezTo>
                    <a:cubicBezTo>
                      <a:pt x="57" y="68"/>
                      <a:pt x="57" y="68"/>
                      <a:pt x="57" y="68"/>
                    </a:cubicBezTo>
                    <a:cubicBezTo>
                      <a:pt x="57" y="68"/>
                      <a:pt x="57" y="68"/>
                      <a:pt x="57" y="68"/>
                    </a:cubicBezTo>
                    <a:cubicBezTo>
                      <a:pt x="57" y="68"/>
                      <a:pt x="58" y="68"/>
                      <a:pt x="58" y="68"/>
                    </a:cubicBezTo>
                    <a:cubicBezTo>
                      <a:pt x="58" y="69"/>
                      <a:pt x="58" y="68"/>
                      <a:pt x="58" y="69"/>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59" y="69"/>
                    </a:cubicBezTo>
                    <a:cubicBezTo>
                      <a:pt x="59" y="69"/>
                      <a:pt x="60" y="70"/>
                      <a:pt x="60" y="70"/>
                    </a:cubicBezTo>
                    <a:cubicBezTo>
                      <a:pt x="60" y="70"/>
                      <a:pt x="60" y="70"/>
                      <a:pt x="60" y="70"/>
                    </a:cubicBezTo>
                    <a:cubicBezTo>
                      <a:pt x="60" y="70"/>
                      <a:pt x="60" y="70"/>
                      <a:pt x="60" y="70"/>
                    </a:cubicBezTo>
                    <a:cubicBezTo>
                      <a:pt x="60" y="70"/>
                      <a:pt x="60" y="70"/>
                      <a:pt x="60" y="70"/>
                    </a:cubicBezTo>
                    <a:cubicBezTo>
                      <a:pt x="60" y="69"/>
                      <a:pt x="60" y="69"/>
                      <a:pt x="60" y="69"/>
                    </a:cubicBezTo>
                    <a:cubicBezTo>
                      <a:pt x="60" y="69"/>
                      <a:pt x="60" y="69"/>
                      <a:pt x="60" y="69"/>
                    </a:cubicBezTo>
                    <a:cubicBezTo>
                      <a:pt x="60" y="69"/>
                      <a:pt x="60" y="69"/>
                      <a:pt x="60" y="69"/>
                    </a:cubicBezTo>
                    <a:cubicBezTo>
                      <a:pt x="60"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9"/>
                      <a:pt x="59" y="69"/>
                    </a:cubicBezTo>
                    <a:cubicBezTo>
                      <a:pt x="59" y="69"/>
                      <a:pt x="59" y="69"/>
                      <a:pt x="59" y="69"/>
                    </a:cubicBezTo>
                    <a:cubicBezTo>
                      <a:pt x="59" y="69"/>
                      <a:pt x="59" y="69"/>
                      <a:pt x="59" y="69"/>
                    </a:cubicBezTo>
                    <a:cubicBezTo>
                      <a:pt x="59" y="69"/>
                      <a:pt x="59" y="69"/>
                      <a:pt x="59" y="69"/>
                    </a:cubicBezTo>
                    <a:cubicBezTo>
                      <a:pt x="59" y="68"/>
                      <a:pt x="59" y="69"/>
                      <a:pt x="60" y="68"/>
                    </a:cubicBezTo>
                    <a:cubicBezTo>
                      <a:pt x="59" y="68"/>
                      <a:pt x="59" y="68"/>
                      <a:pt x="59" y="68"/>
                    </a:cubicBezTo>
                    <a:cubicBezTo>
                      <a:pt x="60" y="68"/>
                      <a:pt x="60" y="68"/>
                      <a:pt x="60" y="68"/>
                    </a:cubicBezTo>
                    <a:cubicBezTo>
                      <a:pt x="60" y="68"/>
                      <a:pt x="60" y="68"/>
                      <a:pt x="60" y="68"/>
                    </a:cubicBezTo>
                    <a:cubicBezTo>
                      <a:pt x="60" y="68"/>
                      <a:pt x="60" y="68"/>
                      <a:pt x="60" y="68"/>
                    </a:cubicBezTo>
                    <a:cubicBezTo>
                      <a:pt x="61" y="68"/>
                      <a:pt x="61" y="68"/>
                      <a:pt x="61" y="68"/>
                    </a:cubicBezTo>
                    <a:cubicBezTo>
                      <a:pt x="61" y="68"/>
                      <a:pt x="61" y="68"/>
                      <a:pt x="61" y="68"/>
                    </a:cubicBezTo>
                    <a:cubicBezTo>
                      <a:pt x="61" y="68"/>
                      <a:pt x="61" y="68"/>
                      <a:pt x="61" y="68"/>
                    </a:cubicBezTo>
                    <a:cubicBezTo>
                      <a:pt x="61"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9"/>
                    </a:cubicBezTo>
                    <a:cubicBezTo>
                      <a:pt x="63" y="69"/>
                      <a:pt x="64" y="69"/>
                      <a:pt x="64" y="69"/>
                    </a:cubicBezTo>
                    <a:cubicBezTo>
                      <a:pt x="64" y="69"/>
                      <a:pt x="65" y="69"/>
                      <a:pt x="65" y="69"/>
                    </a:cubicBezTo>
                    <a:cubicBezTo>
                      <a:pt x="66" y="69"/>
                      <a:pt x="67" y="69"/>
                      <a:pt x="68" y="70"/>
                    </a:cubicBezTo>
                    <a:cubicBezTo>
                      <a:pt x="68" y="70"/>
                      <a:pt x="68" y="70"/>
                      <a:pt x="68" y="70"/>
                    </a:cubicBezTo>
                    <a:cubicBezTo>
                      <a:pt x="68" y="70"/>
                      <a:pt x="68" y="70"/>
                      <a:pt x="68" y="70"/>
                    </a:cubicBezTo>
                    <a:cubicBezTo>
                      <a:pt x="67" y="70"/>
                      <a:pt x="67" y="70"/>
                      <a:pt x="67" y="70"/>
                    </a:cubicBezTo>
                    <a:cubicBezTo>
                      <a:pt x="67" y="70"/>
                      <a:pt x="67" y="70"/>
                      <a:pt x="67" y="70"/>
                    </a:cubicBezTo>
                    <a:cubicBezTo>
                      <a:pt x="67" y="70"/>
                      <a:pt x="67" y="70"/>
                      <a:pt x="67" y="70"/>
                    </a:cubicBezTo>
                    <a:cubicBezTo>
                      <a:pt x="67" y="70"/>
                      <a:pt x="67" y="70"/>
                      <a:pt x="67" y="70"/>
                    </a:cubicBezTo>
                    <a:cubicBezTo>
                      <a:pt x="67" y="70"/>
                      <a:pt x="66" y="70"/>
                      <a:pt x="66" y="70"/>
                    </a:cubicBezTo>
                    <a:cubicBezTo>
                      <a:pt x="66" y="70"/>
                      <a:pt x="66" y="70"/>
                      <a:pt x="66" y="69"/>
                    </a:cubicBezTo>
                    <a:cubicBezTo>
                      <a:pt x="66" y="69"/>
                      <a:pt x="66" y="69"/>
                      <a:pt x="66" y="69"/>
                    </a:cubicBezTo>
                    <a:cubicBezTo>
                      <a:pt x="66" y="69"/>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7" y="70"/>
                      <a:pt x="67" y="71"/>
                      <a:pt x="67" y="71"/>
                    </a:cubicBezTo>
                    <a:cubicBezTo>
                      <a:pt x="67" y="71"/>
                      <a:pt x="67" y="71"/>
                      <a:pt x="67" y="71"/>
                    </a:cubicBezTo>
                    <a:cubicBezTo>
                      <a:pt x="67" y="71"/>
                      <a:pt x="67"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7" y="71"/>
                      <a:pt x="67" y="71"/>
                      <a:pt x="67" y="71"/>
                    </a:cubicBezTo>
                    <a:cubicBezTo>
                      <a:pt x="67" y="71"/>
                      <a:pt x="67" y="71"/>
                      <a:pt x="67" y="71"/>
                    </a:cubicBezTo>
                    <a:cubicBezTo>
                      <a:pt x="67" y="71"/>
                      <a:pt x="67" y="71"/>
                      <a:pt x="67" y="71"/>
                    </a:cubicBezTo>
                    <a:cubicBezTo>
                      <a:pt x="67" y="71"/>
                      <a:pt x="67" y="70"/>
                      <a:pt x="67" y="70"/>
                    </a:cubicBezTo>
                    <a:cubicBezTo>
                      <a:pt x="67" y="70"/>
                      <a:pt x="67" y="70"/>
                      <a:pt x="67" y="70"/>
                    </a:cubicBezTo>
                    <a:cubicBezTo>
                      <a:pt x="67" y="70"/>
                      <a:pt x="67" y="70"/>
                      <a:pt x="67" y="70"/>
                    </a:cubicBezTo>
                    <a:cubicBezTo>
                      <a:pt x="67" y="70"/>
                      <a:pt x="67" y="70"/>
                      <a:pt x="67" y="70"/>
                    </a:cubicBezTo>
                    <a:cubicBezTo>
                      <a:pt x="67" y="70"/>
                      <a:pt x="68" y="70"/>
                      <a:pt x="68" y="70"/>
                    </a:cubicBezTo>
                    <a:cubicBezTo>
                      <a:pt x="68" y="70"/>
                      <a:pt x="68" y="70"/>
                      <a:pt x="68" y="70"/>
                    </a:cubicBezTo>
                    <a:cubicBezTo>
                      <a:pt x="68" y="70"/>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9" y="71"/>
                      <a:pt x="69" y="71"/>
                    </a:cubicBezTo>
                    <a:cubicBezTo>
                      <a:pt x="69" y="71"/>
                      <a:pt x="69" y="71"/>
                      <a:pt x="69" y="71"/>
                    </a:cubicBezTo>
                    <a:cubicBezTo>
                      <a:pt x="70" y="71"/>
                      <a:pt x="70" y="71"/>
                      <a:pt x="70" y="71"/>
                    </a:cubicBezTo>
                    <a:cubicBezTo>
                      <a:pt x="70" y="71"/>
                      <a:pt x="69" y="71"/>
                      <a:pt x="69" y="71"/>
                    </a:cubicBezTo>
                    <a:cubicBezTo>
                      <a:pt x="68" y="72"/>
                      <a:pt x="69" y="71"/>
                      <a:pt x="69" y="72"/>
                    </a:cubicBezTo>
                    <a:cubicBezTo>
                      <a:pt x="69" y="72"/>
                      <a:pt x="69" y="72"/>
                      <a:pt x="69"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9" y="72"/>
                    </a:cubicBezTo>
                    <a:cubicBezTo>
                      <a:pt x="69" y="72"/>
                      <a:pt x="69" y="72"/>
                      <a:pt x="69" y="72"/>
                    </a:cubicBezTo>
                    <a:cubicBezTo>
                      <a:pt x="69" y="72"/>
                      <a:pt x="69" y="72"/>
                      <a:pt x="69" y="72"/>
                    </a:cubicBezTo>
                    <a:cubicBezTo>
                      <a:pt x="69" y="72"/>
                      <a:pt x="70" y="72"/>
                      <a:pt x="70" y="72"/>
                    </a:cubicBezTo>
                    <a:cubicBezTo>
                      <a:pt x="70" y="72"/>
                      <a:pt x="70" y="72"/>
                      <a:pt x="70" y="72"/>
                    </a:cubicBezTo>
                    <a:cubicBezTo>
                      <a:pt x="70" y="72"/>
                      <a:pt x="71" y="72"/>
                      <a:pt x="71" y="72"/>
                    </a:cubicBezTo>
                    <a:cubicBezTo>
                      <a:pt x="70" y="72"/>
                      <a:pt x="70" y="72"/>
                      <a:pt x="70" y="72"/>
                    </a:cubicBezTo>
                    <a:cubicBezTo>
                      <a:pt x="70" y="72"/>
                      <a:pt x="70" y="72"/>
                      <a:pt x="70" y="72"/>
                    </a:cubicBezTo>
                    <a:cubicBezTo>
                      <a:pt x="70" y="72"/>
                      <a:pt x="71" y="72"/>
                      <a:pt x="71" y="72"/>
                    </a:cubicBezTo>
                    <a:cubicBezTo>
                      <a:pt x="71" y="72"/>
                      <a:pt x="71" y="72"/>
                      <a:pt x="71" y="72"/>
                    </a:cubicBezTo>
                    <a:cubicBezTo>
                      <a:pt x="71" y="73"/>
                      <a:pt x="71" y="72"/>
                      <a:pt x="72" y="72"/>
                    </a:cubicBezTo>
                    <a:cubicBezTo>
                      <a:pt x="72" y="72"/>
                      <a:pt x="71" y="73"/>
                      <a:pt x="71" y="73"/>
                    </a:cubicBezTo>
                    <a:cubicBezTo>
                      <a:pt x="72" y="73"/>
                      <a:pt x="72" y="72"/>
                      <a:pt x="72" y="73"/>
                    </a:cubicBezTo>
                    <a:cubicBezTo>
                      <a:pt x="72" y="73"/>
                      <a:pt x="72" y="73"/>
                      <a:pt x="72" y="73"/>
                    </a:cubicBezTo>
                    <a:cubicBezTo>
                      <a:pt x="72" y="73"/>
                      <a:pt x="72" y="73"/>
                      <a:pt x="72" y="73"/>
                    </a:cubicBezTo>
                    <a:cubicBezTo>
                      <a:pt x="72" y="73"/>
                      <a:pt x="72" y="73"/>
                      <a:pt x="72" y="73"/>
                    </a:cubicBezTo>
                    <a:cubicBezTo>
                      <a:pt x="72" y="73"/>
                      <a:pt x="72" y="73"/>
                      <a:pt x="71" y="73"/>
                    </a:cubicBezTo>
                    <a:cubicBezTo>
                      <a:pt x="71" y="73"/>
                      <a:pt x="71" y="73"/>
                      <a:pt x="71" y="73"/>
                    </a:cubicBezTo>
                    <a:cubicBezTo>
                      <a:pt x="72" y="73"/>
                      <a:pt x="72" y="74"/>
                      <a:pt x="72" y="73"/>
                    </a:cubicBezTo>
                    <a:cubicBezTo>
                      <a:pt x="72" y="74"/>
                      <a:pt x="72" y="73"/>
                      <a:pt x="73" y="73"/>
                    </a:cubicBezTo>
                    <a:cubicBezTo>
                      <a:pt x="73" y="73"/>
                      <a:pt x="73" y="73"/>
                      <a:pt x="73" y="74"/>
                    </a:cubicBezTo>
                    <a:cubicBezTo>
                      <a:pt x="73" y="74"/>
                      <a:pt x="73" y="74"/>
                      <a:pt x="73" y="74"/>
                    </a:cubicBezTo>
                    <a:cubicBezTo>
                      <a:pt x="73" y="74"/>
                      <a:pt x="73" y="74"/>
                      <a:pt x="73" y="74"/>
                    </a:cubicBezTo>
                    <a:cubicBezTo>
                      <a:pt x="72" y="74"/>
                      <a:pt x="72" y="74"/>
                      <a:pt x="72" y="74"/>
                    </a:cubicBezTo>
                    <a:cubicBezTo>
                      <a:pt x="72" y="74"/>
                      <a:pt x="72" y="74"/>
                      <a:pt x="72" y="74"/>
                    </a:cubicBezTo>
                    <a:cubicBezTo>
                      <a:pt x="72" y="74"/>
                      <a:pt x="72" y="74"/>
                      <a:pt x="72" y="74"/>
                    </a:cubicBezTo>
                    <a:cubicBezTo>
                      <a:pt x="72" y="74"/>
                      <a:pt x="71" y="74"/>
                      <a:pt x="71" y="74"/>
                    </a:cubicBezTo>
                    <a:cubicBezTo>
                      <a:pt x="71" y="74"/>
                      <a:pt x="71" y="74"/>
                      <a:pt x="71" y="74"/>
                    </a:cubicBezTo>
                    <a:cubicBezTo>
                      <a:pt x="71" y="74"/>
                      <a:pt x="71" y="74"/>
                      <a:pt x="71" y="74"/>
                    </a:cubicBezTo>
                    <a:cubicBezTo>
                      <a:pt x="71" y="75"/>
                      <a:pt x="71" y="75"/>
                      <a:pt x="71" y="75"/>
                    </a:cubicBezTo>
                    <a:cubicBezTo>
                      <a:pt x="71" y="75"/>
                      <a:pt x="71" y="75"/>
                      <a:pt x="71" y="75"/>
                    </a:cubicBezTo>
                    <a:cubicBezTo>
                      <a:pt x="71" y="75"/>
                      <a:pt x="71" y="75"/>
                      <a:pt x="71" y="75"/>
                    </a:cubicBezTo>
                    <a:cubicBezTo>
                      <a:pt x="71" y="75"/>
                      <a:pt x="71" y="75"/>
                      <a:pt x="70" y="75"/>
                    </a:cubicBezTo>
                    <a:cubicBezTo>
                      <a:pt x="71" y="75"/>
                      <a:pt x="70" y="75"/>
                      <a:pt x="70" y="75"/>
                    </a:cubicBezTo>
                    <a:cubicBezTo>
                      <a:pt x="70" y="75"/>
                      <a:pt x="71" y="75"/>
                      <a:pt x="71" y="75"/>
                    </a:cubicBezTo>
                    <a:cubicBezTo>
                      <a:pt x="71" y="75"/>
                      <a:pt x="70" y="75"/>
                      <a:pt x="70" y="75"/>
                    </a:cubicBezTo>
                    <a:cubicBezTo>
                      <a:pt x="70" y="75"/>
                      <a:pt x="70" y="75"/>
                      <a:pt x="70" y="75"/>
                    </a:cubicBezTo>
                    <a:cubicBezTo>
                      <a:pt x="70" y="75"/>
                      <a:pt x="71" y="74"/>
                      <a:pt x="71" y="74"/>
                    </a:cubicBezTo>
                    <a:cubicBezTo>
                      <a:pt x="71" y="74"/>
                      <a:pt x="71" y="74"/>
                      <a:pt x="71" y="74"/>
                    </a:cubicBezTo>
                    <a:cubicBezTo>
                      <a:pt x="71" y="74"/>
                      <a:pt x="70" y="74"/>
                      <a:pt x="70" y="74"/>
                    </a:cubicBezTo>
                    <a:cubicBezTo>
                      <a:pt x="70" y="74"/>
                      <a:pt x="70" y="74"/>
                      <a:pt x="70" y="74"/>
                    </a:cubicBezTo>
                    <a:cubicBezTo>
                      <a:pt x="70" y="74"/>
                      <a:pt x="70" y="75"/>
                      <a:pt x="70" y="75"/>
                    </a:cubicBezTo>
                    <a:cubicBezTo>
                      <a:pt x="70" y="75"/>
                      <a:pt x="69" y="75"/>
                      <a:pt x="69" y="75"/>
                    </a:cubicBezTo>
                    <a:cubicBezTo>
                      <a:pt x="69" y="75"/>
                      <a:pt x="69" y="75"/>
                      <a:pt x="69" y="75"/>
                    </a:cubicBezTo>
                    <a:cubicBezTo>
                      <a:pt x="68" y="75"/>
                      <a:pt x="68" y="75"/>
                      <a:pt x="68" y="75"/>
                    </a:cubicBezTo>
                    <a:cubicBezTo>
                      <a:pt x="68" y="75"/>
                      <a:pt x="68" y="75"/>
                      <a:pt x="68" y="75"/>
                    </a:cubicBezTo>
                    <a:cubicBezTo>
                      <a:pt x="68" y="75"/>
                      <a:pt x="68" y="75"/>
                      <a:pt x="68" y="75"/>
                    </a:cubicBezTo>
                    <a:cubicBezTo>
                      <a:pt x="68" y="75"/>
                      <a:pt x="67" y="75"/>
                      <a:pt x="67" y="75"/>
                    </a:cubicBezTo>
                    <a:cubicBezTo>
                      <a:pt x="67" y="75"/>
                      <a:pt x="67" y="75"/>
                      <a:pt x="67" y="75"/>
                    </a:cubicBezTo>
                    <a:cubicBezTo>
                      <a:pt x="67" y="75"/>
                      <a:pt x="66" y="75"/>
                      <a:pt x="66" y="75"/>
                    </a:cubicBezTo>
                    <a:cubicBezTo>
                      <a:pt x="66" y="74"/>
                      <a:pt x="65" y="74"/>
                      <a:pt x="65" y="74"/>
                    </a:cubicBezTo>
                    <a:cubicBezTo>
                      <a:pt x="65" y="74"/>
                      <a:pt x="64" y="74"/>
                      <a:pt x="65" y="74"/>
                    </a:cubicBezTo>
                    <a:cubicBezTo>
                      <a:pt x="65" y="74"/>
                      <a:pt x="65" y="74"/>
                      <a:pt x="66" y="74"/>
                    </a:cubicBezTo>
                    <a:cubicBezTo>
                      <a:pt x="66" y="74"/>
                      <a:pt x="66" y="74"/>
                      <a:pt x="66" y="74"/>
                    </a:cubicBezTo>
                    <a:cubicBezTo>
                      <a:pt x="66" y="74"/>
                      <a:pt x="66" y="74"/>
                      <a:pt x="66" y="74"/>
                    </a:cubicBezTo>
                    <a:cubicBezTo>
                      <a:pt x="66" y="74"/>
                      <a:pt x="66" y="74"/>
                      <a:pt x="66" y="74"/>
                    </a:cubicBezTo>
                    <a:cubicBezTo>
                      <a:pt x="66" y="74"/>
                      <a:pt x="66" y="74"/>
                      <a:pt x="67" y="74"/>
                    </a:cubicBezTo>
                    <a:cubicBezTo>
                      <a:pt x="67" y="74"/>
                      <a:pt x="67" y="74"/>
                      <a:pt x="67" y="74"/>
                    </a:cubicBezTo>
                    <a:cubicBezTo>
                      <a:pt x="66" y="74"/>
                      <a:pt x="66" y="74"/>
                      <a:pt x="66" y="74"/>
                    </a:cubicBezTo>
                    <a:cubicBezTo>
                      <a:pt x="66" y="74"/>
                      <a:pt x="66" y="74"/>
                      <a:pt x="66" y="74"/>
                    </a:cubicBezTo>
                    <a:cubicBezTo>
                      <a:pt x="66" y="74"/>
                      <a:pt x="66" y="74"/>
                      <a:pt x="66" y="74"/>
                    </a:cubicBezTo>
                    <a:cubicBezTo>
                      <a:pt x="66" y="74"/>
                      <a:pt x="66" y="74"/>
                      <a:pt x="66" y="74"/>
                    </a:cubicBezTo>
                    <a:cubicBezTo>
                      <a:pt x="66" y="73"/>
                      <a:pt x="66" y="73"/>
                      <a:pt x="65" y="73"/>
                    </a:cubicBezTo>
                    <a:cubicBezTo>
                      <a:pt x="65" y="73"/>
                      <a:pt x="65" y="73"/>
                      <a:pt x="65" y="73"/>
                    </a:cubicBezTo>
                    <a:cubicBezTo>
                      <a:pt x="65" y="73"/>
                      <a:pt x="65" y="73"/>
                      <a:pt x="65" y="73"/>
                    </a:cubicBezTo>
                    <a:cubicBezTo>
                      <a:pt x="65" y="73"/>
                      <a:pt x="65" y="73"/>
                      <a:pt x="65" y="73"/>
                    </a:cubicBezTo>
                    <a:cubicBezTo>
                      <a:pt x="65" y="73"/>
                      <a:pt x="64" y="73"/>
                      <a:pt x="64" y="73"/>
                    </a:cubicBezTo>
                    <a:cubicBezTo>
                      <a:pt x="64" y="73"/>
                      <a:pt x="64" y="73"/>
                      <a:pt x="63" y="73"/>
                    </a:cubicBezTo>
                    <a:cubicBezTo>
                      <a:pt x="63" y="74"/>
                      <a:pt x="62" y="73"/>
                      <a:pt x="62" y="73"/>
                    </a:cubicBezTo>
                    <a:cubicBezTo>
                      <a:pt x="62" y="73"/>
                      <a:pt x="62" y="74"/>
                      <a:pt x="62" y="74"/>
                    </a:cubicBezTo>
                    <a:cubicBezTo>
                      <a:pt x="62" y="74"/>
                      <a:pt x="62" y="74"/>
                      <a:pt x="62" y="74"/>
                    </a:cubicBezTo>
                    <a:cubicBezTo>
                      <a:pt x="62" y="74"/>
                      <a:pt x="62" y="74"/>
                      <a:pt x="62"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5"/>
                      <a:pt x="63" y="75"/>
                      <a:pt x="63" y="75"/>
                    </a:cubicBezTo>
                    <a:cubicBezTo>
                      <a:pt x="63" y="75"/>
                      <a:pt x="63" y="74"/>
                      <a:pt x="63" y="75"/>
                    </a:cubicBezTo>
                    <a:cubicBezTo>
                      <a:pt x="63" y="75"/>
                      <a:pt x="64" y="75"/>
                      <a:pt x="64" y="75"/>
                    </a:cubicBezTo>
                    <a:cubicBezTo>
                      <a:pt x="64" y="74"/>
                      <a:pt x="64" y="74"/>
                      <a:pt x="64" y="74"/>
                    </a:cubicBezTo>
                    <a:cubicBezTo>
                      <a:pt x="64" y="74"/>
                      <a:pt x="64" y="74"/>
                      <a:pt x="64" y="74"/>
                    </a:cubicBezTo>
                    <a:cubicBezTo>
                      <a:pt x="64" y="74"/>
                      <a:pt x="64" y="74"/>
                      <a:pt x="64" y="74"/>
                    </a:cubicBezTo>
                    <a:cubicBezTo>
                      <a:pt x="64" y="74"/>
                      <a:pt x="64" y="74"/>
                      <a:pt x="64" y="75"/>
                    </a:cubicBezTo>
                    <a:cubicBezTo>
                      <a:pt x="64" y="75"/>
                      <a:pt x="64" y="74"/>
                      <a:pt x="64" y="75"/>
                    </a:cubicBezTo>
                    <a:cubicBezTo>
                      <a:pt x="64" y="75"/>
                      <a:pt x="65" y="75"/>
                      <a:pt x="66" y="75"/>
                    </a:cubicBezTo>
                    <a:cubicBezTo>
                      <a:pt x="66" y="75"/>
                      <a:pt x="66" y="75"/>
                      <a:pt x="66" y="75"/>
                    </a:cubicBezTo>
                    <a:cubicBezTo>
                      <a:pt x="66" y="75"/>
                      <a:pt x="66" y="75"/>
                      <a:pt x="66" y="75"/>
                    </a:cubicBezTo>
                    <a:cubicBezTo>
                      <a:pt x="66" y="75"/>
                      <a:pt x="66" y="75"/>
                      <a:pt x="66" y="75"/>
                    </a:cubicBezTo>
                    <a:cubicBezTo>
                      <a:pt x="66" y="76"/>
                      <a:pt x="66" y="76"/>
                      <a:pt x="66" y="76"/>
                    </a:cubicBezTo>
                    <a:cubicBezTo>
                      <a:pt x="67" y="75"/>
                      <a:pt x="66" y="75"/>
                      <a:pt x="67" y="75"/>
                    </a:cubicBezTo>
                    <a:cubicBezTo>
                      <a:pt x="67" y="75"/>
                      <a:pt x="67" y="75"/>
                      <a:pt x="67" y="75"/>
                    </a:cubicBezTo>
                    <a:cubicBezTo>
                      <a:pt x="67" y="76"/>
                      <a:pt x="67" y="76"/>
                      <a:pt x="67" y="75"/>
                    </a:cubicBezTo>
                    <a:cubicBezTo>
                      <a:pt x="67" y="75"/>
                      <a:pt x="67" y="75"/>
                      <a:pt x="67" y="75"/>
                    </a:cubicBezTo>
                    <a:cubicBezTo>
                      <a:pt x="67" y="75"/>
                      <a:pt x="68" y="75"/>
                      <a:pt x="68" y="75"/>
                    </a:cubicBezTo>
                    <a:cubicBezTo>
                      <a:pt x="68" y="75"/>
                      <a:pt x="68" y="75"/>
                      <a:pt x="68" y="75"/>
                    </a:cubicBezTo>
                    <a:cubicBezTo>
                      <a:pt x="68" y="75"/>
                      <a:pt x="68" y="76"/>
                      <a:pt x="68" y="76"/>
                    </a:cubicBezTo>
                    <a:cubicBezTo>
                      <a:pt x="68" y="76"/>
                      <a:pt x="68" y="76"/>
                      <a:pt x="68" y="76"/>
                    </a:cubicBezTo>
                    <a:cubicBezTo>
                      <a:pt x="69" y="76"/>
                      <a:pt x="70" y="75"/>
                      <a:pt x="70" y="76"/>
                    </a:cubicBezTo>
                    <a:cubicBezTo>
                      <a:pt x="70" y="76"/>
                      <a:pt x="70" y="76"/>
                      <a:pt x="70" y="76"/>
                    </a:cubicBezTo>
                    <a:cubicBezTo>
                      <a:pt x="70" y="76"/>
                      <a:pt x="70" y="76"/>
                      <a:pt x="70" y="76"/>
                    </a:cubicBezTo>
                    <a:cubicBezTo>
                      <a:pt x="70" y="76"/>
                      <a:pt x="70" y="76"/>
                      <a:pt x="70" y="76"/>
                    </a:cubicBezTo>
                    <a:cubicBezTo>
                      <a:pt x="70" y="76"/>
                      <a:pt x="70" y="76"/>
                      <a:pt x="70" y="76"/>
                    </a:cubicBezTo>
                    <a:cubicBezTo>
                      <a:pt x="70" y="76"/>
                      <a:pt x="71" y="76"/>
                      <a:pt x="71" y="76"/>
                    </a:cubicBezTo>
                    <a:cubicBezTo>
                      <a:pt x="71" y="76"/>
                      <a:pt x="71" y="76"/>
                      <a:pt x="71" y="76"/>
                    </a:cubicBezTo>
                    <a:cubicBezTo>
                      <a:pt x="71" y="76"/>
                      <a:pt x="71" y="76"/>
                      <a:pt x="71" y="76"/>
                    </a:cubicBezTo>
                    <a:cubicBezTo>
                      <a:pt x="71" y="76"/>
                      <a:pt x="71" y="76"/>
                      <a:pt x="71" y="76"/>
                    </a:cubicBezTo>
                    <a:cubicBezTo>
                      <a:pt x="71" y="76"/>
                      <a:pt x="70" y="76"/>
                      <a:pt x="70" y="76"/>
                    </a:cubicBezTo>
                    <a:cubicBezTo>
                      <a:pt x="70" y="76"/>
                      <a:pt x="70" y="76"/>
                      <a:pt x="70" y="76"/>
                    </a:cubicBezTo>
                    <a:cubicBezTo>
                      <a:pt x="70" y="76"/>
                      <a:pt x="70" y="76"/>
                      <a:pt x="70" y="76"/>
                    </a:cubicBezTo>
                    <a:cubicBezTo>
                      <a:pt x="70" y="76"/>
                      <a:pt x="70" y="76"/>
                      <a:pt x="69" y="76"/>
                    </a:cubicBezTo>
                    <a:cubicBezTo>
                      <a:pt x="70" y="76"/>
                      <a:pt x="70" y="77"/>
                      <a:pt x="71" y="77"/>
                    </a:cubicBezTo>
                    <a:cubicBezTo>
                      <a:pt x="71" y="77"/>
                      <a:pt x="71" y="77"/>
                      <a:pt x="71" y="77"/>
                    </a:cubicBezTo>
                    <a:cubicBezTo>
                      <a:pt x="71" y="77"/>
                      <a:pt x="70" y="77"/>
                      <a:pt x="70" y="77"/>
                    </a:cubicBezTo>
                    <a:cubicBezTo>
                      <a:pt x="70" y="77"/>
                      <a:pt x="70" y="77"/>
                      <a:pt x="70" y="77"/>
                    </a:cubicBezTo>
                    <a:cubicBezTo>
                      <a:pt x="70" y="77"/>
                      <a:pt x="70" y="77"/>
                      <a:pt x="70" y="77"/>
                    </a:cubicBezTo>
                    <a:cubicBezTo>
                      <a:pt x="69" y="77"/>
                      <a:pt x="68"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8"/>
                      <a:pt x="66" y="78"/>
                      <a:pt x="66" y="78"/>
                    </a:cubicBezTo>
                    <a:cubicBezTo>
                      <a:pt x="66" y="78"/>
                      <a:pt x="66" y="77"/>
                      <a:pt x="66" y="78"/>
                    </a:cubicBezTo>
                    <a:cubicBezTo>
                      <a:pt x="66" y="78"/>
                      <a:pt x="66" y="78"/>
                      <a:pt x="66" y="78"/>
                    </a:cubicBezTo>
                    <a:cubicBezTo>
                      <a:pt x="66" y="78"/>
                      <a:pt x="66" y="78"/>
                      <a:pt x="66" y="78"/>
                    </a:cubicBezTo>
                    <a:cubicBezTo>
                      <a:pt x="65" y="78"/>
                      <a:pt x="66"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7"/>
                      <a:pt x="65" y="77"/>
                      <a:pt x="65" y="77"/>
                    </a:cubicBezTo>
                    <a:cubicBezTo>
                      <a:pt x="64" y="77"/>
                      <a:pt x="65" y="78"/>
                      <a:pt x="64" y="78"/>
                    </a:cubicBezTo>
                    <a:cubicBezTo>
                      <a:pt x="64" y="77"/>
                      <a:pt x="63" y="77"/>
                      <a:pt x="62" y="77"/>
                    </a:cubicBezTo>
                    <a:cubicBezTo>
                      <a:pt x="63" y="77"/>
                      <a:pt x="63" y="77"/>
                      <a:pt x="63" y="77"/>
                    </a:cubicBezTo>
                    <a:cubicBezTo>
                      <a:pt x="63" y="77"/>
                      <a:pt x="63" y="77"/>
                      <a:pt x="63" y="77"/>
                    </a:cubicBezTo>
                    <a:cubicBezTo>
                      <a:pt x="63" y="77"/>
                      <a:pt x="63" y="77"/>
                      <a:pt x="63" y="77"/>
                    </a:cubicBezTo>
                    <a:cubicBezTo>
                      <a:pt x="63" y="77"/>
                      <a:pt x="64" y="77"/>
                      <a:pt x="64" y="77"/>
                    </a:cubicBezTo>
                    <a:cubicBezTo>
                      <a:pt x="64" y="77"/>
                      <a:pt x="64" y="77"/>
                      <a:pt x="64" y="77"/>
                    </a:cubicBezTo>
                    <a:cubicBezTo>
                      <a:pt x="64" y="77"/>
                      <a:pt x="64" y="77"/>
                      <a:pt x="63" y="77"/>
                    </a:cubicBezTo>
                    <a:cubicBezTo>
                      <a:pt x="63" y="77"/>
                      <a:pt x="63" y="77"/>
                      <a:pt x="63" y="77"/>
                    </a:cubicBezTo>
                    <a:cubicBezTo>
                      <a:pt x="63" y="76"/>
                      <a:pt x="61" y="76"/>
                      <a:pt x="61" y="76"/>
                    </a:cubicBezTo>
                    <a:cubicBezTo>
                      <a:pt x="61" y="76"/>
                      <a:pt x="61" y="76"/>
                      <a:pt x="61" y="76"/>
                    </a:cubicBezTo>
                    <a:cubicBezTo>
                      <a:pt x="61" y="76"/>
                      <a:pt x="61"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5"/>
                      <a:pt x="60" y="75"/>
                      <a:pt x="60" y="75"/>
                    </a:cubicBezTo>
                    <a:cubicBezTo>
                      <a:pt x="60" y="75"/>
                      <a:pt x="60" y="75"/>
                      <a:pt x="60" y="75"/>
                    </a:cubicBezTo>
                    <a:cubicBezTo>
                      <a:pt x="60" y="75"/>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59" y="76"/>
                      <a:pt x="60" y="76"/>
                      <a:pt x="59" y="76"/>
                    </a:cubicBezTo>
                    <a:cubicBezTo>
                      <a:pt x="59" y="76"/>
                      <a:pt x="58" y="76"/>
                      <a:pt x="58" y="76"/>
                    </a:cubicBezTo>
                    <a:cubicBezTo>
                      <a:pt x="58" y="75"/>
                      <a:pt x="57" y="76"/>
                      <a:pt x="56" y="76"/>
                    </a:cubicBezTo>
                    <a:cubicBezTo>
                      <a:pt x="56" y="76"/>
                      <a:pt x="56" y="76"/>
                      <a:pt x="56" y="76"/>
                    </a:cubicBezTo>
                    <a:cubicBezTo>
                      <a:pt x="56" y="76"/>
                      <a:pt x="56" y="76"/>
                      <a:pt x="56" y="76"/>
                    </a:cubicBezTo>
                    <a:cubicBezTo>
                      <a:pt x="55" y="76"/>
                      <a:pt x="55" y="76"/>
                      <a:pt x="55" y="76"/>
                    </a:cubicBezTo>
                    <a:cubicBezTo>
                      <a:pt x="55" y="76"/>
                      <a:pt x="54" y="76"/>
                      <a:pt x="54" y="76"/>
                    </a:cubicBezTo>
                    <a:cubicBezTo>
                      <a:pt x="54" y="76"/>
                      <a:pt x="54" y="76"/>
                      <a:pt x="54" y="76"/>
                    </a:cubicBezTo>
                    <a:cubicBezTo>
                      <a:pt x="54" y="76"/>
                      <a:pt x="55" y="76"/>
                      <a:pt x="55" y="76"/>
                    </a:cubicBezTo>
                    <a:cubicBezTo>
                      <a:pt x="55" y="76"/>
                      <a:pt x="55" y="76"/>
                      <a:pt x="55" y="75"/>
                    </a:cubicBezTo>
                    <a:cubicBezTo>
                      <a:pt x="55" y="75"/>
                      <a:pt x="55" y="75"/>
                      <a:pt x="55" y="75"/>
                    </a:cubicBezTo>
                    <a:cubicBezTo>
                      <a:pt x="55" y="75"/>
                      <a:pt x="55" y="75"/>
                      <a:pt x="55" y="75"/>
                    </a:cubicBezTo>
                    <a:cubicBezTo>
                      <a:pt x="55" y="75"/>
                      <a:pt x="55" y="75"/>
                      <a:pt x="55" y="75"/>
                    </a:cubicBezTo>
                    <a:cubicBezTo>
                      <a:pt x="55" y="75"/>
                      <a:pt x="54" y="75"/>
                      <a:pt x="54" y="75"/>
                    </a:cubicBezTo>
                    <a:cubicBezTo>
                      <a:pt x="54" y="75"/>
                      <a:pt x="54" y="75"/>
                      <a:pt x="54" y="75"/>
                    </a:cubicBezTo>
                    <a:cubicBezTo>
                      <a:pt x="54" y="75"/>
                      <a:pt x="54" y="75"/>
                      <a:pt x="54" y="76"/>
                    </a:cubicBezTo>
                    <a:cubicBezTo>
                      <a:pt x="53" y="75"/>
                      <a:pt x="53" y="75"/>
                      <a:pt x="53" y="75"/>
                    </a:cubicBezTo>
                    <a:cubicBezTo>
                      <a:pt x="53" y="75"/>
                      <a:pt x="53" y="75"/>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4" y="76"/>
                      <a:pt x="54" y="76"/>
                    </a:cubicBezTo>
                    <a:cubicBezTo>
                      <a:pt x="54" y="76"/>
                      <a:pt x="54" y="76"/>
                      <a:pt x="54" y="76"/>
                    </a:cubicBezTo>
                    <a:cubicBezTo>
                      <a:pt x="54" y="76"/>
                      <a:pt x="55" y="76"/>
                      <a:pt x="55" y="76"/>
                    </a:cubicBezTo>
                    <a:cubicBezTo>
                      <a:pt x="55" y="76"/>
                      <a:pt x="55" y="76"/>
                      <a:pt x="56" y="76"/>
                    </a:cubicBezTo>
                    <a:cubicBezTo>
                      <a:pt x="56" y="76"/>
                      <a:pt x="56" y="76"/>
                      <a:pt x="56" y="76"/>
                    </a:cubicBezTo>
                    <a:cubicBezTo>
                      <a:pt x="57" y="76"/>
                      <a:pt x="58" y="76"/>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1" y="77"/>
                    </a:cubicBezTo>
                    <a:cubicBezTo>
                      <a:pt x="61" y="77"/>
                      <a:pt x="61" y="76"/>
                      <a:pt x="61" y="77"/>
                    </a:cubicBezTo>
                    <a:cubicBezTo>
                      <a:pt x="61" y="77"/>
                      <a:pt x="60" y="78"/>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59" y="77"/>
                      <a:pt x="59" y="77"/>
                    </a:cubicBezTo>
                    <a:cubicBezTo>
                      <a:pt x="59" y="77"/>
                      <a:pt x="59" y="77"/>
                      <a:pt x="59" y="77"/>
                    </a:cubicBezTo>
                    <a:cubicBezTo>
                      <a:pt x="59" y="77"/>
                      <a:pt x="59" y="77"/>
                      <a:pt x="59" y="77"/>
                    </a:cubicBezTo>
                    <a:cubicBezTo>
                      <a:pt x="59" y="77"/>
                      <a:pt x="59" y="77"/>
                      <a:pt x="59" y="77"/>
                    </a:cubicBezTo>
                    <a:cubicBezTo>
                      <a:pt x="59" y="77"/>
                      <a:pt x="58" y="77"/>
                      <a:pt x="58" y="77"/>
                    </a:cubicBezTo>
                    <a:cubicBezTo>
                      <a:pt x="58" y="77"/>
                      <a:pt x="58" y="77"/>
                      <a:pt x="58" y="77"/>
                    </a:cubicBezTo>
                    <a:cubicBezTo>
                      <a:pt x="58" y="77"/>
                      <a:pt x="57" y="77"/>
                      <a:pt x="57" y="77"/>
                    </a:cubicBezTo>
                    <a:cubicBezTo>
                      <a:pt x="57" y="77"/>
                      <a:pt x="57" y="77"/>
                      <a:pt x="57" y="77"/>
                    </a:cubicBezTo>
                    <a:cubicBezTo>
                      <a:pt x="57" y="77"/>
                      <a:pt x="57" y="77"/>
                      <a:pt x="56" y="77"/>
                    </a:cubicBezTo>
                    <a:cubicBezTo>
                      <a:pt x="56" y="77"/>
                      <a:pt x="56" y="77"/>
                      <a:pt x="56" y="77"/>
                    </a:cubicBezTo>
                    <a:cubicBezTo>
                      <a:pt x="56" y="77"/>
                      <a:pt x="56" y="77"/>
                      <a:pt x="56" y="77"/>
                    </a:cubicBezTo>
                    <a:cubicBezTo>
                      <a:pt x="56" y="77"/>
                      <a:pt x="56" y="77"/>
                      <a:pt x="56" y="77"/>
                    </a:cubicBezTo>
                    <a:cubicBezTo>
                      <a:pt x="56" y="77"/>
                      <a:pt x="56" y="77"/>
                      <a:pt x="56" y="77"/>
                    </a:cubicBezTo>
                    <a:cubicBezTo>
                      <a:pt x="55" y="77"/>
                      <a:pt x="55" y="76"/>
                      <a:pt x="55" y="77"/>
                    </a:cubicBezTo>
                    <a:cubicBezTo>
                      <a:pt x="55" y="77"/>
                      <a:pt x="54" y="77"/>
                      <a:pt x="53" y="77"/>
                    </a:cubicBezTo>
                    <a:cubicBezTo>
                      <a:pt x="53" y="77"/>
                      <a:pt x="53" y="77"/>
                      <a:pt x="53" y="77"/>
                    </a:cubicBezTo>
                    <a:cubicBezTo>
                      <a:pt x="53" y="77"/>
                      <a:pt x="53" y="77"/>
                      <a:pt x="53" y="77"/>
                    </a:cubicBezTo>
                    <a:cubicBezTo>
                      <a:pt x="53" y="77"/>
                      <a:pt x="53" y="77"/>
                      <a:pt x="52" y="77"/>
                    </a:cubicBezTo>
                    <a:cubicBezTo>
                      <a:pt x="52" y="77"/>
                      <a:pt x="52" y="77"/>
                      <a:pt x="52" y="77"/>
                    </a:cubicBezTo>
                    <a:cubicBezTo>
                      <a:pt x="52" y="77"/>
                      <a:pt x="52" y="77"/>
                      <a:pt x="52" y="77"/>
                    </a:cubicBezTo>
                    <a:cubicBezTo>
                      <a:pt x="52" y="77"/>
                      <a:pt x="52" y="77"/>
                      <a:pt x="53" y="77"/>
                    </a:cubicBezTo>
                    <a:cubicBezTo>
                      <a:pt x="53" y="77"/>
                      <a:pt x="53" y="77"/>
                      <a:pt x="53" y="77"/>
                    </a:cubicBezTo>
                    <a:cubicBezTo>
                      <a:pt x="53" y="77"/>
                      <a:pt x="53" y="77"/>
                      <a:pt x="53" y="77"/>
                    </a:cubicBezTo>
                    <a:cubicBezTo>
                      <a:pt x="53" y="77"/>
                      <a:pt x="53" y="77"/>
                      <a:pt x="53" y="77"/>
                    </a:cubicBezTo>
                    <a:cubicBezTo>
                      <a:pt x="53" y="78"/>
                      <a:pt x="55" y="77"/>
                      <a:pt x="56" y="78"/>
                    </a:cubicBezTo>
                    <a:cubicBezTo>
                      <a:pt x="56" y="77"/>
                      <a:pt x="56" y="77"/>
                      <a:pt x="56" y="77"/>
                    </a:cubicBezTo>
                    <a:cubicBezTo>
                      <a:pt x="56" y="78"/>
                      <a:pt x="56" y="78"/>
                      <a:pt x="56" y="77"/>
                    </a:cubicBezTo>
                    <a:cubicBezTo>
                      <a:pt x="56" y="77"/>
                      <a:pt x="56" y="77"/>
                      <a:pt x="56" y="77"/>
                    </a:cubicBezTo>
                    <a:cubicBezTo>
                      <a:pt x="56" y="77"/>
                      <a:pt x="56" y="77"/>
                      <a:pt x="56" y="77"/>
                    </a:cubicBezTo>
                    <a:cubicBezTo>
                      <a:pt x="57" y="78"/>
                      <a:pt x="57" y="78"/>
                      <a:pt x="57" y="78"/>
                    </a:cubicBezTo>
                    <a:cubicBezTo>
                      <a:pt x="57" y="77"/>
                      <a:pt x="57" y="77"/>
                      <a:pt x="57" y="77"/>
                    </a:cubicBezTo>
                    <a:cubicBezTo>
                      <a:pt x="57" y="77"/>
                      <a:pt x="57" y="77"/>
                      <a:pt x="57" y="77"/>
                    </a:cubicBezTo>
                    <a:cubicBezTo>
                      <a:pt x="58" y="77"/>
                      <a:pt x="58" y="77"/>
                      <a:pt x="58" y="77"/>
                    </a:cubicBezTo>
                    <a:cubicBezTo>
                      <a:pt x="58" y="77"/>
                      <a:pt x="59" y="77"/>
                      <a:pt x="59" y="77"/>
                    </a:cubicBezTo>
                    <a:cubicBezTo>
                      <a:pt x="59" y="77"/>
                      <a:pt x="59" y="77"/>
                      <a:pt x="59" y="77"/>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60" y="78"/>
                      <a:pt x="61" y="78"/>
                      <a:pt x="62" y="78"/>
                    </a:cubicBezTo>
                    <a:cubicBezTo>
                      <a:pt x="62" y="78"/>
                      <a:pt x="62" y="78"/>
                      <a:pt x="62" y="78"/>
                    </a:cubicBezTo>
                    <a:cubicBezTo>
                      <a:pt x="62" y="78"/>
                      <a:pt x="62" y="78"/>
                      <a:pt x="62" y="78"/>
                    </a:cubicBezTo>
                    <a:cubicBezTo>
                      <a:pt x="62" y="78"/>
                      <a:pt x="62" y="78"/>
                      <a:pt x="62" y="78"/>
                    </a:cubicBezTo>
                    <a:cubicBezTo>
                      <a:pt x="62" y="78"/>
                      <a:pt x="62" y="78"/>
                      <a:pt x="62" y="78"/>
                    </a:cubicBezTo>
                    <a:cubicBezTo>
                      <a:pt x="62" y="78"/>
                      <a:pt x="63" y="78"/>
                      <a:pt x="63" y="78"/>
                    </a:cubicBezTo>
                    <a:cubicBezTo>
                      <a:pt x="63" y="78"/>
                      <a:pt x="63" y="78"/>
                      <a:pt x="63" y="78"/>
                    </a:cubicBezTo>
                    <a:cubicBezTo>
                      <a:pt x="63" y="79"/>
                      <a:pt x="64" y="78"/>
                      <a:pt x="64" y="78"/>
                    </a:cubicBezTo>
                    <a:cubicBezTo>
                      <a:pt x="64" y="78"/>
                      <a:pt x="64" y="78"/>
                      <a:pt x="64" y="79"/>
                    </a:cubicBezTo>
                    <a:cubicBezTo>
                      <a:pt x="64" y="79"/>
                      <a:pt x="65" y="78"/>
                      <a:pt x="65" y="78"/>
                    </a:cubicBezTo>
                    <a:cubicBezTo>
                      <a:pt x="65" y="78"/>
                      <a:pt x="65" y="78"/>
                      <a:pt x="65" y="78"/>
                    </a:cubicBezTo>
                    <a:cubicBezTo>
                      <a:pt x="65" y="79"/>
                      <a:pt x="65" y="79"/>
                      <a:pt x="65" y="79"/>
                    </a:cubicBezTo>
                    <a:cubicBezTo>
                      <a:pt x="65" y="79"/>
                      <a:pt x="65" y="79"/>
                      <a:pt x="65" y="79"/>
                    </a:cubicBezTo>
                    <a:cubicBezTo>
                      <a:pt x="65" y="79"/>
                      <a:pt x="65" y="79"/>
                      <a:pt x="65" y="79"/>
                    </a:cubicBezTo>
                    <a:cubicBezTo>
                      <a:pt x="65" y="78"/>
                      <a:pt x="65" y="78"/>
                      <a:pt x="65" y="78"/>
                    </a:cubicBezTo>
                    <a:cubicBezTo>
                      <a:pt x="65" y="78"/>
                      <a:pt x="65" y="78"/>
                      <a:pt x="65" y="78"/>
                    </a:cubicBezTo>
                    <a:cubicBezTo>
                      <a:pt x="66" y="78"/>
                      <a:pt x="66" y="78"/>
                      <a:pt x="66" y="78"/>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7" y="79"/>
                      <a:pt x="67" y="78"/>
                    </a:cubicBezTo>
                    <a:cubicBezTo>
                      <a:pt x="67" y="78"/>
                      <a:pt x="67" y="78"/>
                      <a:pt x="67" y="78"/>
                    </a:cubicBezTo>
                    <a:cubicBezTo>
                      <a:pt x="67" y="78"/>
                      <a:pt x="68" y="78"/>
                      <a:pt x="68" y="78"/>
                    </a:cubicBezTo>
                    <a:cubicBezTo>
                      <a:pt x="68" y="78"/>
                      <a:pt x="68" y="78"/>
                      <a:pt x="68" y="78"/>
                    </a:cubicBezTo>
                    <a:cubicBezTo>
                      <a:pt x="68" y="78"/>
                      <a:pt x="68" y="79"/>
                      <a:pt x="69" y="78"/>
                    </a:cubicBezTo>
                    <a:cubicBezTo>
                      <a:pt x="69" y="79"/>
                      <a:pt x="69" y="79"/>
                      <a:pt x="69" y="79"/>
                    </a:cubicBezTo>
                    <a:cubicBezTo>
                      <a:pt x="69" y="79"/>
                      <a:pt x="69" y="79"/>
                      <a:pt x="69" y="79"/>
                    </a:cubicBezTo>
                    <a:cubicBezTo>
                      <a:pt x="69" y="79"/>
                      <a:pt x="69" y="79"/>
                      <a:pt x="69" y="79"/>
                    </a:cubicBezTo>
                    <a:cubicBezTo>
                      <a:pt x="69" y="79"/>
                      <a:pt x="69" y="79"/>
                      <a:pt x="69" y="79"/>
                    </a:cubicBezTo>
                    <a:cubicBezTo>
                      <a:pt x="69" y="79"/>
                      <a:pt x="69" y="79"/>
                      <a:pt x="69" y="79"/>
                    </a:cubicBezTo>
                    <a:cubicBezTo>
                      <a:pt x="70" y="79"/>
                      <a:pt x="70" y="79"/>
                      <a:pt x="71" y="79"/>
                    </a:cubicBezTo>
                    <a:cubicBezTo>
                      <a:pt x="71" y="79"/>
                      <a:pt x="71" y="79"/>
                      <a:pt x="71" y="79"/>
                    </a:cubicBezTo>
                    <a:cubicBezTo>
                      <a:pt x="71" y="79"/>
                      <a:pt x="71" y="79"/>
                      <a:pt x="71" y="79"/>
                    </a:cubicBezTo>
                    <a:cubicBezTo>
                      <a:pt x="71" y="79"/>
                      <a:pt x="71" y="79"/>
                      <a:pt x="71" y="79"/>
                    </a:cubicBezTo>
                    <a:cubicBezTo>
                      <a:pt x="70" y="79"/>
                      <a:pt x="70" y="79"/>
                      <a:pt x="70" y="79"/>
                    </a:cubicBezTo>
                    <a:cubicBezTo>
                      <a:pt x="70" y="80"/>
                      <a:pt x="71" y="80"/>
                      <a:pt x="71" y="79"/>
                    </a:cubicBezTo>
                    <a:cubicBezTo>
                      <a:pt x="71" y="79"/>
                      <a:pt x="71" y="79"/>
                      <a:pt x="71" y="79"/>
                    </a:cubicBezTo>
                    <a:cubicBezTo>
                      <a:pt x="71" y="79"/>
                      <a:pt x="71" y="79"/>
                      <a:pt x="71" y="79"/>
                    </a:cubicBezTo>
                    <a:cubicBezTo>
                      <a:pt x="71" y="79"/>
                      <a:pt x="71" y="79"/>
                      <a:pt x="71" y="79"/>
                    </a:cubicBezTo>
                    <a:cubicBezTo>
                      <a:pt x="71" y="79"/>
                      <a:pt x="71" y="79"/>
                      <a:pt x="71" y="79"/>
                    </a:cubicBezTo>
                    <a:cubicBezTo>
                      <a:pt x="71" y="79"/>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80"/>
                      <a:pt x="70" y="80"/>
                      <a:pt x="69" y="80"/>
                    </a:cubicBezTo>
                    <a:cubicBezTo>
                      <a:pt x="69" y="80"/>
                      <a:pt x="69" y="80"/>
                      <a:pt x="69" y="80"/>
                    </a:cubicBezTo>
                    <a:cubicBezTo>
                      <a:pt x="69" y="80"/>
                      <a:pt x="69" y="80"/>
                      <a:pt x="69" y="80"/>
                    </a:cubicBezTo>
                    <a:cubicBezTo>
                      <a:pt x="69" y="80"/>
                      <a:pt x="69" y="80"/>
                      <a:pt x="68" y="80"/>
                    </a:cubicBezTo>
                    <a:cubicBezTo>
                      <a:pt x="68" y="79"/>
                      <a:pt x="68" y="79"/>
                      <a:pt x="68" y="79"/>
                    </a:cubicBezTo>
                    <a:cubicBezTo>
                      <a:pt x="68" y="79"/>
                      <a:pt x="68" y="79"/>
                      <a:pt x="68" y="80"/>
                    </a:cubicBezTo>
                    <a:cubicBezTo>
                      <a:pt x="68" y="80"/>
                      <a:pt x="67" y="80"/>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80"/>
                      <a:pt x="66" y="80"/>
                    </a:cubicBezTo>
                    <a:cubicBezTo>
                      <a:pt x="66" y="80"/>
                      <a:pt x="66" y="80"/>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79"/>
                      <a:pt x="65" y="79"/>
                      <a:pt x="65"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3" y="79"/>
                    </a:cubicBezTo>
                    <a:cubicBezTo>
                      <a:pt x="63" y="79"/>
                      <a:pt x="63" y="79"/>
                      <a:pt x="62" y="79"/>
                    </a:cubicBezTo>
                    <a:cubicBezTo>
                      <a:pt x="62" y="79"/>
                      <a:pt x="62" y="79"/>
                      <a:pt x="62" y="79"/>
                    </a:cubicBezTo>
                    <a:cubicBezTo>
                      <a:pt x="62" y="79"/>
                      <a:pt x="62" y="79"/>
                      <a:pt x="62" y="79"/>
                    </a:cubicBezTo>
                    <a:cubicBezTo>
                      <a:pt x="62" y="79"/>
                      <a:pt x="62" y="79"/>
                      <a:pt x="62" y="79"/>
                    </a:cubicBezTo>
                    <a:cubicBezTo>
                      <a:pt x="63" y="79"/>
                      <a:pt x="63" y="79"/>
                      <a:pt x="63"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3" y="80"/>
                    </a:cubicBezTo>
                    <a:cubicBezTo>
                      <a:pt x="63" y="80"/>
                      <a:pt x="64" y="80"/>
                      <a:pt x="63" y="80"/>
                    </a:cubicBezTo>
                    <a:cubicBezTo>
                      <a:pt x="63" y="80"/>
                      <a:pt x="61" y="80"/>
                      <a:pt x="60" y="80"/>
                    </a:cubicBezTo>
                    <a:cubicBezTo>
                      <a:pt x="60" y="80"/>
                      <a:pt x="60" y="80"/>
                      <a:pt x="59" y="80"/>
                    </a:cubicBezTo>
                    <a:cubicBezTo>
                      <a:pt x="59" y="80"/>
                      <a:pt x="58"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8" y="81"/>
                      <a:pt x="57" y="81"/>
                    </a:cubicBezTo>
                    <a:cubicBezTo>
                      <a:pt x="57" y="80"/>
                      <a:pt x="57" y="81"/>
                      <a:pt x="56" y="80"/>
                    </a:cubicBezTo>
                    <a:cubicBezTo>
                      <a:pt x="56" y="80"/>
                      <a:pt x="57"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5" y="80"/>
                      <a:pt x="55" y="79"/>
                      <a:pt x="55" y="80"/>
                    </a:cubicBezTo>
                    <a:cubicBezTo>
                      <a:pt x="55" y="80"/>
                      <a:pt x="55" y="80"/>
                      <a:pt x="55" y="80"/>
                    </a:cubicBezTo>
                    <a:cubicBezTo>
                      <a:pt x="54" y="79"/>
                      <a:pt x="54" y="79"/>
                      <a:pt x="54" y="80"/>
                    </a:cubicBezTo>
                    <a:cubicBezTo>
                      <a:pt x="54" y="80"/>
                      <a:pt x="54" y="79"/>
                      <a:pt x="54" y="79"/>
                    </a:cubicBezTo>
                    <a:cubicBezTo>
                      <a:pt x="54" y="79"/>
                      <a:pt x="54" y="79"/>
                      <a:pt x="54" y="79"/>
                    </a:cubicBezTo>
                    <a:cubicBezTo>
                      <a:pt x="54" y="79"/>
                      <a:pt x="54" y="79"/>
                      <a:pt x="54" y="79"/>
                    </a:cubicBezTo>
                    <a:cubicBezTo>
                      <a:pt x="54" y="80"/>
                      <a:pt x="54" y="80"/>
                      <a:pt x="54" y="80"/>
                    </a:cubicBezTo>
                    <a:cubicBezTo>
                      <a:pt x="54" y="80"/>
                      <a:pt x="54" y="80"/>
                      <a:pt x="54" y="80"/>
                    </a:cubicBezTo>
                    <a:cubicBezTo>
                      <a:pt x="54" y="80"/>
                      <a:pt x="54" y="80"/>
                      <a:pt x="54" y="80"/>
                    </a:cubicBezTo>
                    <a:cubicBezTo>
                      <a:pt x="54"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79"/>
                      <a:pt x="53" y="79"/>
                    </a:cubicBezTo>
                    <a:cubicBezTo>
                      <a:pt x="52" y="79"/>
                      <a:pt x="52" y="79"/>
                      <a:pt x="52" y="80"/>
                    </a:cubicBezTo>
                    <a:cubicBezTo>
                      <a:pt x="52" y="80"/>
                      <a:pt x="52" y="80"/>
                      <a:pt x="52" y="80"/>
                    </a:cubicBezTo>
                    <a:cubicBezTo>
                      <a:pt x="52" y="79"/>
                      <a:pt x="51" y="79"/>
                      <a:pt x="51" y="79"/>
                    </a:cubicBezTo>
                    <a:cubicBezTo>
                      <a:pt x="51" y="79"/>
                      <a:pt x="51" y="80"/>
                      <a:pt x="51" y="80"/>
                    </a:cubicBezTo>
                    <a:cubicBezTo>
                      <a:pt x="50" y="80"/>
                      <a:pt x="49" y="79"/>
                      <a:pt x="49" y="79"/>
                    </a:cubicBezTo>
                    <a:cubicBezTo>
                      <a:pt x="49" y="79"/>
                      <a:pt x="49" y="79"/>
                      <a:pt x="49" y="79"/>
                    </a:cubicBezTo>
                    <a:cubicBezTo>
                      <a:pt x="48" y="79"/>
                      <a:pt x="48" y="79"/>
                      <a:pt x="48" y="79"/>
                    </a:cubicBezTo>
                    <a:cubicBezTo>
                      <a:pt x="47" y="79"/>
                      <a:pt x="47" y="79"/>
                      <a:pt x="47" y="79"/>
                    </a:cubicBezTo>
                    <a:cubicBezTo>
                      <a:pt x="47" y="79"/>
                      <a:pt x="46" y="79"/>
                      <a:pt x="46" y="79"/>
                    </a:cubicBezTo>
                    <a:cubicBezTo>
                      <a:pt x="46" y="79"/>
                      <a:pt x="46" y="79"/>
                      <a:pt x="46" y="79"/>
                    </a:cubicBezTo>
                    <a:cubicBezTo>
                      <a:pt x="46" y="79"/>
                      <a:pt x="47" y="79"/>
                      <a:pt x="47" y="79"/>
                    </a:cubicBezTo>
                    <a:cubicBezTo>
                      <a:pt x="47" y="79"/>
                      <a:pt x="47" y="79"/>
                      <a:pt x="47" y="79"/>
                    </a:cubicBezTo>
                    <a:cubicBezTo>
                      <a:pt x="48" y="79"/>
                      <a:pt x="48" y="79"/>
                      <a:pt x="48" y="79"/>
                    </a:cubicBezTo>
                    <a:cubicBezTo>
                      <a:pt x="48" y="79"/>
                      <a:pt x="48" y="80"/>
                      <a:pt x="49" y="80"/>
                    </a:cubicBezTo>
                    <a:cubicBezTo>
                      <a:pt x="47" y="80"/>
                      <a:pt x="46" y="80"/>
                      <a:pt x="45" y="79"/>
                    </a:cubicBezTo>
                    <a:cubicBezTo>
                      <a:pt x="46" y="79"/>
                      <a:pt x="45" y="79"/>
                      <a:pt x="45" y="79"/>
                    </a:cubicBezTo>
                    <a:cubicBezTo>
                      <a:pt x="45" y="79"/>
                      <a:pt x="45" y="79"/>
                      <a:pt x="45" y="79"/>
                    </a:cubicBezTo>
                    <a:cubicBezTo>
                      <a:pt x="45" y="79"/>
                      <a:pt x="44" y="79"/>
                      <a:pt x="43" y="79"/>
                    </a:cubicBezTo>
                    <a:cubicBezTo>
                      <a:pt x="43" y="79"/>
                      <a:pt x="43" y="79"/>
                      <a:pt x="43" y="80"/>
                    </a:cubicBezTo>
                    <a:cubicBezTo>
                      <a:pt x="43" y="80"/>
                      <a:pt x="43" y="80"/>
                      <a:pt x="43" y="80"/>
                    </a:cubicBezTo>
                    <a:cubicBezTo>
                      <a:pt x="43" y="80"/>
                      <a:pt x="42" y="80"/>
                      <a:pt x="42" y="80"/>
                    </a:cubicBezTo>
                    <a:cubicBezTo>
                      <a:pt x="42" y="80"/>
                      <a:pt x="42" y="80"/>
                      <a:pt x="42" y="80"/>
                    </a:cubicBezTo>
                    <a:cubicBezTo>
                      <a:pt x="41" y="80"/>
                      <a:pt x="41" y="80"/>
                      <a:pt x="41" y="80"/>
                    </a:cubicBezTo>
                    <a:cubicBezTo>
                      <a:pt x="40" y="80"/>
                      <a:pt x="40" y="80"/>
                      <a:pt x="40" y="80"/>
                    </a:cubicBezTo>
                    <a:cubicBezTo>
                      <a:pt x="40" y="80"/>
                      <a:pt x="40" y="80"/>
                      <a:pt x="40" y="79"/>
                    </a:cubicBezTo>
                    <a:cubicBezTo>
                      <a:pt x="40" y="80"/>
                      <a:pt x="40" y="79"/>
                      <a:pt x="40" y="79"/>
                    </a:cubicBezTo>
                    <a:cubicBezTo>
                      <a:pt x="40" y="79"/>
                      <a:pt x="40" y="79"/>
                      <a:pt x="39" y="79"/>
                    </a:cubicBezTo>
                    <a:cubicBezTo>
                      <a:pt x="39" y="79"/>
                      <a:pt x="39" y="79"/>
                      <a:pt x="39" y="79"/>
                    </a:cubicBezTo>
                    <a:cubicBezTo>
                      <a:pt x="39" y="79"/>
                      <a:pt x="39" y="79"/>
                      <a:pt x="39" y="79"/>
                    </a:cubicBezTo>
                    <a:cubicBezTo>
                      <a:pt x="39" y="79"/>
                      <a:pt x="39" y="79"/>
                      <a:pt x="39" y="79"/>
                    </a:cubicBezTo>
                    <a:cubicBezTo>
                      <a:pt x="39" y="79"/>
                      <a:pt x="39" y="79"/>
                      <a:pt x="39" y="79"/>
                    </a:cubicBezTo>
                    <a:cubicBezTo>
                      <a:pt x="39" y="79"/>
                      <a:pt x="38" y="79"/>
                      <a:pt x="38" y="80"/>
                    </a:cubicBezTo>
                    <a:cubicBezTo>
                      <a:pt x="38" y="80"/>
                      <a:pt x="38" y="80"/>
                      <a:pt x="38" y="80"/>
                    </a:cubicBezTo>
                    <a:cubicBezTo>
                      <a:pt x="38" y="80"/>
                      <a:pt x="38" y="80"/>
                      <a:pt x="38" y="79"/>
                    </a:cubicBezTo>
                    <a:cubicBezTo>
                      <a:pt x="38" y="79"/>
                      <a:pt x="38" y="79"/>
                      <a:pt x="38" y="79"/>
                    </a:cubicBezTo>
                    <a:cubicBezTo>
                      <a:pt x="38" y="79"/>
                      <a:pt x="38" y="79"/>
                      <a:pt x="38" y="79"/>
                    </a:cubicBezTo>
                    <a:cubicBezTo>
                      <a:pt x="38" y="79"/>
                      <a:pt x="38" y="80"/>
                      <a:pt x="38" y="80"/>
                    </a:cubicBezTo>
                    <a:cubicBezTo>
                      <a:pt x="38" y="80"/>
                      <a:pt x="38" y="80"/>
                      <a:pt x="38" y="80"/>
                    </a:cubicBezTo>
                    <a:cubicBezTo>
                      <a:pt x="38" y="80"/>
                      <a:pt x="38" y="80"/>
                      <a:pt x="38" y="80"/>
                    </a:cubicBezTo>
                    <a:cubicBezTo>
                      <a:pt x="38" y="80"/>
                      <a:pt x="38" y="80"/>
                      <a:pt x="38"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40" y="80"/>
                      <a:pt x="40" y="80"/>
                      <a:pt x="41" y="80"/>
                    </a:cubicBezTo>
                    <a:cubicBezTo>
                      <a:pt x="41" y="80"/>
                      <a:pt x="41" y="80"/>
                      <a:pt x="42" y="80"/>
                    </a:cubicBezTo>
                    <a:cubicBezTo>
                      <a:pt x="42" y="80"/>
                      <a:pt x="42" y="80"/>
                      <a:pt x="42" y="80"/>
                    </a:cubicBezTo>
                    <a:cubicBezTo>
                      <a:pt x="41" y="81"/>
                      <a:pt x="41" y="81"/>
                      <a:pt x="40" y="81"/>
                    </a:cubicBezTo>
                    <a:cubicBezTo>
                      <a:pt x="40" y="80"/>
                      <a:pt x="39" y="80"/>
                      <a:pt x="39" y="81"/>
                    </a:cubicBezTo>
                    <a:cubicBezTo>
                      <a:pt x="39" y="81"/>
                      <a:pt x="39" y="81"/>
                      <a:pt x="39" y="81"/>
                    </a:cubicBezTo>
                    <a:cubicBezTo>
                      <a:pt x="39" y="81"/>
                      <a:pt x="38" y="82"/>
                      <a:pt x="37" y="81"/>
                    </a:cubicBezTo>
                    <a:cubicBezTo>
                      <a:pt x="37" y="81"/>
                      <a:pt x="38" y="81"/>
                      <a:pt x="38" y="81"/>
                    </a:cubicBezTo>
                    <a:cubicBezTo>
                      <a:pt x="37" y="82"/>
                      <a:pt x="37" y="81"/>
                      <a:pt x="37" y="81"/>
                    </a:cubicBezTo>
                    <a:cubicBezTo>
                      <a:pt x="37" y="81"/>
                      <a:pt x="37" y="81"/>
                      <a:pt x="37" y="81"/>
                    </a:cubicBezTo>
                    <a:cubicBezTo>
                      <a:pt x="37" y="81"/>
                      <a:pt x="37" y="81"/>
                      <a:pt x="37" y="81"/>
                    </a:cubicBezTo>
                    <a:cubicBezTo>
                      <a:pt x="37" y="81"/>
                      <a:pt x="36" y="81"/>
                      <a:pt x="36" y="81"/>
                    </a:cubicBezTo>
                    <a:cubicBezTo>
                      <a:pt x="36" y="81"/>
                      <a:pt x="36" y="81"/>
                      <a:pt x="36" y="81"/>
                    </a:cubicBezTo>
                    <a:cubicBezTo>
                      <a:pt x="36" y="80"/>
                      <a:pt x="36"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1"/>
                    </a:cubicBezTo>
                    <a:cubicBezTo>
                      <a:pt x="36" y="80"/>
                      <a:pt x="36" y="80"/>
                      <a:pt x="36" y="80"/>
                    </a:cubicBezTo>
                    <a:cubicBezTo>
                      <a:pt x="36" y="81"/>
                      <a:pt x="36" y="81"/>
                      <a:pt x="36" y="81"/>
                    </a:cubicBezTo>
                    <a:cubicBezTo>
                      <a:pt x="36" y="81"/>
                      <a:pt x="36" y="81"/>
                      <a:pt x="36" y="81"/>
                    </a:cubicBezTo>
                    <a:cubicBezTo>
                      <a:pt x="36" y="81"/>
                      <a:pt x="36" y="81"/>
                      <a:pt x="36" y="81"/>
                    </a:cubicBezTo>
                    <a:cubicBezTo>
                      <a:pt x="36" y="81"/>
                      <a:pt x="36" y="81"/>
                      <a:pt x="36" y="81"/>
                    </a:cubicBezTo>
                    <a:cubicBezTo>
                      <a:pt x="35" y="81"/>
                      <a:pt x="34" y="82"/>
                      <a:pt x="33" y="81"/>
                    </a:cubicBezTo>
                    <a:cubicBezTo>
                      <a:pt x="33" y="81"/>
                      <a:pt x="32" y="81"/>
                      <a:pt x="32" y="81"/>
                    </a:cubicBezTo>
                    <a:cubicBezTo>
                      <a:pt x="32" y="81"/>
                      <a:pt x="32" y="81"/>
                      <a:pt x="32" y="81"/>
                    </a:cubicBezTo>
                    <a:cubicBezTo>
                      <a:pt x="32" y="81"/>
                      <a:pt x="32" y="81"/>
                      <a:pt x="32" y="81"/>
                    </a:cubicBezTo>
                    <a:cubicBezTo>
                      <a:pt x="32" y="81"/>
                      <a:pt x="32" y="81"/>
                      <a:pt x="32" y="81"/>
                    </a:cubicBezTo>
                    <a:cubicBezTo>
                      <a:pt x="33" y="81"/>
                      <a:pt x="33" y="81"/>
                      <a:pt x="33" y="81"/>
                    </a:cubicBezTo>
                    <a:cubicBezTo>
                      <a:pt x="33" y="81"/>
                      <a:pt x="33" y="81"/>
                      <a:pt x="33" y="81"/>
                    </a:cubicBezTo>
                    <a:cubicBezTo>
                      <a:pt x="33" y="81"/>
                      <a:pt x="32" y="81"/>
                      <a:pt x="32" y="81"/>
                    </a:cubicBezTo>
                    <a:cubicBezTo>
                      <a:pt x="33" y="81"/>
                      <a:pt x="33" y="81"/>
                      <a:pt x="33" y="81"/>
                    </a:cubicBezTo>
                    <a:cubicBezTo>
                      <a:pt x="34" y="81"/>
                      <a:pt x="34" y="81"/>
                      <a:pt x="34" y="81"/>
                    </a:cubicBezTo>
                    <a:cubicBezTo>
                      <a:pt x="34" y="81"/>
                      <a:pt x="34" y="81"/>
                      <a:pt x="34" y="81"/>
                    </a:cubicBezTo>
                    <a:cubicBezTo>
                      <a:pt x="34" y="80"/>
                      <a:pt x="34" y="80"/>
                      <a:pt x="34" y="80"/>
                    </a:cubicBezTo>
                    <a:cubicBezTo>
                      <a:pt x="34" y="81"/>
                      <a:pt x="34" y="81"/>
                      <a:pt x="33" y="81"/>
                    </a:cubicBezTo>
                    <a:cubicBezTo>
                      <a:pt x="33" y="80"/>
                      <a:pt x="33" y="80"/>
                      <a:pt x="32" y="81"/>
                    </a:cubicBezTo>
                    <a:cubicBezTo>
                      <a:pt x="32" y="80"/>
                      <a:pt x="32" y="80"/>
                      <a:pt x="32" y="80"/>
                    </a:cubicBezTo>
                    <a:cubicBezTo>
                      <a:pt x="32" y="80"/>
                      <a:pt x="32" y="80"/>
                      <a:pt x="32" y="80"/>
                    </a:cubicBezTo>
                    <a:cubicBezTo>
                      <a:pt x="32" y="80"/>
                      <a:pt x="32" y="80"/>
                      <a:pt x="32" y="80"/>
                    </a:cubicBezTo>
                    <a:cubicBezTo>
                      <a:pt x="32" y="80"/>
                      <a:pt x="32" y="80"/>
                      <a:pt x="32" y="80"/>
                    </a:cubicBezTo>
                    <a:cubicBezTo>
                      <a:pt x="33" y="80"/>
                      <a:pt x="33" y="80"/>
                      <a:pt x="34" y="80"/>
                    </a:cubicBezTo>
                    <a:cubicBezTo>
                      <a:pt x="34" y="80"/>
                      <a:pt x="34" y="80"/>
                      <a:pt x="34" y="80"/>
                    </a:cubicBezTo>
                    <a:cubicBezTo>
                      <a:pt x="34" y="80"/>
                      <a:pt x="34" y="80"/>
                      <a:pt x="34" y="80"/>
                    </a:cubicBezTo>
                    <a:cubicBezTo>
                      <a:pt x="35" y="80"/>
                      <a:pt x="35" y="80"/>
                      <a:pt x="35" y="80"/>
                    </a:cubicBezTo>
                    <a:cubicBezTo>
                      <a:pt x="35" y="80"/>
                      <a:pt x="35" y="80"/>
                      <a:pt x="35" y="80"/>
                    </a:cubicBezTo>
                    <a:cubicBezTo>
                      <a:pt x="35" y="80"/>
                      <a:pt x="35" y="80"/>
                      <a:pt x="35" y="80"/>
                    </a:cubicBezTo>
                    <a:cubicBezTo>
                      <a:pt x="35" y="80"/>
                      <a:pt x="35" y="80"/>
                      <a:pt x="35" y="80"/>
                    </a:cubicBezTo>
                    <a:cubicBezTo>
                      <a:pt x="34" y="80"/>
                      <a:pt x="34" y="80"/>
                      <a:pt x="34" y="80"/>
                    </a:cubicBezTo>
                    <a:cubicBezTo>
                      <a:pt x="34" y="80"/>
                      <a:pt x="34" y="80"/>
                      <a:pt x="34" y="80"/>
                    </a:cubicBezTo>
                    <a:cubicBezTo>
                      <a:pt x="34" y="80"/>
                      <a:pt x="34" y="79"/>
                      <a:pt x="34" y="79"/>
                    </a:cubicBezTo>
                    <a:cubicBezTo>
                      <a:pt x="33" y="80"/>
                      <a:pt x="33" y="80"/>
                      <a:pt x="33" y="80"/>
                    </a:cubicBezTo>
                    <a:cubicBezTo>
                      <a:pt x="33" y="80"/>
                      <a:pt x="33" y="80"/>
                      <a:pt x="33" y="80"/>
                    </a:cubicBezTo>
                    <a:cubicBezTo>
                      <a:pt x="33" y="79"/>
                      <a:pt x="33" y="79"/>
                      <a:pt x="33" y="79"/>
                    </a:cubicBezTo>
                    <a:cubicBezTo>
                      <a:pt x="32" y="79"/>
                      <a:pt x="32" y="79"/>
                      <a:pt x="32" y="79"/>
                    </a:cubicBezTo>
                    <a:cubicBezTo>
                      <a:pt x="32" y="79"/>
                      <a:pt x="32" y="79"/>
                      <a:pt x="32" y="79"/>
                    </a:cubicBezTo>
                    <a:cubicBezTo>
                      <a:pt x="32" y="79"/>
                      <a:pt x="32" y="79"/>
                      <a:pt x="32" y="79"/>
                    </a:cubicBezTo>
                    <a:cubicBezTo>
                      <a:pt x="32" y="79"/>
                      <a:pt x="32" y="79"/>
                      <a:pt x="32" y="79"/>
                    </a:cubicBezTo>
                    <a:cubicBezTo>
                      <a:pt x="33" y="79"/>
                      <a:pt x="33" y="79"/>
                      <a:pt x="33" y="79"/>
                    </a:cubicBezTo>
                    <a:cubicBezTo>
                      <a:pt x="33" y="79"/>
                      <a:pt x="33" y="79"/>
                      <a:pt x="33" y="79"/>
                    </a:cubicBezTo>
                    <a:cubicBezTo>
                      <a:pt x="32" y="79"/>
                      <a:pt x="32" y="80"/>
                      <a:pt x="32" y="80"/>
                    </a:cubicBezTo>
                    <a:cubicBezTo>
                      <a:pt x="32" y="80"/>
                      <a:pt x="32" y="80"/>
                      <a:pt x="32" y="80"/>
                    </a:cubicBezTo>
                    <a:cubicBezTo>
                      <a:pt x="32" y="80"/>
                      <a:pt x="32" y="80"/>
                      <a:pt x="31" y="80"/>
                    </a:cubicBezTo>
                    <a:cubicBezTo>
                      <a:pt x="31" y="79"/>
                      <a:pt x="31" y="79"/>
                      <a:pt x="31" y="80"/>
                    </a:cubicBezTo>
                    <a:cubicBezTo>
                      <a:pt x="31" y="80"/>
                      <a:pt x="30" y="80"/>
                      <a:pt x="30" y="80"/>
                    </a:cubicBezTo>
                    <a:cubicBezTo>
                      <a:pt x="30" y="80"/>
                      <a:pt x="30" y="80"/>
                      <a:pt x="30" y="80"/>
                    </a:cubicBezTo>
                    <a:cubicBezTo>
                      <a:pt x="30" y="79"/>
                      <a:pt x="30" y="79"/>
                      <a:pt x="30"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80"/>
                    </a:cubicBezTo>
                    <a:cubicBezTo>
                      <a:pt x="29" y="80"/>
                      <a:pt x="28" y="80"/>
                      <a:pt x="27" y="80"/>
                    </a:cubicBezTo>
                    <a:cubicBezTo>
                      <a:pt x="27" y="80"/>
                      <a:pt x="26" y="80"/>
                      <a:pt x="26" y="80"/>
                    </a:cubicBezTo>
                    <a:cubicBezTo>
                      <a:pt x="26" y="80"/>
                      <a:pt x="26" y="80"/>
                      <a:pt x="26" y="80"/>
                    </a:cubicBezTo>
                    <a:cubicBezTo>
                      <a:pt x="26" y="80"/>
                      <a:pt x="26" y="80"/>
                      <a:pt x="26" y="80"/>
                    </a:cubicBezTo>
                    <a:cubicBezTo>
                      <a:pt x="26" y="80"/>
                      <a:pt x="26" y="80"/>
                      <a:pt x="26" y="80"/>
                    </a:cubicBezTo>
                    <a:cubicBezTo>
                      <a:pt x="26" y="80"/>
                      <a:pt x="27" y="80"/>
                      <a:pt x="27" y="80"/>
                    </a:cubicBezTo>
                    <a:cubicBezTo>
                      <a:pt x="28" y="80"/>
                      <a:pt x="29" y="80"/>
                      <a:pt x="29" y="80"/>
                    </a:cubicBezTo>
                    <a:cubicBezTo>
                      <a:pt x="29" y="80"/>
                      <a:pt x="29" y="80"/>
                      <a:pt x="29" y="80"/>
                    </a:cubicBezTo>
                    <a:cubicBezTo>
                      <a:pt x="30" y="80"/>
                      <a:pt x="30" y="80"/>
                      <a:pt x="30" y="80"/>
                    </a:cubicBezTo>
                    <a:cubicBezTo>
                      <a:pt x="30" y="80"/>
                      <a:pt x="31" y="80"/>
                      <a:pt x="31" y="80"/>
                    </a:cubicBezTo>
                    <a:cubicBezTo>
                      <a:pt x="31" y="80"/>
                      <a:pt x="31" y="80"/>
                      <a:pt x="31" y="80"/>
                    </a:cubicBezTo>
                    <a:cubicBezTo>
                      <a:pt x="31" y="80"/>
                      <a:pt x="31" y="80"/>
                      <a:pt x="31" y="80"/>
                    </a:cubicBezTo>
                    <a:cubicBezTo>
                      <a:pt x="31" y="80"/>
                      <a:pt x="32" y="80"/>
                      <a:pt x="32" y="80"/>
                    </a:cubicBezTo>
                    <a:cubicBezTo>
                      <a:pt x="32" y="80"/>
                      <a:pt x="32" y="80"/>
                      <a:pt x="32" y="80"/>
                    </a:cubicBezTo>
                    <a:cubicBezTo>
                      <a:pt x="32" y="80"/>
                      <a:pt x="32" y="80"/>
                      <a:pt x="32" y="80"/>
                    </a:cubicBezTo>
                    <a:cubicBezTo>
                      <a:pt x="32" y="80"/>
                      <a:pt x="32" y="80"/>
                      <a:pt x="32" y="80"/>
                    </a:cubicBezTo>
                    <a:cubicBezTo>
                      <a:pt x="32" y="80"/>
                      <a:pt x="32" y="80"/>
                      <a:pt x="32" y="80"/>
                    </a:cubicBezTo>
                    <a:cubicBezTo>
                      <a:pt x="32" y="80"/>
                      <a:pt x="32" y="81"/>
                      <a:pt x="32" y="81"/>
                    </a:cubicBezTo>
                    <a:cubicBezTo>
                      <a:pt x="32" y="81"/>
                      <a:pt x="32" y="81"/>
                      <a:pt x="32" y="81"/>
                    </a:cubicBezTo>
                    <a:cubicBezTo>
                      <a:pt x="32" y="81"/>
                      <a:pt x="32" y="81"/>
                      <a:pt x="31" y="80"/>
                    </a:cubicBezTo>
                    <a:cubicBezTo>
                      <a:pt x="31" y="80"/>
                      <a:pt x="31"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1" y="81"/>
                      <a:pt x="31" y="81"/>
                      <a:pt x="31" y="81"/>
                    </a:cubicBezTo>
                    <a:cubicBezTo>
                      <a:pt x="31" y="81"/>
                      <a:pt x="32" y="81"/>
                      <a:pt x="32" y="81"/>
                    </a:cubicBezTo>
                    <a:cubicBezTo>
                      <a:pt x="32" y="81"/>
                      <a:pt x="31" y="81"/>
                      <a:pt x="31" y="81"/>
                    </a:cubicBezTo>
                    <a:cubicBezTo>
                      <a:pt x="31" y="81"/>
                      <a:pt x="31" y="81"/>
                      <a:pt x="31" y="81"/>
                    </a:cubicBezTo>
                    <a:cubicBezTo>
                      <a:pt x="31" y="81"/>
                      <a:pt x="31" y="81"/>
                      <a:pt x="31" y="81"/>
                    </a:cubicBezTo>
                    <a:cubicBezTo>
                      <a:pt x="31" y="82"/>
                      <a:pt x="31" y="81"/>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0" y="82"/>
                      <a:pt x="30"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30" y="82"/>
                    </a:cubicBezTo>
                    <a:cubicBezTo>
                      <a:pt x="30"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2" y="83"/>
                      <a:pt x="32"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3" y="83"/>
                      <a:pt x="33" y="83"/>
                    </a:cubicBezTo>
                    <a:cubicBezTo>
                      <a:pt x="33" y="83"/>
                      <a:pt x="33" y="83"/>
                      <a:pt x="33" y="83"/>
                    </a:cubicBezTo>
                    <a:cubicBezTo>
                      <a:pt x="33" y="83"/>
                      <a:pt x="33" y="83"/>
                      <a:pt x="33" y="83"/>
                    </a:cubicBezTo>
                    <a:cubicBezTo>
                      <a:pt x="33" y="83"/>
                      <a:pt x="33" y="83"/>
                      <a:pt x="32" y="83"/>
                    </a:cubicBezTo>
                    <a:cubicBezTo>
                      <a:pt x="32" y="83"/>
                      <a:pt x="32" y="83"/>
                      <a:pt x="32" y="83"/>
                    </a:cubicBezTo>
                    <a:cubicBezTo>
                      <a:pt x="32" y="83"/>
                      <a:pt x="32" y="83"/>
                      <a:pt x="31" y="83"/>
                    </a:cubicBezTo>
                    <a:cubicBezTo>
                      <a:pt x="31" y="83"/>
                      <a:pt x="31" y="83"/>
                      <a:pt x="31" y="83"/>
                    </a:cubicBezTo>
                    <a:cubicBezTo>
                      <a:pt x="31" y="83"/>
                      <a:pt x="31" y="83"/>
                      <a:pt x="31" y="83"/>
                    </a:cubicBezTo>
                    <a:cubicBezTo>
                      <a:pt x="31" y="83"/>
                      <a:pt x="31" y="83"/>
                      <a:pt x="31" y="83"/>
                    </a:cubicBezTo>
                    <a:cubicBezTo>
                      <a:pt x="31" y="83"/>
                      <a:pt x="31" y="83"/>
                      <a:pt x="31" y="84"/>
                    </a:cubicBezTo>
                    <a:cubicBezTo>
                      <a:pt x="31" y="84"/>
                      <a:pt x="31" y="84"/>
                      <a:pt x="31" y="84"/>
                    </a:cubicBezTo>
                    <a:cubicBezTo>
                      <a:pt x="30" y="84"/>
                      <a:pt x="30" y="83"/>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8" y="84"/>
                      <a:pt x="28" y="84"/>
                      <a:pt x="28" y="84"/>
                    </a:cubicBezTo>
                    <a:cubicBezTo>
                      <a:pt x="28" y="84"/>
                      <a:pt x="28" y="84"/>
                      <a:pt x="29" y="84"/>
                    </a:cubicBezTo>
                    <a:cubicBezTo>
                      <a:pt x="29" y="84"/>
                      <a:pt x="29" y="84"/>
                      <a:pt x="29" y="84"/>
                    </a:cubicBezTo>
                    <a:cubicBezTo>
                      <a:pt x="29" y="84"/>
                      <a:pt x="29" y="84"/>
                      <a:pt x="30" y="84"/>
                    </a:cubicBezTo>
                    <a:cubicBezTo>
                      <a:pt x="30" y="84"/>
                      <a:pt x="30" y="84"/>
                      <a:pt x="30" y="84"/>
                    </a:cubicBezTo>
                    <a:cubicBezTo>
                      <a:pt x="30" y="84"/>
                      <a:pt x="30" y="84"/>
                      <a:pt x="30" y="84"/>
                    </a:cubicBezTo>
                    <a:cubicBezTo>
                      <a:pt x="30" y="84"/>
                      <a:pt x="31" y="84"/>
                      <a:pt x="31" y="85"/>
                    </a:cubicBezTo>
                    <a:cubicBezTo>
                      <a:pt x="32" y="84"/>
                      <a:pt x="32" y="85"/>
                      <a:pt x="33" y="84"/>
                    </a:cubicBezTo>
                    <a:cubicBezTo>
                      <a:pt x="33" y="85"/>
                      <a:pt x="33" y="85"/>
                      <a:pt x="33" y="85"/>
                    </a:cubicBezTo>
                    <a:cubicBezTo>
                      <a:pt x="33" y="85"/>
                      <a:pt x="33" y="84"/>
                      <a:pt x="33" y="84"/>
                    </a:cubicBezTo>
                    <a:cubicBezTo>
                      <a:pt x="33" y="85"/>
                      <a:pt x="34" y="84"/>
                      <a:pt x="34" y="85"/>
                    </a:cubicBezTo>
                    <a:cubicBezTo>
                      <a:pt x="34" y="85"/>
                      <a:pt x="34" y="85"/>
                      <a:pt x="34" y="85"/>
                    </a:cubicBezTo>
                    <a:cubicBezTo>
                      <a:pt x="35" y="85"/>
                      <a:pt x="35" y="84"/>
                      <a:pt x="35" y="85"/>
                    </a:cubicBezTo>
                    <a:cubicBezTo>
                      <a:pt x="35" y="85"/>
                      <a:pt x="35" y="85"/>
                      <a:pt x="35" y="85"/>
                    </a:cubicBezTo>
                    <a:cubicBezTo>
                      <a:pt x="35" y="85"/>
                      <a:pt x="35" y="85"/>
                      <a:pt x="35" y="85"/>
                    </a:cubicBezTo>
                    <a:cubicBezTo>
                      <a:pt x="36" y="85"/>
                      <a:pt x="37" y="85"/>
                      <a:pt x="38" y="85"/>
                    </a:cubicBezTo>
                    <a:cubicBezTo>
                      <a:pt x="38" y="85"/>
                      <a:pt x="37" y="85"/>
                      <a:pt x="38" y="85"/>
                    </a:cubicBezTo>
                    <a:cubicBezTo>
                      <a:pt x="37" y="85"/>
                      <a:pt x="36" y="85"/>
                      <a:pt x="35" y="85"/>
                    </a:cubicBezTo>
                    <a:cubicBezTo>
                      <a:pt x="35" y="85"/>
                      <a:pt x="35" y="85"/>
                      <a:pt x="35" y="85"/>
                    </a:cubicBezTo>
                    <a:cubicBezTo>
                      <a:pt x="35" y="85"/>
                      <a:pt x="35" y="85"/>
                      <a:pt x="35" y="85"/>
                    </a:cubicBezTo>
                    <a:cubicBezTo>
                      <a:pt x="35" y="85"/>
                      <a:pt x="34" y="85"/>
                      <a:pt x="34" y="85"/>
                    </a:cubicBezTo>
                    <a:cubicBezTo>
                      <a:pt x="33" y="86"/>
                      <a:pt x="32" y="85"/>
                      <a:pt x="32" y="85"/>
                    </a:cubicBezTo>
                    <a:cubicBezTo>
                      <a:pt x="32" y="85"/>
                      <a:pt x="32" y="85"/>
                      <a:pt x="32" y="85"/>
                    </a:cubicBezTo>
                    <a:cubicBezTo>
                      <a:pt x="31" y="85"/>
                      <a:pt x="29" y="85"/>
                      <a:pt x="29" y="85"/>
                    </a:cubicBezTo>
                    <a:cubicBezTo>
                      <a:pt x="29" y="85"/>
                      <a:pt x="29" y="85"/>
                      <a:pt x="29" y="85"/>
                    </a:cubicBezTo>
                    <a:cubicBezTo>
                      <a:pt x="28" y="85"/>
                      <a:pt x="28" y="85"/>
                      <a:pt x="28" y="85"/>
                    </a:cubicBezTo>
                    <a:cubicBezTo>
                      <a:pt x="28" y="85"/>
                      <a:pt x="28" y="85"/>
                      <a:pt x="27" y="85"/>
                    </a:cubicBezTo>
                    <a:cubicBezTo>
                      <a:pt x="28" y="85"/>
                      <a:pt x="28" y="85"/>
                      <a:pt x="28" y="85"/>
                    </a:cubicBezTo>
                    <a:cubicBezTo>
                      <a:pt x="26" y="85"/>
                      <a:pt x="25" y="85"/>
                      <a:pt x="23" y="85"/>
                    </a:cubicBezTo>
                    <a:cubicBezTo>
                      <a:pt x="23" y="85"/>
                      <a:pt x="23" y="85"/>
                      <a:pt x="23" y="85"/>
                    </a:cubicBezTo>
                    <a:cubicBezTo>
                      <a:pt x="23" y="85"/>
                      <a:pt x="23" y="85"/>
                      <a:pt x="23" y="85"/>
                    </a:cubicBezTo>
                    <a:cubicBezTo>
                      <a:pt x="23" y="85"/>
                      <a:pt x="23" y="85"/>
                      <a:pt x="23" y="85"/>
                    </a:cubicBezTo>
                    <a:cubicBezTo>
                      <a:pt x="23" y="85"/>
                      <a:pt x="23" y="85"/>
                      <a:pt x="23" y="85"/>
                    </a:cubicBezTo>
                    <a:cubicBezTo>
                      <a:pt x="23" y="84"/>
                      <a:pt x="23" y="84"/>
                      <a:pt x="23" y="84"/>
                    </a:cubicBezTo>
                    <a:cubicBezTo>
                      <a:pt x="23" y="84"/>
                      <a:pt x="22" y="84"/>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0" y="85"/>
                    </a:cubicBezTo>
                    <a:cubicBezTo>
                      <a:pt x="20" y="85"/>
                      <a:pt x="20" y="85"/>
                      <a:pt x="20" y="85"/>
                    </a:cubicBezTo>
                    <a:cubicBezTo>
                      <a:pt x="20" y="85"/>
                      <a:pt x="20" y="85"/>
                      <a:pt x="20" y="85"/>
                    </a:cubicBezTo>
                    <a:cubicBezTo>
                      <a:pt x="20" y="85"/>
                      <a:pt x="20" y="85"/>
                      <a:pt x="21" y="85"/>
                    </a:cubicBezTo>
                    <a:cubicBezTo>
                      <a:pt x="21" y="85"/>
                      <a:pt x="21" y="85"/>
                      <a:pt x="21" y="85"/>
                    </a:cubicBezTo>
                    <a:cubicBezTo>
                      <a:pt x="21" y="85"/>
                      <a:pt x="21" y="85"/>
                      <a:pt x="22" y="85"/>
                    </a:cubicBezTo>
                    <a:cubicBezTo>
                      <a:pt x="22" y="85"/>
                      <a:pt x="22" y="85"/>
                      <a:pt x="22" y="85"/>
                    </a:cubicBezTo>
                    <a:cubicBezTo>
                      <a:pt x="22" y="85"/>
                      <a:pt x="22" y="85"/>
                      <a:pt x="22" y="85"/>
                    </a:cubicBezTo>
                    <a:cubicBezTo>
                      <a:pt x="22" y="85"/>
                      <a:pt x="22" y="85"/>
                      <a:pt x="22" y="85"/>
                    </a:cubicBezTo>
                    <a:cubicBezTo>
                      <a:pt x="23" y="85"/>
                      <a:pt x="23" y="85"/>
                      <a:pt x="23" y="85"/>
                    </a:cubicBezTo>
                    <a:cubicBezTo>
                      <a:pt x="23" y="85"/>
                      <a:pt x="23" y="85"/>
                      <a:pt x="23" y="85"/>
                    </a:cubicBezTo>
                    <a:cubicBezTo>
                      <a:pt x="23" y="85"/>
                      <a:pt x="23" y="85"/>
                      <a:pt x="23" y="85"/>
                    </a:cubicBezTo>
                    <a:cubicBezTo>
                      <a:pt x="23" y="85"/>
                      <a:pt x="23" y="85"/>
                      <a:pt x="23" y="85"/>
                    </a:cubicBezTo>
                    <a:cubicBezTo>
                      <a:pt x="24" y="85"/>
                      <a:pt x="24" y="85"/>
                      <a:pt x="24" y="86"/>
                    </a:cubicBezTo>
                    <a:cubicBezTo>
                      <a:pt x="24" y="85"/>
                      <a:pt x="24" y="85"/>
                      <a:pt x="24" y="85"/>
                    </a:cubicBezTo>
                    <a:cubicBezTo>
                      <a:pt x="25" y="85"/>
                      <a:pt x="25" y="86"/>
                      <a:pt x="26" y="86"/>
                    </a:cubicBezTo>
                    <a:cubicBezTo>
                      <a:pt x="26" y="85"/>
                      <a:pt x="27" y="85"/>
                      <a:pt x="27" y="86"/>
                    </a:cubicBezTo>
                    <a:cubicBezTo>
                      <a:pt x="27" y="85"/>
                      <a:pt x="28" y="85"/>
                      <a:pt x="28" y="85"/>
                    </a:cubicBezTo>
                    <a:cubicBezTo>
                      <a:pt x="28" y="85"/>
                      <a:pt x="28" y="85"/>
                      <a:pt x="28" y="85"/>
                    </a:cubicBezTo>
                    <a:cubicBezTo>
                      <a:pt x="28" y="85"/>
                      <a:pt x="28" y="85"/>
                      <a:pt x="28" y="85"/>
                    </a:cubicBezTo>
                    <a:cubicBezTo>
                      <a:pt x="29" y="85"/>
                      <a:pt x="29" y="85"/>
                      <a:pt x="29" y="85"/>
                    </a:cubicBezTo>
                    <a:cubicBezTo>
                      <a:pt x="29" y="85"/>
                      <a:pt x="29" y="86"/>
                      <a:pt x="30" y="86"/>
                    </a:cubicBezTo>
                    <a:cubicBezTo>
                      <a:pt x="30" y="86"/>
                      <a:pt x="30" y="86"/>
                      <a:pt x="30" y="86"/>
                    </a:cubicBezTo>
                    <a:cubicBezTo>
                      <a:pt x="31" y="86"/>
                      <a:pt x="31" y="86"/>
                      <a:pt x="32" y="86"/>
                    </a:cubicBezTo>
                    <a:cubicBezTo>
                      <a:pt x="33" y="86"/>
                      <a:pt x="33" y="86"/>
                      <a:pt x="33" y="86"/>
                    </a:cubicBezTo>
                    <a:cubicBezTo>
                      <a:pt x="35" y="86"/>
                      <a:pt x="37" y="86"/>
                      <a:pt x="38" y="86"/>
                    </a:cubicBezTo>
                    <a:cubicBezTo>
                      <a:pt x="39" y="86"/>
                      <a:pt x="40" y="86"/>
                      <a:pt x="40" y="87"/>
                    </a:cubicBezTo>
                    <a:cubicBezTo>
                      <a:pt x="40" y="87"/>
                      <a:pt x="40" y="86"/>
                      <a:pt x="40" y="87"/>
                    </a:cubicBezTo>
                    <a:cubicBezTo>
                      <a:pt x="42" y="87"/>
                      <a:pt x="43" y="87"/>
                      <a:pt x="44" y="87"/>
                    </a:cubicBezTo>
                    <a:cubicBezTo>
                      <a:pt x="44"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6"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8" y="88"/>
                      <a:pt x="47" y="87"/>
                      <a:pt x="48" y="87"/>
                    </a:cubicBezTo>
                    <a:cubicBezTo>
                      <a:pt x="48" y="87"/>
                      <a:pt x="48" y="88"/>
                      <a:pt x="48" y="87"/>
                    </a:cubicBezTo>
                    <a:cubicBezTo>
                      <a:pt x="48" y="87"/>
                      <a:pt x="48" y="87"/>
                      <a:pt x="48" y="87"/>
                    </a:cubicBezTo>
                    <a:cubicBezTo>
                      <a:pt x="48" y="88"/>
                      <a:pt x="48" y="88"/>
                      <a:pt x="48" y="88"/>
                    </a:cubicBezTo>
                    <a:cubicBezTo>
                      <a:pt x="48" y="88"/>
                      <a:pt x="48" y="88"/>
                      <a:pt x="48" y="88"/>
                    </a:cubicBezTo>
                    <a:cubicBezTo>
                      <a:pt x="47" y="88"/>
                      <a:pt x="47" y="88"/>
                      <a:pt x="46" y="88"/>
                    </a:cubicBezTo>
                    <a:cubicBezTo>
                      <a:pt x="46" y="88"/>
                      <a:pt x="46" y="88"/>
                      <a:pt x="45" y="88"/>
                    </a:cubicBezTo>
                    <a:cubicBezTo>
                      <a:pt x="45" y="88"/>
                      <a:pt x="45" y="87"/>
                      <a:pt x="45" y="87"/>
                    </a:cubicBezTo>
                    <a:cubicBezTo>
                      <a:pt x="44" y="87"/>
                      <a:pt x="43" y="88"/>
                      <a:pt x="42" y="87"/>
                    </a:cubicBezTo>
                    <a:cubicBezTo>
                      <a:pt x="42" y="87"/>
                      <a:pt x="42" y="87"/>
                      <a:pt x="42" y="87"/>
                    </a:cubicBezTo>
                    <a:cubicBezTo>
                      <a:pt x="42" y="87"/>
                      <a:pt x="42" y="87"/>
                      <a:pt x="42" y="87"/>
                    </a:cubicBezTo>
                    <a:cubicBezTo>
                      <a:pt x="42" y="87"/>
                      <a:pt x="41" y="87"/>
                      <a:pt x="42" y="87"/>
                    </a:cubicBezTo>
                    <a:cubicBezTo>
                      <a:pt x="41" y="87"/>
                      <a:pt x="41" y="87"/>
                      <a:pt x="41" y="87"/>
                    </a:cubicBezTo>
                    <a:cubicBezTo>
                      <a:pt x="41" y="87"/>
                      <a:pt x="41" y="87"/>
                      <a:pt x="41" y="87"/>
                    </a:cubicBezTo>
                    <a:cubicBezTo>
                      <a:pt x="41" y="87"/>
                      <a:pt x="41" y="87"/>
                      <a:pt x="41" y="87"/>
                    </a:cubicBezTo>
                    <a:cubicBezTo>
                      <a:pt x="41" y="87"/>
                      <a:pt x="41" y="87"/>
                      <a:pt x="41" y="87"/>
                    </a:cubicBezTo>
                    <a:cubicBezTo>
                      <a:pt x="41" y="88"/>
                      <a:pt x="41" y="88"/>
                      <a:pt x="41" y="88"/>
                    </a:cubicBezTo>
                    <a:cubicBezTo>
                      <a:pt x="41" y="88"/>
                      <a:pt x="41" y="87"/>
                      <a:pt x="41" y="87"/>
                    </a:cubicBezTo>
                    <a:cubicBezTo>
                      <a:pt x="41" y="88"/>
                      <a:pt x="41" y="88"/>
                      <a:pt x="41" y="88"/>
                    </a:cubicBezTo>
                    <a:cubicBezTo>
                      <a:pt x="41" y="88"/>
                      <a:pt x="41" y="88"/>
                      <a:pt x="41" y="88"/>
                    </a:cubicBezTo>
                    <a:cubicBezTo>
                      <a:pt x="41" y="87"/>
                      <a:pt x="41" y="87"/>
                      <a:pt x="41" y="87"/>
                    </a:cubicBezTo>
                    <a:cubicBezTo>
                      <a:pt x="41" y="87"/>
                      <a:pt x="41" y="87"/>
                      <a:pt x="41" y="87"/>
                    </a:cubicBezTo>
                    <a:cubicBezTo>
                      <a:pt x="40" y="87"/>
                      <a:pt x="39" y="87"/>
                      <a:pt x="39" y="87"/>
                    </a:cubicBezTo>
                    <a:cubicBezTo>
                      <a:pt x="39" y="87"/>
                      <a:pt x="39" y="87"/>
                      <a:pt x="39" y="87"/>
                    </a:cubicBezTo>
                    <a:cubicBezTo>
                      <a:pt x="39" y="87"/>
                      <a:pt x="39" y="87"/>
                      <a:pt x="39" y="87"/>
                    </a:cubicBezTo>
                    <a:cubicBezTo>
                      <a:pt x="39" y="87"/>
                      <a:pt x="38" y="87"/>
                      <a:pt x="38" y="87"/>
                    </a:cubicBezTo>
                    <a:cubicBezTo>
                      <a:pt x="38" y="87"/>
                      <a:pt x="38" y="87"/>
                      <a:pt x="38" y="87"/>
                    </a:cubicBezTo>
                    <a:cubicBezTo>
                      <a:pt x="38" y="87"/>
                      <a:pt x="38" y="87"/>
                      <a:pt x="38" y="87"/>
                    </a:cubicBezTo>
                    <a:cubicBezTo>
                      <a:pt x="37" y="87"/>
                      <a:pt x="36" y="87"/>
                      <a:pt x="35" y="87"/>
                    </a:cubicBezTo>
                    <a:cubicBezTo>
                      <a:pt x="35" y="87"/>
                      <a:pt x="35" y="87"/>
                      <a:pt x="35" y="87"/>
                    </a:cubicBezTo>
                    <a:cubicBezTo>
                      <a:pt x="35" y="87"/>
                      <a:pt x="34" y="87"/>
                      <a:pt x="34" y="87"/>
                    </a:cubicBezTo>
                    <a:cubicBezTo>
                      <a:pt x="34" y="87"/>
                      <a:pt x="34" y="87"/>
                      <a:pt x="34" y="87"/>
                    </a:cubicBezTo>
                    <a:cubicBezTo>
                      <a:pt x="34" y="87"/>
                      <a:pt x="34" y="87"/>
                      <a:pt x="34" y="87"/>
                    </a:cubicBezTo>
                    <a:cubicBezTo>
                      <a:pt x="33" y="87"/>
                      <a:pt x="33" y="87"/>
                      <a:pt x="33" y="87"/>
                    </a:cubicBezTo>
                    <a:cubicBezTo>
                      <a:pt x="33" y="87"/>
                      <a:pt x="33" y="87"/>
                      <a:pt x="33" y="87"/>
                    </a:cubicBezTo>
                    <a:cubicBezTo>
                      <a:pt x="33" y="87"/>
                      <a:pt x="33" y="87"/>
                      <a:pt x="33" y="87"/>
                    </a:cubicBezTo>
                    <a:cubicBezTo>
                      <a:pt x="33" y="87"/>
                      <a:pt x="32" y="87"/>
                      <a:pt x="32" y="87"/>
                    </a:cubicBezTo>
                    <a:cubicBezTo>
                      <a:pt x="32" y="87"/>
                      <a:pt x="32" y="87"/>
                      <a:pt x="32" y="87"/>
                    </a:cubicBezTo>
                    <a:cubicBezTo>
                      <a:pt x="32" y="87"/>
                      <a:pt x="32" y="87"/>
                      <a:pt x="32"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0" y="87"/>
                    </a:cubicBezTo>
                    <a:cubicBezTo>
                      <a:pt x="30" y="87"/>
                      <a:pt x="30" y="87"/>
                      <a:pt x="30" y="87"/>
                    </a:cubicBezTo>
                    <a:cubicBezTo>
                      <a:pt x="30" y="87"/>
                      <a:pt x="30" y="87"/>
                      <a:pt x="30" y="87"/>
                    </a:cubicBezTo>
                    <a:cubicBezTo>
                      <a:pt x="30" y="87"/>
                      <a:pt x="29" y="87"/>
                      <a:pt x="29" y="87"/>
                    </a:cubicBezTo>
                    <a:cubicBezTo>
                      <a:pt x="29" y="87"/>
                      <a:pt x="29" y="87"/>
                      <a:pt x="28" y="87"/>
                    </a:cubicBezTo>
                    <a:cubicBezTo>
                      <a:pt x="28" y="87"/>
                      <a:pt x="28" y="87"/>
                      <a:pt x="28" y="87"/>
                    </a:cubicBezTo>
                    <a:cubicBezTo>
                      <a:pt x="28" y="87"/>
                      <a:pt x="28" y="87"/>
                      <a:pt x="28" y="87"/>
                    </a:cubicBezTo>
                    <a:cubicBezTo>
                      <a:pt x="28" y="87"/>
                      <a:pt x="28" y="87"/>
                      <a:pt x="28" y="87"/>
                    </a:cubicBezTo>
                    <a:cubicBezTo>
                      <a:pt x="28" y="87"/>
                      <a:pt x="28" y="87"/>
                      <a:pt x="28" y="87"/>
                    </a:cubicBezTo>
                    <a:cubicBezTo>
                      <a:pt x="29" y="87"/>
                      <a:pt x="29" y="87"/>
                      <a:pt x="29" y="87"/>
                    </a:cubicBezTo>
                    <a:cubicBezTo>
                      <a:pt x="29" y="87"/>
                      <a:pt x="29" y="87"/>
                      <a:pt x="29" y="87"/>
                    </a:cubicBezTo>
                    <a:cubicBezTo>
                      <a:pt x="29" y="87"/>
                      <a:pt x="29" y="88"/>
                      <a:pt x="29" y="88"/>
                    </a:cubicBezTo>
                    <a:cubicBezTo>
                      <a:pt x="30" y="87"/>
                      <a:pt x="30" y="88"/>
                      <a:pt x="31" y="88"/>
                    </a:cubicBezTo>
                    <a:cubicBezTo>
                      <a:pt x="31" y="88"/>
                      <a:pt x="31" y="88"/>
                      <a:pt x="31" y="88"/>
                    </a:cubicBezTo>
                    <a:cubicBezTo>
                      <a:pt x="31" y="88"/>
                      <a:pt x="31" y="88"/>
                      <a:pt x="31" y="88"/>
                    </a:cubicBezTo>
                    <a:cubicBezTo>
                      <a:pt x="31" y="88"/>
                      <a:pt x="31" y="88"/>
                      <a:pt x="31" y="88"/>
                    </a:cubicBezTo>
                    <a:cubicBezTo>
                      <a:pt x="32" y="89"/>
                      <a:pt x="33" y="88"/>
                      <a:pt x="35" y="89"/>
                    </a:cubicBezTo>
                    <a:cubicBezTo>
                      <a:pt x="35" y="89"/>
                      <a:pt x="34" y="89"/>
                      <a:pt x="35" y="89"/>
                    </a:cubicBezTo>
                    <a:cubicBezTo>
                      <a:pt x="35" y="89"/>
                      <a:pt x="36" y="89"/>
                      <a:pt x="36" y="89"/>
                    </a:cubicBezTo>
                    <a:cubicBezTo>
                      <a:pt x="36" y="89"/>
                      <a:pt x="36" y="89"/>
                      <a:pt x="36" y="89"/>
                    </a:cubicBezTo>
                    <a:cubicBezTo>
                      <a:pt x="36" y="89"/>
                      <a:pt x="36" y="89"/>
                      <a:pt x="36" y="89"/>
                    </a:cubicBezTo>
                    <a:cubicBezTo>
                      <a:pt x="36" y="89"/>
                      <a:pt x="37" y="89"/>
                      <a:pt x="37" y="88"/>
                    </a:cubicBezTo>
                    <a:cubicBezTo>
                      <a:pt x="37" y="88"/>
                      <a:pt x="37" y="88"/>
                      <a:pt x="37" y="88"/>
                    </a:cubicBezTo>
                    <a:cubicBezTo>
                      <a:pt x="37" y="88"/>
                      <a:pt x="37" y="88"/>
                      <a:pt x="37"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7"/>
                      <a:pt x="35" y="87"/>
                    </a:cubicBezTo>
                    <a:cubicBezTo>
                      <a:pt x="35" y="87"/>
                      <a:pt x="35" y="87"/>
                      <a:pt x="35" y="87"/>
                    </a:cubicBezTo>
                    <a:cubicBezTo>
                      <a:pt x="35" y="87"/>
                      <a:pt x="35" y="87"/>
                      <a:pt x="35" y="87"/>
                    </a:cubicBezTo>
                    <a:cubicBezTo>
                      <a:pt x="35" y="87"/>
                      <a:pt x="35" y="87"/>
                      <a:pt x="35" y="87"/>
                    </a:cubicBezTo>
                    <a:cubicBezTo>
                      <a:pt x="36" y="87"/>
                      <a:pt x="37" y="87"/>
                      <a:pt x="38" y="87"/>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7"/>
                    </a:cubicBezTo>
                    <a:cubicBezTo>
                      <a:pt x="38" y="87"/>
                      <a:pt x="38" y="87"/>
                      <a:pt x="39" y="87"/>
                    </a:cubicBezTo>
                    <a:cubicBezTo>
                      <a:pt x="39" y="87"/>
                      <a:pt x="39" y="87"/>
                      <a:pt x="39" y="87"/>
                    </a:cubicBezTo>
                    <a:cubicBezTo>
                      <a:pt x="39" y="88"/>
                      <a:pt x="38" y="88"/>
                      <a:pt x="38" y="88"/>
                    </a:cubicBezTo>
                    <a:cubicBezTo>
                      <a:pt x="38" y="88"/>
                      <a:pt x="38" y="88"/>
                      <a:pt x="38" y="88"/>
                    </a:cubicBezTo>
                    <a:cubicBezTo>
                      <a:pt x="38" y="88"/>
                      <a:pt x="38" y="88"/>
                      <a:pt x="38" y="88"/>
                    </a:cubicBezTo>
                    <a:cubicBezTo>
                      <a:pt x="39" y="88"/>
                      <a:pt x="40" y="88"/>
                      <a:pt x="40" y="88"/>
                    </a:cubicBezTo>
                    <a:cubicBezTo>
                      <a:pt x="40" y="88"/>
                      <a:pt x="40" y="88"/>
                      <a:pt x="40" y="88"/>
                    </a:cubicBezTo>
                    <a:cubicBezTo>
                      <a:pt x="40" y="88"/>
                      <a:pt x="40" y="88"/>
                      <a:pt x="40" y="88"/>
                    </a:cubicBezTo>
                    <a:cubicBezTo>
                      <a:pt x="40" y="88"/>
                      <a:pt x="40" y="88"/>
                      <a:pt x="41" y="88"/>
                    </a:cubicBezTo>
                    <a:cubicBezTo>
                      <a:pt x="40" y="89"/>
                      <a:pt x="41" y="89"/>
                      <a:pt x="41" y="89"/>
                    </a:cubicBezTo>
                    <a:cubicBezTo>
                      <a:pt x="40" y="89"/>
                      <a:pt x="41" y="88"/>
                      <a:pt x="41" y="88"/>
                    </a:cubicBezTo>
                    <a:cubicBezTo>
                      <a:pt x="41" y="89"/>
                      <a:pt x="41" y="89"/>
                      <a:pt x="41" y="89"/>
                    </a:cubicBezTo>
                    <a:cubicBezTo>
                      <a:pt x="41" y="89"/>
                      <a:pt x="42" y="89"/>
                      <a:pt x="42" y="89"/>
                    </a:cubicBezTo>
                    <a:cubicBezTo>
                      <a:pt x="42" y="89"/>
                      <a:pt x="42" y="89"/>
                      <a:pt x="42" y="89"/>
                    </a:cubicBezTo>
                    <a:cubicBezTo>
                      <a:pt x="42" y="89"/>
                      <a:pt x="42" y="89"/>
                      <a:pt x="42" y="89"/>
                    </a:cubicBezTo>
                    <a:cubicBezTo>
                      <a:pt x="43" y="89"/>
                      <a:pt x="44" y="89"/>
                      <a:pt x="45" y="89"/>
                    </a:cubicBezTo>
                    <a:cubicBezTo>
                      <a:pt x="45" y="89"/>
                      <a:pt x="45" y="90"/>
                      <a:pt x="45" y="90"/>
                    </a:cubicBezTo>
                    <a:cubicBezTo>
                      <a:pt x="46" y="90"/>
                      <a:pt x="46" y="89"/>
                      <a:pt x="46" y="89"/>
                    </a:cubicBezTo>
                    <a:cubicBezTo>
                      <a:pt x="46" y="90"/>
                      <a:pt x="46" y="90"/>
                      <a:pt x="47" y="90"/>
                    </a:cubicBezTo>
                    <a:cubicBezTo>
                      <a:pt x="48" y="90"/>
                      <a:pt x="50" y="90"/>
                      <a:pt x="51" y="90"/>
                    </a:cubicBezTo>
                    <a:cubicBezTo>
                      <a:pt x="51" y="90"/>
                      <a:pt x="51" y="90"/>
                      <a:pt x="51" y="90"/>
                    </a:cubicBezTo>
                    <a:cubicBezTo>
                      <a:pt x="52" y="90"/>
                      <a:pt x="51" y="89"/>
                      <a:pt x="52" y="89"/>
                    </a:cubicBezTo>
                    <a:cubicBezTo>
                      <a:pt x="52" y="89"/>
                      <a:pt x="52" y="89"/>
                      <a:pt x="52" y="89"/>
                    </a:cubicBezTo>
                    <a:cubicBezTo>
                      <a:pt x="52" y="90"/>
                      <a:pt x="52" y="90"/>
                      <a:pt x="52" y="90"/>
                    </a:cubicBezTo>
                    <a:cubicBezTo>
                      <a:pt x="52" y="90"/>
                      <a:pt x="52" y="90"/>
                      <a:pt x="52" y="90"/>
                    </a:cubicBezTo>
                    <a:cubicBezTo>
                      <a:pt x="52" y="90"/>
                      <a:pt x="52" y="89"/>
                      <a:pt x="52" y="90"/>
                    </a:cubicBezTo>
                    <a:cubicBezTo>
                      <a:pt x="52" y="90"/>
                      <a:pt x="52" y="90"/>
                      <a:pt x="52" y="90"/>
                    </a:cubicBezTo>
                    <a:cubicBezTo>
                      <a:pt x="52" y="90"/>
                      <a:pt x="52" y="90"/>
                      <a:pt x="52" y="90"/>
                    </a:cubicBezTo>
                    <a:cubicBezTo>
                      <a:pt x="52" y="90"/>
                      <a:pt x="52" y="90"/>
                      <a:pt x="52" y="90"/>
                    </a:cubicBezTo>
                    <a:cubicBezTo>
                      <a:pt x="52" y="90"/>
                      <a:pt x="52" y="90"/>
                      <a:pt x="52" y="90"/>
                    </a:cubicBezTo>
                    <a:cubicBezTo>
                      <a:pt x="52" y="90"/>
                      <a:pt x="53" y="90"/>
                      <a:pt x="53" y="90"/>
                    </a:cubicBezTo>
                    <a:cubicBezTo>
                      <a:pt x="53" y="90"/>
                      <a:pt x="53" y="90"/>
                      <a:pt x="53" y="90"/>
                    </a:cubicBezTo>
                    <a:cubicBezTo>
                      <a:pt x="53" y="90"/>
                      <a:pt x="53" y="90"/>
                      <a:pt x="53" y="90"/>
                    </a:cubicBezTo>
                    <a:cubicBezTo>
                      <a:pt x="53" y="90"/>
                      <a:pt x="53" y="90"/>
                      <a:pt x="54" y="90"/>
                    </a:cubicBezTo>
                    <a:cubicBezTo>
                      <a:pt x="55" y="90"/>
                      <a:pt x="56" y="91"/>
                      <a:pt x="58" y="90"/>
                    </a:cubicBezTo>
                    <a:cubicBezTo>
                      <a:pt x="58" y="91"/>
                      <a:pt x="59" y="90"/>
                      <a:pt x="60" y="91"/>
                    </a:cubicBezTo>
                    <a:cubicBezTo>
                      <a:pt x="60" y="90"/>
                      <a:pt x="60" y="91"/>
                      <a:pt x="60" y="91"/>
                    </a:cubicBezTo>
                    <a:cubicBezTo>
                      <a:pt x="60" y="91"/>
                      <a:pt x="61" y="91"/>
                      <a:pt x="61" y="91"/>
                    </a:cubicBezTo>
                    <a:cubicBezTo>
                      <a:pt x="61" y="91"/>
                      <a:pt x="61" y="91"/>
                      <a:pt x="61" y="91"/>
                    </a:cubicBezTo>
                    <a:cubicBezTo>
                      <a:pt x="61" y="91"/>
                      <a:pt x="61" y="91"/>
                      <a:pt x="62" y="91"/>
                    </a:cubicBezTo>
                    <a:cubicBezTo>
                      <a:pt x="62" y="92"/>
                      <a:pt x="64" y="91"/>
                      <a:pt x="65" y="92"/>
                    </a:cubicBezTo>
                    <a:cubicBezTo>
                      <a:pt x="65" y="91"/>
                      <a:pt x="65" y="91"/>
                      <a:pt x="65" y="91"/>
                    </a:cubicBezTo>
                    <a:cubicBezTo>
                      <a:pt x="66" y="92"/>
                      <a:pt x="67" y="91"/>
                      <a:pt x="68" y="91"/>
                    </a:cubicBezTo>
                    <a:cubicBezTo>
                      <a:pt x="68" y="91"/>
                      <a:pt x="68" y="92"/>
                      <a:pt x="68" y="92"/>
                    </a:cubicBezTo>
                    <a:cubicBezTo>
                      <a:pt x="68" y="92"/>
                      <a:pt x="68" y="91"/>
                      <a:pt x="69" y="91"/>
                    </a:cubicBezTo>
                    <a:cubicBezTo>
                      <a:pt x="69" y="92"/>
                      <a:pt x="69" y="92"/>
                      <a:pt x="69" y="92"/>
                    </a:cubicBezTo>
                    <a:cubicBezTo>
                      <a:pt x="69" y="92"/>
                      <a:pt x="68"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71" y="92"/>
                      <a:pt x="72" y="92"/>
                      <a:pt x="74" y="92"/>
                    </a:cubicBezTo>
                    <a:cubicBezTo>
                      <a:pt x="74" y="92"/>
                      <a:pt x="74" y="92"/>
                      <a:pt x="74" y="92"/>
                    </a:cubicBezTo>
                    <a:cubicBezTo>
                      <a:pt x="74" y="92"/>
                      <a:pt x="74" y="92"/>
                      <a:pt x="74" y="92"/>
                    </a:cubicBezTo>
                    <a:cubicBezTo>
                      <a:pt x="75" y="93"/>
                      <a:pt x="77" y="92"/>
                      <a:pt x="78" y="93"/>
                    </a:cubicBezTo>
                    <a:cubicBezTo>
                      <a:pt x="78" y="93"/>
                      <a:pt x="79" y="93"/>
                      <a:pt x="80" y="93"/>
                    </a:cubicBezTo>
                    <a:cubicBezTo>
                      <a:pt x="79" y="93"/>
                      <a:pt x="80" y="93"/>
                      <a:pt x="80" y="93"/>
                    </a:cubicBezTo>
                    <a:cubicBezTo>
                      <a:pt x="80" y="93"/>
                      <a:pt x="81" y="93"/>
                      <a:pt x="81" y="93"/>
                    </a:cubicBezTo>
                    <a:cubicBezTo>
                      <a:pt x="81" y="94"/>
                      <a:pt x="82" y="93"/>
                      <a:pt x="82" y="93"/>
                    </a:cubicBezTo>
                    <a:cubicBezTo>
                      <a:pt x="83" y="93"/>
                      <a:pt x="84" y="94"/>
                      <a:pt x="85" y="93"/>
                    </a:cubicBezTo>
                    <a:cubicBezTo>
                      <a:pt x="85" y="94"/>
                      <a:pt x="85" y="93"/>
                      <a:pt x="85" y="93"/>
                    </a:cubicBezTo>
                    <a:cubicBezTo>
                      <a:pt x="86" y="94"/>
                      <a:pt x="85" y="94"/>
                      <a:pt x="85" y="94"/>
                    </a:cubicBezTo>
                    <a:cubicBezTo>
                      <a:pt x="86" y="93"/>
                      <a:pt x="87" y="93"/>
                      <a:pt x="88" y="94"/>
                    </a:cubicBezTo>
                    <a:cubicBezTo>
                      <a:pt x="88" y="94"/>
                      <a:pt x="88" y="94"/>
                      <a:pt x="88" y="94"/>
                    </a:cubicBezTo>
                    <a:cubicBezTo>
                      <a:pt x="88" y="94"/>
                      <a:pt x="88" y="94"/>
                      <a:pt x="88" y="94"/>
                    </a:cubicBezTo>
                    <a:cubicBezTo>
                      <a:pt x="88"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91" y="94"/>
                      <a:pt x="91" y="94"/>
                      <a:pt x="92" y="94"/>
                    </a:cubicBezTo>
                    <a:cubicBezTo>
                      <a:pt x="92" y="94"/>
                      <a:pt x="91" y="94"/>
                      <a:pt x="92" y="94"/>
                    </a:cubicBezTo>
                    <a:cubicBezTo>
                      <a:pt x="92" y="94"/>
                      <a:pt x="92" y="94"/>
                      <a:pt x="92" y="94"/>
                    </a:cubicBezTo>
                    <a:cubicBezTo>
                      <a:pt x="92" y="94"/>
                      <a:pt x="93" y="95"/>
                      <a:pt x="93" y="94"/>
                    </a:cubicBezTo>
                    <a:cubicBezTo>
                      <a:pt x="93" y="94"/>
                      <a:pt x="93" y="94"/>
                      <a:pt x="94" y="94"/>
                    </a:cubicBezTo>
                    <a:cubicBezTo>
                      <a:pt x="94" y="94"/>
                      <a:pt x="94" y="94"/>
                      <a:pt x="94" y="94"/>
                    </a:cubicBezTo>
                    <a:cubicBezTo>
                      <a:pt x="94" y="94"/>
                      <a:pt x="94" y="94"/>
                      <a:pt x="94" y="94"/>
                    </a:cubicBezTo>
                    <a:cubicBezTo>
                      <a:pt x="94" y="94"/>
                      <a:pt x="94" y="94"/>
                      <a:pt x="94" y="94"/>
                    </a:cubicBezTo>
                    <a:cubicBezTo>
                      <a:pt x="94" y="94"/>
                      <a:pt x="94" y="94"/>
                      <a:pt x="94" y="94"/>
                    </a:cubicBezTo>
                    <a:cubicBezTo>
                      <a:pt x="94" y="94"/>
                      <a:pt x="94" y="95"/>
                      <a:pt x="94" y="95"/>
                    </a:cubicBezTo>
                    <a:cubicBezTo>
                      <a:pt x="94" y="95"/>
                      <a:pt x="94" y="95"/>
                      <a:pt x="94" y="95"/>
                    </a:cubicBezTo>
                    <a:cubicBezTo>
                      <a:pt x="94" y="95"/>
                      <a:pt x="94" y="95"/>
                      <a:pt x="94" y="94"/>
                    </a:cubicBezTo>
                    <a:cubicBezTo>
                      <a:pt x="94" y="94"/>
                      <a:pt x="94" y="94"/>
                      <a:pt x="94" y="94"/>
                    </a:cubicBezTo>
                    <a:cubicBezTo>
                      <a:pt x="94" y="94"/>
                      <a:pt x="94" y="94"/>
                      <a:pt x="94" y="94"/>
                    </a:cubicBezTo>
                    <a:cubicBezTo>
                      <a:pt x="94" y="94"/>
                      <a:pt x="95" y="94"/>
                      <a:pt x="96" y="94"/>
                    </a:cubicBezTo>
                    <a:cubicBezTo>
                      <a:pt x="96" y="94"/>
                      <a:pt x="96" y="94"/>
                      <a:pt x="96" y="95"/>
                    </a:cubicBezTo>
                    <a:cubicBezTo>
                      <a:pt x="96" y="95"/>
                      <a:pt x="96" y="95"/>
                      <a:pt x="96" y="95"/>
                    </a:cubicBezTo>
                    <a:cubicBezTo>
                      <a:pt x="96" y="95"/>
                      <a:pt x="96" y="95"/>
                      <a:pt x="96" y="95"/>
                    </a:cubicBezTo>
                    <a:cubicBezTo>
                      <a:pt x="96" y="95"/>
                      <a:pt x="96" y="95"/>
                      <a:pt x="96" y="95"/>
                    </a:cubicBezTo>
                    <a:cubicBezTo>
                      <a:pt x="96" y="95"/>
                      <a:pt x="95" y="95"/>
                      <a:pt x="95" y="95"/>
                    </a:cubicBezTo>
                    <a:cubicBezTo>
                      <a:pt x="95" y="95"/>
                      <a:pt x="95" y="95"/>
                      <a:pt x="95" y="95"/>
                    </a:cubicBezTo>
                    <a:cubicBezTo>
                      <a:pt x="95" y="95"/>
                      <a:pt x="95" y="95"/>
                      <a:pt x="95" y="95"/>
                    </a:cubicBezTo>
                    <a:cubicBezTo>
                      <a:pt x="95" y="95"/>
                      <a:pt x="95" y="95"/>
                      <a:pt x="95" y="95"/>
                    </a:cubicBezTo>
                    <a:cubicBezTo>
                      <a:pt x="95" y="95"/>
                      <a:pt x="94" y="95"/>
                      <a:pt x="94" y="95"/>
                    </a:cubicBezTo>
                    <a:cubicBezTo>
                      <a:pt x="94" y="95"/>
                      <a:pt x="94" y="95"/>
                      <a:pt x="94" y="95"/>
                    </a:cubicBezTo>
                    <a:cubicBezTo>
                      <a:pt x="94" y="95"/>
                      <a:pt x="94" y="95"/>
                      <a:pt x="94" y="95"/>
                    </a:cubicBezTo>
                    <a:cubicBezTo>
                      <a:pt x="94" y="95"/>
                      <a:pt x="94" y="95"/>
                      <a:pt x="94" y="95"/>
                    </a:cubicBezTo>
                    <a:cubicBezTo>
                      <a:pt x="94" y="95"/>
                      <a:pt x="95" y="95"/>
                      <a:pt x="95" y="95"/>
                    </a:cubicBezTo>
                    <a:cubicBezTo>
                      <a:pt x="95" y="95"/>
                      <a:pt x="95" y="95"/>
                      <a:pt x="95" y="95"/>
                    </a:cubicBezTo>
                    <a:cubicBezTo>
                      <a:pt x="95" y="95"/>
                      <a:pt x="95" y="95"/>
                      <a:pt x="95" y="95"/>
                    </a:cubicBezTo>
                    <a:cubicBezTo>
                      <a:pt x="95" y="95"/>
                      <a:pt x="96" y="95"/>
                      <a:pt x="95" y="96"/>
                    </a:cubicBezTo>
                    <a:cubicBezTo>
                      <a:pt x="96" y="96"/>
                      <a:pt x="96" y="95"/>
                      <a:pt x="96" y="95"/>
                    </a:cubicBezTo>
                    <a:cubicBezTo>
                      <a:pt x="96" y="96"/>
                      <a:pt x="96" y="96"/>
                      <a:pt x="97" y="96"/>
                    </a:cubicBezTo>
                    <a:cubicBezTo>
                      <a:pt x="97" y="95"/>
                      <a:pt x="97" y="95"/>
                      <a:pt x="97" y="95"/>
                    </a:cubicBezTo>
                    <a:cubicBezTo>
                      <a:pt x="97" y="96"/>
                      <a:pt x="98" y="96"/>
                      <a:pt x="98" y="96"/>
                    </a:cubicBezTo>
                    <a:cubicBezTo>
                      <a:pt x="98" y="96"/>
                      <a:pt x="98" y="95"/>
                      <a:pt x="98" y="95"/>
                    </a:cubicBezTo>
                    <a:cubicBezTo>
                      <a:pt x="98" y="95"/>
                      <a:pt x="98" y="95"/>
                      <a:pt x="98" y="95"/>
                    </a:cubicBezTo>
                    <a:cubicBezTo>
                      <a:pt x="98" y="95"/>
                      <a:pt x="98" y="95"/>
                      <a:pt x="98" y="95"/>
                    </a:cubicBezTo>
                    <a:cubicBezTo>
                      <a:pt x="98" y="95"/>
                      <a:pt x="98" y="95"/>
                      <a:pt x="98" y="95"/>
                    </a:cubicBezTo>
                    <a:cubicBezTo>
                      <a:pt x="98" y="95"/>
                      <a:pt x="98" y="95"/>
                      <a:pt x="98" y="95"/>
                    </a:cubicBezTo>
                    <a:cubicBezTo>
                      <a:pt x="98" y="95"/>
                      <a:pt x="99" y="96"/>
                      <a:pt x="99" y="95"/>
                    </a:cubicBezTo>
                    <a:cubicBezTo>
                      <a:pt x="99" y="95"/>
                      <a:pt x="99" y="95"/>
                      <a:pt x="99" y="95"/>
                    </a:cubicBezTo>
                    <a:cubicBezTo>
                      <a:pt x="99" y="95"/>
                      <a:pt x="99" y="95"/>
                      <a:pt x="99" y="95"/>
                    </a:cubicBezTo>
                    <a:cubicBezTo>
                      <a:pt x="99" y="96"/>
                      <a:pt x="99" y="96"/>
                      <a:pt x="99" y="96"/>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100" y="95"/>
                      <a:pt x="100" y="95"/>
                    </a:cubicBezTo>
                    <a:cubicBezTo>
                      <a:pt x="100" y="95"/>
                      <a:pt x="100" y="95"/>
                      <a:pt x="100" y="95"/>
                    </a:cubicBezTo>
                    <a:cubicBezTo>
                      <a:pt x="100" y="95"/>
                      <a:pt x="100" y="95"/>
                      <a:pt x="101" y="95"/>
                    </a:cubicBezTo>
                    <a:cubicBezTo>
                      <a:pt x="101" y="95"/>
                      <a:pt x="101" y="95"/>
                      <a:pt x="101" y="95"/>
                    </a:cubicBezTo>
                    <a:cubicBezTo>
                      <a:pt x="100" y="95"/>
                      <a:pt x="100" y="95"/>
                      <a:pt x="100" y="95"/>
                    </a:cubicBezTo>
                    <a:cubicBezTo>
                      <a:pt x="100" y="95"/>
                      <a:pt x="100" y="96"/>
                      <a:pt x="100" y="96"/>
                    </a:cubicBezTo>
                    <a:cubicBezTo>
                      <a:pt x="101" y="96"/>
                      <a:pt x="101" y="96"/>
                      <a:pt x="101" y="96"/>
                    </a:cubicBezTo>
                    <a:cubicBezTo>
                      <a:pt x="101" y="96"/>
                      <a:pt x="102" y="96"/>
                      <a:pt x="102" y="96"/>
                    </a:cubicBezTo>
                    <a:cubicBezTo>
                      <a:pt x="102" y="96"/>
                      <a:pt x="102" y="96"/>
                      <a:pt x="102" y="96"/>
                    </a:cubicBezTo>
                    <a:cubicBezTo>
                      <a:pt x="102" y="96"/>
                      <a:pt x="102" y="95"/>
                      <a:pt x="102" y="96"/>
                    </a:cubicBezTo>
                    <a:cubicBezTo>
                      <a:pt x="101" y="96"/>
                      <a:pt x="101" y="95"/>
                      <a:pt x="101" y="95"/>
                    </a:cubicBezTo>
                    <a:cubicBezTo>
                      <a:pt x="101" y="95"/>
                      <a:pt x="101" y="95"/>
                      <a:pt x="101" y="95"/>
                    </a:cubicBezTo>
                    <a:cubicBezTo>
                      <a:pt x="101" y="95"/>
                      <a:pt x="102" y="95"/>
                      <a:pt x="102" y="95"/>
                    </a:cubicBezTo>
                    <a:cubicBezTo>
                      <a:pt x="102" y="95"/>
                      <a:pt x="102" y="95"/>
                      <a:pt x="102" y="95"/>
                    </a:cubicBezTo>
                    <a:cubicBezTo>
                      <a:pt x="102" y="95"/>
                      <a:pt x="102" y="95"/>
                      <a:pt x="103" y="95"/>
                    </a:cubicBezTo>
                    <a:cubicBezTo>
                      <a:pt x="103" y="95"/>
                      <a:pt x="103" y="95"/>
                      <a:pt x="103" y="95"/>
                    </a:cubicBezTo>
                    <a:cubicBezTo>
                      <a:pt x="104" y="95"/>
                      <a:pt x="104" y="95"/>
                      <a:pt x="105" y="95"/>
                    </a:cubicBezTo>
                    <a:cubicBezTo>
                      <a:pt x="105" y="95"/>
                      <a:pt x="105" y="95"/>
                      <a:pt x="105" y="95"/>
                    </a:cubicBezTo>
                    <a:cubicBezTo>
                      <a:pt x="105" y="95"/>
                      <a:pt x="105" y="95"/>
                      <a:pt x="105" y="95"/>
                    </a:cubicBezTo>
                    <a:cubicBezTo>
                      <a:pt x="105" y="95"/>
                      <a:pt x="105" y="95"/>
                      <a:pt x="105" y="95"/>
                    </a:cubicBezTo>
                    <a:cubicBezTo>
                      <a:pt x="105" y="96"/>
                      <a:pt x="105" y="95"/>
                      <a:pt x="106" y="95"/>
                    </a:cubicBezTo>
                    <a:cubicBezTo>
                      <a:pt x="106" y="95"/>
                      <a:pt x="106" y="95"/>
                      <a:pt x="106" y="95"/>
                    </a:cubicBezTo>
                    <a:cubicBezTo>
                      <a:pt x="106" y="95"/>
                      <a:pt x="105" y="95"/>
                      <a:pt x="105" y="96"/>
                    </a:cubicBezTo>
                    <a:cubicBezTo>
                      <a:pt x="105" y="96"/>
                      <a:pt x="105" y="96"/>
                      <a:pt x="105" y="96"/>
                    </a:cubicBezTo>
                    <a:cubicBezTo>
                      <a:pt x="105" y="96"/>
                      <a:pt x="105" y="96"/>
                      <a:pt x="105" y="95"/>
                    </a:cubicBezTo>
                    <a:cubicBezTo>
                      <a:pt x="105" y="96"/>
                      <a:pt x="105" y="96"/>
                      <a:pt x="104" y="96"/>
                    </a:cubicBezTo>
                    <a:cubicBezTo>
                      <a:pt x="104" y="96"/>
                      <a:pt x="104" y="96"/>
                      <a:pt x="104" y="96"/>
                    </a:cubicBezTo>
                    <a:cubicBezTo>
                      <a:pt x="104" y="96"/>
                      <a:pt x="105" y="96"/>
                      <a:pt x="105" y="96"/>
                    </a:cubicBezTo>
                    <a:cubicBezTo>
                      <a:pt x="105" y="96"/>
                      <a:pt x="105" y="96"/>
                      <a:pt x="105" y="96"/>
                    </a:cubicBezTo>
                    <a:cubicBezTo>
                      <a:pt x="105" y="96"/>
                      <a:pt x="105" y="96"/>
                      <a:pt x="105" y="96"/>
                    </a:cubicBezTo>
                    <a:cubicBezTo>
                      <a:pt x="105" y="96"/>
                      <a:pt x="106" y="96"/>
                      <a:pt x="106" y="96"/>
                    </a:cubicBezTo>
                    <a:cubicBezTo>
                      <a:pt x="106" y="96"/>
                      <a:pt x="106" y="96"/>
                      <a:pt x="106" y="96"/>
                    </a:cubicBezTo>
                    <a:cubicBezTo>
                      <a:pt x="106" y="96"/>
                      <a:pt x="106" y="96"/>
                      <a:pt x="106" y="96"/>
                    </a:cubicBezTo>
                    <a:cubicBezTo>
                      <a:pt x="106" y="95"/>
                      <a:pt x="106" y="95"/>
                      <a:pt x="106" y="95"/>
                    </a:cubicBezTo>
                    <a:cubicBezTo>
                      <a:pt x="106" y="95"/>
                      <a:pt x="106" y="95"/>
                      <a:pt x="106" y="95"/>
                    </a:cubicBezTo>
                    <a:cubicBezTo>
                      <a:pt x="106" y="95"/>
                      <a:pt x="106" y="95"/>
                      <a:pt x="106" y="95"/>
                    </a:cubicBezTo>
                    <a:cubicBezTo>
                      <a:pt x="106" y="95"/>
                      <a:pt x="106" y="95"/>
                      <a:pt x="106" y="95"/>
                    </a:cubicBezTo>
                    <a:cubicBezTo>
                      <a:pt x="106" y="95"/>
                      <a:pt x="106" y="95"/>
                      <a:pt x="107" y="95"/>
                    </a:cubicBezTo>
                    <a:cubicBezTo>
                      <a:pt x="107" y="95"/>
                      <a:pt x="107" y="95"/>
                      <a:pt x="107" y="95"/>
                    </a:cubicBezTo>
                    <a:cubicBezTo>
                      <a:pt x="107" y="95"/>
                      <a:pt x="107" y="95"/>
                      <a:pt x="107" y="95"/>
                    </a:cubicBezTo>
                    <a:cubicBezTo>
                      <a:pt x="107" y="95"/>
                      <a:pt x="108" y="96"/>
                      <a:pt x="108" y="95"/>
                    </a:cubicBezTo>
                    <a:cubicBezTo>
                      <a:pt x="108" y="95"/>
                      <a:pt x="108" y="95"/>
                      <a:pt x="108" y="95"/>
                    </a:cubicBezTo>
                    <a:cubicBezTo>
                      <a:pt x="108" y="95"/>
                      <a:pt x="108" y="95"/>
                      <a:pt x="108" y="95"/>
                    </a:cubicBezTo>
                    <a:cubicBezTo>
                      <a:pt x="108" y="95"/>
                      <a:pt x="109" y="95"/>
                      <a:pt x="110" y="95"/>
                    </a:cubicBezTo>
                    <a:cubicBezTo>
                      <a:pt x="110" y="95"/>
                      <a:pt x="110" y="96"/>
                      <a:pt x="110" y="96"/>
                    </a:cubicBezTo>
                    <a:cubicBezTo>
                      <a:pt x="110" y="96"/>
                      <a:pt x="111" y="96"/>
                      <a:pt x="111" y="96"/>
                    </a:cubicBezTo>
                    <a:cubicBezTo>
                      <a:pt x="111" y="95"/>
                      <a:pt x="111" y="95"/>
                      <a:pt x="111" y="95"/>
                    </a:cubicBezTo>
                    <a:cubicBezTo>
                      <a:pt x="112" y="95"/>
                      <a:pt x="112" y="96"/>
                      <a:pt x="113" y="95"/>
                    </a:cubicBezTo>
                    <a:cubicBezTo>
                      <a:pt x="113" y="96"/>
                      <a:pt x="114" y="95"/>
                      <a:pt x="114" y="96"/>
                    </a:cubicBezTo>
                    <a:cubicBezTo>
                      <a:pt x="115" y="96"/>
                      <a:pt x="115" y="96"/>
                      <a:pt x="115" y="96"/>
                    </a:cubicBezTo>
                    <a:cubicBezTo>
                      <a:pt x="115" y="96"/>
                      <a:pt x="115" y="96"/>
                      <a:pt x="115" y="96"/>
                    </a:cubicBezTo>
                    <a:cubicBezTo>
                      <a:pt x="116" y="96"/>
                      <a:pt x="116" y="96"/>
                      <a:pt x="116" y="96"/>
                    </a:cubicBezTo>
                    <a:cubicBezTo>
                      <a:pt x="116" y="96"/>
                      <a:pt x="117" y="96"/>
                      <a:pt x="117" y="96"/>
                    </a:cubicBezTo>
                    <a:cubicBezTo>
                      <a:pt x="117" y="97"/>
                      <a:pt x="117" y="96"/>
                      <a:pt x="117" y="96"/>
                    </a:cubicBezTo>
                    <a:cubicBezTo>
                      <a:pt x="117" y="96"/>
                      <a:pt x="116" y="97"/>
                      <a:pt x="116" y="96"/>
                    </a:cubicBezTo>
                    <a:cubicBezTo>
                      <a:pt x="116" y="97"/>
                      <a:pt x="116" y="97"/>
                      <a:pt x="116" y="97"/>
                    </a:cubicBezTo>
                    <a:cubicBezTo>
                      <a:pt x="115" y="96"/>
                      <a:pt x="114" y="96"/>
                      <a:pt x="113" y="96"/>
                    </a:cubicBezTo>
                    <a:cubicBezTo>
                      <a:pt x="113" y="96"/>
                      <a:pt x="113" y="96"/>
                      <a:pt x="113" y="96"/>
                    </a:cubicBezTo>
                    <a:cubicBezTo>
                      <a:pt x="113" y="96"/>
                      <a:pt x="113" y="96"/>
                      <a:pt x="113" y="96"/>
                    </a:cubicBezTo>
                    <a:cubicBezTo>
                      <a:pt x="113" y="97"/>
                      <a:pt x="113" y="97"/>
                      <a:pt x="113" y="97"/>
                    </a:cubicBezTo>
                    <a:cubicBezTo>
                      <a:pt x="114" y="96"/>
                      <a:pt x="115" y="97"/>
                      <a:pt x="116" y="97"/>
                    </a:cubicBezTo>
                    <a:cubicBezTo>
                      <a:pt x="116" y="97"/>
                      <a:pt x="117" y="97"/>
                      <a:pt x="118" y="97"/>
                    </a:cubicBezTo>
                    <a:cubicBezTo>
                      <a:pt x="118" y="97"/>
                      <a:pt x="118" y="97"/>
                      <a:pt x="118" y="97"/>
                    </a:cubicBezTo>
                    <a:cubicBezTo>
                      <a:pt x="118" y="97"/>
                      <a:pt x="118" y="97"/>
                      <a:pt x="118" y="97"/>
                    </a:cubicBezTo>
                    <a:cubicBezTo>
                      <a:pt x="118" y="97"/>
                      <a:pt x="118" y="97"/>
                      <a:pt x="118"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8" y="97"/>
                      <a:pt x="118" y="97"/>
                    </a:cubicBezTo>
                    <a:cubicBezTo>
                      <a:pt x="119" y="97"/>
                      <a:pt x="120" y="97"/>
                      <a:pt x="120" y="97"/>
                    </a:cubicBezTo>
                    <a:cubicBezTo>
                      <a:pt x="120" y="97"/>
                      <a:pt x="120" y="97"/>
                      <a:pt x="120" y="97"/>
                    </a:cubicBezTo>
                    <a:cubicBezTo>
                      <a:pt x="120" y="97"/>
                      <a:pt x="120" y="97"/>
                      <a:pt x="120" y="97"/>
                    </a:cubicBezTo>
                    <a:cubicBezTo>
                      <a:pt x="120" y="97"/>
                      <a:pt x="121" y="97"/>
                      <a:pt x="121" y="97"/>
                    </a:cubicBezTo>
                    <a:cubicBezTo>
                      <a:pt x="121" y="97"/>
                      <a:pt x="121" y="97"/>
                      <a:pt x="121" y="97"/>
                    </a:cubicBezTo>
                    <a:cubicBezTo>
                      <a:pt x="121" y="97"/>
                      <a:pt x="121" y="97"/>
                      <a:pt x="121" y="97"/>
                    </a:cubicBezTo>
                    <a:cubicBezTo>
                      <a:pt x="121" y="97"/>
                      <a:pt x="121" y="97"/>
                      <a:pt x="121" y="97"/>
                    </a:cubicBezTo>
                    <a:cubicBezTo>
                      <a:pt x="121" y="97"/>
                      <a:pt x="121" y="97"/>
                      <a:pt x="121" y="97"/>
                    </a:cubicBezTo>
                    <a:cubicBezTo>
                      <a:pt x="122" y="97"/>
                      <a:pt x="122" y="97"/>
                      <a:pt x="122" y="97"/>
                    </a:cubicBezTo>
                    <a:cubicBezTo>
                      <a:pt x="122" y="97"/>
                      <a:pt x="122" y="97"/>
                      <a:pt x="123" y="97"/>
                    </a:cubicBezTo>
                    <a:cubicBezTo>
                      <a:pt x="123" y="97"/>
                      <a:pt x="123" y="97"/>
                      <a:pt x="123" y="97"/>
                    </a:cubicBezTo>
                    <a:cubicBezTo>
                      <a:pt x="123" y="98"/>
                      <a:pt x="124" y="97"/>
                      <a:pt x="125" y="98"/>
                    </a:cubicBezTo>
                    <a:cubicBezTo>
                      <a:pt x="125" y="97"/>
                      <a:pt x="125" y="97"/>
                      <a:pt x="125" y="97"/>
                    </a:cubicBezTo>
                    <a:cubicBezTo>
                      <a:pt x="125" y="97"/>
                      <a:pt x="125" y="97"/>
                      <a:pt x="125" y="97"/>
                    </a:cubicBezTo>
                    <a:cubicBezTo>
                      <a:pt x="125" y="97"/>
                      <a:pt x="125" y="97"/>
                      <a:pt x="125" y="97"/>
                    </a:cubicBezTo>
                    <a:cubicBezTo>
                      <a:pt x="126" y="97"/>
                      <a:pt x="126" y="97"/>
                      <a:pt x="126" y="97"/>
                    </a:cubicBezTo>
                    <a:cubicBezTo>
                      <a:pt x="126" y="97"/>
                      <a:pt x="126" y="97"/>
                      <a:pt x="126" y="97"/>
                    </a:cubicBezTo>
                    <a:cubicBezTo>
                      <a:pt x="126" y="97"/>
                      <a:pt x="126" y="98"/>
                      <a:pt x="127" y="97"/>
                    </a:cubicBezTo>
                    <a:cubicBezTo>
                      <a:pt x="126" y="97"/>
                      <a:pt x="126" y="97"/>
                      <a:pt x="126" y="97"/>
                    </a:cubicBezTo>
                    <a:cubicBezTo>
                      <a:pt x="126" y="97"/>
                      <a:pt x="126" y="97"/>
                      <a:pt x="126"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8"/>
                      <a:pt x="127" y="98"/>
                    </a:cubicBezTo>
                    <a:cubicBezTo>
                      <a:pt x="127" y="98"/>
                      <a:pt x="127" y="98"/>
                      <a:pt x="127" y="98"/>
                    </a:cubicBezTo>
                    <a:cubicBezTo>
                      <a:pt x="127" y="98"/>
                      <a:pt x="127" y="98"/>
                      <a:pt x="127" y="98"/>
                    </a:cubicBezTo>
                    <a:cubicBezTo>
                      <a:pt x="127" y="98"/>
                      <a:pt x="128" y="98"/>
                      <a:pt x="128" y="98"/>
                    </a:cubicBezTo>
                    <a:cubicBezTo>
                      <a:pt x="128" y="98"/>
                      <a:pt x="128" y="98"/>
                      <a:pt x="128" y="98"/>
                    </a:cubicBezTo>
                    <a:cubicBezTo>
                      <a:pt x="128" y="98"/>
                      <a:pt x="128" y="98"/>
                      <a:pt x="129" y="98"/>
                    </a:cubicBezTo>
                    <a:cubicBezTo>
                      <a:pt x="129" y="98"/>
                      <a:pt x="129" y="98"/>
                      <a:pt x="129" y="98"/>
                    </a:cubicBezTo>
                    <a:cubicBezTo>
                      <a:pt x="129" y="98"/>
                      <a:pt x="129" y="98"/>
                      <a:pt x="130" y="98"/>
                    </a:cubicBezTo>
                    <a:cubicBezTo>
                      <a:pt x="130" y="98"/>
                      <a:pt x="130" y="98"/>
                      <a:pt x="131" y="98"/>
                    </a:cubicBezTo>
                    <a:cubicBezTo>
                      <a:pt x="131" y="98"/>
                      <a:pt x="131" y="98"/>
                      <a:pt x="131" y="98"/>
                    </a:cubicBezTo>
                    <a:cubicBezTo>
                      <a:pt x="131" y="97"/>
                      <a:pt x="131" y="97"/>
                      <a:pt x="131" y="97"/>
                    </a:cubicBezTo>
                    <a:cubicBezTo>
                      <a:pt x="130" y="97"/>
                      <a:pt x="130" y="97"/>
                      <a:pt x="130" y="97"/>
                    </a:cubicBezTo>
                    <a:cubicBezTo>
                      <a:pt x="129" y="98"/>
                      <a:pt x="129" y="98"/>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8" y="97"/>
                    </a:cubicBezTo>
                    <a:cubicBezTo>
                      <a:pt x="128" y="97"/>
                      <a:pt x="128" y="97"/>
                      <a:pt x="128" y="97"/>
                    </a:cubicBezTo>
                    <a:cubicBezTo>
                      <a:pt x="128" y="97"/>
                      <a:pt x="128" y="97"/>
                      <a:pt x="128" y="97"/>
                    </a:cubicBezTo>
                    <a:cubicBezTo>
                      <a:pt x="128" y="97"/>
                      <a:pt x="128" y="97"/>
                      <a:pt x="128" y="97"/>
                    </a:cubicBezTo>
                    <a:cubicBezTo>
                      <a:pt x="129" y="97"/>
                      <a:pt x="130" y="96"/>
                      <a:pt x="131" y="97"/>
                    </a:cubicBezTo>
                    <a:cubicBezTo>
                      <a:pt x="131" y="96"/>
                      <a:pt x="131" y="97"/>
                      <a:pt x="132" y="97"/>
                    </a:cubicBezTo>
                    <a:cubicBezTo>
                      <a:pt x="132" y="97"/>
                      <a:pt x="134" y="97"/>
                      <a:pt x="134" y="97"/>
                    </a:cubicBezTo>
                    <a:cubicBezTo>
                      <a:pt x="134" y="97"/>
                      <a:pt x="134" y="97"/>
                      <a:pt x="134" y="97"/>
                    </a:cubicBezTo>
                    <a:cubicBezTo>
                      <a:pt x="134" y="97"/>
                      <a:pt x="135" y="97"/>
                      <a:pt x="135" y="97"/>
                    </a:cubicBezTo>
                    <a:cubicBezTo>
                      <a:pt x="134" y="97"/>
                      <a:pt x="134" y="97"/>
                      <a:pt x="134" y="97"/>
                    </a:cubicBezTo>
                    <a:cubicBezTo>
                      <a:pt x="134" y="97"/>
                      <a:pt x="134" y="97"/>
                      <a:pt x="134" y="97"/>
                    </a:cubicBezTo>
                    <a:cubicBezTo>
                      <a:pt x="134" y="97"/>
                      <a:pt x="134" y="97"/>
                      <a:pt x="134" y="97"/>
                    </a:cubicBezTo>
                    <a:cubicBezTo>
                      <a:pt x="134" y="97"/>
                      <a:pt x="134" y="97"/>
                      <a:pt x="134" y="97"/>
                    </a:cubicBezTo>
                    <a:cubicBezTo>
                      <a:pt x="134" y="97"/>
                      <a:pt x="134" y="97"/>
                      <a:pt x="134" y="98"/>
                    </a:cubicBezTo>
                    <a:cubicBezTo>
                      <a:pt x="134" y="97"/>
                      <a:pt x="134" y="98"/>
                      <a:pt x="134" y="97"/>
                    </a:cubicBezTo>
                    <a:cubicBezTo>
                      <a:pt x="134" y="97"/>
                      <a:pt x="134" y="97"/>
                      <a:pt x="134" y="97"/>
                    </a:cubicBezTo>
                    <a:cubicBezTo>
                      <a:pt x="134" y="98"/>
                      <a:pt x="135" y="97"/>
                      <a:pt x="135" y="98"/>
                    </a:cubicBezTo>
                    <a:cubicBezTo>
                      <a:pt x="135" y="98"/>
                      <a:pt x="135" y="98"/>
                      <a:pt x="135" y="98"/>
                    </a:cubicBezTo>
                    <a:cubicBezTo>
                      <a:pt x="134" y="98"/>
                      <a:pt x="134" y="98"/>
                      <a:pt x="134" y="98"/>
                    </a:cubicBezTo>
                    <a:cubicBezTo>
                      <a:pt x="134" y="98"/>
                      <a:pt x="134" y="98"/>
                      <a:pt x="134" y="98"/>
                    </a:cubicBezTo>
                    <a:cubicBezTo>
                      <a:pt x="134" y="98"/>
                      <a:pt x="133" y="98"/>
                      <a:pt x="133" y="98"/>
                    </a:cubicBezTo>
                    <a:cubicBezTo>
                      <a:pt x="133" y="98"/>
                      <a:pt x="133" y="98"/>
                      <a:pt x="133" y="98"/>
                    </a:cubicBezTo>
                    <a:cubicBezTo>
                      <a:pt x="133" y="98"/>
                      <a:pt x="134" y="98"/>
                      <a:pt x="134" y="98"/>
                    </a:cubicBezTo>
                    <a:cubicBezTo>
                      <a:pt x="134" y="98"/>
                      <a:pt x="134" y="98"/>
                      <a:pt x="134" y="98"/>
                    </a:cubicBezTo>
                    <a:cubicBezTo>
                      <a:pt x="134" y="98"/>
                      <a:pt x="134"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6" y="98"/>
                      <a:pt x="137" y="98"/>
                      <a:pt x="137" y="98"/>
                    </a:cubicBezTo>
                    <a:cubicBezTo>
                      <a:pt x="139" y="98"/>
                      <a:pt x="140"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2" y="98"/>
                      <a:pt x="144" y="99"/>
                      <a:pt x="144" y="98"/>
                    </a:cubicBezTo>
                    <a:cubicBezTo>
                      <a:pt x="144" y="98"/>
                      <a:pt x="144" y="98"/>
                      <a:pt x="144" y="98"/>
                    </a:cubicBezTo>
                    <a:cubicBezTo>
                      <a:pt x="144" y="98"/>
                      <a:pt x="145" y="97"/>
                      <a:pt x="145" y="98"/>
                    </a:cubicBezTo>
                    <a:cubicBezTo>
                      <a:pt x="144" y="98"/>
                      <a:pt x="145" y="98"/>
                      <a:pt x="145" y="98"/>
                    </a:cubicBezTo>
                    <a:cubicBezTo>
                      <a:pt x="145" y="99"/>
                      <a:pt x="146" y="98"/>
                      <a:pt x="146" y="99"/>
                    </a:cubicBezTo>
                    <a:cubicBezTo>
                      <a:pt x="146" y="99"/>
                      <a:pt x="146" y="98"/>
                      <a:pt x="146" y="98"/>
                    </a:cubicBezTo>
                    <a:cubicBezTo>
                      <a:pt x="146" y="99"/>
                      <a:pt x="147" y="99"/>
                      <a:pt x="148" y="99"/>
                    </a:cubicBezTo>
                    <a:cubicBezTo>
                      <a:pt x="148" y="99"/>
                      <a:pt x="148" y="99"/>
                      <a:pt x="148" y="99"/>
                    </a:cubicBezTo>
                    <a:cubicBezTo>
                      <a:pt x="149" y="99"/>
                      <a:pt x="150" y="99"/>
                      <a:pt x="152" y="99"/>
                    </a:cubicBezTo>
                    <a:cubicBezTo>
                      <a:pt x="152" y="99"/>
                      <a:pt x="152" y="99"/>
                      <a:pt x="152" y="99"/>
                    </a:cubicBezTo>
                    <a:cubicBezTo>
                      <a:pt x="152" y="99"/>
                      <a:pt x="153" y="99"/>
                      <a:pt x="154" y="99"/>
                    </a:cubicBezTo>
                    <a:cubicBezTo>
                      <a:pt x="154" y="99"/>
                      <a:pt x="154" y="99"/>
                      <a:pt x="154" y="99"/>
                    </a:cubicBezTo>
                    <a:cubicBezTo>
                      <a:pt x="154" y="99"/>
                      <a:pt x="155" y="99"/>
                      <a:pt x="155" y="99"/>
                    </a:cubicBezTo>
                    <a:cubicBezTo>
                      <a:pt x="155" y="99"/>
                      <a:pt x="155" y="99"/>
                      <a:pt x="155" y="99"/>
                    </a:cubicBezTo>
                    <a:cubicBezTo>
                      <a:pt x="156" y="99"/>
                      <a:pt x="157" y="98"/>
                      <a:pt x="157" y="99"/>
                    </a:cubicBezTo>
                    <a:cubicBezTo>
                      <a:pt x="158" y="99"/>
                      <a:pt x="158" y="99"/>
                      <a:pt x="158" y="99"/>
                    </a:cubicBezTo>
                    <a:cubicBezTo>
                      <a:pt x="159" y="99"/>
                      <a:pt x="160" y="99"/>
                      <a:pt x="161" y="99"/>
                    </a:cubicBezTo>
                    <a:cubicBezTo>
                      <a:pt x="161" y="99"/>
                      <a:pt x="161" y="99"/>
                      <a:pt x="160" y="99"/>
                    </a:cubicBezTo>
                    <a:cubicBezTo>
                      <a:pt x="161" y="99"/>
                      <a:pt x="161" y="99"/>
                      <a:pt x="161" y="99"/>
                    </a:cubicBezTo>
                    <a:cubicBezTo>
                      <a:pt x="162" y="100"/>
                      <a:pt x="163" y="100"/>
                      <a:pt x="163" y="99"/>
                    </a:cubicBezTo>
                    <a:cubicBezTo>
                      <a:pt x="163" y="99"/>
                      <a:pt x="163" y="100"/>
                      <a:pt x="163" y="100"/>
                    </a:cubicBezTo>
                    <a:cubicBezTo>
                      <a:pt x="163" y="100"/>
                      <a:pt x="163" y="100"/>
                      <a:pt x="163" y="100"/>
                    </a:cubicBezTo>
                    <a:cubicBezTo>
                      <a:pt x="164" y="100"/>
                      <a:pt x="163" y="99"/>
                      <a:pt x="163" y="99"/>
                    </a:cubicBezTo>
                    <a:cubicBezTo>
                      <a:pt x="164" y="100"/>
                      <a:pt x="164" y="100"/>
                      <a:pt x="165" y="100"/>
                    </a:cubicBezTo>
                    <a:cubicBezTo>
                      <a:pt x="166" y="100"/>
                      <a:pt x="168" y="100"/>
                      <a:pt x="169" y="100"/>
                    </a:cubicBezTo>
                    <a:cubicBezTo>
                      <a:pt x="169" y="100"/>
                      <a:pt x="170" y="100"/>
                      <a:pt x="170" y="100"/>
                    </a:cubicBezTo>
                    <a:cubicBezTo>
                      <a:pt x="170" y="100"/>
                      <a:pt x="170" y="100"/>
                      <a:pt x="170" y="100"/>
                    </a:cubicBezTo>
                    <a:cubicBezTo>
                      <a:pt x="171" y="100"/>
                      <a:pt x="171" y="100"/>
                      <a:pt x="171" y="100"/>
                    </a:cubicBezTo>
                    <a:cubicBezTo>
                      <a:pt x="171" y="100"/>
                      <a:pt x="171" y="100"/>
                      <a:pt x="171" y="100"/>
                    </a:cubicBezTo>
                    <a:cubicBezTo>
                      <a:pt x="171" y="100"/>
                      <a:pt x="171" y="100"/>
                      <a:pt x="171" y="100"/>
                    </a:cubicBezTo>
                    <a:cubicBezTo>
                      <a:pt x="171" y="100"/>
                      <a:pt x="172" y="100"/>
                      <a:pt x="172" y="100"/>
                    </a:cubicBezTo>
                    <a:cubicBezTo>
                      <a:pt x="173" y="100"/>
                      <a:pt x="174" y="100"/>
                      <a:pt x="174" y="100"/>
                    </a:cubicBezTo>
                    <a:cubicBezTo>
                      <a:pt x="174" y="100"/>
                      <a:pt x="174" y="100"/>
                      <a:pt x="174" y="100"/>
                    </a:cubicBezTo>
                    <a:cubicBezTo>
                      <a:pt x="175" y="100"/>
                      <a:pt x="176" y="100"/>
                      <a:pt x="177" y="100"/>
                    </a:cubicBezTo>
                    <a:cubicBezTo>
                      <a:pt x="177" y="100"/>
                      <a:pt x="177" y="100"/>
                      <a:pt x="177" y="100"/>
                    </a:cubicBezTo>
                    <a:cubicBezTo>
                      <a:pt x="177" y="101"/>
                      <a:pt x="177" y="100"/>
                      <a:pt x="176" y="100"/>
                    </a:cubicBezTo>
                    <a:cubicBezTo>
                      <a:pt x="176" y="100"/>
                      <a:pt x="176" y="100"/>
                      <a:pt x="176" y="100"/>
                    </a:cubicBezTo>
                    <a:cubicBezTo>
                      <a:pt x="176" y="100"/>
                      <a:pt x="176" y="100"/>
                      <a:pt x="176" y="100"/>
                    </a:cubicBezTo>
                    <a:cubicBezTo>
                      <a:pt x="176" y="100"/>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5" y="101"/>
                      <a:pt x="175" y="101"/>
                      <a:pt x="174" y="101"/>
                    </a:cubicBezTo>
                    <a:cubicBezTo>
                      <a:pt x="174" y="101"/>
                      <a:pt x="174" y="101"/>
                      <a:pt x="174" y="101"/>
                    </a:cubicBezTo>
                    <a:cubicBezTo>
                      <a:pt x="174" y="101"/>
                      <a:pt x="174" y="101"/>
                      <a:pt x="174" y="101"/>
                    </a:cubicBezTo>
                    <a:cubicBezTo>
                      <a:pt x="174" y="101"/>
                      <a:pt x="174" y="101"/>
                      <a:pt x="174" y="101"/>
                    </a:cubicBezTo>
                    <a:cubicBezTo>
                      <a:pt x="174" y="102"/>
                      <a:pt x="172" y="101"/>
                      <a:pt x="172" y="102"/>
                    </a:cubicBezTo>
                    <a:cubicBezTo>
                      <a:pt x="173" y="102"/>
                      <a:pt x="174" y="102"/>
                      <a:pt x="174" y="102"/>
                    </a:cubicBezTo>
                    <a:cubicBezTo>
                      <a:pt x="174" y="102"/>
                      <a:pt x="174" y="102"/>
                      <a:pt x="174" y="102"/>
                    </a:cubicBezTo>
                    <a:cubicBezTo>
                      <a:pt x="174" y="102"/>
                      <a:pt x="175" y="102"/>
                      <a:pt x="175" y="102"/>
                    </a:cubicBezTo>
                    <a:cubicBezTo>
                      <a:pt x="175" y="102"/>
                      <a:pt x="175" y="102"/>
                      <a:pt x="175" y="102"/>
                    </a:cubicBezTo>
                    <a:cubicBezTo>
                      <a:pt x="175" y="102"/>
                      <a:pt x="175" y="102"/>
                      <a:pt x="175" y="102"/>
                    </a:cubicBezTo>
                    <a:cubicBezTo>
                      <a:pt x="175" y="102"/>
                      <a:pt x="176" y="102"/>
                      <a:pt x="176" y="102"/>
                    </a:cubicBezTo>
                    <a:cubicBezTo>
                      <a:pt x="176" y="102"/>
                      <a:pt x="176" y="102"/>
                      <a:pt x="176" y="102"/>
                    </a:cubicBezTo>
                    <a:cubicBezTo>
                      <a:pt x="176" y="102"/>
                      <a:pt x="176" y="103"/>
                      <a:pt x="177" y="103"/>
                    </a:cubicBezTo>
                    <a:cubicBezTo>
                      <a:pt x="177" y="103"/>
                      <a:pt x="177" y="103"/>
                      <a:pt x="176" y="102"/>
                    </a:cubicBezTo>
                    <a:cubicBezTo>
                      <a:pt x="177" y="103"/>
                      <a:pt x="177" y="102"/>
                      <a:pt x="177" y="102"/>
                    </a:cubicBezTo>
                    <a:cubicBezTo>
                      <a:pt x="177" y="102"/>
                      <a:pt x="177" y="102"/>
                      <a:pt x="177" y="102"/>
                    </a:cubicBezTo>
                    <a:cubicBezTo>
                      <a:pt x="177" y="103"/>
                      <a:pt x="178" y="103"/>
                      <a:pt x="178" y="102"/>
                    </a:cubicBezTo>
                    <a:cubicBezTo>
                      <a:pt x="178" y="102"/>
                      <a:pt x="178" y="102"/>
                      <a:pt x="179" y="102"/>
                    </a:cubicBezTo>
                    <a:cubicBezTo>
                      <a:pt x="179" y="103"/>
                      <a:pt x="179" y="103"/>
                      <a:pt x="179" y="103"/>
                    </a:cubicBezTo>
                    <a:cubicBezTo>
                      <a:pt x="179" y="103"/>
                      <a:pt x="179" y="103"/>
                      <a:pt x="179" y="103"/>
                    </a:cubicBezTo>
                    <a:cubicBezTo>
                      <a:pt x="179" y="103"/>
                      <a:pt x="179" y="103"/>
                      <a:pt x="179" y="103"/>
                    </a:cubicBezTo>
                    <a:cubicBezTo>
                      <a:pt x="179" y="103"/>
                      <a:pt x="179" y="103"/>
                      <a:pt x="179" y="103"/>
                    </a:cubicBezTo>
                    <a:cubicBezTo>
                      <a:pt x="179" y="103"/>
                      <a:pt x="180" y="103"/>
                      <a:pt x="180" y="102"/>
                    </a:cubicBezTo>
                    <a:cubicBezTo>
                      <a:pt x="180" y="103"/>
                      <a:pt x="181" y="103"/>
                      <a:pt x="181" y="103"/>
                    </a:cubicBezTo>
                    <a:cubicBezTo>
                      <a:pt x="181" y="103"/>
                      <a:pt x="181" y="103"/>
                      <a:pt x="181" y="102"/>
                    </a:cubicBezTo>
                    <a:cubicBezTo>
                      <a:pt x="181" y="102"/>
                      <a:pt x="181" y="102"/>
                      <a:pt x="181" y="102"/>
                    </a:cubicBezTo>
                    <a:cubicBezTo>
                      <a:pt x="181" y="102"/>
                      <a:pt x="180" y="102"/>
                      <a:pt x="180" y="102"/>
                    </a:cubicBezTo>
                    <a:cubicBezTo>
                      <a:pt x="180" y="102"/>
                      <a:pt x="180" y="102"/>
                      <a:pt x="180" y="102"/>
                    </a:cubicBezTo>
                    <a:cubicBezTo>
                      <a:pt x="180" y="102"/>
                      <a:pt x="181" y="102"/>
                      <a:pt x="181" y="102"/>
                    </a:cubicBezTo>
                    <a:cubicBezTo>
                      <a:pt x="181" y="102"/>
                      <a:pt x="181" y="102"/>
                      <a:pt x="181" y="102"/>
                    </a:cubicBezTo>
                    <a:cubicBezTo>
                      <a:pt x="181" y="102"/>
                      <a:pt x="181" y="102"/>
                      <a:pt x="181" y="102"/>
                    </a:cubicBezTo>
                    <a:cubicBezTo>
                      <a:pt x="181" y="102"/>
                      <a:pt x="181" y="102"/>
                      <a:pt x="181" y="102"/>
                    </a:cubicBezTo>
                    <a:cubicBezTo>
                      <a:pt x="182" y="102"/>
                      <a:pt x="182" y="102"/>
                      <a:pt x="182" y="102"/>
                    </a:cubicBezTo>
                    <a:cubicBezTo>
                      <a:pt x="182" y="102"/>
                      <a:pt x="182" y="102"/>
                      <a:pt x="182" y="102"/>
                    </a:cubicBezTo>
                    <a:cubicBezTo>
                      <a:pt x="182" y="102"/>
                      <a:pt x="182"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4" y="103"/>
                      <a:pt x="184" y="102"/>
                    </a:cubicBezTo>
                    <a:cubicBezTo>
                      <a:pt x="184" y="102"/>
                      <a:pt x="184" y="102"/>
                      <a:pt x="184" y="102"/>
                    </a:cubicBezTo>
                    <a:cubicBezTo>
                      <a:pt x="185" y="102"/>
                      <a:pt x="187" y="102"/>
                      <a:pt x="188" y="103"/>
                    </a:cubicBezTo>
                    <a:cubicBezTo>
                      <a:pt x="188" y="103"/>
                      <a:pt x="188" y="103"/>
                      <a:pt x="188" y="103"/>
                    </a:cubicBezTo>
                    <a:cubicBezTo>
                      <a:pt x="188" y="103"/>
                      <a:pt x="188" y="103"/>
                      <a:pt x="188" y="103"/>
                    </a:cubicBezTo>
                    <a:cubicBezTo>
                      <a:pt x="189" y="103"/>
                      <a:pt x="189" y="103"/>
                      <a:pt x="190" y="103"/>
                    </a:cubicBezTo>
                    <a:cubicBezTo>
                      <a:pt x="190" y="103"/>
                      <a:pt x="190" y="103"/>
                      <a:pt x="190" y="103"/>
                    </a:cubicBezTo>
                    <a:cubicBezTo>
                      <a:pt x="191" y="103"/>
                      <a:pt x="192" y="103"/>
                      <a:pt x="193" y="103"/>
                    </a:cubicBezTo>
                    <a:cubicBezTo>
                      <a:pt x="193" y="103"/>
                      <a:pt x="193" y="103"/>
                      <a:pt x="193" y="103"/>
                    </a:cubicBezTo>
                    <a:cubicBezTo>
                      <a:pt x="193" y="103"/>
                      <a:pt x="193" y="103"/>
                      <a:pt x="193" y="103"/>
                    </a:cubicBezTo>
                    <a:cubicBezTo>
                      <a:pt x="193" y="103"/>
                      <a:pt x="193" y="103"/>
                      <a:pt x="193" y="103"/>
                    </a:cubicBezTo>
                    <a:cubicBezTo>
                      <a:pt x="193" y="103"/>
                      <a:pt x="193" y="103"/>
                      <a:pt x="193" y="103"/>
                    </a:cubicBezTo>
                    <a:cubicBezTo>
                      <a:pt x="194" y="103"/>
                      <a:pt x="194" y="103"/>
                      <a:pt x="194" y="103"/>
                    </a:cubicBezTo>
                    <a:cubicBezTo>
                      <a:pt x="194" y="103"/>
                      <a:pt x="194" y="103"/>
                      <a:pt x="194" y="103"/>
                    </a:cubicBezTo>
                    <a:cubicBezTo>
                      <a:pt x="194" y="103"/>
                      <a:pt x="194" y="103"/>
                      <a:pt x="195" y="103"/>
                    </a:cubicBezTo>
                    <a:cubicBezTo>
                      <a:pt x="195" y="103"/>
                      <a:pt x="195" y="103"/>
                      <a:pt x="195" y="103"/>
                    </a:cubicBezTo>
                    <a:cubicBezTo>
                      <a:pt x="196" y="103"/>
                      <a:pt x="195" y="103"/>
                      <a:pt x="196" y="103"/>
                    </a:cubicBezTo>
                    <a:cubicBezTo>
                      <a:pt x="196" y="102"/>
                      <a:pt x="197" y="103"/>
                      <a:pt x="197" y="103"/>
                    </a:cubicBezTo>
                    <a:cubicBezTo>
                      <a:pt x="199" y="104"/>
                      <a:pt x="200" y="103"/>
                      <a:pt x="200" y="103"/>
                    </a:cubicBezTo>
                    <a:cubicBezTo>
                      <a:pt x="201" y="103"/>
                      <a:pt x="200" y="103"/>
                      <a:pt x="200" y="104"/>
                    </a:cubicBezTo>
                    <a:cubicBezTo>
                      <a:pt x="201" y="104"/>
                      <a:pt x="202" y="103"/>
                      <a:pt x="202" y="103"/>
                    </a:cubicBezTo>
                    <a:cubicBezTo>
                      <a:pt x="203" y="103"/>
                      <a:pt x="205" y="103"/>
                      <a:pt x="206" y="103"/>
                    </a:cubicBezTo>
                    <a:cubicBezTo>
                      <a:pt x="206" y="103"/>
                      <a:pt x="206" y="103"/>
                      <a:pt x="206" y="103"/>
                    </a:cubicBezTo>
                    <a:cubicBezTo>
                      <a:pt x="206" y="103"/>
                      <a:pt x="206" y="103"/>
                      <a:pt x="206" y="103"/>
                    </a:cubicBezTo>
                    <a:cubicBezTo>
                      <a:pt x="206" y="103"/>
                      <a:pt x="206" y="103"/>
                      <a:pt x="206" y="103"/>
                    </a:cubicBezTo>
                    <a:cubicBezTo>
                      <a:pt x="207" y="103"/>
                      <a:pt x="207" y="103"/>
                      <a:pt x="207" y="103"/>
                    </a:cubicBezTo>
                    <a:cubicBezTo>
                      <a:pt x="207" y="103"/>
                      <a:pt x="207" y="103"/>
                      <a:pt x="208" y="103"/>
                    </a:cubicBezTo>
                    <a:cubicBezTo>
                      <a:pt x="208" y="103"/>
                      <a:pt x="208" y="103"/>
                      <a:pt x="208" y="103"/>
                    </a:cubicBezTo>
                    <a:cubicBezTo>
                      <a:pt x="208" y="103"/>
                      <a:pt x="209" y="103"/>
                      <a:pt x="210" y="103"/>
                    </a:cubicBezTo>
                    <a:cubicBezTo>
                      <a:pt x="211" y="103"/>
                      <a:pt x="211" y="104"/>
                      <a:pt x="211" y="103"/>
                    </a:cubicBezTo>
                    <a:cubicBezTo>
                      <a:pt x="212" y="103"/>
                      <a:pt x="212" y="103"/>
                      <a:pt x="212" y="103"/>
                    </a:cubicBezTo>
                    <a:cubicBezTo>
                      <a:pt x="212" y="103"/>
                      <a:pt x="212" y="104"/>
                      <a:pt x="212" y="104"/>
                    </a:cubicBezTo>
                    <a:cubicBezTo>
                      <a:pt x="212" y="103"/>
                      <a:pt x="213" y="104"/>
                      <a:pt x="213" y="104"/>
                    </a:cubicBezTo>
                    <a:cubicBezTo>
                      <a:pt x="213" y="104"/>
                      <a:pt x="213" y="104"/>
                      <a:pt x="213" y="104"/>
                    </a:cubicBezTo>
                    <a:cubicBezTo>
                      <a:pt x="213" y="104"/>
                      <a:pt x="213" y="104"/>
                      <a:pt x="213" y="104"/>
                    </a:cubicBezTo>
                    <a:cubicBezTo>
                      <a:pt x="213" y="104"/>
                      <a:pt x="213" y="104"/>
                      <a:pt x="213" y="104"/>
                    </a:cubicBezTo>
                    <a:cubicBezTo>
                      <a:pt x="213"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1" y="104"/>
                      <a:pt x="211" y="104"/>
                      <a:pt x="211" y="104"/>
                    </a:cubicBezTo>
                    <a:cubicBezTo>
                      <a:pt x="211" y="104"/>
                      <a:pt x="211" y="104"/>
                      <a:pt x="210" y="104"/>
                    </a:cubicBezTo>
                    <a:cubicBezTo>
                      <a:pt x="210" y="104"/>
                      <a:pt x="210" y="104"/>
                      <a:pt x="210" y="104"/>
                    </a:cubicBezTo>
                    <a:cubicBezTo>
                      <a:pt x="210" y="104"/>
                      <a:pt x="209" y="104"/>
                      <a:pt x="209" y="104"/>
                    </a:cubicBezTo>
                    <a:cubicBezTo>
                      <a:pt x="209" y="104"/>
                      <a:pt x="209" y="104"/>
                      <a:pt x="209" y="104"/>
                    </a:cubicBezTo>
                    <a:cubicBezTo>
                      <a:pt x="209" y="104"/>
                      <a:pt x="209" y="104"/>
                      <a:pt x="209" y="104"/>
                    </a:cubicBezTo>
                    <a:cubicBezTo>
                      <a:pt x="209" y="104"/>
                      <a:pt x="208" y="104"/>
                      <a:pt x="208" y="104"/>
                    </a:cubicBezTo>
                    <a:cubicBezTo>
                      <a:pt x="208" y="104"/>
                      <a:pt x="208" y="104"/>
                      <a:pt x="208" y="104"/>
                    </a:cubicBezTo>
                    <a:cubicBezTo>
                      <a:pt x="208" y="104"/>
                      <a:pt x="208" y="104"/>
                      <a:pt x="208" y="104"/>
                    </a:cubicBezTo>
                    <a:cubicBezTo>
                      <a:pt x="208" y="104"/>
                      <a:pt x="208" y="104"/>
                      <a:pt x="208" y="104"/>
                    </a:cubicBezTo>
                    <a:cubicBezTo>
                      <a:pt x="208" y="104"/>
                      <a:pt x="208" y="104"/>
                      <a:pt x="208" y="104"/>
                    </a:cubicBezTo>
                    <a:cubicBezTo>
                      <a:pt x="207" y="104"/>
                      <a:pt x="207" y="104"/>
                      <a:pt x="207" y="104"/>
                    </a:cubicBezTo>
                    <a:cubicBezTo>
                      <a:pt x="207" y="104"/>
                      <a:pt x="206" y="104"/>
                      <a:pt x="206" y="104"/>
                    </a:cubicBezTo>
                    <a:cubicBezTo>
                      <a:pt x="206" y="104"/>
                      <a:pt x="206" y="104"/>
                      <a:pt x="206" y="104"/>
                    </a:cubicBezTo>
                    <a:cubicBezTo>
                      <a:pt x="205" y="104"/>
                      <a:pt x="204" y="104"/>
                      <a:pt x="204" y="104"/>
                    </a:cubicBezTo>
                    <a:cubicBezTo>
                      <a:pt x="204" y="104"/>
                      <a:pt x="204" y="104"/>
                      <a:pt x="204"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4" y="104"/>
                      <a:pt x="205"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5"/>
                      <a:pt x="207" y="105"/>
                      <a:pt x="208" y="104"/>
                    </a:cubicBezTo>
                    <a:cubicBezTo>
                      <a:pt x="208" y="105"/>
                      <a:pt x="207" y="105"/>
                      <a:pt x="208" y="105"/>
                    </a:cubicBezTo>
                    <a:cubicBezTo>
                      <a:pt x="208" y="105"/>
                      <a:pt x="208" y="105"/>
                      <a:pt x="208" y="105"/>
                    </a:cubicBezTo>
                    <a:cubicBezTo>
                      <a:pt x="208" y="105"/>
                      <a:pt x="208" y="105"/>
                      <a:pt x="208" y="105"/>
                    </a:cubicBezTo>
                    <a:cubicBezTo>
                      <a:pt x="208" y="105"/>
                      <a:pt x="208" y="105"/>
                      <a:pt x="208" y="105"/>
                    </a:cubicBezTo>
                    <a:cubicBezTo>
                      <a:pt x="208" y="105"/>
                      <a:pt x="209" y="105"/>
                      <a:pt x="209" y="104"/>
                    </a:cubicBezTo>
                    <a:cubicBezTo>
                      <a:pt x="209" y="104"/>
                      <a:pt x="210" y="104"/>
                      <a:pt x="210" y="104"/>
                    </a:cubicBezTo>
                    <a:cubicBezTo>
                      <a:pt x="210" y="104"/>
                      <a:pt x="210" y="104"/>
                      <a:pt x="210" y="104"/>
                    </a:cubicBezTo>
                    <a:cubicBezTo>
                      <a:pt x="210" y="104"/>
                      <a:pt x="211" y="104"/>
                      <a:pt x="211" y="104"/>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4"/>
                    </a:cubicBezTo>
                    <a:cubicBezTo>
                      <a:pt x="212" y="104"/>
                      <a:pt x="212" y="104"/>
                      <a:pt x="212" y="104"/>
                    </a:cubicBezTo>
                    <a:cubicBezTo>
                      <a:pt x="212" y="104"/>
                      <a:pt x="212" y="104"/>
                      <a:pt x="212" y="104"/>
                    </a:cubicBezTo>
                    <a:cubicBezTo>
                      <a:pt x="213" y="105"/>
                      <a:pt x="214" y="104"/>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5" y="105"/>
                      <a:pt x="216" y="105"/>
                      <a:pt x="216" y="105"/>
                    </a:cubicBezTo>
                    <a:cubicBezTo>
                      <a:pt x="217" y="105"/>
                      <a:pt x="217" y="105"/>
                      <a:pt x="217" y="105"/>
                    </a:cubicBezTo>
                    <a:cubicBezTo>
                      <a:pt x="217" y="105"/>
                      <a:pt x="217" y="105"/>
                      <a:pt x="217" y="105"/>
                    </a:cubicBezTo>
                    <a:cubicBezTo>
                      <a:pt x="218" y="105"/>
                      <a:pt x="219" y="105"/>
                      <a:pt x="220" y="105"/>
                    </a:cubicBezTo>
                    <a:cubicBezTo>
                      <a:pt x="220" y="105"/>
                      <a:pt x="220" y="105"/>
                      <a:pt x="220" y="105"/>
                    </a:cubicBezTo>
                    <a:cubicBezTo>
                      <a:pt x="220" y="105"/>
                      <a:pt x="220" y="105"/>
                      <a:pt x="220" y="105"/>
                    </a:cubicBezTo>
                    <a:cubicBezTo>
                      <a:pt x="221" y="105"/>
                      <a:pt x="221" y="105"/>
                      <a:pt x="222" y="105"/>
                    </a:cubicBezTo>
                    <a:cubicBezTo>
                      <a:pt x="222" y="105"/>
                      <a:pt x="222" y="105"/>
                      <a:pt x="222" y="105"/>
                    </a:cubicBezTo>
                    <a:cubicBezTo>
                      <a:pt x="223" y="105"/>
                      <a:pt x="223" y="105"/>
                      <a:pt x="223" y="105"/>
                    </a:cubicBezTo>
                    <a:cubicBezTo>
                      <a:pt x="225" y="105"/>
                      <a:pt x="227" y="105"/>
                      <a:pt x="229" y="105"/>
                    </a:cubicBezTo>
                    <a:cubicBezTo>
                      <a:pt x="229" y="105"/>
                      <a:pt x="230" y="105"/>
                      <a:pt x="230" y="105"/>
                    </a:cubicBezTo>
                    <a:cubicBezTo>
                      <a:pt x="230" y="105"/>
                      <a:pt x="230" y="105"/>
                      <a:pt x="230" y="105"/>
                    </a:cubicBezTo>
                    <a:cubicBezTo>
                      <a:pt x="231" y="105"/>
                      <a:pt x="231" y="105"/>
                      <a:pt x="232" y="105"/>
                    </a:cubicBezTo>
                    <a:cubicBezTo>
                      <a:pt x="232" y="105"/>
                      <a:pt x="232" y="105"/>
                      <a:pt x="232" y="105"/>
                    </a:cubicBezTo>
                    <a:cubicBezTo>
                      <a:pt x="232" y="105"/>
                      <a:pt x="233" y="105"/>
                      <a:pt x="233" y="105"/>
                    </a:cubicBezTo>
                    <a:cubicBezTo>
                      <a:pt x="233" y="105"/>
                      <a:pt x="233" y="105"/>
                      <a:pt x="234" y="105"/>
                    </a:cubicBezTo>
                    <a:cubicBezTo>
                      <a:pt x="234" y="105"/>
                      <a:pt x="234" y="105"/>
                      <a:pt x="234" y="105"/>
                    </a:cubicBezTo>
                    <a:cubicBezTo>
                      <a:pt x="234" y="105"/>
                      <a:pt x="234" y="105"/>
                      <a:pt x="234" y="105"/>
                    </a:cubicBezTo>
                    <a:cubicBezTo>
                      <a:pt x="235" y="105"/>
                      <a:pt x="235" y="105"/>
                      <a:pt x="236" y="105"/>
                    </a:cubicBezTo>
                    <a:cubicBezTo>
                      <a:pt x="236" y="105"/>
                      <a:pt x="236" y="105"/>
                      <a:pt x="236" y="105"/>
                    </a:cubicBezTo>
                    <a:cubicBezTo>
                      <a:pt x="237" y="105"/>
                      <a:pt x="237" y="105"/>
                      <a:pt x="237" y="105"/>
                    </a:cubicBezTo>
                    <a:cubicBezTo>
                      <a:pt x="237" y="105"/>
                      <a:pt x="237" y="105"/>
                      <a:pt x="237" y="105"/>
                    </a:cubicBezTo>
                    <a:cubicBezTo>
                      <a:pt x="237" y="105"/>
                      <a:pt x="237" y="105"/>
                      <a:pt x="237" y="105"/>
                    </a:cubicBezTo>
                    <a:cubicBezTo>
                      <a:pt x="237" y="105"/>
                      <a:pt x="237" y="105"/>
                      <a:pt x="238" y="105"/>
                    </a:cubicBezTo>
                    <a:cubicBezTo>
                      <a:pt x="238" y="105"/>
                      <a:pt x="238" y="106"/>
                      <a:pt x="239" y="105"/>
                    </a:cubicBezTo>
                    <a:cubicBezTo>
                      <a:pt x="239" y="105"/>
                      <a:pt x="239" y="105"/>
                      <a:pt x="239" y="105"/>
                    </a:cubicBezTo>
                    <a:cubicBezTo>
                      <a:pt x="239" y="105"/>
                      <a:pt x="239" y="106"/>
                      <a:pt x="239" y="105"/>
                    </a:cubicBezTo>
                    <a:cubicBezTo>
                      <a:pt x="239" y="105"/>
                      <a:pt x="239" y="105"/>
                      <a:pt x="239" y="105"/>
                    </a:cubicBezTo>
                    <a:cubicBezTo>
                      <a:pt x="240" y="105"/>
                      <a:pt x="240" y="105"/>
                      <a:pt x="240" y="106"/>
                    </a:cubicBezTo>
                    <a:cubicBezTo>
                      <a:pt x="240" y="106"/>
                      <a:pt x="240" y="106"/>
                      <a:pt x="241" y="106"/>
                    </a:cubicBezTo>
                    <a:cubicBezTo>
                      <a:pt x="241" y="106"/>
                      <a:pt x="241" y="106"/>
                      <a:pt x="241" y="106"/>
                    </a:cubicBezTo>
                    <a:cubicBezTo>
                      <a:pt x="241" y="105"/>
                      <a:pt x="241" y="106"/>
                      <a:pt x="241" y="106"/>
                    </a:cubicBezTo>
                    <a:cubicBezTo>
                      <a:pt x="241" y="106"/>
                      <a:pt x="241" y="106"/>
                      <a:pt x="241" y="106"/>
                    </a:cubicBezTo>
                    <a:cubicBezTo>
                      <a:pt x="242" y="106"/>
                      <a:pt x="242" y="106"/>
                      <a:pt x="242" y="106"/>
                    </a:cubicBezTo>
                    <a:cubicBezTo>
                      <a:pt x="242" y="106"/>
                      <a:pt x="242" y="106"/>
                      <a:pt x="242" y="106"/>
                    </a:cubicBezTo>
                    <a:cubicBezTo>
                      <a:pt x="242" y="106"/>
                      <a:pt x="242" y="106"/>
                      <a:pt x="242" y="106"/>
                    </a:cubicBezTo>
                    <a:cubicBezTo>
                      <a:pt x="242" y="106"/>
                      <a:pt x="242" y="106"/>
                      <a:pt x="242" y="106"/>
                    </a:cubicBezTo>
                    <a:cubicBezTo>
                      <a:pt x="242" y="106"/>
                      <a:pt x="243" y="106"/>
                      <a:pt x="243" y="106"/>
                    </a:cubicBezTo>
                    <a:cubicBezTo>
                      <a:pt x="243" y="106"/>
                      <a:pt x="244" y="106"/>
                      <a:pt x="244" y="106"/>
                    </a:cubicBezTo>
                    <a:cubicBezTo>
                      <a:pt x="244" y="106"/>
                      <a:pt x="244" y="106"/>
                      <a:pt x="244" y="106"/>
                    </a:cubicBezTo>
                    <a:cubicBezTo>
                      <a:pt x="246" y="106"/>
                      <a:pt x="248" y="105"/>
                      <a:pt x="250" y="106"/>
                    </a:cubicBezTo>
                    <a:close/>
                    <a:moveTo>
                      <a:pt x="256" y="102"/>
                    </a:moveTo>
                    <a:cubicBezTo>
                      <a:pt x="256" y="102"/>
                      <a:pt x="256" y="102"/>
                      <a:pt x="256" y="102"/>
                    </a:cubicBezTo>
                    <a:cubicBezTo>
                      <a:pt x="256" y="102"/>
                      <a:pt x="256" y="102"/>
                      <a:pt x="256" y="102"/>
                    </a:cubicBezTo>
                    <a:cubicBezTo>
                      <a:pt x="256" y="102"/>
                      <a:pt x="256" y="102"/>
                      <a:pt x="256" y="102"/>
                    </a:cubicBezTo>
                    <a:cubicBezTo>
                      <a:pt x="256" y="102"/>
                      <a:pt x="256" y="102"/>
                      <a:pt x="256" y="102"/>
                    </a:cubicBezTo>
                    <a:cubicBezTo>
                      <a:pt x="256" y="102"/>
                      <a:pt x="256" y="102"/>
                      <a:pt x="256" y="102"/>
                    </a:cubicBezTo>
                    <a:close/>
                    <a:moveTo>
                      <a:pt x="254" y="102"/>
                    </a:move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1"/>
                      <a:pt x="254" y="101"/>
                      <a:pt x="254" y="101"/>
                    </a:cubicBezTo>
                    <a:cubicBezTo>
                      <a:pt x="254" y="102"/>
                      <a:pt x="254" y="102"/>
                      <a:pt x="254" y="102"/>
                    </a:cubicBezTo>
                    <a:close/>
                    <a:moveTo>
                      <a:pt x="256" y="101"/>
                    </a:moveTo>
                    <a:cubicBezTo>
                      <a:pt x="256" y="102"/>
                      <a:pt x="255" y="101"/>
                      <a:pt x="254" y="101"/>
                    </a:cubicBezTo>
                    <a:cubicBezTo>
                      <a:pt x="254" y="101"/>
                      <a:pt x="254" y="101"/>
                      <a:pt x="254" y="101"/>
                    </a:cubicBezTo>
                    <a:cubicBezTo>
                      <a:pt x="254" y="101"/>
                      <a:pt x="254" y="101"/>
                      <a:pt x="254" y="101"/>
                    </a:cubicBezTo>
                    <a:cubicBezTo>
                      <a:pt x="254" y="101"/>
                      <a:pt x="255" y="101"/>
                      <a:pt x="255" y="101"/>
                    </a:cubicBezTo>
                    <a:cubicBezTo>
                      <a:pt x="255" y="101"/>
                      <a:pt x="256" y="101"/>
                      <a:pt x="256" y="101"/>
                    </a:cubicBezTo>
                    <a:close/>
                    <a:moveTo>
                      <a:pt x="265" y="93"/>
                    </a:moveTo>
                    <a:cubicBezTo>
                      <a:pt x="265" y="93"/>
                      <a:pt x="265" y="93"/>
                      <a:pt x="265" y="93"/>
                    </a:cubicBezTo>
                    <a:cubicBezTo>
                      <a:pt x="265" y="93"/>
                      <a:pt x="265" y="93"/>
                      <a:pt x="265" y="93"/>
                    </a:cubicBezTo>
                    <a:cubicBezTo>
                      <a:pt x="265" y="93"/>
                      <a:pt x="265" y="93"/>
                      <a:pt x="265" y="92"/>
                    </a:cubicBezTo>
                    <a:cubicBezTo>
                      <a:pt x="265" y="92"/>
                      <a:pt x="265" y="93"/>
                      <a:pt x="265" y="93"/>
                    </a:cubicBezTo>
                    <a:close/>
                    <a:moveTo>
                      <a:pt x="267" y="55"/>
                    </a:moveTo>
                    <a:cubicBezTo>
                      <a:pt x="268" y="55"/>
                      <a:pt x="268" y="55"/>
                      <a:pt x="268" y="55"/>
                    </a:cubicBezTo>
                    <a:cubicBezTo>
                      <a:pt x="268" y="55"/>
                      <a:pt x="268" y="55"/>
                      <a:pt x="267" y="55"/>
                    </a:cubicBezTo>
                    <a:cubicBezTo>
                      <a:pt x="267" y="55"/>
                      <a:pt x="267" y="55"/>
                      <a:pt x="267" y="55"/>
                    </a:cubicBezTo>
                    <a:cubicBezTo>
                      <a:pt x="267" y="55"/>
                      <a:pt x="267" y="55"/>
                      <a:pt x="267" y="55"/>
                    </a:cubicBezTo>
                    <a:cubicBezTo>
                      <a:pt x="267" y="55"/>
                      <a:pt x="267" y="55"/>
                      <a:pt x="267" y="55"/>
                    </a:cubicBezTo>
                    <a:cubicBezTo>
                      <a:pt x="267" y="55"/>
                      <a:pt x="267" y="55"/>
                      <a:pt x="267" y="55"/>
                    </a:cubicBezTo>
                    <a:close/>
                    <a:moveTo>
                      <a:pt x="267" y="55"/>
                    </a:moveTo>
                    <a:cubicBezTo>
                      <a:pt x="267" y="55"/>
                      <a:pt x="267" y="55"/>
                      <a:pt x="267" y="55"/>
                    </a:cubicBezTo>
                    <a:cubicBezTo>
                      <a:pt x="267" y="55"/>
                      <a:pt x="266" y="55"/>
                      <a:pt x="266" y="55"/>
                    </a:cubicBezTo>
                    <a:cubicBezTo>
                      <a:pt x="266" y="55"/>
                      <a:pt x="266" y="55"/>
                      <a:pt x="266" y="55"/>
                    </a:cubicBezTo>
                    <a:cubicBezTo>
                      <a:pt x="266" y="54"/>
                      <a:pt x="267" y="55"/>
                      <a:pt x="267" y="55"/>
                    </a:cubicBezTo>
                    <a:close/>
                    <a:moveTo>
                      <a:pt x="152" y="3"/>
                    </a:moveTo>
                    <a:cubicBezTo>
                      <a:pt x="152" y="3"/>
                      <a:pt x="152" y="3"/>
                      <a:pt x="152" y="3"/>
                    </a:cubicBezTo>
                    <a:cubicBezTo>
                      <a:pt x="152" y="3"/>
                      <a:pt x="152" y="4"/>
                      <a:pt x="152" y="4"/>
                    </a:cubicBezTo>
                    <a:cubicBezTo>
                      <a:pt x="152" y="4"/>
                      <a:pt x="152" y="4"/>
                      <a:pt x="152" y="4"/>
                    </a:cubicBezTo>
                    <a:cubicBezTo>
                      <a:pt x="152" y="4"/>
                      <a:pt x="152" y="3"/>
                      <a:pt x="152" y="3"/>
                    </a:cubicBezTo>
                    <a:cubicBezTo>
                      <a:pt x="152" y="3"/>
                      <a:pt x="152" y="3"/>
                      <a:pt x="152" y="3"/>
                    </a:cubicBezTo>
                    <a:close/>
                    <a:moveTo>
                      <a:pt x="101" y="2"/>
                    </a:moveTo>
                    <a:cubicBezTo>
                      <a:pt x="101" y="2"/>
                      <a:pt x="101" y="2"/>
                      <a:pt x="101" y="2"/>
                    </a:cubicBezTo>
                    <a:cubicBezTo>
                      <a:pt x="101" y="2"/>
                      <a:pt x="101" y="2"/>
                      <a:pt x="101" y="2"/>
                    </a:cubicBezTo>
                    <a:cubicBezTo>
                      <a:pt x="101" y="2"/>
                      <a:pt x="101" y="2"/>
                      <a:pt x="102" y="2"/>
                    </a:cubicBezTo>
                    <a:cubicBezTo>
                      <a:pt x="102" y="2"/>
                      <a:pt x="102" y="2"/>
                      <a:pt x="102" y="2"/>
                    </a:cubicBezTo>
                    <a:cubicBezTo>
                      <a:pt x="101" y="2"/>
                      <a:pt x="101" y="2"/>
                      <a:pt x="101" y="2"/>
                    </a:cubicBezTo>
                    <a:close/>
                    <a:moveTo>
                      <a:pt x="130" y="3"/>
                    </a:moveTo>
                    <a:cubicBezTo>
                      <a:pt x="130" y="3"/>
                      <a:pt x="131" y="3"/>
                      <a:pt x="131" y="3"/>
                    </a:cubicBezTo>
                    <a:cubicBezTo>
                      <a:pt x="131" y="3"/>
                      <a:pt x="131" y="3"/>
                      <a:pt x="131" y="3"/>
                    </a:cubicBezTo>
                    <a:cubicBezTo>
                      <a:pt x="131" y="3"/>
                      <a:pt x="131" y="4"/>
                      <a:pt x="131" y="4"/>
                    </a:cubicBezTo>
                    <a:cubicBezTo>
                      <a:pt x="131" y="4"/>
                      <a:pt x="131" y="4"/>
                      <a:pt x="131" y="4"/>
                    </a:cubicBezTo>
                    <a:cubicBezTo>
                      <a:pt x="131" y="4"/>
                      <a:pt x="130" y="4"/>
                      <a:pt x="130" y="4"/>
                    </a:cubicBezTo>
                    <a:cubicBezTo>
                      <a:pt x="130" y="4"/>
                      <a:pt x="130" y="4"/>
                      <a:pt x="130" y="4"/>
                    </a:cubicBezTo>
                    <a:cubicBezTo>
                      <a:pt x="130" y="3"/>
                      <a:pt x="129" y="4"/>
                      <a:pt x="129" y="3"/>
                    </a:cubicBezTo>
                    <a:cubicBezTo>
                      <a:pt x="130" y="3"/>
                      <a:pt x="130" y="3"/>
                      <a:pt x="130" y="3"/>
                    </a:cubicBezTo>
                    <a:close/>
                    <a:moveTo>
                      <a:pt x="125" y="3"/>
                    </a:moveTo>
                    <a:cubicBezTo>
                      <a:pt x="125" y="3"/>
                      <a:pt x="125" y="3"/>
                      <a:pt x="125" y="3"/>
                    </a:cubicBezTo>
                    <a:cubicBezTo>
                      <a:pt x="125" y="3"/>
                      <a:pt x="125" y="3"/>
                      <a:pt x="125" y="3"/>
                    </a:cubicBezTo>
                    <a:cubicBezTo>
                      <a:pt x="125" y="4"/>
                      <a:pt x="124" y="4"/>
                      <a:pt x="124" y="3"/>
                    </a:cubicBezTo>
                    <a:cubicBezTo>
                      <a:pt x="124" y="3"/>
                      <a:pt x="124" y="3"/>
                      <a:pt x="125" y="3"/>
                    </a:cubicBezTo>
                    <a:close/>
                    <a:moveTo>
                      <a:pt x="119" y="4"/>
                    </a:moveTo>
                    <a:cubicBezTo>
                      <a:pt x="119" y="4"/>
                      <a:pt x="119" y="4"/>
                      <a:pt x="119" y="4"/>
                    </a:cubicBezTo>
                    <a:cubicBezTo>
                      <a:pt x="119" y="4"/>
                      <a:pt x="119" y="3"/>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20" y="4"/>
                      <a:pt x="120" y="4"/>
                    </a:cubicBezTo>
                    <a:cubicBezTo>
                      <a:pt x="120" y="4"/>
                      <a:pt x="120" y="4"/>
                      <a:pt x="120" y="4"/>
                    </a:cubicBezTo>
                    <a:cubicBezTo>
                      <a:pt x="120" y="4"/>
                      <a:pt x="120" y="4"/>
                      <a:pt x="119" y="4"/>
                    </a:cubicBezTo>
                    <a:cubicBezTo>
                      <a:pt x="119" y="4"/>
                      <a:pt x="119" y="4"/>
                      <a:pt x="119" y="4"/>
                    </a:cubicBezTo>
                    <a:close/>
                    <a:moveTo>
                      <a:pt x="127" y="4"/>
                    </a:moveTo>
                    <a:cubicBezTo>
                      <a:pt x="127" y="4"/>
                      <a:pt x="127" y="4"/>
                      <a:pt x="126" y="4"/>
                    </a:cubicBezTo>
                    <a:cubicBezTo>
                      <a:pt x="127" y="3"/>
                      <a:pt x="128" y="4"/>
                      <a:pt x="129" y="4"/>
                    </a:cubicBezTo>
                    <a:cubicBezTo>
                      <a:pt x="129" y="4"/>
                      <a:pt x="128" y="4"/>
                      <a:pt x="129" y="4"/>
                    </a:cubicBezTo>
                    <a:cubicBezTo>
                      <a:pt x="128" y="4"/>
                      <a:pt x="127" y="3"/>
                      <a:pt x="127" y="4"/>
                    </a:cubicBezTo>
                    <a:close/>
                    <a:moveTo>
                      <a:pt x="130" y="4"/>
                    </a:moveTo>
                    <a:cubicBezTo>
                      <a:pt x="130" y="4"/>
                      <a:pt x="130" y="4"/>
                      <a:pt x="131" y="4"/>
                    </a:cubicBezTo>
                    <a:cubicBezTo>
                      <a:pt x="130" y="4"/>
                      <a:pt x="130" y="4"/>
                      <a:pt x="130" y="4"/>
                    </a:cubicBezTo>
                    <a:cubicBezTo>
                      <a:pt x="130" y="4"/>
                      <a:pt x="130" y="4"/>
                      <a:pt x="130" y="4"/>
                    </a:cubicBezTo>
                    <a:close/>
                    <a:moveTo>
                      <a:pt x="100" y="4"/>
                    </a:moveTo>
                    <a:cubicBezTo>
                      <a:pt x="100" y="4"/>
                      <a:pt x="100" y="4"/>
                      <a:pt x="100" y="4"/>
                    </a:cubicBezTo>
                    <a:cubicBezTo>
                      <a:pt x="100" y="4"/>
                      <a:pt x="100" y="4"/>
                      <a:pt x="100" y="4"/>
                    </a:cubicBezTo>
                    <a:cubicBezTo>
                      <a:pt x="100" y="4"/>
                      <a:pt x="100" y="4"/>
                      <a:pt x="100" y="4"/>
                    </a:cubicBezTo>
                    <a:cubicBezTo>
                      <a:pt x="100" y="4"/>
                      <a:pt x="100" y="4"/>
                      <a:pt x="100" y="4"/>
                    </a:cubicBezTo>
                    <a:cubicBezTo>
                      <a:pt x="100" y="4"/>
                      <a:pt x="100" y="4"/>
                      <a:pt x="100" y="4"/>
                    </a:cubicBezTo>
                    <a:close/>
                    <a:moveTo>
                      <a:pt x="65" y="2"/>
                    </a:moveTo>
                    <a:cubicBezTo>
                      <a:pt x="65" y="2"/>
                      <a:pt x="65" y="2"/>
                      <a:pt x="65" y="2"/>
                    </a:cubicBezTo>
                    <a:cubicBezTo>
                      <a:pt x="65" y="2"/>
                      <a:pt x="65" y="2"/>
                      <a:pt x="65" y="2"/>
                    </a:cubicBezTo>
                    <a:cubicBezTo>
                      <a:pt x="65" y="2"/>
                      <a:pt x="65" y="2"/>
                      <a:pt x="65" y="2"/>
                    </a:cubicBezTo>
                    <a:cubicBezTo>
                      <a:pt x="65" y="2"/>
                      <a:pt x="65" y="2"/>
                      <a:pt x="66" y="2"/>
                    </a:cubicBezTo>
                    <a:cubicBezTo>
                      <a:pt x="66" y="2"/>
                      <a:pt x="66" y="2"/>
                      <a:pt x="66" y="2"/>
                    </a:cubicBezTo>
                    <a:cubicBezTo>
                      <a:pt x="66" y="2"/>
                      <a:pt x="66" y="2"/>
                      <a:pt x="65" y="2"/>
                    </a:cubicBezTo>
                    <a:cubicBezTo>
                      <a:pt x="65" y="2"/>
                      <a:pt x="65" y="2"/>
                      <a:pt x="65" y="2"/>
                    </a:cubicBezTo>
                    <a:cubicBezTo>
                      <a:pt x="65" y="2"/>
                      <a:pt x="65" y="2"/>
                      <a:pt x="65" y="2"/>
                    </a:cubicBezTo>
                    <a:cubicBezTo>
                      <a:pt x="65" y="2"/>
                      <a:pt x="65" y="2"/>
                      <a:pt x="65" y="2"/>
                    </a:cubicBezTo>
                    <a:close/>
                    <a:moveTo>
                      <a:pt x="45" y="1"/>
                    </a:moveTo>
                    <a:cubicBezTo>
                      <a:pt x="45" y="1"/>
                      <a:pt x="45" y="0"/>
                      <a:pt x="45" y="0"/>
                    </a:cubicBezTo>
                    <a:cubicBezTo>
                      <a:pt x="45" y="0"/>
                      <a:pt x="45" y="0"/>
                      <a:pt x="45" y="0"/>
                    </a:cubicBezTo>
                    <a:cubicBezTo>
                      <a:pt x="46" y="0"/>
                      <a:pt x="46" y="0"/>
                      <a:pt x="46" y="1"/>
                    </a:cubicBezTo>
                    <a:cubicBezTo>
                      <a:pt x="46" y="1"/>
                      <a:pt x="46" y="1"/>
                      <a:pt x="46" y="1"/>
                    </a:cubicBezTo>
                    <a:cubicBezTo>
                      <a:pt x="46" y="1"/>
                      <a:pt x="46" y="1"/>
                      <a:pt x="45" y="1"/>
                    </a:cubicBezTo>
                    <a:close/>
                    <a:moveTo>
                      <a:pt x="48" y="1"/>
                    </a:moveTo>
                    <a:cubicBezTo>
                      <a:pt x="48" y="1"/>
                      <a:pt x="48" y="1"/>
                      <a:pt x="48" y="1"/>
                    </a:cubicBezTo>
                    <a:cubicBezTo>
                      <a:pt x="48" y="1"/>
                      <a:pt x="48" y="1"/>
                      <a:pt x="48" y="1"/>
                    </a:cubicBezTo>
                    <a:close/>
                    <a:moveTo>
                      <a:pt x="48" y="1"/>
                    </a:moveTo>
                    <a:cubicBezTo>
                      <a:pt x="48" y="1"/>
                      <a:pt x="48" y="1"/>
                      <a:pt x="48" y="1"/>
                    </a:cubicBezTo>
                    <a:cubicBezTo>
                      <a:pt x="48" y="1"/>
                      <a:pt x="48" y="1"/>
                      <a:pt x="48" y="1"/>
                    </a:cubicBezTo>
                    <a:cubicBezTo>
                      <a:pt x="48" y="1"/>
                      <a:pt x="48" y="1"/>
                      <a:pt x="48" y="1"/>
                    </a:cubicBezTo>
                    <a:cubicBezTo>
                      <a:pt x="48" y="1"/>
                      <a:pt x="48" y="1"/>
                      <a:pt x="48" y="1"/>
                    </a:cubicBezTo>
                    <a:close/>
                    <a:moveTo>
                      <a:pt x="45" y="1"/>
                    </a:moveTo>
                    <a:cubicBezTo>
                      <a:pt x="45" y="1"/>
                      <a:pt x="45" y="1"/>
                      <a:pt x="45" y="1"/>
                    </a:cubicBezTo>
                    <a:cubicBezTo>
                      <a:pt x="46" y="1"/>
                      <a:pt x="46" y="1"/>
                      <a:pt x="46" y="1"/>
                    </a:cubicBezTo>
                    <a:cubicBezTo>
                      <a:pt x="46" y="1"/>
                      <a:pt x="46" y="1"/>
                      <a:pt x="46" y="1"/>
                    </a:cubicBezTo>
                    <a:cubicBezTo>
                      <a:pt x="46" y="1"/>
                      <a:pt x="45" y="1"/>
                      <a:pt x="45" y="1"/>
                    </a:cubicBezTo>
                    <a:close/>
                    <a:moveTo>
                      <a:pt x="39" y="1"/>
                    </a:moveTo>
                    <a:cubicBezTo>
                      <a:pt x="39" y="1"/>
                      <a:pt x="39" y="1"/>
                      <a:pt x="40" y="1"/>
                    </a:cubicBezTo>
                    <a:cubicBezTo>
                      <a:pt x="39" y="1"/>
                      <a:pt x="39" y="1"/>
                      <a:pt x="39" y="1"/>
                    </a:cubicBezTo>
                    <a:cubicBezTo>
                      <a:pt x="39" y="1"/>
                      <a:pt x="39" y="1"/>
                      <a:pt x="39" y="1"/>
                    </a:cubicBezTo>
                    <a:close/>
                    <a:moveTo>
                      <a:pt x="42" y="2"/>
                    </a:moveTo>
                    <a:cubicBezTo>
                      <a:pt x="42" y="2"/>
                      <a:pt x="42" y="2"/>
                      <a:pt x="42" y="2"/>
                    </a:cubicBezTo>
                    <a:cubicBezTo>
                      <a:pt x="42" y="2"/>
                      <a:pt x="42" y="2"/>
                      <a:pt x="41" y="2"/>
                    </a:cubicBezTo>
                    <a:cubicBezTo>
                      <a:pt x="41" y="1"/>
                      <a:pt x="41" y="1"/>
                      <a:pt x="41" y="1"/>
                    </a:cubicBezTo>
                    <a:cubicBezTo>
                      <a:pt x="41" y="1"/>
                      <a:pt x="41" y="1"/>
                      <a:pt x="41" y="1"/>
                    </a:cubicBezTo>
                    <a:cubicBezTo>
                      <a:pt x="42" y="1"/>
                      <a:pt x="42" y="1"/>
                      <a:pt x="42" y="1"/>
                    </a:cubicBezTo>
                    <a:cubicBezTo>
                      <a:pt x="42" y="1"/>
                      <a:pt x="42" y="1"/>
                      <a:pt x="42" y="1"/>
                    </a:cubicBezTo>
                    <a:lnTo>
                      <a:pt x="42" y="2"/>
                    </a:lnTo>
                    <a:close/>
                    <a:moveTo>
                      <a:pt x="53" y="1"/>
                    </a:moveTo>
                    <a:cubicBezTo>
                      <a:pt x="53" y="1"/>
                      <a:pt x="53" y="1"/>
                      <a:pt x="53" y="1"/>
                    </a:cubicBezTo>
                    <a:cubicBezTo>
                      <a:pt x="53" y="1"/>
                      <a:pt x="53" y="1"/>
                      <a:pt x="53" y="1"/>
                    </a:cubicBezTo>
                    <a:cubicBezTo>
                      <a:pt x="53" y="1"/>
                      <a:pt x="53" y="1"/>
                      <a:pt x="53" y="1"/>
                    </a:cubicBezTo>
                    <a:cubicBezTo>
                      <a:pt x="53" y="1"/>
                      <a:pt x="53" y="1"/>
                      <a:pt x="53" y="1"/>
                    </a:cubicBezTo>
                    <a:cubicBezTo>
                      <a:pt x="53" y="2"/>
                      <a:pt x="53" y="2"/>
                      <a:pt x="53" y="1"/>
                    </a:cubicBezTo>
                    <a:close/>
                    <a:moveTo>
                      <a:pt x="60" y="2"/>
                    </a:moveTo>
                    <a:cubicBezTo>
                      <a:pt x="60" y="2"/>
                      <a:pt x="60" y="2"/>
                      <a:pt x="60" y="2"/>
                    </a:cubicBezTo>
                    <a:cubicBezTo>
                      <a:pt x="60" y="2"/>
                      <a:pt x="60" y="2"/>
                      <a:pt x="60" y="2"/>
                    </a:cubicBezTo>
                    <a:cubicBezTo>
                      <a:pt x="60" y="2"/>
                      <a:pt x="60" y="2"/>
                      <a:pt x="60" y="2"/>
                    </a:cubicBezTo>
                    <a:cubicBezTo>
                      <a:pt x="60" y="2"/>
                      <a:pt x="60" y="2"/>
                      <a:pt x="61" y="2"/>
                    </a:cubicBezTo>
                    <a:cubicBezTo>
                      <a:pt x="61" y="2"/>
                      <a:pt x="61" y="2"/>
                      <a:pt x="61" y="2"/>
                    </a:cubicBezTo>
                    <a:cubicBezTo>
                      <a:pt x="61" y="2"/>
                      <a:pt x="61" y="2"/>
                      <a:pt x="61" y="2"/>
                    </a:cubicBezTo>
                    <a:cubicBezTo>
                      <a:pt x="61" y="2"/>
                      <a:pt x="61" y="2"/>
                      <a:pt x="61" y="2"/>
                    </a:cubicBezTo>
                    <a:cubicBezTo>
                      <a:pt x="61" y="2"/>
                      <a:pt x="60" y="2"/>
                      <a:pt x="60" y="2"/>
                    </a:cubicBezTo>
                    <a:close/>
                    <a:moveTo>
                      <a:pt x="70" y="3"/>
                    </a:moveTo>
                    <a:cubicBezTo>
                      <a:pt x="70" y="3"/>
                      <a:pt x="70" y="3"/>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3"/>
                      <a:pt x="70" y="3"/>
                      <a:pt x="70" y="3"/>
                    </a:cubicBezTo>
                    <a:cubicBezTo>
                      <a:pt x="70" y="3"/>
                      <a:pt x="70" y="3"/>
                      <a:pt x="70" y="3"/>
                    </a:cubicBezTo>
                    <a:cubicBezTo>
                      <a:pt x="70" y="3"/>
                      <a:pt x="70" y="3"/>
                      <a:pt x="70" y="3"/>
                    </a:cubicBezTo>
                    <a:close/>
                    <a:moveTo>
                      <a:pt x="70" y="3"/>
                    </a:moveTo>
                    <a:cubicBezTo>
                      <a:pt x="70" y="3"/>
                      <a:pt x="70" y="3"/>
                      <a:pt x="70" y="3"/>
                    </a:cubicBezTo>
                    <a:cubicBezTo>
                      <a:pt x="70" y="3"/>
                      <a:pt x="71" y="3"/>
                      <a:pt x="71" y="3"/>
                    </a:cubicBezTo>
                    <a:cubicBezTo>
                      <a:pt x="71" y="3"/>
                      <a:pt x="70" y="3"/>
                      <a:pt x="70" y="3"/>
                    </a:cubicBezTo>
                    <a:close/>
                    <a:moveTo>
                      <a:pt x="57" y="4"/>
                    </a:moveTo>
                    <a:cubicBezTo>
                      <a:pt x="57" y="4"/>
                      <a:pt x="57" y="4"/>
                      <a:pt x="57" y="4"/>
                    </a:cubicBezTo>
                    <a:cubicBezTo>
                      <a:pt x="57" y="3"/>
                      <a:pt x="57" y="3"/>
                      <a:pt x="57" y="4"/>
                    </a:cubicBezTo>
                    <a:cubicBezTo>
                      <a:pt x="57" y="4"/>
                      <a:pt x="57" y="4"/>
                      <a:pt x="57" y="4"/>
                    </a:cubicBezTo>
                    <a:close/>
                    <a:moveTo>
                      <a:pt x="44" y="3"/>
                    </a:move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lose/>
                    <a:moveTo>
                      <a:pt x="37" y="4"/>
                    </a:moveTo>
                    <a:cubicBezTo>
                      <a:pt x="37" y="4"/>
                      <a:pt x="37" y="4"/>
                      <a:pt x="36" y="4"/>
                    </a:cubicBezTo>
                    <a:cubicBezTo>
                      <a:pt x="36" y="4"/>
                      <a:pt x="36" y="4"/>
                      <a:pt x="36"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lose/>
                    <a:moveTo>
                      <a:pt x="37" y="4"/>
                    </a:moveTo>
                    <a:cubicBezTo>
                      <a:pt x="37" y="4"/>
                      <a:pt x="37" y="4"/>
                      <a:pt x="37" y="4"/>
                    </a:cubicBezTo>
                    <a:cubicBezTo>
                      <a:pt x="37" y="4"/>
                      <a:pt x="37" y="4"/>
                      <a:pt x="37" y="4"/>
                    </a:cubicBezTo>
                    <a:cubicBezTo>
                      <a:pt x="37" y="4"/>
                      <a:pt x="37" y="4"/>
                      <a:pt x="37" y="4"/>
                    </a:cubicBezTo>
                    <a:close/>
                    <a:moveTo>
                      <a:pt x="39" y="4"/>
                    </a:move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37" y="5"/>
                    </a:moveTo>
                    <a:cubicBezTo>
                      <a:pt x="37" y="5"/>
                      <a:pt x="37" y="5"/>
                      <a:pt x="37" y="5"/>
                    </a:cubicBezTo>
                    <a:cubicBezTo>
                      <a:pt x="37" y="5"/>
                      <a:pt x="37" y="5"/>
                      <a:pt x="37" y="4"/>
                    </a:cubicBezTo>
                    <a:cubicBezTo>
                      <a:pt x="37" y="4"/>
                      <a:pt x="37" y="4"/>
                      <a:pt x="37" y="4"/>
                    </a:cubicBezTo>
                    <a:cubicBezTo>
                      <a:pt x="38" y="4"/>
                      <a:pt x="38" y="4"/>
                      <a:pt x="38" y="5"/>
                    </a:cubicBezTo>
                    <a:cubicBezTo>
                      <a:pt x="38" y="5"/>
                      <a:pt x="37" y="5"/>
                      <a:pt x="37" y="5"/>
                    </a:cubicBezTo>
                    <a:close/>
                    <a:moveTo>
                      <a:pt x="38" y="4"/>
                    </a:moveTo>
                    <a:cubicBezTo>
                      <a:pt x="39" y="5"/>
                      <a:pt x="39" y="4"/>
                      <a:pt x="39" y="5"/>
                    </a:cubicBezTo>
                    <a:cubicBezTo>
                      <a:pt x="39" y="5"/>
                      <a:pt x="38" y="5"/>
                      <a:pt x="38" y="4"/>
                    </a:cubicBezTo>
                    <a:close/>
                    <a:moveTo>
                      <a:pt x="32" y="3"/>
                    </a:moveTo>
                    <a:cubicBezTo>
                      <a:pt x="32" y="3"/>
                      <a:pt x="32" y="3"/>
                      <a:pt x="32" y="3"/>
                    </a:cubicBezTo>
                    <a:cubicBezTo>
                      <a:pt x="32" y="3"/>
                      <a:pt x="32" y="3"/>
                      <a:pt x="32" y="3"/>
                    </a:cubicBezTo>
                    <a:cubicBezTo>
                      <a:pt x="32" y="3"/>
                      <a:pt x="32" y="3"/>
                      <a:pt x="32" y="3"/>
                    </a:cubicBezTo>
                    <a:close/>
                    <a:moveTo>
                      <a:pt x="14" y="3"/>
                    </a:moveTo>
                    <a:cubicBezTo>
                      <a:pt x="13" y="3"/>
                      <a:pt x="13"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4" y="3"/>
                    </a:cubicBezTo>
                    <a:cubicBezTo>
                      <a:pt x="14" y="3"/>
                      <a:pt x="14" y="3"/>
                      <a:pt x="14" y="3"/>
                    </a:cubicBezTo>
                    <a:cubicBezTo>
                      <a:pt x="14" y="3"/>
                      <a:pt x="14" y="3"/>
                      <a:pt x="14" y="3"/>
                    </a:cubicBezTo>
                    <a:close/>
                    <a:moveTo>
                      <a:pt x="14" y="3"/>
                    </a:moveTo>
                    <a:cubicBezTo>
                      <a:pt x="14" y="3"/>
                      <a:pt x="14" y="3"/>
                      <a:pt x="14" y="3"/>
                    </a:cubicBezTo>
                    <a:cubicBezTo>
                      <a:pt x="15" y="3"/>
                      <a:pt x="15" y="3"/>
                      <a:pt x="15" y="3"/>
                    </a:cubicBezTo>
                    <a:cubicBezTo>
                      <a:pt x="15" y="3"/>
                      <a:pt x="15" y="3"/>
                      <a:pt x="15" y="3"/>
                    </a:cubicBezTo>
                    <a:cubicBezTo>
                      <a:pt x="15" y="3"/>
                      <a:pt x="15" y="3"/>
                      <a:pt x="15" y="3"/>
                    </a:cubicBezTo>
                    <a:cubicBezTo>
                      <a:pt x="15" y="3"/>
                      <a:pt x="15" y="3"/>
                      <a:pt x="14" y="3"/>
                    </a:cubicBezTo>
                    <a:close/>
                    <a:moveTo>
                      <a:pt x="26" y="4"/>
                    </a:moveTo>
                    <a:cubicBezTo>
                      <a:pt x="26" y="4"/>
                      <a:pt x="26" y="4"/>
                      <a:pt x="26" y="4"/>
                    </a:cubicBezTo>
                    <a:cubicBezTo>
                      <a:pt x="26" y="4"/>
                      <a:pt x="26" y="4"/>
                      <a:pt x="26" y="4"/>
                    </a:cubicBezTo>
                    <a:close/>
                    <a:moveTo>
                      <a:pt x="43" y="5"/>
                    </a:moveTo>
                    <a:cubicBezTo>
                      <a:pt x="43" y="5"/>
                      <a:pt x="44" y="5"/>
                      <a:pt x="44" y="5"/>
                    </a:cubicBezTo>
                    <a:cubicBezTo>
                      <a:pt x="44" y="5"/>
                      <a:pt x="43" y="5"/>
                      <a:pt x="43" y="5"/>
                    </a:cubicBezTo>
                    <a:close/>
                    <a:moveTo>
                      <a:pt x="46" y="5"/>
                    </a:moveTo>
                    <a:cubicBezTo>
                      <a:pt x="46" y="5"/>
                      <a:pt x="46" y="5"/>
                      <a:pt x="46" y="5"/>
                    </a:cubicBezTo>
                    <a:cubicBezTo>
                      <a:pt x="46" y="5"/>
                      <a:pt x="46" y="5"/>
                      <a:pt x="46" y="5"/>
                    </a:cubicBezTo>
                    <a:close/>
                    <a:moveTo>
                      <a:pt x="48" y="6"/>
                    </a:moveTo>
                    <a:cubicBezTo>
                      <a:pt x="48" y="6"/>
                      <a:pt x="48" y="5"/>
                      <a:pt x="48" y="5"/>
                    </a:cubicBezTo>
                    <a:cubicBezTo>
                      <a:pt x="47" y="5"/>
                      <a:pt x="47" y="5"/>
                      <a:pt x="47" y="5"/>
                    </a:cubicBezTo>
                    <a:cubicBezTo>
                      <a:pt x="47" y="5"/>
                      <a:pt x="48" y="5"/>
                      <a:pt x="49" y="5"/>
                    </a:cubicBezTo>
                    <a:cubicBezTo>
                      <a:pt x="49" y="5"/>
                      <a:pt x="49" y="6"/>
                      <a:pt x="49" y="6"/>
                    </a:cubicBezTo>
                    <a:cubicBezTo>
                      <a:pt x="48" y="6"/>
                      <a:pt x="49" y="6"/>
                      <a:pt x="49" y="6"/>
                    </a:cubicBezTo>
                    <a:cubicBezTo>
                      <a:pt x="48" y="5"/>
                      <a:pt x="48" y="6"/>
                      <a:pt x="48" y="6"/>
                    </a:cubicBezTo>
                    <a:close/>
                    <a:moveTo>
                      <a:pt x="50" y="6"/>
                    </a:moveTo>
                    <a:cubicBezTo>
                      <a:pt x="51" y="5"/>
                      <a:pt x="51" y="6"/>
                      <a:pt x="51" y="6"/>
                    </a:cubicBezTo>
                    <a:cubicBezTo>
                      <a:pt x="52" y="6"/>
                      <a:pt x="52" y="6"/>
                      <a:pt x="52" y="6"/>
                    </a:cubicBezTo>
                    <a:cubicBezTo>
                      <a:pt x="52" y="6"/>
                      <a:pt x="51" y="6"/>
                      <a:pt x="51" y="6"/>
                    </a:cubicBezTo>
                    <a:cubicBezTo>
                      <a:pt x="51" y="6"/>
                      <a:pt x="51" y="6"/>
                      <a:pt x="51" y="6"/>
                    </a:cubicBezTo>
                    <a:cubicBezTo>
                      <a:pt x="51" y="6"/>
                      <a:pt x="51" y="6"/>
                      <a:pt x="52" y="6"/>
                    </a:cubicBezTo>
                    <a:cubicBezTo>
                      <a:pt x="51" y="6"/>
                      <a:pt x="51" y="6"/>
                      <a:pt x="51" y="6"/>
                    </a:cubicBezTo>
                    <a:cubicBezTo>
                      <a:pt x="51" y="6"/>
                      <a:pt x="51" y="6"/>
                      <a:pt x="50" y="6"/>
                    </a:cubicBezTo>
                    <a:close/>
                    <a:moveTo>
                      <a:pt x="52" y="6"/>
                    </a:move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3" y="6"/>
                    </a:cubicBezTo>
                    <a:cubicBezTo>
                      <a:pt x="53" y="6"/>
                      <a:pt x="52" y="6"/>
                      <a:pt x="52" y="6"/>
                    </a:cubicBezTo>
                    <a:close/>
                    <a:moveTo>
                      <a:pt x="65" y="6"/>
                    </a:moveTo>
                    <a:cubicBezTo>
                      <a:pt x="65" y="6"/>
                      <a:pt x="65" y="6"/>
                      <a:pt x="65" y="6"/>
                    </a:cubicBezTo>
                    <a:cubicBezTo>
                      <a:pt x="65" y="6"/>
                      <a:pt x="65" y="6"/>
                      <a:pt x="65" y="6"/>
                    </a:cubicBezTo>
                    <a:cubicBezTo>
                      <a:pt x="65" y="6"/>
                      <a:pt x="65" y="6"/>
                      <a:pt x="65" y="6"/>
                    </a:cubicBezTo>
                    <a:cubicBezTo>
                      <a:pt x="65" y="6"/>
                      <a:pt x="65" y="6"/>
                      <a:pt x="65" y="6"/>
                    </a:cubicBezTo>
                    <a:close/>
                    <a:moveTo>
                      <a:pt x="66" y="10"/>
                    </a:moveTo>
                    <a:cubicBezTo>
                      <a:pt x="67" y="9"/>
                      <a:pt x="68" y="10"/>
                      <a:pt x="69" y="10"/>
                    </a:cubicBezTo>
                    <a:cubicBezTo>
                      <a:pt x="68" y="10"/>
                      <a:pt x="67" y="10"/>
                      <a:pt x="66" y="10"/>
                    </a:cubicBezTo>
                    <a:close/>
                    <a:moveTo>
                      <a:pt x="61" y="9"/>
                    </a:moveTo>
                    <a:cubicBezTo>
                      <a:pt x="61" y="9"/>
                      <a:pt x="62" y="9"/>
                      <a:pt x="62" y="9"/>
                    </a:cubicBezTo>
                    <a:cubicBezTo>
                      <a:pt x="62" y="9"/>
                      <a:pt x="62" y="9"/>
                      <a:pt x="62" y="9"/>
                    </a:cubicBezTo>
                    <a:cubicBezTo>
                      <a:pt x="63" y="9"/>
                      <a:pt x="63" y="9"/>
                      <a:pt x="63" y="9"/>
                    </a:cubicBezTo>
                    <a:cubicBezTo>
                      <a:pt x="63" y="9"/>
                      <a:pt x="63" y="9"/>
                      <a:pt x="63" y="9"/>
                    </a:cubicBezTo>
                    <a:cubicBezTo>
                      <a:pt x="63" y="10"/>
                      <a:pt x="62" y="10"/>
                      <a:pt x="62" y="9"/>
                    </a:cubicBezTo>
                    <a:cubicBezTo>
                      <a:pt x="62" y="9"/>
                      <a:pt x="62" y="9"/>
                      <a:pt x="61" y="9"/>
                    </a:cubicBezTo>
                    <a:close/>
                    <a:moveTo>
                      <a:pt x="91" y="8"/>
                    </a:moveTo>
                    <a:cubicBezTo>
                      <a:pt x="91" y="8"/>
                      <a:pt x="91" y="8"/>
                      <a:pt x="91" y="8"/>
                    </a:cubicBezTo>
                    <a:cubicBezTo>
                      <a:pt x="91" y="8"/>
                      <a:pt x="91" y="8"/>
                      <a:pt x="91" y="8"/>
                    </a:cubicBezTo>
                    <a:cubicBezTo>
                      <a:pt x="91" y="8"/>
                      <a:pt x="91" y="8"/>
                      <a:pt x="91" y="8"/>
                    </a:cubicBezTo>
                    <a:cubicBezTo>
                      <a:pt x="92" y="8"/>
                      <a:pt x="92" y="8"/>
                      <a:pt x="93" y="9"/>
                    </a:cubicBezTo>
                    <a:cubicBezTo>
                      <a:pt x="93" y="9"/>
                      <a:pt x="93" y="9"/>
                      <a:pt x="92" y="9"/>
                    </a:cubicBezTo>
                    <a:cubicBezTo>
                      <a:pt x="92" y="8"/>
                      <a:pt x="92" y="8"/>
                      <a:pt x="91" y="8"/>
                    </a:cubicBezTo>
                    <a:close/>
                    <a:moveTo>
                      <a:pt x="105" y="8"/>
                    </a:moveTo>
                    <a:cubicBezTo>
                      <a:pt x="105" y="8"/>
                      <a:pt x="105" y="8"/>
                      <a:pt x="105" y="9"/>
                    </a:cubicBezTo>
                    <a:cubicBezTo>
                      <a:pt x="105" y="9"/>
                      <a:pt x="105" y="9"/>
                      <a:pt x="104" y="8"/>
                    </a:cubicBezTo>
                    <a:cubicBezTo>
                      <a:pt x="105" y="8"/>
                      <a:pt x="104" y="8"/>
                      <a:pt x="105" y="8"/>
                    </a:cubicBezTo>
                    <a:close/>
                    <a:moveTo>
                      <a:pt x="99" y="8"/>
                    </a:moveTo>
                    <a:cubicBezTo>
                      <a:pt x="99" y="8"/>
                      <a:pt x="99" y="8"/>
                      <a:pt x="99" y="8"/>
                    </a:cubicBezTo>
                    <a:cubicBezTo>
                      <a:pt x="99" y="8"/>
                      <a:pt x="99" y="8"/>
                      <a:pt x="99" y="8"/>
                    </a:cubicBezTo>
                    <a:cubicBezTo>
                      <a:pt x="100" y="8"/>
                      <a:pt x="99" y="8"/>
                      <a:pt x="99" y="8"/>
                    </a:cubicBezTo>
                    <a:close/>
                    <a:moveTo>
                      <a:pt x="102" y="8"/>
                    </a:moveTo>
                    <a:cubicBezTo>
                      <a:pt x="102" y="8"/>
                      <a:pt x="102" y="8"/>
                      <a:pt x="102" y="8"/>
                    </a:cubicBezTo>
                    <a:cubicBezTo>
                      <a:pt x="102" y="8"/>
                      <a:pt x="102" y="8"/>
                      <a:pt x="102" y="8"/>
                    </a:cubicBezTo>
                    <a:close/>
                    <a:moveTo>
                      <a:pt x="59" y="9"/>
                    </a:moveTo>
                    <a:cubicBezTo>
                      <a:pt x="60" y="9"/>
                      <a:pt x="60" y="9"/>
                      <a:pt x="60" y="9"/>
                    </a:cubicBezTo>
                    <a:cubicBezTo>
                      <a:pt x="60" y="9"/>
                      <a:pt x="59" y="9"/>
                      <a:pt x="59" y="9"/>
                    </a:cubicBezTo>
                    <a:cubicBezTo>
                      <a:pt x="59" y="10"/>
                      <a:pt x="59" y="9"/>
                      <a:pt x="59" y="9"/>
                    </a:cubicBezTo>
                    <a:cubicBezTo>
                      <a:pt x="59" y="9"/>
                      <a:pt x="59" y="9"/>
                      <a:pt x="59" y="9"/>
                    </a:cubicBezTo>
                    <a:close/>
                    <a:moveTo>
                      <a:pt x="65" y="9"/>
                    </a:moveTo>
                    <a:cubicBezTo>
                      <a:pt x="65" y="10"/>
                      <a:pt x="64" y="10"/>
                      <a:pt x="64" y="9"/>
                    </a:cubicBezTo>
                    <a:cubicBezTo>
                      <a:pt x="64" y="10"/>
                      <a:pt x="64" y="9"/>
                      <a:pt x="65" y="9"/>
                    </a:cubicBezTo>
                    <a:close/>
                    <a:moveTo>
                      <a:pt x="65" y="9"/>
                    </a:moveTo>
                    <a:cubicBezTo>
                      <a:pt x="65" y="9"/>
                      <a:pt x="65" y="9"/>
                      <a:pt x="66" y="9"/>
                    </a:cubicBezTo>
                    <a:cubicBezTo>
                      <a:pt x="66" y="10"/>
                      <a:pt x="65" y="10"/>
                      <a:pt x="65" y="10"/>
                    </a:cubicBezTo>
                    <a:cubicBezTo>
                      <a:pt x="65" y="10"/>
                      <a:pt x="65" y="10"/>
                      <a:pt x="65" y="9"/>
                    </a:cubicBezTo>
                    <a:close/>
                    <a:moveTo>
                      <a:pt x="106" y="10"/>
                    </a:moveTo>
                    <a:cubicBezTo>
                      <a:pt x="105" y="10"/>
                      <a:pt x="104" y="9"/>
                      <a:pt x="103" y="10"/>
                    </a:cubicBezTo>
                    <a:cubicBezTo>
                      <a:pt x="104" y="9"/>
                      <a:pt x="105" y="10"/>
                      <a:pt x="106" y="10"/>
                    </a:cubicBezTo>
                    <a:close/>
                    <a:moveTo>
                      <a:pt x="102" y="9"/>
                    </a:moveTo>
                    <a:cubicBezTo>
                      <a:pt x="102" y="10"/>
                      <a:pt x="102" y="9"/>
                      <a:pt x="101" y="9"/>
                    </a:cubicBezTo>
                    <a:cubicBezTo>
                      <a:pt x="101" y="9"/>
                      <a:pt x="102" y="9"/>
                      <a:pt x="102" y="9"/>
                    </a:cubicBezTo>
                    <a:close/>
                    <a:moveTo>
                      <a:pt x="101" y="9"/>
                    </a:moveTo>
                    <a:cubicBezTo>
                      <a:pt x="101" y="9"/>
                      <a:pt x="100" y="9"/>
                      <a:pt x="100" y="9"/>
                    </a:cubicBezTo>
                    <a:cubicBezTo>
                      <a:pt x="100" y="9"/>
                      <a:pt x="101" y="9"/>
                      <a:pt x="101" y="9"/>
                    </a:cubicBezTo>
                    <a:close/>
                    <a:moveTo>
                      <a:pt x="100" y="9"/>
                    </a:moveTo>
                    <a:cubicBezTo>
                      <a:pt x="99" y="9"/>
                      <a:pt x="98" y="9"/>
                      <a:pt x="97" y="9"/>
                    </a:cubicBezTo>
                    <a:cubicBezTo>
                      <a:pt x="97" y="9"/>
                      <a:pt x="97" y="9"/>
                      <a:pt x="96" y="9"/>
                    </a:cubicBezTo>
                    <a:cubicBezTo>
                      <a:pt x="96" y="9"/>
                      <a:pt x="95" y="9"/>
                      <a:pt x="94" y="9"/>
                    </a:cubicBezTo>
                    <a:cubicBezTo>
                      <a:pt x="94" y="8"/>
                      <a:pt x="95" y="9"/>
                      <a:pt x="95" y="9"/>
                    </a:cubicBezTo>
                    <a:cubicBezTo>
                      <a:pt x="97" y="9"/>
                      <a:pt x="98" y="9"/>
                      <a:pt x="100" y="9"/>
                    </a:cubicBezTo>
                    <a:cubicBezTo>
                      <a:pt x="100" y="9"/>
                      <a:pt x="100" y="9"/>
                      <a:pt x="100" y="9"/>
                    </a:cubicBezTo>
                    <a:close/>
                    <a:moveTo>
                      <a:pt x="110" y="9"/>
                    </a:moveTo>
                    <a:cubicBezTo>
                      <a:pt x="110" y="9"/>
                      <a:pt x="110" y="9"/>
                      <a:pt x="110" y="9"/>
                    </a:cubicBezTo>
                    <a:cubicBezTo>
                      <a:pt x="109" y="9"/>
                      <a:pt x="109" y="8"/>
                      <a:pt x="110" y="9"/>
                    </a:cubicBezTo>
                    <a:close/>
                    <a:moveTo>
                      <a:pt x="111" y="9"/>
                    </a:moveTo>
                    <a:cubicBezTo>
                      <a:pt x="111" y="9"/>
                      <a:pt x="111" y="9"/>
                      <a:pt x="111" y="9"/>
                    </a:cubicBezTo>
                    <a:cubicBezTo>
                      <a:pt x="111" y="8"/>
                      <a:pt x="111" y="9"/>
                      <a:pt x="111" y="9"/>
                    </a:cubicBezTo>
                    <a:close/>
                    <a:moveTo>
                      <a:pt x="110" y="9"/>
                    </a:moveTo>
                    <a:cubicBezTo>
                      <a:pt x="110" y="9"/>
                      <a:pt x="110" y="9"/>
                      <a:pt x="110" y="9"/>
                    </a:cubicBezTo>
                    <a:cubicBezTo>
                      <a:pt x="110" y="9"/>
                      <a:pt x="110" y="9"/>
                      <a:pt x="110" y="9"/>
                    </a:cubicBezTo>
                    <a:cubicBezTo>
                      <a:pt x="110" y="9"/>
                      <a:pt x="110" y="9"/>
                      <a:pt x="110" y="9"/>
                    </a:cubicBezTo>
                    <a:cubicBezTo>
                      <a:pt x="110" y="9"/>
                      <a:pt x="110" y="9"/>
                      <a:pt x="110" y="8"/>
                    </a:cubicBezTo>
                    <a:lnTo>
                      <a:pt x="110" y="9"/>
                    </a:lnTo>
                    <a:close/>
                    <a:moveTo>
                      <a:pt x="173" y="8"/>
                    </a:moveTo>
                    <a:cubicBezTo>
                      <a:pt x="173" y="8"/>
                      <a:pt x="173" y="8"/>
                      <a:pt x="173" y="8"/>
                    </a:cubicBezTo>
                    <a:cubicBezTo>
                      <a:pt x="173" y="8"/>
                      <a:pt x="173" y="8"/>
                      <a:pt x="173" y="8"/>
                    </a:cubicBezTo>
                    <a:close/>
                    <a:moveTo>
                      <a:pt x="172" y="8"/>
                    </a:moveTo>
                    <a:cubicBezTo>
                      <a:pt x="172" y="8"/>
                      <a:pt x="172" y="8"/>
                      <a:pt x="172" y="8"/>
                    </a:cubicBezTo>
                    <a:cubicBezTo>
                      <a:pt x="172" y="8"/>
                      <a:pt x="172" y="8"/>
                      <a:pt x="172" y="8"/>
                    </a:cubicBezTo>
                    <a:close/>
                    <a:moveTo>
                      <a:pt x="171" y="8"/>
                    </a:moveTo>
                    <a:cubicBezTo>
                      <a:pt x="171" y="8"/>
                      <a:pt x="170" y="8"/>
                      <a:pt x="170" y="8"/>
                    </a:cubicBezTo>
                    <a:cubicBezTo>
                      <a:pt x="170" y="8"/>
                      <a:pt x="171" y="8"/>
                      <a:pt x="171" y="8"/>
                    </a:cubicBezTo>
                    <a:close/>
                    <a:moveTo>
                      <a:pt x="170" y="8"/>
                    </a:moveTo>
                    <a:cubicBezTo>
                      <a:pt x="168" y="8"/>
                      <a:pt x="167" y="8"/>
                      <a:pt x="165" y="8"/>
                    </a:cubicBezTo>
                    <a:cubicBezTo>
                      <a:pt x="167" y="8"/>
                      <a:pt x="168" y="8"/>
                      <a:pt x="170" y="8"/>
                    </a:cubicBezTo>
                    <a:close/>
                    <a:moveTo>
                      <a:pt x="165" y="8"/>
                    </a:moveTo>
                    <a:cubicBezTo>
                      <a:pt x="163" y="8"/>
                      <a:pt x="161" y="8"/>
                      <a:pt x="159" y="8"/>
                    </a:cubicBezTo>
                    <a:cubicBezTo>
                      <a:pt x="159" y="8"/>
                      <a:pt x="159" y="8"/>
                      <a:pt x="158" y="8"/>
                    </a:cubicBezTo>
                    <a:cubicBezTo>
                      <a:pt x="158" y="8"/>
                      <a:pt x="158" y="8"/>
                      <a:pt x="158" y="8"/>
                    </a:cubicBezTo>
                    <a:cubicBezTo>
                      <a:pt x="157" y="8"/>
                      <a:pt x="156" y="8"/>
                      <a:pt x="155" y="7"/>
                    </a:cubicBezTo>
                    <a:cubicBezTo>
                      <a:pt x="155" y="7"/>
                      <a:pt x="155" y="8"/>
                      <a:pt x="155" y="8"/>
                    </a:cubicBezTo>
                    <a:cubicBezTo>
                      <a:pt x="154" y="7"/>
                      <a:pt x="154" y="7"/>
                      <a:pt x="154" y="7"/>
                    </a:cubicBezTo>
                    <a:cubicBezTo>
                      <a:pt x="153" y="8"/>
                      <a:pt x="151" y="7"/>
                      <a:pt x="150" y="7"/>
                    </a:cubicBezTo>
                    <a:cubicBezTo>
                      <a:pt x="148" y="7"/>
                      <a:pt x="147" y="7"/>
                      <a:pt x="146" y="7"/>
                    </a:cubicBezTo>
                    <a:cubicBezTo>
                      <a:pt x="146" y="7"/>
                      <a:pt x="146" y="7"/>
                      <a:pt x="146" y="7"/>
                    </a:cubicBezTo>
                    <a:cubicBezTo>
                      <a:pt x="146" y="6"/>
                      <a:pt x="147" y="6"/>
                      <a:pt x="146" y="6"/>
                    </a:cubicBezTo>
                    <a:cubicBezTo>
                      <a:pt x="147" y="6"/>
                      <a:pt x="148" y="7"/>
                      <a:pt x="149" y="7"/>
                    </a:cubicBezTo>
                    <a:cubicBezTo>
                      <a:pt x="154" y="7"/>
                      <a:pt x="161" y="7"/>
                      <a:pt x="165" y="8"/>
                    </a:cubicBezTo>
                    <a:close/>
                    <a:moveTo>
                      <a:pt x="103" y="7"/>
                    </a:moveTo>
                    <a:cubicBezTo>
                      <a:pt x="103" y="7"/>
                      <a:pt x="103" y="7"/>
                      <a:pt x="103" y="7"/>
                    </a:cubicBezTo>
                    <a:cubicBezTo>
                      <a:pt x="103" y="7"/>
                      <a:pt x="103" y="7"/>
                      <a:pt x="103" y="7"/>
                    </a:cubicBezTo>
                    <a:cubicBezTo>
                      <a:pt x="103" y="7"/>
                      <a:pt x="103" y="7"/>
                      <a:pt x="103" y="7"/>
                    </a:cubicBezTo>
                    <a:close/>
                    <a:moveTo>
                      <a:pt x="102" y="7"/>
                    </a:moveTo>
                    <a:cubicBezTo>
                      <a:pt x="102" y="7"/>
                      <a:pt x="103" y="7"/>
                      <a:pt x="103" y="7"/>
                    </a:cubicBezTo>
                    <a:cubicBezTo>
                      <a:pt x="103" y="7"/>
                      <a:pt x="103" y="7"/>
                      <a:pt x="103" y="7"/>
                    </a:cubicBezTo>
                    <a:cubicBezTo>
                      <a:pt x="103" y="7"/>
                      <a:pt x="102" y="7"/>
                      <a:pt x="102" y="7"/>
                    </a:cubicBezTo>
                    <a:close/>
                    <a:moveTo>
                      <a:pt x="193" y="6"/>
                    </a:moveTo>
                    <a:cubicBezTo>
                      <a:pt x="193" y="6"/>
                      <a:pt x="194" y="6"/>
                      <a:pt x="195" y="6"/>
                    </a:cubicBezTo>
                    <a:cubicBezTo>
                      <a:pt x="195" y="6"/>
                      <a:pt x="195" y="6"/>
                      <a:pt x="195" y="6"/>
                    </a:cubicBezTo>
                    <a:cubicBezTo>
                      <a:pt x="195" y="6"/>
                      <a:pt x="195" y="6"/>
                      <a:pt x="195" y="6"/>
                    </a:cubicBezTo>
                    <a:cubicBezTo>
                      <a:pt x="196" y="6"/>
                      <a:pt x="197" y="6"/>
                      <a:pt x="198" y="6"/>
                    </a:cubicBezTo>
                    <a:cubicBezTo>
                      <a:pt x="198" y="6"/>
                      <a:pt x="198" y="6"/>
                      <a:pt x="198" y="6"/>
                    </a:cubicBezTo>
                    <a:cubicBezTo>
                      <a:pt x="198" y="6"/>
                      <a:pt x="199" y="6"/>
                      <a:pt x="200" y="6"/>
                    </a:cubicBezTo>
                    <a:cubicBezTo>
                      <a:pt x="201" y="6"/>
                      <a:pt x="201" y="6"/>
                      <a:pt x="202" y="6"/>
                    </a:cubicBezTo>
                    <a:cubicBezTo>
                      <a:pt x="202" y="6"/>
                      <a:pt x="202" y="6"/>
                      <a:pt x="202" y="6"/>
                    </a:cubicBezTo>
                    <a:cubicBezTo>
                      <a:pt x="201" y="6"/>
                      <a:pt x="200" y="6"/>
                      <a:pt x="199" y="6"/>
                    </a:cubicBezTo>
                    <a:cubicBezTo>
                      <a:pt x="198" y="6"/>
                      <a:pt x="196" y="6"/>
                      <a:pt x="194" y="6"/>
                    </a:cubicBezTo>
                    <a:cubicBezTo>
                      <a:pt x="194" y="6"/>
                      <a:pt x="193" y="7"/>
                      <a:pt x="193" y="6"/>
                    </a:cubicBezTo>
                    <a:close/>
                    <a:moveTo>
                      <a:pt x="145" y="6"/>
                    </a:moveTo>
                    <a:cubicBezTo>
                      <a:pt x="145" y="7"/>
                      <a:pt x="145" y="7"/>
                      <a:pt x="144" y="7"/>
                    </a:cubicBezTo>
                    <a:cubicBezTo>
                      <a:pt x="144" y="7"/>
                      <a:pt x="144" y="7"/>
                      <a:pt x="144" y="6"/>
                    </a:cubicBezTo>
                    <a:cubicBezTo>
                      <a:pt x="143" y="6"/>
                      <a:pt x="144" y="7"/>
                      <a:pt x="143" y="7"/>
                    </a:cubicBezTo>
                    <a:cubicBezTo>
                      <a:pt x="143" y="7"/>
                      <a:pt x="142" y="7"/>
                      <a:pt x="142" y="6"/>
                    </a:cubicBezTo>
                    <a:cubicBezTo>
                      <a:pt x="142" y="7"/>
                      <a:pt x="141" y="7"/>
                      <a:pt x="141" y="6"/>
                    </a:cubicBezTo>
                    <a:cubicBezTo>
                      <a:pt x="142" y="6"/>
                      <a:pt x="144" y="6"/>
                      <a:pt x="145" y="6"/>
                    </a:cubicBezTo>
                    <a:close/>
                    <a:moveTo>
                      <a:pt x="140" y="6"/>
                    </a:moveTo>
                    <a:cubicBezTo>
                      <a:pt x="140" y="7"/>
                      <a:pt x="139" y="6"/>
                      <a:pt x="138" y="6"/>
                    </a:cubicBezTo>
                    <a:cubicBezTo>
                      <a:pt x="138" y="6"/>
                      <a:pt x="138" y="6"/>
                      <a:pt x="138" y="6"/>
                    </a:cubicBezTo>
                    <a:cubicBezTo>
                      <a:pt x="138" y="6"/>
                      <a:pt x="138" y="6"/>
                      <a:pt x="138" y="6"/>
                    </a:cubicBezTo>
                    <a:cubicBezTo>
                      <a:pt x="138" y="6"/>
                      <a:pt x="137" y="6"/>
                      <a:pt x="138" y="6"/>
                    </a:cubicBezTo>
                    <a:cubicBezTo>
                      <a:pt x="138" y="6"/>
                      <a:pt x="138" y="6"/>
                      <a:pt x="138" y="6"/>
                    </a:cubicBezTo>
                    <a:cubicBezTo>
                      <a:pt x="139" y="6"/>
                      <a:pt x="139" y="6"/>
                      <a:pt x="139" y="6"/>
                    </a:cubicBezTo>
                    <a:cubicBezTo>
                      <a:pt x="139" y="6"/>
                      <a:pt x="140" y="6"/>
                      <a:pt x="140" y="6"/>
                    </a:cubicBezTo>
                    <a:close/>
                    <a:moveTo>
                      <a:pt x="135" y="6"/>
                    </a:moveTo>
                    <a:cubicBezTo>
                      <a:pt x="135" y="6"/>
                      <a:pt x="135" y="6"/>
                      <a:pt x="135" y="6"/>
                    </a:cubicBezTo>
                    <a:cubicBezTo>
                      <a:pt x="136" y="6"/>
                      <a:pt x="136" y="6"/>
                      <a:pt x="137" y="6"/>
                    </a:cubicBezTo>
                    <a:cubicBezTo>
                      <a:pt x="137" y="7"/>
                      <a:pt x="135" y="6"/>
                      <a:pt x="134" y="6"/>
                    </a:cubicBezTo>
                    <a:cubicBezTo>
                      <a:pt x="134" y="6"/>
                      <a:pt x="135" y="6"/>
                      <a:pt x="135" y="6"/>
                    </a:cubicBezTo>
                    <a:close/>
                    <a:moveTo>
                      <a:pt x="97" y="4"/>
                    </a:moveTo>
                    <a:cubicBezTo>
                      <a:pt x="97" y="4"/>
                      <a:pt x="97" y="4"/>
                      <a:pt x="97" y="4"/>
                    </a:cubicBezTo>
                    <a:cubicBezTo>
                      <a:pt x="97" y="4"/>
                      <a:pt x="97" y="4"/>
                      <a:pt x="97" y="4"/>
                    </a:cubicBezTo>
                    <a:cubicBezTo>
                      <a:pt x="97" y="4"/>
                      <a:pt x="97" y="4"/>
                      <a:pt x="97" y="4"/>
                    </a:cubicBezTo>
                    <a:cubicBezTo>
                      <a:pt x="98" y="4"/>
                      <a:pt x="98" y="4"/>
                      <a:pt x="98" y="4"/>
                    </a:cubicBezTo>
                    <a:cubicBezTo>
                      <a:pt x="98" y="4"/>
                      <a:pt x="97" y="4"/>
                      <a:pt x="97" y="4"/>
                    </a:cubicBezTo>
                    <a:cubicBezTo>
                      <a:pt x="97" y="4"/>
                      <a:pt x="97" y="4"/>
                      <a:pt x="97" y="4"/>
                    </a:cubicBezTo>
                    <a:cubicBezTo>
                      <a:pt x="97" y="4"/>
                      <a:pt x="97" y="4"/>
                      <a:pt x="97" y="4"/>
                    </a:cubicBezTo>
                    <a:cubicBezTo>
                      <a:pt x="97" y="4"/>
                      <a:pt x="97" y="4"/>
                      <a:pt x="97" y="4"/>
                    </a:cubicBezTo>
                    <a:close/>
                    <a:moveTo>
                      <a:pt x="99" y="4"/>
                    </a:moveTo>
                    <a:cubicBezTo>
                      <a:pt x="99" y="5"/>
                      <a:pt x="99" y="4"/>
                      <a:pt x="99" y="4"/>
                    </a:cubicBezTo>
                    <a:cubicBezTo>
                      <a:pt x="99" y="4"/>
                      <a:pt x="99" y="4"/>
                      <a:pt x="99" y="4"/>
                    </a:cubicBezTo>
                    <a:close/>
                    <a:moveTo>
                      <a:pt x="79" y="3"/>
                    </a:moveTo>
                    <a:cubicBezTo>
                      <a:pt x="79" y="3"/>
                      <a:pt x="79" y="3"/>
                      <a:pt x="79" y="3"/>
                    </a:cubicBezTo>
                    <a:cubicBezTo>
                      <a:pt x="79" y="3"/>
                      <a:pt x="79" y="3"/>
                      <a:pt x="79" y="3"/>
                    </a:cubicBezTo>
                    <a:cubicBezTo>
                      <a:pt x="79" y="4"/>
                      <a:pt x="79" y="4"/>
                      <a:pt x="79" y="4"/>
                    </a:cubicBezTo>
                    <a:cubicBezTo>
                      <a:pt x="79" y="4"/>
                      <a:pt x="79" y="4"/>
                      <a:pt x="79" y="3"/>
                    </a:cubicBezTo>
                    <a:close/>
                    <a:moveTo>
                      <a:pt x="75" y="3"/>
                    </a:move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lose/>
                    <a:moveTo>
                      <a:pt x="74" y="3"/>
                    </a:moveTo>
                    <a:cubicBezTo>
                      <a:pt x="74" y="3"/>
                      <a:pt x="74" y="3"/>
                      <a:pt x="74" y="3"/>
                    </a:cubicBezTo>
                    <a:cubicBezTo>
                      <a:pt x="73" y="3"/>
                      <a:pt x="73" y="3"/>
                      <a:pt x="73" y="3"/>
                    </a:cubicBezTo>
                    <a:cubicBezTo>
                      <a:pt x="73" y="3"/>
                      <a:pt x="74" y="3"/>
                      <a:pt x="74" y="3"/>
                    </a:cubicBezTo>
                    <a:close/>
                    <a:moveTo>
                      <a:pt x="73" y="3"/>
                    </a:moveTo>
                    <a:cubicBezTo>
                      <a:pt x="73" y="3"/>
                      <a:pt x="73" y="3"/>
                      <a:pt x="73" y="3"/>
                    </a:cubicBezTo>
                    <a:cubicBezTo>
                      <a:pt x="73" y="3"/>
                      <a:pt x="73" y="3"/>
                      <a:pt x="74" y="3"/>
                    </a:cubicBezTo>
                    <a:cubicBezTo>
                      <a:pt x="74" y="3"/>
                      <a:pt x="74" y="3"/>
                      <a:pt x="74" y="3"/>
                    </a:cubicBezTo>
                    <a:cubicBezTo>
                      <a:pt x="74" y="3"/>
                      <a:pt x="74" y="3"/>
                      <a:pt x="75" y="3"/>
                    </a:cubicBezTo>
                    <a:cubicBezTo>
                      <a:pt x="75" y="3"/>
                      <a:pt x="75" y="3"/>
                      <a:pt x="75" y="3"/>
                    </a:cubicBezTo>
                    <a:cubicBezTo>
                      <a:pt x="75" y="3"/>
                      <a:pt x="75" y="3"/>
                      <a:pt x="75" y="3"/>
                    </a:cubicBezTo>
                    <a:cubicBezTo>
                      <a:pt x="75" y="3"/>
                      <a:pt x="75" y="3"/>
                      <a:pt x="75" y="3"/>
                    </a:cubicBezTo>
                    <a:cubicBezTo>
                      <a:pt x="75" y="4"/>
                      <a:pt x="73" y="3"/>
                      <a:pt x="73" y="3"/>
                    </a:cubicBezTo>
                    <a:close/>
                    <a:moveTo>
                      <a:pt x="65" y="3"/>
                    </a:moveTo>
                    <a:cubicBezTo>
                      <a:pt x="65" y="3"/>
                      <a:pt x="65" y="3"/>
                      <a:pt x="65" y="3"/>
                    </a:cubicBezTo>
                    <a:cubicBezTo>
                      <a:pt x="65" y="3"/>
                      <a:pt x="65" y="3"/>
                      <a:pt x="65" y="3"/>
                    </a:cubicBezTo>
                    <a:cubicBezTo>
                      <a:pt x="65" y="3"/>
                      <a:pt x="65" y="3"/>
                      <a:pt x="65" y="3"/>
                    </a:cubicBezTo>
                    <a:cubicBezTo>
                      <a:pt x="65" y="3"/>
                      <a:pt x="65" y="3"/>
                      <a:pt x="65" y="3"/>
                    </a:cubicBezTo>
                    <a:close/>
                    <a:moveTo>
                      <a:pt x="62" y="4"/>
                    </a:move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5"/>
                    </a:cubicBezTo>
                    <a:cubicBezTo>
                      <a:pt x="62" y="5"/>
                      <a:pt x="62" y="5"/>
                      <a:pt x="62" y="5"/>
                    </a:cubicBezTo>
                    <a:cubicBezTo>
                      <a:pt x="62" y="4"/>
                      <a:pt x="62" y="4"/>
                      <a:pt x="62" y="4"/>
                    </a:cubicBezTo>
                    <a:close/>
                    <a:moveTo>
                      <a:pt x="63" y="4"/>
                    </a:move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lose/>
                    <a:moveTo>
                      <a:pt x="62" y="4"/>
                    </a:moveTo>
                    <a:cubicBezTo>
                      <a:pt x="62" y="4"/>
                      <a:pt x="62" y="4"/>
                      <a:pt x="62" y="4"/>
                    </a:cubicBezTo>
                    <a:cubicBezTo>
                      <a:pt x="63" y="4"/>
                      <a:pt x="63" y="4"/>
                      <a:pt x="63" y="4"/>
                    </a:cubicBezTo>
                    <a:cubicBezTo>
                      <a:pt x="63" y="4"/>
                      <a:pt x="63" y="4"/>
                      <a:pt x="63" y="4"/>
                    </a:cubicBezTo>
                    <a:cubicBezTo>
                      <a:pt x="63" y="4"/>
                      <a:pt x="63" y="4"/>
                      <a:pt x="63" y="4"/>
                    </a:cubicBezTo>
                    <a:cubicBezTo>
                      <a:pt x="63" y="5"/>
                      <a:pt x="63" y="5"/>
                      <a:pt x="62" y="5"/>
                    </a:cubicBezTo>
                    <a:cubicBezTo>
                      <a:pt x="62" y="5"/>
                      <a:pt x="62" y="4"/>
                      <a:pt x="62" y="4"/>
                    </a:cubicBezTo>
                    <a:close/>
                    <a:moveTo>
                      <a:pt x="69" y="5"/>
                    </a:moveTo>
                    <a:cubicBezTo>
                      <a:pt x="69" y="5"/>
                      <a:pt x="69" y="5"/>
                      <a:pt x="69" y="5"/>
                    </a:cubicBezTo>
                    <a:cubicBezTo>
                      <a:pt x="68" y="5"/>
                      <a:pt x="68" y="5"/>
                      <a:pt x="67" y="5"/>
                    </a:cubicBezTo>
                    <a:cubicBezTo>
                      <a:pt x="67" y="5"/>
                      <a:pt x="67" y="5"/>
                      <a:pt x="68" y="5"/>
                    </a:cubicBezTo>
                    <a:cubicBezTo>
                      <a:pt x="67" y="4"/>
                      <a:pt x="67" y="5"/>
                      <a:pt x="67" y="5"/>
                    </a:cubicBezTo>
                    <a:cubicBezTo>
                      <a:pt x="66" y="5"/>
                      <a:pt x="65"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4" y="4"/>
                      <a:pt x="64" y="4"/>
                      <a:pt x="64" y="4"/>
                    </a:cubicBezTo>
                    <a:cubicBezTo>
                      <a:pt x="64" y="4"/>
                      <a:pt x="63" y="4"/>
                      <a:pt x="63" y="4"/>
                    </a:cubicBezTo>
                    <a:cubicBezTo>
                      <a:pt x="63" y="4"/>
                      <a:pt x="63" y="4"/>
                      <a:pt x="63" y="4"/>
                    </a:cubicBezTo>
                    <a:cubicBezTo>
                      <a:pt x="63" y="4"/>
                      <a:pt x="63" y="4"/>
                      <a:pt x="63" y="4"/>
                    </a:cubicBezTo>
                    <a:cubicBezTo>
                      <a:pt x="63" y="4"/>
                      <a:pt x="63" y="4"/>
                      <a:pt x="63" y="4"/>
                    </a:cubicBezTo>
                    <a:cubicBezTo>
                      <a:pt x="64" y="4"/>
                      <a:pt x="64" y="4"/>
                      <a:pt x="64" y="4"/>
                    </a:cubicBezTo>
                    <a:cubicBezTo>
                      <a:pt x="65" y="4"/>
                      <a:pt x="65" y="4"/>
                      <a:pt x="65" y="4"/>
                    </a:cubicBezTo>
                    <a:cubicBezTo>
                      <a:pt x="65" y="4"/>
                      <a:pt x="65" y="4"/>
                      <a:pt x="65" y="4"/>
                    </a:cubicBezTo>
                    <a:cubicBezTo>
                      <a:pt x="65" y="4"/>
                      <a:pt x="65" y="5"/>
                      <a:pt x="65" y="4"/>
                    </a:cubicBezTo>
                    <a:cubicBezTo>
                      <a:pt x="66" y="5"/>
                      <a:pt x="66" y="5"/>
                      <a:pt x="66" y="5"/>
                    </a:cubicBezTo>
                    <a:cubicBezTo>
                      <a:pt x="66" y="4"/>
                      <a:pt x="66" y="5"/>
                      <a:pt x="66" y="4"/>
                    </a:cubicBezTo>
                    <a:cubicBezTo>
                      <a:pt x="66" y="4"/>
                      <a:pt x="66" y="4"/>
                      <a:pt x="66" y="4"/>
                    </a:cubicBezTo>
                    <a:cubicBezTo>
                      <a:pt x="66" y="4"/>
                      <a:pt x="67" y="4"/>
                      <a:pt x="67" y="4"/>
                    </a:cubicBezTo>
                    <a:cubicBezTo>
                      <a:pt x="67" y="4"/>
                      <a:pt x="66" y="4"/>
                      <a:pt x="66" y="4"/>
                    </a:cubicBezTo>
                    <a:cubicBezTo>
                      <a:pt x="66" y="4"/>
                      <a:pt x="66" y="4"/>
                      <a:pt x="66" y="4"/>
                    </a:cubicBezTo>
                    <a:cubicBezTo>
                      <a:pt x="66" y="4"/>
                      <a:pt x="66" y="4"/>
                      <a:pt x="66" y="4"/>
                    </a:cubicBezTo>
                    <a:cubicBezTo>
                      <a:pt x="66" y="4"/>
                      <a:pt x="66" y="4"/>
                      <a:pt x="66" y="4"/>
                    </a:cubicBezTo>
                    <a:cubicBezTo>
                      <a:pt x="65" y="4"/>
                      <a:pt x="65" y="4"/>
                      <a:pt x="65" y="4"/>
                    </a:cubicBezTo>
                    <a:cubicBezTo>
                      <a:pt x="65" y="4"/>
                      <a:pt x="65" y="4"/>
                      <a:pt x="64" y="4"/>
                    </a:cubicBezTo>
                    <a:cubicBezTo>
                      <a:pt x="64" y="4"/>
                      <a:pt x="64" y="4"/>
                      <a:pt x="63" y="4"/>
                    </a:cubicBezTo>
                    <a:cubicBezTo>
                      <a:pt x="63" y="4"/>
                      <a:pt x="63" y="4"/>
                      <a:pt x="63" y="4"/>
                    </a:cubicBezTo>
                    <a:cubicBezTo>
                      <a:pt x="63" y="4"/>
                      <a:pt x="63" y="4"/>
                      <a:pt x="63" y="4"/>
                    </a:cubicBezTo>
                    <a:cubicBezTo>
                      <a:pt x="63" y="4"/>
                      <a:pt x="63" y="4"/>
                      <a:pt x="62" y="4"/>
                    </a:cubicBezTo>
                    <a:cubicBezTo>
                      <a:pt x="62" y="4"/>
                      <a:pt x="62" y="4"/>
                      <a:pt x="62" y="4"/>
                    </a:cubicBezTo>
                    <a:cubicBezTo>
                      <a:pt x="62" y="4"/>
                      <a:pt x="62" y="4"/>
                      <a:pt x="62" y="4"/>
                    </a:cubicBezTo>
                    <a:cubicBezTo>
                      <a:pt x="62" y="3"/>
                      <a:pt x="63" y="3"/>
                      <a:pt x="63" y="3"/>
                    </a:cubicBezTo>
                    <a:cubicBezTo>
                      <a:pt x="63" y="3"/>
                      <a:pt x="63" y="3"/>
                      <a:pt x="63" y="3"/>
                    </a:cubicBezTo>
                    <a:cubicBezTo>
                      <a:pt x="64" y="3"/>
                      <a:pt x="64" y="4"/>
                      <a:pt x="65" y="3"/>
                    </a:cubicBezTo>
                    <a:cubicBezTo>
                      <a:pt x="65" y="3"/>
                      <a:pt x="65" y="3"/>
                      <a:pt x="65" y="3"/>
                    </a:cubicBezTo>
                    <a:cubicBezTo>
                      <a:pt x="65" y="4"/>
                      <a:pt x="65" y="4"/>
                      <a:pt x="65" y="4"/>
                    </a:cubicBezTo>
                    <a:cubicBezTo>
                      <a:pt x="65" y="4"/>
                      <a:pt x="65" y="4"/>
                      <a:pt x="65" y="4"/>
                    </a:cubicBezTo>
                    <a:cubicBezTo>
                      <a:pt x="65" y="4"/>
                      <a:pt x="66" y="4"/>
                      <a:pt x="66" y="4"/>
                    </a:cubicBezTo>
                    <a:cubicBezTo>
                      <a:pt x="66" y="4"/>
                      <a:pt x="66" y="4"/>
                      <a:pt x="66" y="3"/>
                    </a:cubicBezTo>
                    <a:cubicBezTo>
                      <a:pt x="67" y="3"/>
                      <a:pt x="67" y="3"/>
                      <a:pt x="68" y="4"/>
                    </a:cubicBezTo>
                    <a:cubicBezTo>
                      <a:pt x="68" y="3"/>
                      <a:pt x="68" y="4"/>
                      <a:pt x="68" y="3"/>
                    </a:cubicBezTo>
                    <a:cubicBezTo>
                      <a:pt x="70" y="3"/>
                      <a:pt x="72"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5"/>
                      <a:pt x="74" y="5"/>
                      <a:pt x="74" y="5"/>
                    </a:cubicBezTo>
                    <a:cubicBezTo>
                      <a:pt x="74" y="5"/>
                      <a:pt x="74" y="5"/>
                      <a:pt x="74" y="5"/>
                    </a:cubicBezTo>
                    <a:cubicBezTo>
                      <a:pt x="74" y="5"/>
                      <a:pt x="73" y="5"/>
                      <a:pt x="73" y="5"/>
                    </a:cubicBezTo>
                    <a:cubicBezTo>
                      <a:pt x="73" y="5"/>
                      <a:pt x="73" y="4"/>
                      <a:pt x="73" y="4"/>
                    </a:cubicBezTo>
                    <a:cubicBezTo>
                      <a:pt x="73"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3" y="4"/>
                      <a:pt x="73" y="4"/>
                    </a:cubicBezTo>
                    <a:cubicBezTo>
                      <a:pt x="73" y="4"/>
                      <a:pt x="73" y="5"/>
                      <a:pt x="73" y="5"/>
                    </a:cubicBezTo>
                    <a:cubicBezTo>
                      <a:pt x="72" y="5"/>
                      <a:pt x="72" y="5"/>
                      <a:pt x="71" y="4"/>
                    </a:cubicBezTo>
                    <a:cubicBezTo>
                      <a:pt x="71" y="4"/>
                      <a:pt x="71" y="5"/>
                      <a:pt x="71" y="5"/>
                    </a:cubicBezTo>
                    <a:cubicBezTo>
                      <a:pt x="71" y="5"/>
                      <a:pt x="71" y="4"/>
                      <a:pt x="71" y="5"/>
                    </a:cubicBezTo>
                    <a:cubicBezTo>
                      <a:pt x="71" y="5"/>
                      <a:pt x="71" y="5"/>
                      <a:pt x="71" y="5"/>
                    </a:cubicBezTo>
                    <a:cubicBezTo>
                      <a:pt x="71" y="5"/>
                      <a:pt x="71" y="5"/>
                      <a:pt x="71" y="5"/>
                    </a:cubicBezTo>
                    <a:cubicBezTo>
                      <a:pt x="71" y="5"/>
                      <a:pt x="71" y="5"/>
                      <a:pt x="71" y="5"/>
                    </a:cubicBezTo>
                    <a:cubicBezTo>
                      <a:pt x="71" y="5"/>
                      <a:pt x="71" y="5"/>
                      <a:pt x="71" y="5"/>
                    </a:cubicBezTo>
                    <a:cubicBezTo>
                      <a:pt x="70" y="5"/>
                      <a:pt x="70" y="5"/>
                      <a:pt x="70" y="5"/>
                    </a:cubicBezTo>
                    <a:cubicBezTo>
                      <a:pt x="70" y="5"/>
                      <a:pt x="70" y="5"/>
                      <a:pt x="70" y="5"/>
                    </a:cubicBezTo>
                    <a:cubicBezTo>
                      <a:pt x="70" y="4"/>
                      <a:pt x="70" y="4"/>
                      <a:pt x="70" y="4"/>
                    </a:cubicBezTo>
                    <a:cubicBezTo>
                      <a:pt x="70" y="4"/>
                      <a:pt x="70" y="4"/>
                      <a:pt x="70" y="4"/>
                    </a:cubicBezTo>
                    <a:cubicBezTo>
                      <a:pt x="70" y="4"/>
                      <a:pt x="69" y="4"/>
                      <a:pt x="69" y="4"/>
                    </a:cubicBezTo>
                    <a:cubicBezTo>
                      <a:pt x="69" y="4"/>
                      <a:pt x="69" y="4"/>
                      <a:pt x="69" y="5"/>
                    </a:cubicBezTo>
                    <a:cubicBezTo>
                      <a:pt x="69" y="5"/>
                      <a:pt x="69" y="5"/>
                      <a:pt x="69" y="5"/>
                    </a:cubicBezTo>
                    <a:cubicBezTo>
                      <a:pt x="69" y="5"/>
                      <a:pt x="69" y="5"/>
                      <a:pt x="69" y="5"/>
                    </a:cubicBezTo>
                    <a:cubicBezTo>
                      <a:pt x="69" y="5"/>
                      <a:pt x="69" y="5"/>
                      <a:pt x="70" y="5"/>
                    </a:cubicBezTo>
                    <a:cubicBezTo>
                      <a:pt x="70" y="5"/>
                      <a:pt x="70" y="5"/>
                      <a:pt x="70" y="5"/>
                    </a:cubicBezTo>
                    <a:cubicBezTo>
                      <a:pt x="69" y="5"/>
                      <a:pt x="69" y="5"/>
                      <a:pt x="69" y="5"/>
                    </a:cubicBezTo>
                    <a:cubicBezTo>
                      <a:pt x="69" y="5"/>
                      <a:pt x="69" y="5"/>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69" y="5"/>
                    </a:cubicBezTo>
                    <a:cubicBezTo>
                      <a:pt x="69" y="5"/>
                      <a:pt x="69" y="5"/>
                      <a:pt x="69" y="5"/>
                    </a:cubicBezTo>
                    <a:cubicBezTo>
                      <a:pt x="69" y="5"/>
                      <a:pt x="69" y="5"/>
                      <a:pt x="69" y="5"/>
                    </a:cubicBezTo>
                    <a:close/>
                    <a:moveTo>
                      <a:pt x="71" y="5"/>
                    </a:moveTo>
                    <a:cubicBezTo>
                      <a:pt x="71" y="5"/>
                      <a:pt x="71" y="5"/>
                      <a:pt x="71" y="5"/>
                    </a:cubicBezTo>
                    <a:cubicBezTo>
                      <a:pt x="71" y="5"/>
                      <a:pt x="71" y="5"/>
                      <a:pt x="71" y="5"/>
                    </a:cubicBezTo>
                    <a:cubicBezTo>
                      <a:pt x="71" y="5"/>
                      <a:pt x="71" y="5"/>
                      <a:pt x="71" y="5"/>
                    </a:cubicBezTo>
                    <a:cubicBezTo>
                      <a:pt x="71" y="5"/>
                      <a:pt x="71" y="5"/>
                      <a:pt x="71" y="5"/>
                    </a:cubicBezTo>
                    <a:close/>
                    <a:moveTo>
                      <a:pt x="81" y="5"/>
                    </a:moveTo>
                    <a:cubicBezTo>
                      <a:pt x="81" y="5"/>
                      <a:pt x="81" y="5"/>
                      <a:pt x="81" y="5"/>
                    </a:cubicBezTo>
                    <a:cubicBezTo>
                      <a:pt x="81" y="5"/>
                      <a:pt x="81" y="5"/>
                      <a:pt x="81" y="5"/>
                    </a:cubicBezTo>
                    <a:cubicBezTo>
                      <a:pt x="81" y="5"/>
                      <a:pt x="81" y="5"/>
                      <a:pt x="81" y="5"/>
                    </a:cubicBezTo>
                    <a:cubicBezTo>
                      <a:pt x="80" y="5"/>
                      <a:pt x="79" y="5"/>
                      <a:pt x="79" y="5"/>
                    </a:cubicBezTo>
                    <a:cubicBezTo>
                      <a:pt x="79" y="5"/>
                      <a:pt x="79" y="5"/>
                      <a:pt x="79" y="5"/>
                    </a:cubicBezTo>
                    <a:cubicBezTo>
                      <a:pt x="79" y="5"/>
                      <a:pt x="79" y="5"/>
                      <a:pt x="79" y="5"/>
                    </a:cubicBezTo>
                    <a:cubicBezTo>
                      <a:pt x="79" y="5"/>
                      <a:pt x="79" y="5"/>
                      <a:pt x="79" y="5"/>
                    </a:cubicBezTo>
                    <a:cubicBezTo>
                      <a:pt x="79" y="5"/>
                      <a:pt x="78" y="5"/>
                      <a:pt x="78" y="5"/>
                    </a:cubicBezTo>
                    <a:cubicBezTo>
                      <a:pt x="78" y="5"/>
                      <a:pt x="77" y="5"/>
                      <a:pt x="76" y="5"/>
                    </a:cubicBezTo>
                    <a:cubicBezTo>
                      <a:pt x="76" y="5"/>
                      <a:pt x="76" y="5"/>
                      <a:pt x="76" y="5"/>
                    </a:cubicBezTo>
                    <a:cubicBezTo>
                      <a:pt x="75" y="5"/>
                      <a:pt x="75" y="5"/>
                      <a:pt x="74" y="5"/>
                    </a:cubicBezTo>
                    <a:cubicBezTo>
                      <a:pt x="74" y="5"/>
                      <a:pt x="74" y="5"/>
                      <a:pt x="74" y="5"/>
                    </a:cubicBezTo>
                    <a:cubicBezTo>
                      <a:pt x="74" y="5"/>
                      <a:pt x="74" y="5"/>
                      <a:pt x="74" y="5"/>
                    </a:cubicBezTo>
                    <a:cubicBezTo>
                      <a:pt x="74" y="5"/>
                      <a:pt x="74" y="5"/>
                      <a:pt x="74" y="5"/>
                    </a:cubicBezTo>
                    <a:cubicBezTo>
                      <a:pt x="74" y="5"/>
                      <a:pt x="74" y="5"/>
                      <a:pt x="74" y="4"/>
                    </a:cubicBezTo>
                    <a:cubicBezTo>
                      <a:pt x="74" y="4"/>
                      <a:pt x="74" y="4"/>
                      <a:pt x="74" y="4"/>
                    </a:cubicBezTo>
                    <a:cubicBezTo>
                      <a:pt x="74" y="5"/>
                      <a:pt x="75" y="5"/>
                      <a:pt x="75" y="5"/>
                    </a:cubicBezTo>
                    <a:cubicBezTo>
                      <a:pt x="75" y="5"/>
                      <a:pt x="75" y="4"/>
                      <a:pt x="75" y="4"/>
                    </a:cubicBezTo>
                    <a:cubicBezTo>
                      <a:pt x="75" y="4"/>
                      <a:pt x="75" y="4"/>
                      <a:pt x="75" y="4"/>
                    </a:cubicBezTo>
                    <a:cubicBezTo>
                      <a:pt x="75" y="4"/>
                      <a:pt x="75" y="4"/>
                      <a:pt x="74" y="4"/>
                    </a:cubicBezTo>
                    <a:cubicBezTo>
                      <a:pt x="74" y="4"/>
                      <a:pt x="74" y="4"/>
                      <a:pt x="74" y="4"/>
                    </a:cubicBezTo>
                    <a:cubicBezTo>
                      <a:pt x="75" y="4"/>
                      <a:pt x="75" y="4"/>
                      <a:pt x="76" y="4"/>
                    </a:cubicBezTo>
                    <a:cubicBezTo>
                      <a:pt x="76" y="4"/>
                      <a:pt x="76" y="5"/>
                      <a:pt x="76" y="5"/>
                    </a:cubicBezTo>
                    <a:cubicBezTo>
                      <a:pt x="76" y="5"/>
                      <a:pt x="76" y="5"/>
                      <a:pt x="76" y="5"/>
                    </a:cubicBezTo>
                    <a:cubicBezTo>
                      <a:pt x="76" y="5"/>
                      <a:pt x="76" y="5"/>
                      <a:pt x="76" y="5"/>
                    </a:cubicBezTo>
                    <a:cubicBezTo>
                      <a:pt x="76" y="5"/>
                      <a:pt x="76" y="5"/>
                      <a:pt x="77" y="5"/>
                    </a:cubicBezTo>
                    <a:cubicBezTo>
                      <a:pt x="77" y="5"/>
                      <a:pt x="77" y="5"/>
                      <a:pt x="77" y="5"/>
                    </a:cubicBezTo>
                    <a:cubicBezTo>
                      <a:pt x="77" y="4"/>
                      <a:pt x="77" y="4"/>
                      <a:pt x="77" y="4"/>
                    </a:cubicBezTo>
                    <a:cubicBezTo>
                      <a:pt x="77" y="4"/>
                      <a:pt x="77" y="4"/>
                      <a:pt x="76" y="4"/>
                    </a:cubicBezTo>
                    <a:cubicBezTo>
                      <a:pt x="78" y="4"/>
                      <a:pt x="80" y="5"/>
                      <a:pt x="82" y="5"/>
                    </a:cubicBezTo>
                    <a:cubicBezTo>
                      <a:pt x="82" y="5"/>
                      <a:pt x="82" y="5"/>
                      <a:pt x="82" y="5"/>
                    </a:cubicBezTo>
                    <a:cubicBezTo>
                      <a:pt x="83" y="5"/>
                      <a:pt x="84" y="5"/>
                      <a:pt x="85" y="5"/>
                    </a:cubicBezTo>
                    <a:cubicBezTo>
                      <a:pt x="86" y="5"/>
                      <a:pt x="87" y="5"/>
                      <a:pt x="88" y="5"/>
                    </a:cubicBezTo>
                    <a:cubicBezTo>
                      <a:pt x="89" y="6"/>
                      <a:pt x="90" y="5"/>
                      <a:pt x="90" y="6"/>
                    </a:cubicBezTo>
                    <a:cubicBezTo>
                      <a:pt x="91" y="5"/>
                      <a:pt x="92" y="6"/>
                      <a:pt x="93" y="6"/>
                    </a:cubicBezTo>
                    <a:cubicBezTo>
                      <a:pt x="93" y="6"/>
                      <a:pt x="94" y="6"/>
                      <a:pt x="94" y="6"/>
                    </a:cubicBezTo>
                    <a:cubicBezTo>
                      <a:pt x="95" y="6"/>
                      <a:pt x="95" y="6"/>
                      <a:pt x="96" y="6"/>
                    </a:cubicBezTo>
                    <a:cubicBezTo>
                      <a:pt x="97" y="6"/>
                      <a:pt x="99" y="6"/>
                      <a:pt x="101" y="7"/>
                    </a:cubicBezTo>
                    <a:cubicBezTo>
                      <a:pt x="102" y="7"/>
                      <a:pt x="103" y="6"/>
                      <a:pt x="102" y="7"/>
                    </a:cubicBezTo>
                    <a:cubicBezTo>
                      <a:pt x="103" y="7"/>
                      <a:pt x="103" y="7"/>
                      <a:pt x="103"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0" y="7"/>
                      <a:pt x="100" y="7"/>
                    </a:cubicBezTo>
                    <a:cubicBezTo>
                      <a:pt x="99" y="7"/>
                      <a:pt x="99" y="7"/>
                      <a:pt x="99" y="7"/>
                    </a:cubicBezTo>
                    <a:cubicBezTo>
                      <a:pt x="98" y="7"/>
                      <a:pt x="99" y="7"/>
                      <a:pt x="98" y="7"/>
                    </a:cubicBezTo>
                    <a:cubicBezTo>
                      <a:pt x="98" y="6"/>
                      <a:pt x="98" y="7"/>
                      <a:pt x="98" y="7"/>
                    </a:cubicBezTo>
                    <a:cubicBezTo>
                      <a:pt x="97" y="7"/>
                      <a:pt x="96" y="6"/>
                      <a:pt x="95" y="7"/>
                    </a:cubicBezTo>
                    <a:cubicBezTo>
                      <a:pt x="95" y="7"/>
                      <a:pt x="94" y="6"/>
                      <a:pt x="94" y="7"/>
                    </a:cubicBezTo>
                    <a:cubicBezTo>
                      <a:pt x="94" y="7"/>
                      <a:pt x="94" y="7"/>
                      <a:pt x="94" y="7"/>
                    </a:cubicBezTo>
                    <a:cubicBezTo>
                      <a:pt x="94" y="7"/>
                      <a:pt x="94" y="7"/>
                      <a:pt x="94" y="7"/>
                    </a:cubicBezTo>
                    <a:cubicBezTo>
                      <a:pt x="94" y="7"/>
                      <a:pt x="94" y="7"/>
                      <a:pt x="94" y="7"/>
                    </a:cubicBezTo>
                    <a:cubicBezTo>
                      <a:pt x="94" y="7"/>
                      <a:pt x="94" y="7"/>
                      <a:pt x="93" y="7"/>
                    </a:cubicBezTo>
                    <a:cubicBezTo>
                      <a:pt x="93" y="7"/>
                      <a:pt x="93" y="7"/>
                      <a:pt x="93" y="7"/>
                    </a:cubicBezTo>
                    <a:cubicBezTo>
                      <a:pt x="93" y="7"/>
                      <a:pt x="93" y="7"/>
                      <a:pt x="93" y="7"/>
                    </a:cubicBezTo>
                    <a:cubicBezTo>
                      <a:pt x="93" y="7"/>
                      <a:pt x="93" y="7"/>
                      <a:pt x="93" y="7"/>
                    </a:cubicBezTo>
                    <a:cubicBezTo>
                      <a:pt x="93" y="7"/>
                      <a:pt x="93" y="7"/>
                      <a:pt x="93" y="7"/>
                    </a:cubicBezTo>
                    <a:cubicBezTo>
                      <a:pt x="94" y="7"/>
                      <a:pt x="94" y="7"/>
                      <a:pt x="94" y="7"/>
                    </a:cubicBezTo>
                    <a:cubicBezTo>
                      <a:pt x="93" y="6"/>
                      <a:pt x="93" y="6"/>
                      <a:pt x="93"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1" y="7"/>
                    </a:cubicBezTo>
                    <a:cubicBezTo>
                      <a:pt x="91" y="6"/>
                      <a:pt x="90" y="6"/>
                      <a:pt x="90" y="7"/>
                    </a:cubicBezTo>
                    <a:cubicBezTo>
                      <a:pt x="90" y="7"/>
                      <a:pt x="90" y="7"/>
                      <a:pt x="90" y="6"/>
                    </a:cubicBezTo>
                    <a:cubicBezTo>
                      <a:pt x="90" y="6"/>
                      <a:pt x="90" y="6"/>
                      <a:pt x="89" y="6"/>
                    </a:cubicBezTo>
                    <a:cubicBezTo>
                      <a:pt x="89" y="6"/>
                      <a:pt x="89" y="6"/>
                      <a:pt x="89" y="6"/>
                    </a:cubicBezTo>
                    <a:cubicBezTo>
                      <a:pt x="89" y="6"/>
                      <a:pt x="88" y="6"/>
                      <a:pt x="88" y="6"/>
                    </a:cubicBezTo>
                    <a:cubicBezTo>
                      <a:pt x="88" y="6"/>
                      <a:pt x="88" y="6"/>
                      <a:pt x="88" y="6"/>
                    </a:cubicBezTo>
                    <a:cubicBezTo>
                      <a:pt x="88" y="6"/>
                      <a:pt x="87" y="6"/>
                      <a:pt x="87" y="6"/>
                    </a:cubicBezTo>
                    <a:cubicBezTo>
                      <a:pt x="87" y="6"/>
                      <a:pt x="87" y="6"/>
                      <a:pt x="87" y="6"/>
                    </a:cubicBezTo>
                    <a:cubicBezTo>
                      <a:pt x="87" y="6"/>
                      <a:pt x="87" y="6"/>
                      <a:pt x="87" y="6"/>
                    </a:cubicBezTo>
                    <a:cubicBezTo>
                      <a:pt x="87" y="6"/>
                      <a:pt x="87" y="6"/>
                      <a:pt x="87" y="6"/>
                    </a:cubicBezTo>
                    <a:cubicBezTo>
                      <a:pt x="87" y="6"/>
                      <a:pt x="87" y="6"/>
                      <a:pt x="86" y="6"/>
                    </a:cubicBezTo>
                    <a:cubicBezTo>
                      <a:pt x="86" y="6"/>
                      <a:pt x="86" y="6"/>
                      <a:pt x="86" y="6"/>
                    </a:cubicBezTo>
                    <a:cubicBezTo>
                      <a:pt x="86" y="6"/>
                      <a:pt x="86" y="6"/>
                      <a:pt x="86" y="6"/>
                    </a:cubicBezTo>
                    <a:cubicBezTo>
                      <a:pt x="86" y="6"/>
                      <a:pt x="86" y="6"/>
                      <a:pt x="86" y="6"/>
                    </a:cubicBezTo>
                    <a:cubicBezTo>
                      <a:pt x="86" y="6"/>
                      <a:pt x="86" y="6"/>
                      <a:pt x="85" y="6"/>
                    </a:cubicBezTo>
                    <a:cubicBezTo>
                      <a:pt x="85" y="6"/>
                      <a:pt x="85" y="6"/>
                      <a:pt x="85" y="6"/>
                    </a:cubicBezTo>
                    <a:cubicBezTo>
                      <a:pt x="85" y="6"/>
                      <a:pt x="85" y="6"/>
                      <a:pt x="85" y="6"/>
                    </a:cubicBezTo>
                    <a:cubicBezTo>
                      <a:pt x="85" y="6"/>
                      <a:pt x="84" y="5"/>
                      <a:pt x="83" y="6"/>
                    </a:cubicBezTo>
                    <a:cubicBezTo>
                      <a:pt x="83" y="6"/>
                      <a:pt x="83" y="6"/>
                      <a:pt x="83" y="6"/>
                    </a:cubicBezTo>
                    <a:cubicBezTo>
                      <a:pt x="83" y="6"/>
                      <a:pt x="83" y="6"/>
                      <a:pt x="83" y="6"/>
                    </a:cubicBezTo>
                    <a:cubicBezTo>
                      <a:pt x="83" y="6"/>
                      <a:pt x="83" y="6"/>
                      <a:pt x="83" y="6"/>
                    </a:cubicBezTo>
                    <a:cubicBezTo>
                      <a:pt x="82" y="6"/>
                      <a:pt x="81" y="5"/>
                      <a:pt x="81" y="5"/>
                    </a:cubicBezTo>
                    <a:close/>
                    <a:moveTo>
                      <a:pt x="86" y="6"/>
                    </a:moveTo>
                    <a:cubicBezTo>
                      <a:pt x="86" y="6"/>
                      <a:pt x="86" y="6"/>
                      <a:pt x="86" y="6"/>
                    </a:cubicBezTo>
                    <a:cubicBezTo>
                      <a:pt x="86" y="6"/>
                      <a:pt x="86" y="6"/>
                      <a:pt x="86" y="6"/>
                    </a:cubicBezTo>
                    <a:cubicBezTo>
                      <a:pt x="86" y="6"/>
                      <a:pt x="86" y="6"/>
                      <a:pt x="86" y="6"/>
                    </a:cubicBezTo>
                    <a:cubicBezTo>
                      <a:pt x="86" y="6"/>
                      <a:pt x="86" y="6"/>
                      <a:pt x="86" y="6"/>
                    </a:cubicBezTo>
                    <a:cubicBezTo>
                      <a:pt x="85" y="6"/>
                      <a:pt x="85" y="6"/>
                      <a:pt x="85" y="6"/>
                    </a:cubicBezTo>
                    <a:cubicBezTo>
                      <a:pt x="85" y="6"/>
                      <a:pt x="85" y="6"/>
                      <a:pt x="85" y="6"/>
                    </a:cubicBezTo>
                    <a:cubicBezTo>
                      <a:pt x="85" y="6"/>
                      <a:pt x="85" y="6"/>
                      <a:pt x="85" y="6"/>
                    </a:cubicBezTo>
                    <a:lnTo>
                      <a:pt x="86" y="6"/>
                    </a:lnTo>
                    <a:close/>
                    <a:moveTo>
                      <a:pt x="86" y="6"/>
                    </a:moveTo>
                    <a:cubicBezTo>
                      <a:pt x="86" y="6"/>
                      <a:pt x="86" y="6"/>
                      <a:pt x="86" y="6"/>
                    </a:cubicBezTo>
                    <a:cubicBezTo>
                      <a:pt x="86" y="6"/>
                      <a:pt x="86" y="6"/>
                      <a:pt x="86" y="6"/>
                    </a:cubicBezTo>
                    <a:cubicBezTo>
                      <a:pt x="86" y="6"/>
                      <a:pt x="87" y="6"/>
                      <a:pt x="87" y="6"/>
                    </a:cubicBezTo>
                    <a:cubicBezTo>
                      <a:pt x="87" y="6"/>
                      <a:pt x="87" y="6"/>
                      <a:pt x="87" y="6"/>
                    </a:cubicBezTo>
                    <a:cubicBezTo>
                      <a:pt x="87" y="6"/>
                      <a:pt x="87" y="6"/>
                      <a:pt x="87" y="7"/>
                    </a:cubicBezTo>
                    <a:cubicBezTo>
                      <a:pt x="86" y="7"/>
                      <a:pt x="86" y="6"/>
                      <a:pt x="86" y="6"/>
                    </a:cubicBezTo>
                    <a:cubicBezTo>
                      <a:pt x="86" y="6"/>
                      <a:pt x="86" y="6"/>
                      <a:pt x="86" y="6"/>
                    </a:cubicBezTo>
                    <a:close/>
                    <a:moveTo>
                      <a:pt x="81" y="6"/>
                    </a:moveTo>
                    <a:cubicBezTo>
                      <a:pt x="81" y="6"/>
                      <a:pt x="81" y="6"/>
                      <a:pt x="81" y="6"/>
                    </a:cubicBezTo>
                    <a:cubicBezTo>
                      <a:pt x="81" y="6"/>
                      <a:pt x="81" y="6"/>
                      <a:pt x="81" y="6"/>
                    </a:cubicBezTo>
                    <a:cubicBezTo>
                      <a:pt x="81" y="6"/>
                      <a:pt x="81" y="6"/>
                      <a:pt x="81" y="6"/>
                    </a:cubicBezTo>
                    <a:cubicBezTo>
                      <a:pt x="81" y="6"/>
                      <a:pt x="80" y="6"/>
                      <a:pt x="80" y="6"/>
                    </a:cubicBezTo>
                    <a:cubicBezTo>
                      <a:pt x="80" y="6"/>
                      <a:pt x="80" y="6"/>
                      <a:pt x="81" y="6"/>
                    </a:cubicBezTo>
                    <a:cubicBezTo>
                      <a:pt x="81" y="6"/>
                      <a:pt x="81" y="6"/>
                      <a:pt x="81" y="6"/>
                    </a:cubicBezTo>
                    <a:close/>
                    <a:moveTo>
                      <a:pt x="76" y="6"/>
                    </a:moveTo>
                    <a:cubicBezTo>
                      <a:pt x="76" y="6"/>
                      <a:pt x="75" y="6"/>
                      <a:pt x="74" y="6"/>
                    </a:cubicBezTo>
                    <a:cubicBezTo>
                      <a:pt x="75" y="5"/>
                      <a:pt x="76" y="6"/>
                      <a:pt x="76" y="6"/>
                    </a:cubicBezTo>
                    <a:cubicBezTo>
                      <a:pt x="77" y="6"/>
                      <a:pt x="77" y="6"/>
                      <a:pt x="77" y="6"/>
                    </a:cubicBezTo>
                    <a:cubicBezTo>
                      <a:pt x="77" y="6"/>
                      <a:pt x="77" y="6"/>
                      <a:pt x="77" y="6"/>
                    </a:cubicBezTo>
                    <a:cubicBezTo>
                      <a:pt x="77" y="5"/>
                      <a:pt x="77" y="6"/>
                      <a:pt x="77" y="6"/>
                    </a:cubicBezTo>
                    <a:cubicBezTo>
                      <a:pt x="77" y="6"/>
                      <a:pt x="77" y="6"/>
                      <a:pt x="77" y="6"/>
                    </a:cubicBezTo>
                    <a:cubicBezTo>
                      <a:pt x="77" y="6"/>
                      <a:pt x="77" y="6"/>
                      <a:pt x="77" y="6"/>
                    </a:cubicBezTo>
                    <a:lnTo>
                      <a:pt x="76" y="6"/>
                    </a:lnTo>
                    <a:close/>
                    <a:moveTo>
                      <a:pt x="78" y="6"/>
                    </a:moveTo>
                    <a:cubicBezTo>
                      <a:pt x="78"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8" y="6"/>
                    </a:cubicBezTo>
                    <a:close/>
                    <a:moveTo>
                      <a:pt x="80" y="6"/>
                    </a:moveTo>
                    <a:cubicBezTo>
                      <a:pt x="80" y="6"/>
                      <a:pt x="80" y="6"/>
                      <a:pt x="80" y="6"/>
                    </a:cubicBezTo>
                    <a:cubicBezTo>
                      <a:pt x="80" y="6"/>
                      <a:pt x="80" y="6"/>
                      <a:pt x="80" y="6"/>
                    </a:cubicBezTo>
                    <a:cubicBezTo>
                      <a:pt x="80" y="6"/>
                      <a:pt x="80" y="6"/>
                      <a:pt x="80" y="6"/>
                    </a:cubicBezTo>
                    <a:cubicBezTo>
                      <a:pt x="80" y="6"/>
                      <a:pt x="81" y="6"/>
                      <a:pt x="81" y="6"/>
                    </a:cubicBezTo>
                    <a:cubicBezTo>
                      <a:pt x="81" y="6"/>
                      <a:pt x="81" y="6"/>
                      <a:pt x="81" y="6"/>
                    </a:cubicBezTo>
                    <a:cubicBezTo>
                      <a:pt x="81" y="7"/>
                      <a:pt x="80" y="6"/>
                      <a:pt x="80" y="6"/>
                    </a:cubicBezTo>
                    <a:close/>
                    <a:moveTo>
                      <a:pt x="83" y="7"/>
                    </a:moveTo>
                    <a:cubicBezTo>
                      <a:pt x="83" y="6"/>
                      <a:pt x="82" y="6"/>
                      <a:pt x="82" y="7"/>
                    </a:cubicBezTo>
                    <a:cubicBezTo>
                      <a:pt x="82" y="6"/>
                      <a:pt x="82"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lose/>
                    <a:moveTo>
                      <a:pt x="83" y="6"/>
                    </a:moveTo>
                    <a:cubicBezTo>
                      <a:pt x="83" y="6"/>
                      <a:pt x="83" y="6"/>
                      <a:pt x="83" y="6"/>
                    </a:cubicBezTo>
                    <a:cubicBezTo>
                      <a:pt x="83" y="6"/>
                      <a:pt x="84" y="6"/>
                      <a:pt x="84" y="6"/>
                    </a:cubicBezTo>
                    <a:cubicBezTo>
                      <a:pt x="84" y="6"/>
                      <a:pt x="84" y="6"/>
                      <a:pt x="84" y="6"/>
                    </a:cubicBezTo>
                    <a:cubicBezTo>
                      <a:pt x="84" y="7"/>
                      <a:pt x="85" y="6"/>
                      <a:pt x="85" y="7"/>
                    </a:cubicBezTo>
                    <a:cubicBezTo>
                      <a:pt x="85" y="7"/>
                      <a:pt x="84" y="7"/>
                      <a:pt x="83" y="6"/>
                    </a:cubicBezTo>
                    <a:close/>
                    <a:moveTo>
                      <a:pt x="87" y="7"/>
                    </a:moveTo>
                    <a:cubicBezTo>
                      <a:pt x="87" y="7"/>
                      <a:pt x="87" y="7"/>
                      <a:pt x="87" y="7"/>
                    </a:cubicBezTo>
                    <a:cubicBezTo>
                      <a:pt x="87" y="7"/>
                      <a:pt x="87" y="7"/>
                      <a:pt x="87" y="7"/>
                    </a:cubicBezTo>
                    <a:cubicBezTo>
                      <a:pt x="87" y="7"/>
                      <a:pt x="87" y="7"/>
                      <a:pt x="87" y="6"/>
                    </a:cubicBezTo>
                    <a:cubicBezTo>
                      <a:pt x="87" y="6"/>
                      <a:pt x="88" y="6"/>
                      <a:pt x="88" y="6"/>
                    </a:cubicBezTo>
                    <a:cubicBezTo>
                      <a:pt x="88" y="6"/>
                      <a:pt x="88" y="6"/>
                      <a:pt x="88" y="6"/>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7" y="7"/>
                      <a:pt x="87" y="7"/>
                      <a:pt x="87" y="7"/>
                    </a:cubicBezTo>
                    <a:cubicBezTo>
                      <a:pt x="87" y="7"/>
                      <a:pt x="87" y="7"/>
                      <a:pt x="87" y="7"/>
                    </a:cubicBezTo>
                    <a:close/>
                    <a:moveTo>
                      <a:pt x="88" y="7"/>
                    </a:moveTo>
                    <a:cubicBezTo>
                      <a:pt x="88" y="7"/>
                      <a:pt x="88" y="7"/>
                      <a:pt x="88" y="7"/>
                    </a:cubicBezTo>
                    <a:cubicBezTo>
                      <a:pt x="88" y="7"/>
                      <a:pt x="88" y="7"/>
                      <a:pt x="88" y="6"/>
                    </a:cubicBezTo>
                    <a:cubicBezTo>
                      <a:pt x="88" y="6"/>
                      <a:pt x="88" y="6"/>
                      <a:pt x="88" y="7"/>
                    </a:cubicBezTo>
                    <a:cubicBezTo>
                      <a:pt x="88" y="7"/>
                      <a:pt x="88" y="7"/>
                      <a:pt x="88" y="7"/>
                    </a:cubicBezTo>
                    <a:cubicBezTo>
                      <a:pt x="88" y="7"/>
                      <a:pt x="89" y="7"/>
                      <a:pt x="89" y="7"/>
                    </a:cubicBezTo>
                    <a:cubicBezTo>
                      <a:pt x="88" y="7"/>
                      <a:pt x="88" y="7"/>
                      <a:pt x="88" y="7"/>
                    </a:cubicBezTo>
                    <a:cubicBezTo>
                      <a:pt x="88" y="7"/>
                      <a:pt x="88" y="7"/>
                      <a:pt x="88" y="7"/>
                    </a:cubicBezTo>
                    <a:close/>
                    <a:moveTo>
                      <a:pt x="89" y="7"/>
                    </a:moveTo>
                    <a:cubicBezTo>
                      <a:pt x="89" y="7"/>
                      <a:pt x="89" y="7"/>
                      <a:pt x="89" y="7"/>
                    </a:cubicBezTo>
                    <a:cubicBezTo>
                      <a:pt x="89" y="7"/>
                      <a:pt x="89" y="7"/>
                      <a:pt x="89" y="7"/>
                    </a:cubicBezTo>
                    <a:cubicBezTo>
                      <a:pt x="89" y="7"/>
                      <a:pt x="89" y="7"/>
                      <a:pt x="89" y="7"/>
                    </a:cubicBezTo>
                    <a:cubicBezTo>
                      <a:pt x="89" y="7"/>
                      <a:pt x="89" y="7"/>
                      <a:pt x="89" y="7"/>
                    </a:cubicBezTo>
                    <a:cubicBezTo>
                      <a:pt x="89" y="7"/>
                      <a:pt x="89" y="6"/>
                      <a:pt x="89" y="6"/>
                    </a:cubicBezTo>
                    <a:cubicBezTo>
                      <a:pt x="89" y="6"/>
                      <a:pt x="89" y="6"/>
                      <a:pt x="90" y="7"/>
                    </a:cubicBezTo>
                    <a:cubicBezTo>
                      <a:pt x="90" y="7"/>
                      <a:pt x="90" y="7"/>
                      <a:pt x="90" y="7"/>
                    </a:cubicBezTo>
                    <a:cubicBezTo>
                      <a:pt x="90" y="7"/>
                      <a:pt x="90" y="7"/>
                      <a:pt x="90" y="7"/>
                    </a:cubicBezTo>
                    <a:cubicBezTo>
                      <a:pt x="90" y="7"/>
                      <a:pt x="90" y="7"/>
                      <a:pt x="90" y="7"/>
                    </a:cubicBezTo>
                    <a:cubicBezTo>
                      <a:pt x="90" y="7"/>
                      <a:pt x="90" y="7"/>
                      <a:pt x="89"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2"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2" y="7"/>
                      <a:pt x="92" y="7"/>
                    </a:cubicBezTo>
                    <a:close/>
                    <a:moveTo>
                      <a:pt x="95" y="7"/>
                    </a:moveTo>
                    <a:cubicBezTo>
                      <a:pt x="95" y="7"/>
                      <a:pt x="95" y="7"/>
                      <a:pt x="95" y="7"/>
                    </a:cubicBezTo>
                    <a:cubicBezTo>
                      <a:pt x="95" y="7"/>
                      <a:pt x="95" y="7"/>
                      <a:pt x="95" y="7"/>
                    </a:cubicBezTo>
                    <a:cubicBezTo>
                      <a:pt x="95" y="7"/>
                      <a:pt x="95" y="7"/>
                      <a:pt x="95" y="7"/>
                    </a:cubicBezTo>
                    <a:cubicBezTo>
                      <a:pt x="95" y="7"/>
                      <a:pt x="96" y="7"/>
                      <a:pt x="96" y="7"/>
                    </a:cubicBezTo>
                    <a:cubicBezTo>
                      <a:pt x="97" y="8"/>
                      <a:pt x="95" y="8"/>
                      <a:pt x="95" y="7"/>
                    </a:cubicBezTo>
                    <a:close/>
                    <a:moveTo>
                      <a:pt x="97" y="8"/>
                    </a:moveTo>
                    <a:cubicBezTo>
                      <a:pt x="97" y="7"/>
                      <a:pt x="97" y="8"/>
                      <a:pt x="97" y="8"/>
                    </a:cubicBezTo>
                    <a:cubicBezTo>
                      <a:pt x="97" y="8"/>
                      <a:pt x="97" y="8"/>
                      <a:pt x="97" y="8"/>
                    </a:cubicBezTo>
                    <a:close/>
                    <a:moveTo>
                      <a:pt x="90" y="8"/>
                    </a:moveTo>
                    <a:cubicBezTo>
                      <a:pt x="90" y="8"/>
                      <a:pt x="91" y="8"/>
                      <a:pt x="91" y="8"/>
                    </a:cubicBezTo>
                    <a:cubicBezTo>
                      <a:pt x="91" y="8"/>
                      <a:pt x="91" y="8"/>
                      <a:pt x="91" y="8"/>
                    </a:cubicBezTo>
                    <a:cubicBezTo>
                      <a:pt x="91" y="8"/>
                      <a:pt x="91" y="8"/>
                      <a:pt x="91" y="8"/>
                    </a:cubicBezTo>
                    <a:cubicBezTo>
                      <a:pt x="91" y="8"/>
                      <a:pt x="91" y="8"/>
                      <a:pt x="90" y="8"/>
                    </a:cubicBezTo>
                    <a:close/>
                    <a:moveTo>
                      <a:pt x="56" y="8"/>
                    </a:moveTo>
                    <a:cubicBezTo>
                      <a:pt x="56" y="8"/>
                      <a:pt x="56" y="8"/>
                      <a:pt x="56" y="8"/>
                    </a:cubicBezTo>
                    <a:cubicBezTo>
                      <a:pt x="56" y="8"/>
                      <a:pt x="56" y="8"/>
                      <a:pt x="56" y="8"/>
                    </a:cubicBezTo>
                    <a:cubicBezTo>
                      <a:pt x="56" y="8"/>
                      <a:pt x="56" y="8"/>
                      <a:pt x="56" y="8"/>
                    </a:cubicBezTo>
                    <a:cubicBezTo>
                      <a:pt x="56" y="8"/>
                      <a:pt x="56" y="8"/>
                      <a:pt x="56" y="8"/>
                    </a:cubicBezTo>
                    <a:cubicBezTo>
                      <a:pt x="56" y="8"/>
                      <a:pt x="55" y="8"/>
                      <a:pt x="56" y="8"/>
                    </a:cubicBezTo>
                    <a:cubicBezTo>
                      <a:pt x="55" y="8"/>
                      <a:pt x="55" y="8"/>
                      <a:pt x="55" y="8"/>
                    </a:cubicBezTo>
                    <a:cubicBezTo>
                      <a:pt x="55" y="8"/>
                      <a:pt x="55" y="8"/>
                      <a:pt x="55" y="8"/>
                    </a:cubicBezTo>
                    <a:cubicBezTo>
                      <a:pt x="55" y="8"/>
                      <a:pt x="55" y="8"/>
                      <a:pt x="54" y="8"/>
                    </a:cubicBezTo>
                    <a:cubicBezTo>
                      <a:pt x="54" y="8"/>
                      <a:pt x="54" y="8"/>
                      <a:pt x="54" y="8"/>
                    </a:cubicBezTo>
                    <a:cubicBezTo>
                      <a:pt x="54" y="8"/>
                      <a:pt x="54" y="8"/>
                      <a:pt x="54" y="8"/>
                    </a:cubicBezTo>
                    <a:cubicBezTo>
                      <a:pt x="54" y="8"/>
                      <a:pt x="54" y="8"/>
                      <a:pt x="54" y="8"/>
                    </a:cubicBezTo>
                    <a:cubicBezTo>
                      <a:pt x="54" y="8"/>
                      <a:pt x="55" y="8"/>
                      <a:pt x="55" y="8"/>
                    </a:cubicBezTo>
                    <a:cubicBezTo>
                      <a:pt x="55" y="8"/>
                      <a:pt x="54" y="8"/>
                      <a:pt x="54" y="8"/>
                    </a:cubicBezTo>
                    <a:cubicBezTo>
                      <a:pt x="55" y="8"/>
                      <a:pt x="55" y="8"/>
                      <a:pt x="55" y="8"/>
                    </a:cubicBezTo>
                    <a:cubicBezTo>
                      <a:pt x="56" y="8"/>
                      <a:pt x="56" y="8"/>
                      <a:pt x="56" y="8"/>
                    </a:cubicBezTo>
                    <a:close/>
                    <a:moveTo>
                      <a:pt x="51" y="7"/>
                    </a:moveTo>
                    <a:cubicBezTo>
                      <a:pt x="51" y="7"/>
                      <a:pt x="51" y="7"/>
                      <a:pt x="51" y="8"/>
                    </a:cubicBezTo>
                    <a:cubicBezTo>
                      <a:pt x="51" y="8"/>
                      <a:pt x="50" y="8"/>
                      <a:pt x="50" y="8"/>
                    </a:cubicBezTo>
                    <a:cubicBezTo>
                      <a:pt x="50" y="7"/>
                      <a:pt x="51" y="7"/>
                      <a:pt x="51" y="7"/>
                    </a:cubicBezTo>
                    <a:close/>
                    <a:moveTo>
                      <a:pt x="42" y="7"/>
                    </a:moveTo>
                    <a:cubicBezTo>
                      <a:pt x="42" y="7"/>
                      <a:pt x="42" y="7"/>
                      <a:pt x="42" y="7"/>
                    </a:cubicBezTo>
                    <a:cubicBezTo>
                      <a:pt x="42" y="7"/>
                      <a:pt x="42" y="7"/>
                      <a:pt x="42" y="7"/>
                    </a:cubicBezTo>
                    <a:cubicBezTo>
                      <a:pt x="42" y="7"/>
                      <a:pt x="42" y="7"/>
                      <a:pt x="42" y="7"/>
                    </a:cubicBezTo>
                    <a:cubicBezTo>
                      <a:pt x="42" y="7"/>
                      <a:pt x="42" y="7"/>
                      <a:pt x="42" y="7"/>
                    </a:cubicBezTo>
                    <a:cubicBezTo>
                      <a:pt x="42" y="6"/>
                      <a:pt x="42" y="7"/>
                      <a:pt x="42" y="6"/>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lose/>
                    <a:moveTo>
                      <a:pt x="40" y="8"/>
                    </a:moveTo>
                    <a:cubicBezTo>
                      <a:pt x="40"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8"/>
                      <a:pt x="41" y="8"/>
                    </a:cubicBezTo>
                    <a:cubicBezTo>
                      <a:pt x="41" y="8"/>
                      <a:pt x="41" y="8"/>
                      <a:pt x="42" y="8"/>
                    </a:cubicBezTo>
                    <a:cubicBezTo>
                      <a:pt x="42" y="8"/>
                      <a:pt x="42" y="8"/>
                      <a:pt x="42" y="8"/>
                    </a:cubicBezTo>
                    <a:cubicBezTo>
                      <a:pt x="43" y="8"/>
                      <a:pt x="43" y="8"/>
                      <a:pt x="44" y="8"/>
                    </a:cubicBezTo>
                    <a:cubicBezTo>
                      <a:pt x="43" y="8"/>
                      <a:pt x="43" y="8"/>
                      <a:pt x="43" y="8"/>
                    </a:cubicBezTo>
                    <a:cubicBezTo>
                      <a:pt x="43" y="8"/>
                      <a:pt x="43" y="8"/>
                      <a:pt x="43" y="8"/>
                    </a:cubicBezTo>
                    <a:cubicBezTo>
                      <a:pt x="43" y="8"/>
                      <a:pt x="41" y="8"/>
                      <a:pt x="40" y="8"/>
                    </a:cubicBezTo>
                    <a:close/>
                    <a:moveTo>
                      <a:pt x="44" y="8"/>
                    </a:move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5" y="8"/>
                    </a:cubicBezTo>
                    <a:cubicBezTo>
                      <a:pt x="45" y="8"/>
                      <a:pt x="45" y="8"/>
                      <a:pt x="46" y="8"/>
                    </a:cubicBezTo>
                    <a:cubicBezTo>
                      <a:pt x="46" y="8"/>
                      <a:pt x="46" y="8"/>
                      <a:pt x="46" y="9"/>
                    </a:cubicBezTo>
                    <a:cubicBezTo>
                      <a:pt x="45" y="9"/>
                      <a:pt x="45" y="8"/>
                      <a:pt x="44" y="8"/>
                    </a:cubicBezTo>
                    <a:close/>
                    <a:moveTo>
                      <a:pt x="54" y="9"/>
                    </a:moveTo>
                    <a:cubicBezTo>
                      <a:pt x="54" y="9"/>
                      <a:pt x="54" y="8"/>
                      <a:pt x="54" y="8"/>
                    </a:cubicBezTo>
                    <a:cubicBezTo>
                      <a:pt x="53" y="8"/>
                      <a:pt x="53" y="8"/>
                      <a:pt x="52" y="9"/>
                    </a:cubicBezTo>
                    <a:cubicBezTo>
                      <a:pt x="52" y="8"/>
                      <a:pt x="52" y="8"/>
                      <a:pt x="52" y="8"/>
                    </a:cubicBezTo>
                    <a:cubicBezTo>
                      <a:pt x="52" y="8"/>
                      <a:pt x="52" y="8"/>
                      <a:pt x="52" y="8"/>
                    </a:cubicBezTo>
                    <a:cubicBezTo>
                      <a:pt x="52" y="8"/>
                      <a:pt x="52" y="8"/>
                      <a:pt x="52" y="8"/>
                    </a:cubicBezTo>
                    <a:cubicBezTo>
                      <a:pt x="52" y="8"/>
                      <a:pt x="51" y="8"/>
                      <a:pt x="50" y="8"/>
                    </a:cubicBezTo>
                    <a:cubicBezTo>
                      <a:pt x="50" y="8"/>
                      <a:pt x="50" y="8"/>
                      <a:pt x="50" y="8"/>
                    </a:cubicBezTo>
                    <a:cubicBezTo>
                      <a:pt x="50" y="8"/>
                      <a:pt x="50" y="8"/>
                      <a:pt x="50" y="8"/>
                    </a:cubicBezTo>
                    <a:cubicBezTo>
                      <a:pt x="50" y="8"/>
                      <a:pt x="49" y="8"/>
                      <a:pt x="49" y="8"/>
                    </a:cubicBezTo>
                    <a:cubicBezTo>
                      <a:pt x="48" y="8"/>
                      <a:pt x="47" y="8"/>
                      <a:pt x="46" y="8"/>
                    </a:cubicBezTo>
                    <a:cubicBezTo>
                      <a:pt x="46" y="8"/>
                      <a:pt x="46" y="8"/>
                      <a:pt x="46" y="8"/>
                    </a:cubicBezTo>
                    <a:cubicBezTo>
                      <a:pt x="46" y="8"/>
                      <a:pt x="45" y="8"/>
                      <a:pt x="45" y="8"/>
                    </a:cubicBezTo>
                    <a:cubicBezTo>
                      <a:pt x="44" y="8"/>
                      <a:pt x="44" y="8"/>
                      <a:pt x="44" y="8"/>
                    </a:cubicBezTo>
                    <a:cubicBezTo>
                      <a:pt x="44" y="8"/>
                      <a:pt x="44" y="8"/>
                      <a:pt x="44" y="8"/>
                    </a:cubicBezTo>
                    <a:cubicBezTo>
                      <a:pt x="43" y="7"/>
                      <a:pt x="43"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3" y="7"/>
                    </a:cubicBezTo>
                    <a:cubicBezTo>
                      <a:pt x="43" y="7"/>
                      <a:pt x="43" y="7"/>
                      <a:pt x="43" y="7"/>
                    </a:cubicBezTo>
                    <a:cubicBezTo>
                      <a:pt x="43" y="7"/>
                      <a:pt x="43" y="7"/>
                      <a:pt x="43" y="7"/>
                    </a:cubicBezTo>
                    <a:cubicBezTo>
                      <a:pt x="43" y="7"/>
                      <a:pt x="43" y="7"/>
                      <a:pt x="43" y="7"/>
                    </a:cubicBezTo>
                    <a:cubicBezTo>
                      <a:pt x="43" y="7"/>
                      <a:pt x="43" y="7"/>
                      <a:pt x="44" y="7"/>
                    </a:cubicBezTo>
                    <a:cubicBezTo>
                      <a:pt x="44" y="7"/>
                      <a:pt x="44" y="7"/>
                      <a:pt x="45" y="7"/>
                    </a:cubicBezTo>
                    <a:cubicBezTo>
                      <a:pt x="45" y="7"/>
                      <a:pt x="45" y="7"/>
                      <a:pt x="45" y="7"/>
                    </a:cubicBezTo>
                    <a:cubicBezTo>
                      <a:pt x="45" y="7"/>
                      <a:pt x="45" y="7"/>
                      <a:pt x="45" y="7"/>
                    </a:cubicBezTo>
                    <a:cubicBezTo>
                      <a:pt x="44" y="7"/>
                      <a:pt x="44" y="7"/>
                      <a:pt x="44" y="7"/>
                    </a:cubicBezTo>
                    <a:cubicBezTo>
                      <a:pt x="44" y="7"/>
                      <a:pt x="43" y="7"/>
                      <a:pt x="43" y="7"/>
                    </a:cubicBezTo>
                    <a:cubicBezTo>
                      <a:pt x="43" y="7"/>
                      <a:pt x="43" y="7"/>
                      <a:pt x="43" y="7"/>
                    </a:cubicBezTo>
                    <a:cubicBezTo>
                      <a:pt x="43" y="6"/>
                      <a:pt x="43" y="7"/>
                      <a:pt x="44" y="7"/>
                    </a:cubicBezTo>
                    <a:cubicBezTo>
                      <a:pt x="44" y="7"/>
                      <a:pt x="45" y="7"/>
                      <a:pt x="45" y="7"/>
                    </a:cubicBezTo>
                    <a:cubicBezTo>
                      <a:pt x="45" y="7"/>
                      <a:pt x="45" y="7"/>
                      <a:pt x="45" y="7"/>
                    </a:cubicBezTo>
                    <a:cubicBezTo>
                      <a:pt x="46" y="7"/>
                      <a:pt x="47" y="7"/>
                      <a:pt x="48" y="7"/>
                    </a:cubicBezTo>
                    <a:cubicBezTo>
                      <a:pt x="48" y="7"/>
                      <a:pt x="48" y="7"/>
                      <a:pt x="48" y="7"/>
                    </a:cubicBezTo>
                    <a:cubicBezTo>
                      <a:pt x="48" y="7"/>
                      <a:pt x="48" y="7"/>
                      <a:pt x="48" y="7"/>
                    </a:cubicBezTo>
                    <a:cubicBezTo>
                      <a:pt x="48" y="7"/>
                      <a:pt x="47" y="7"/>
                      <a:pt x="47" y="7"/>
                    </a:cubicBezTo>
                    <a:cubicBezTo>
                      <a:pt x="47" y="7"/>
                      <a:pt x="47" y="7"/>
                      <a:pt x="47" y="7"/>
                    </a:cubicBezTo>
                    <a:cubicBezTo>
                      <a:pt x="47" y="8"/>
                      <a:pt x="47" y="8"/>
                      <a:pt x="47" y="8"/>
                    </a:cubicBezTo>
                    <a:cubicBezTo>
                      <a:pt x="48" y="8"/>
                      <a:pt x="48" y="8"/>
                      <a:pt x="49" y="7"/>
                    </a:cubicBezTo>
                    <a:cubicBezTo>
                      <a:pt x="48" y="7"/>
                      <a:pt x="48" y="7"/>
                      <a:pt x="48" y="7"/>
                    </a:cubicBezTo>
                    <a:cubicBezTo>
                      <a:pt x="49" y="7"/>
                      <a:pt x="49" y="7"/>
                      <a:pt x="49" y="7"/>
                    </a:cubicBezTo>
                    <a:cubicBezTo>
                      <a:pt x="49" y="7"/>
                      <a:pt x="49" y="7"/>
                      <a:pt x="49" y="7"/>
                    </a:cubicBezTo>
                    <a:cubicBezTo>
                      <a:pt x="49" y="7"/>
                      <a:pt x="49" y="7"/>
                      <a:pt x="49" y="7"/>
                    </a:cubicBezTo>
                    <a:cubicBezTo>
                      <a:pt x="49" y="7"/>
                      <a:pt x="49" y="7"/>
                      <a:pt x="50" y="7"/>
                    </a:cubicBezTo>
                    <a:cubicBezTo>
                      <a:pt x="50" y="7"/>
                      <a:pt x="50" y="7"/>
                      <a:pt x="50" y="7"/>
                    </a:cubicBezTo>
                    <a:cubicBezTo>
                      <a:pt x="50" y="7"/>
                      <a:pt x="50" y="7"/>
                      <a:pt x="50" y="7"/>
                    </a:cubicBezTo>
                    <a:cubicBezTo>
                      <a:pt x="50" y="7"/>
                      <a:pt x="50" y="7"/>
                      <a:pt x="49" y="7"/>
                    </a:cubicBezTo>
                    <a:cubicBezTo>
                      <a:pt x="49" y="7"/>
                      <a:pt x="49" y="7"/>
                      <a:pt x="49" y="7"/>
                    </a:cubicBezTo>
                    <a:cubicBezTo>
                      <a:pt x="49" y="8"/>
                      <a:pt x="49" y="8"/>
                      <a:pt x="49" y="8"/>
                    </a:cubicBezTo>
                    <a:cubicBezTo>
                      <a:pt x="49" y="8"/>
                      <a:pt x="49" y="8"/>
                      <a:pt x="49" y="8"/>
                    </a:cubicBezTo>
                    <a:cubicBezTo>
                      <a:pt x="49" y="8"/>
                      <a:pt x="49" y="8"/>
                      <a:pt x="49" y="8"/>
                    </a:cubicBezTo>
                    <a:cubicBezTo>
                      <a:pt x="49" y="8"/>
                      <a:pt x="49" y="8"/>
                      <a:pt x="49" y="8"/>
                    </a:cubicBezTo>
                    <a:cubicBezTo>
                      <a:pt x="49"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1" y="8"/>
                      <a:pt x="51" y="8"/>
                    </a:cubicBezTo>
                    <a:cubicBezTo>
                      <a:pt x="51" y="8"/>
                      <a:pt x="51" y="8"/>
                      <a:pt x="51" y="8"/>
                    </a:cubicBezTo>
                    <a:cubicBezTo>
                      <a:pt x="51" y="8"/>
                      <a:pt x="51" y="8"/>
                      <a:pt x="51" y="8"/>
                    </a:cubicBezTo>
                    <a:cubicBezTo>
                      <a:pt x="52" y="8"/>
                      <a:pt x="51" y="8"/>
                      <a:pt x="51" y="7"/>
                    </a:cubicBezTo>
                    <a:cubicBezTo>
                      <a:pt x="52" y="8"/>
                      <a:pt x="53" y="7"/>
                      <a:pt x="53" y="8"/>
                    </a:cubicBezTo>
                    <a:cubicBezTo>
                      <a:pt x="53" y="8"/>
                      <a:pt x="53"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9"/>
                      <a:pt x="54" y="9"/>
                    </a:cubicBezTo>
                    <a:cubicBezTo>
                      <a:pt x="54" y="9"/>
                      <a:pt x="54" y="9"/>
                      <a:pt x="54" y="9"/>
                    </a:cubicBezTo>
                    <a:cubicBezTo>
                      <a:pt x="54" y="9"/>
                      <a:pt x="54" y="9"/>
                      <a:pt x="54" y="9"/>
                    </a:cubicBezTo>
                    <a:cubicBezTo>
                      <a:pt x="54" y="9"/>
                      <a:pt x="54" y="9"/>
                      <a:pt x="54" y="9"/>
                    </a:cubicBezTo>
                    <a:cubicBezTo>
                      <a:pt x="54" y="9"/>
                      <a:pt x="54" y="9"/>
                      <a:pt x="54" y="9"/>
                    </a:cubicBezTo>
                    <a:close/>
                    <a:moveTo>
                      <a:pt x="55" y="9"/>
                    </a:moveTo>
                    <a:cubicBezTo>
                      <a:pt x="55" y="8"/>
                      <a:pt x="56" y="9"/>
                      <a:pt x="56" y="9"/>
                    </a:cubicBezTo>
                    <a:cubicBezTo>
                      <a:pt x="56" y="8"/>
                      <a:pt x="56" y="8"/>
                      <a:pt x="56" y="8"/>
                    </a:cubicBezTo>
                    <a:cubicBezTo>
                      <a:pt x="56" y="8"/>
                      <a:pt x="56" y="8"/>
                      <a:pt x="56" y="8"/>
                    </a:cubicBezTo>
                    <a:cubicBezTo>
                      <a:pt x="56" y="8"/>
                      <a:pt x="56" y="8"/>
                      <a:pt x="56" y="9"/>
                    </a:cubicBezTo>
                    <a:cubicBezTo>
                      <a:pt x="57" y="9"/>
                      <a:pt x="56" y="8"/>
                      <a:pt x="57" y="8"/>
                    </a:cubicBezTo>
                    <a:cubicBezTo>
                      <a:pt x="57" y="8"/>
                      <a:pt x="57" y="8"/>
                      <a:pt x="57" y="8"/>
                    </a:cubicBezTo>
                    <a:cubicBezTo>
                      <a:pt x="57" y="8"/>
                      <a:pt x="57" y="8"/>
                      <a:pt x="58" y="8"/>
                    </a:cubicBezTo>
                    <a:cubicBezTo>
                      <a:pt x="58" y="8"/>
                      <a:pt x="58" y="8"/>
                      <a:pt x="58" y="8"/>
                    </a:cubicBezTo>
                    <a:cubicBezTo>
                      <a:pt x="58" y="8"/>
                      <a:pt x="58" y="8"/>
                      <a:pt x="58" y="8"/>
                    </a:cubicBezTo>
                    <a:cubicBezTo>
                      <a:pt x="58" y="8"/>
                      <a:pt x="57" y="8"/>
                      <a:pt x="57" y="8"/>
                    </a:cubicBezTo>
                    <a:cubicBezTo>
                      <a:pt x="57" y="8"/>
                      <a:pt x="57" y="8"/>
                      <a:pt x="57" y="8"/>
                    </a:cubicBezTo>
                    <a:cubicBezTo>
                      <a:pt x="57" y="8"/>
                      <a:pt x="57" y="8"/>
                      <a:pt x="57" y="8"/>
                    </a:cubicBezTo>
                    <a:cubicBezTo>
                      <a:pt x="57" y="8"/>
                      <a:pt x="57" y="9"/>
                      <a:pt x="57" y="8"/>
                    </a:cubicBezTo>
                    <a:cubicBezTo>
                      <a:pt x="57" y="9"/>
                      <a:pt x="57" y="9"/>
                      <a:pt x="57" y="8"/>
                    </a:cubicBezTo>
                    <a:cubicBezTo>
                      <a:pt x="58" y="8"/>
                      <a:pt x="58"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59" y="8"/>
                      <a:pt x="58" y="8"/>
                    </a:cubicBezTo>
                    <a:cubicBezTo>
                      <a:pt x="58" y="8"/>
                      <a:pt x="58" y="8"/>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9" y="9"/>
                      <a:pt x="58" y="9"/>
                      <a:pt x="58" y="9"/>
                    </a:cubicBezTo>
                    <a:cubicBezTo>
                      <a:pt x="58" y="9"/>
                      <a:pt x="58" y="9"/>
                      <a:pt x="58" y="9"/>
                    </a:cubicBezTo>
                    <a:cubicBezTo>
                      <a:pt x="58" y="9"/>
                      <a:pt x="58" y="9"/>
                      <a:pt x="58" y="9"/>
                    </a:cubicBezTo>
                    <a:cubicBezTo>
                      <a:pt x="58" y="9"/>
                      <a:pt x="58" y="9"/>
                      <a:pt x="58" y="9"/>
                    </a:cubicBezTo>
                    <a:cubicBezTo>
                      <a:pt x="58" y="9"/>
                      <a:pt x="57" y="9"/>
                      <a:pt x="57" y="9"/>
                    </a:cubicBezTo>
                    <a:cubicBezTo>
                      <a:pt x="57" y="9"/>
                      <a:pt x="57" y="9"/>
                      <a:pt x="57" y="9"/>
                    </a:cubicBezTo>
                    <a:cubicBezTo>
                      <a:pt x="57" y="9"/>
                      <a:pt x="57" y="9"/>
                      <a:pt x="57" y="9"/>
                    </a:cubicBezTo>
                    <a:cubicBezTo>
                      <a:pt x="57" y="9"/>
                      <a:pt x="57" y="9"/>
                      <a:pt x="57" y="9"/>
                    </a:cubicBezTo>
                    <a:cubicBezTo>
                      <a:pt x="57" y="9"/>
                      <a:pt x="56" y="9"/>
                      <a:pt x="56" y="9"/>
                    </a:cubicBezTo>
                    <a:cubicBezTo>
                      <a:pt x="56" y="9"/>
                      <a:pt x="55" y="9"/>
                      <a:pt x="55" y="9"/>
                    </a:cubicBezTo>
                    <a:close/>
                    <a:moveTo>
                      <a:pt x="53" y="10"/>
                    </a:moveTo>
                    <a:cubicBezTo>
                      <a:pt x="53" y="10"/>
                      <a:pt x="53" y="10"/>
                      <a:pt x="53" y="10"/>
                    </a:cubicBezTo>
                    <a:cubicBezTo>
                      <a:pt x="53" y="10"/>
                      <a:pt x="53" y="10"/>
                      <a:pt x="53" y="10"/>
                    </a:cubicBezTo>
                    <a:cubicBezTo>
                      <a:pt x="53" y="9"/>
                      <a:pt x="52" y="10"/>
                      <a:pt x="52" y="9"/>
                    </a:cubicBezTo>
                    <a:cubicBezTo>
                      <a:pt x="53" y="9"/>
                      <a:pt x="53" y="9"/>
                      <a:pt x="53" y="9"/>
                    </a:cubicBezTo>
                    <a:cubicBezTo>
                      <a:pt x="53" y="9"/>
                      <a:pt x="53"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10"/>
                    </a:cubicBezTo>
                    <a:cubicBezTo>
                      <a:pt x="54" y="10"/>
                      <a:pt x="54" y="10"/>
                      <a:pt x="54" y="10"/>
                    </a:cubicBezTo>
                    <a:cubicBezTo>
                      <a:pt x="54" y="10"/>
                      <a:pt x="54" y="10"/>
                      <a:pt x="54" y="10"/>
                    </a:cubicBezTo>
                    <a:cubicBezTo>
                      <a:pt x="54" y="10"/>
                      <a:pt x="54" y="10"/>
                      <a:pt x="53" y="10"/>
                    </a:cubicBezTo>
                    <a:close/>
                    <a:moveTo>
                      <a:pt x="50" y="10"/>
                    </a:moveTo>
                    <a:cubicBezTo>
                      <a:pt x="50" y="10"/>
                      <a:pt x="50" y="10"/>
                      <a:pt x="49" y="10"/>
                    </a:cubicBezTo>
                    <a:cubicBezTo>
                      <a:pt x="50" y="10"/>
                      <a:pt x="50" y="10"/>
                      <a:pt x="51" y="10"/>
                    </a:cubicBezTo>
                    <a:cubicBezTo>
                      <a:pt x="51" y="10"/>
                      <a:pt x="50" y="10"/>
                      <a:pt x="50" y="10"/>
                    </a:cubicBezTo>
                    <a:cubicBezTo>
                      <a:pt x="50" y="10"/>
                      <a:pt x="50" y="10"/>
                      <a:pt x="50" y="10"/>
                    </a:cubicBezTo>
                    <a:close/>
                    <a:moveTo>
                      <a:pt x="57" y="10"/>
                    </a:moveTo>
                    <a:cubicBezTo>
                      <a:pt x="56" y="10"/>
                      <a:pt x="56"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10"/>
                    </a:cubicBezTo>
                    <a:cubicBezTo>
                      <a:pt x="55" y="10"/>
                      <a:pt x="55" y="10"/>
                      <a:pt x="55" y="10"/>
                    </a:cubicBezTo>
                    <a:cubicBezTo>
                      <a:pt x="55" y="10"/>
                      <a:pt x="55" y="10"/>
                      <a:pt x="55" y="10"/>
                    </a:cubicBezTo>
                    <a:cubicBezTo>
                      <a:pt x="55" y="10"/>
                      <a:pt x="54" y="10"/>
                      <a:pt x="54" y="10"/>
                    </a:cubicBezTo>
                    <a:cubicBezTo>
                      <a:pt x="54" y="9"/>
                      <a:pt x="54" y="9"/>
                      <a:pt x="54" y="9"/>
                    </a:cubicBezTo>
                    <a:cubicBezTo>
                      <a:pt x="54" y="9"/>
                      <a:pt x="55" y="9"/>
                      <a:pt x="55" y="9"/>
                    </a:cubicBezTo>
                    <a:cubicBezTo>
                      <a:pt x="55" y="9"/>
                      <a:pt x="55" y="9"/>
                      <a:pt x="55" y="9"/>
                    </a:cubicBezTo>
                    <a:cubicBezTo>
                      <a:pt x="55" y="9"/>
                      <a:pt x="55" y="9"/>
                      <a:pt x="55" y="9"/>
                    </a:cubicBezTo>
                    <a:cubicBezTo>
                      <a:pt x="55" y="9"/>
                      <a:pt x="55" y="9"/>
                      <a:pt x="55" y="9"/>
                    </a:cubicBezTo>
                    <a:cubicBezTo>
                      <a:pt x="55" y="9"/>
                      <a:pt x="56" y="9"/>
                      <a:pt x="56" y="9"/>
                    </a:cubicBezTo>
                    <a:cubicBezTo>
                      <a:pt x="56" y="9"/>
                      <a:pt x="57" y="9"/>
                      <a:pt x="57" y="9"/>
                    </a:cubicBezTo>
                    <a:cubicBezTo>
                      <a:pt x="57" y="9"/>
                      <a:pt x="57" y="9"/>
                      <a:pt x="57" y="9"/>
                    </a:cubicBezTo>
                    <a:cubicBezTo>
                      <a:pt x="57" y="9"/>
                      <a:pt x="57" y="9"/>
                      <a:pt x="57" y="9"/>
                    </a:cubicBezTo>
                    <a:cubicBezTo>
                      <a:pt x="57" y="10"/>
                      <a:pt x="57" y="10"/>
                      <a:pt x="57" y="10"/>
                    </a:cubicBezTo>
                    <a:cubicBezTo>
                      <a:pt x="57" y="10"/>
                      <a:pt x="57" y="10"/>
                      <a:pt x="57" y="10"/>
                    </a:cubicBezTo>
                    <a:close/>
                    <a:moveTo>
                      <a:pt x="53" y="10"/>
                    </a:moveTo>
                    <a:cubicBezTo>
                      <a:pt x="53" y="10"/>
                      <a:pt x="53" y="10"/>
                      <a:pt x="53" y="10"/>
                    </a:cubicBezTo>
                    <a:cubicBezTo>
                      <a:pt x="54" y="10"/>
                      <a:pt x="54" y="10"/>
                      <a:pt x="54" y="10"/>
                    </a:cubicBezTo>
                    <a:cubicBezTo>
                      <a:pt x="54" y="10"/>
                      <a:pt x="54" y="10"/>
                      <a:pt x="54" y="10"/>
                    </a:cubicBezTo>
                    <a:cubicBezTo>
                      <a:pt x="54" y="10"/>
                      <a:pt x="55" y="10"/>
                      <a:pt x="55" y="10"/>
                    </a:cubicBezTo>
                    <a:cubicBezTo>
                      <a:pt x="55" y="10"/>
                      <a:pt x="55" y="10"/>
                      <a:pt x="55" y="10"/>
                    </a:cubicBezTo>
                    <a:cubicBezTo>
                      <a:pt x="55" y="10"/>
                      <a:pt x="55" y="10"/>
                      <a:pt x="55" y="10"/>
                    </a:cubicBezTo>
                    <a:cubicBezTo>
                      <a:pt x="55" y="11"/>
                      <a:pt x="53" y="10"/>
                      <a:pt x="53" y="10"/>
                    </a:cubicBezTo>
                    <a:close/>
                    <a:moveTo>
                      <a:pt x="57" y="11"/>
                    </a:moveTo>
                    <a:cubicBezTo>
                      <a:pt x="57" y="10"/>
                      <a:pt x="57" y="10"/>
                      <a:pt x="57" y="10"/>
                    </a:cubicBezTo>
                    <a:cubicBezTo>
                      <a:pt x="57" y="10"/>
                      <a:pt x="57" y="10"/>
                      <a:pt x="56" y="11"/>
                    </a:cubicBezTo>
                    <a:cubicBezTo>
                      <a:pt x="56" y="11"/>
                      <a:pt x="56" y="10"/>
                      <a:pt x="56" y="10"/>
                    </a:cubicBezTo>
                    <a:cubicBezTo>
                      <a:pt x="56" y="10"/>
                      <a:pt x="56"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1"/>
                    </a:cubicBezTo>
                    <a:cubicBezTo>
                      <a:pt x="57" y="11"/>
                      <a:pt x="57" y="11"/>
                      <a:pt x="57" y="11"/>
                    </a:cubicBezTo>
                    <a:cubicBezTo>
                      <a:pt x="57" y="11"/>
                      <a:pt x="57" y="10"/>
                      <a:pt x="57" y="10"/>
                    </a:cubicBezTo>
                    <a:lnTo>
                      <a:pt x="57" y="11"/>
                    </a:lnTo>
                    <a:close/>
                    <a:moveTo>
                      <a:pt x="77" y="11"/>
                    </a:moveTo>
                    <a:cubicBezTo>
                      <a:pt x="77" y="11"/>
                      <a:pt x="78" y="11"/>
                      <a:pt x="78" y="11"/>
                    </a:cubicBezTo>
                    <a:cubicBezTo>
                      <a:pt x="78" y="11"/>
                      <a:pt x="78" y="10"/>
                      <a:pt x="78" y="11"/>
                    </a:cubicBezTo>
                    <a:cubicBezTo>
                      <a:pt x="78" y="11"/>
                      <a:pt x="78" y="11"/>
                      <a:pt x="78" y="11"/>
                    </a:cubicBezTo>
                    <a:cubicBezTo>
                      <a:pt x="77" y="11"/>
                      <a:pt x="77" y="11"/>
                      <a:pt x="77" y="11"/>
                    </a:cubicBezTo>
                    <a:close/>
                    <a:moveTo>
                      <a:pt x="80" y="11"/>
                    </a:moveTo>
                    <a:cubicBezTo>
                      <a:pt x="79" y="12"/>
                      <a:pt x="78" y="11"/>
                      <a:pt x="80" y="11"/>
                    </a:cubicBezTo>
                    <a:close/>
                    <a:moveTo>
                      <a:pt x="62" y="12"/>
                    </a:moveTo>
                    <a:cubicBezTo>
                      <a:pt x="62" y="12"/>
                      <a:pt x="62" y="12"/>
                      <a:pt x="62" y="12"/>
                    </a:cubicBezTo>
                    <a:cubicBezTo>
                      <a:pt x="62" y="11"/>
                      <a:pt x="62" y="12"/>
                      <a:pt x="63" y="12"/>
                    </a:cubicBezTo>
                    <a:cubicBezTo>
                      <a:pt x="63" y="12"/>
                      <a:pt x="63" y="12"/>
                      <a:pt x="63" y="12"/>
                    </a:cubicBezTo>
                    <a:cubicBezTo>
                      <a:pt x="63" y="12"/>
                      <a:pt x="63" y="12"/>
                      <a:pt x="63" y="12"/>
                    </a:cubicBezTo>
                    <a:cubicBezTo>
                      <a:pt x="63" y="12"/>
                      <a:pt x="62" y="12"/>
                      <a:pt x="62" y="12"/>
                    </a:cubicBezTo>
                    <a:cubicBezTo>
                      <a:pt x="62" y="12"/>
                      <a:pt x="62" y="12"/>
                      <a:pt x="62" y="12"/>
                    </a:cubicBezTo>
                    <a:close/>
                    <a:moveTo>
                      <a:pt x="63" y="12"/>
                    </a:moveTo>
                    <a:cubicBezTo>
                      <a:pt x="63" y="12"/>
                      <a:pt x="63" y="12"/>
                      <a:pt x="63" y="12"/>
                    </a:cubicBezTo>
                    <a:cubicBezTo>
                      <a:pt x="64" y="12"/>
                      <a:pt x="64" y="12"/>
                      <a:pt x="64" y="12"/>
                    </a:cubicBezTo>
                    <a:cubicBezTo>
                      <a:pt x="64" y="12"/>
                      <a:pt x="63" y="12"/>
                      <a:pt x="63" y="12"/>
                    </a:cubicBezTo>
                    <a:close/>
                    <a:moveTo>
                      <a:pt x="71" y="13"/>
                    </a:moveTo>
                    <a:cubicBezTo>
                      <a:pt x="71" y="13"/>
                      <a:pt x="70" y="13"/>
                      <a:pt x="70" y="13"/>
                    </a:cubicBezTo>
                    <a:cubicBezTo>
                      <a:pt x="70" y="13"/>
                      <a:pt x="71" y="13"/>
                      <a:pt x="71" y="13"/>
                    </a:cubicBezTo>
                    <a:close/>
                    <a:moveTo>
                      <a:pt x="74" y="14"/>
                    </a:moveTo>
                    <a:cubicBezTo>
                      <a:pt x="74" y="14"/>
                      <a:pt x="74" y="14"/>
                      <a:pt x="74" y="14"/>
                    </a:cubicBezTo>
                    <a:cubicBezTo>
                      <a:pt x="74" y="14"/>
                      <a:pt x="74" y="14"/>
                      <a:pt x="74" y="14"/>
                    </a:cubicBezTo>
                    <a:cubicBezTo>
                      <a:pt x="74" y="14"/>
                      <a:pt x="74" y="14"/>
                      <a:pt x="75" y="14"/>
                    </a:cubicBezTo>
                    <a:cubicBezTo>
                      <a:pt x="75" y="14"/>
                      <a:pt x="75" y="14"/>
                      <a:pt x="75" y="14"/>
                    </a:cubicBezTo>
                    <a:cubicBezTo>
                      <a:pt x="75" y="14"/>
                      <a:pt x="74" y="14"/>
                      <a:pt x="74" y="14"/>
                    </a:cubicBezTo>
                    <a:close/>
                    <a:moveTo>
                      <a:pt x="76" y="14"/>
                    </a:moveTo>
                    <a:cubicBezTo>
                      <a:pt x="76" y="14"/>
                      <a:pt x="76" y="14"/>
                      <a:pt x="76" y="14"/>
                    </a:cubicBezTo>
                    <a:cubicBezTo>
                      <a:pt x="76" y="14"/>
                      <a:pt x="75" y="14"/>
                      <a:pt x="75" y="14"/>
                    </a:cubicBezTo>
                    <a:cubicBezTo>
                      <a:pt x="75" y="14"/>
                      <a:pt x="75" y="14"/>
                      <a:pt x="75" y="14"/>
                    </a:cubicBezTo>
                    <a:cubicBezTo>
                      <a:pt x="75" y="14"/>
                      <a:pt x="75" y="14"/>
                      <a:pt x="75" y="14"/>
                    </a:cubicBezTo>
                    <a:cubicBezTo>
                      <a:pt x="75" y="14"/>
                      <a:pt x="76" y="14"/>
                      <a:pt x="76" y="14"/>
                    </a:cubicBezTo>
                    <a:close/>
                    <a:moveTo>
                      <a:pt x="42" y="14"/>
                    </a:move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lose/>
                    <a:moveTo>
                      <a:pt x="54" y="15"/>
                    </a:moveTo>
                    <a:cubicBezTo>
                      <a:pt x="54" y="15"/>
                      <a:pt x="53" y="15"/>
                      <a:pt x="53" y="15"/>
                    </a:cubicBezTo>
                    <a:cubicBezTo>
                      <a:pt x="53" y="15"/>
                      <a:pt x="53" y="15"/>
                      <a:pt x="53" y="15"/>
                    </a:cubicBezTo>
                    <a:cubicBezTo>
                      <a:pt x="53" y="15"/>
                      <a:pt x="54" y="15"/>
                      <a:pt x="54" y="15"/>
                    </a:cubicBezTo>
                    <a:cubicBezTo>
                      <a:pt x="54" y="15"/>
                      <a:pt x="54" y="15"/>
                      <a:pt x="54" y="15"/>
                    </a:cubicBezTo>
                    <a:close/>
                    <a:moveTo>
                      <a:pt x="55" y="15"/>
                    </a:move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lose/>
                    <a:moveTo>
                      <a:pt x="66" y="15"/>
                    </a:moveTo>
                    <a:cubicBezTo>
                      <a:pt x="66" y="15"/>
                      <a:pt x="66" y="15"/>
                      <a:pt x="66" y="15"/>
                    </a:cubicBezTo>
                    <a:cubicBezTo>
                      <a:pt x="66" y="15"/>
                      <a:pt x="66" y="15"/>
                      <a:pt x="66" y="15"/>
                    </a:cubicBezTo>
                    <a:cubicBezTo>
                      <a:pt x="66" y="15"/>
                      <a:pt x="65" y="15"/>
                      <a:pt x="65" y="15"/>
                    </a:cubicBezTo>
                    <a:cubicBezTo>
                      <a:pt x="65" y="15"/>
                      <a:pt x="65" y="15"/>
                      <a:pt x="65" y="15"/>
                    </a:cubicBezTo>
                    <a:cubicBezTo>
                      <a:pt x="65" y="15"/>
                      <a:pt x="66" y="15"/>
                      <a:pt x="66" y="15"/>
                    </a:cubicBezTo>
                    <a:cubicBezTo>
                      <a:pt x="66" y="15"/>
                      <a:pt x="66" y="15"/>
                      <a:pt x="66" y="15"/>
                    </a:cubicBezTo>
                    <a:cubicBezTo>
                      <a:pt x="66" y="15"/>
                      <a:pt x="66" y="15"/>
                      <a:pt x="66" y="15"/>
                    </a:cubicBezTo>
                    <a:cubicBezTo>
                      <a:pt x="67" y="15"/>
                      <a:pt x="67" y="15"/>
                      <a:pt x="68" y="15"/>
                    </a:cubicBezTo>
                    <a:cubicBezTo>
                      <a:pt x="67" y="15"/>
                      <a:pt x="67" y="15"/>
                      <a:pt x="66" y="15"/>
                    </a:cubicBezTo>
                    <a:close/>
                    <a:moveTo>
                      <a:pt x="74" y="16"/>
                    </a:moveTo>
                    <a:cubicBezTo>
                      <a:pt x="74" y="16"/>
                      <a:pt x="74" y="16"/>
                      <a:pt x="74" y="16"/>
                    </a:cubicBezTo>
                    <a:cubicBezTo>
                      <a:pt x="73" y="16"/>
                      <a:pt x="73" y="16"/>
                      <a:pt x="73" y="16"/>
                    </a:cubicBezTo>
                    <a:cubicBezTo>
                      <a:pt x="73" y="16"/>
                      <a:pt x="73" y="16"/>
                      <a:pt x="74" y="16"/>
                    </a:cubicBezTo>
                    <a:close/>
                    <a:moveTo>
                      <a:pt x="75" y="16"/>
                    </a:moveTo>
                    <a:cubicBezTo>
                      <a:pt x="75" y="16"/>
                      <a:pt x="75"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5" y="16"/>
                      <a:pt x="75" y="16"/>
                      <a:pt x="75" y="16"/>
                    </a:cubicBezTo>
                    <a:close/>
                    <a:moveTo>
                      <a:pt x="77" y="16"/>
                    </a:move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7" y="16"/>
                    </a:cubicBezTo>
                    <a:cubicBezTo>
                      <a:pt x="77" y="16"/>
                      <a:pt x="77" y="16"/>
                      <a:pt x="77" y="16"/>
                    </a:cubicBezTo>
                    <a:close/>
                    <a:moveTo>
                      <a:pt x="77" y="16"/>
                    </a:moveTo>
                    <a:cubicBezTo>
                      <a:pt x="77" y="16"/>
                      <a:pt x="77" y="16"/>
                      <a:pt x="77" y="16"/>
                    </a:cubicBezTo>
                    <a:cubicBezTo>
                      <a:pt x="77" y="16"/>
                      <a:pt x="77" y="16"/>
                      <a:pt x="77" y="16"/>
                    </a:cubicBezTo>
                    <a:close/>
                    <a:moveTo>
                      <a:pt x="77" y="16"/>
                    </a:move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lose/>
                    <a:moveTo>
                      <a:pt x="88" y="17"/>
                    </a:moveTo>
                    <a:cubicBezTo>
                      <a:pt x="88" y="17"/>
                      <a:pt x="87" y="17"/>
                      <a:pt x="87"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lose/>
                    <a:moveTo>
                      <a:pt x="90" y="17"/>
                    </a:moveTo>
                    <a:cubicBezTo>
                      <a:pt x="90" y="17"/>
                      <a:pt x="91" y="17"/>
                      <a:pt x="91" y="17"/>
                    </a:cubicBezTo>
                    <a:cubicBezTo>
                      <a:pt x="91" y="17"/>
                      <a:pt x="91" y="17"/>
                      <a:pt x="91" y="17"/>
                    </a:cubicBezTo>
                    <a:cubicBezTo>
                      <a:pt x="91" y="17"/>
                      <a:pt x="91" y="17"/>
                      <a:pt x="91" y="17"/>
                    </a:cubicBezTo>
                    <a:cubicBezTo>
                      <a:pt x="91" y="17"/>
                      <a:pt x="91" y="17"/>
                      <a:pt x="90" y="17"/>
                    </a:cubicBezTo>
                    <a:cubicBezTo>
                      <a:pt x="90" y="17"/>
                      <a:pt x="90" y="17"/>
                      <a:pt x="90" y="17"/>
                    </a:cubicBezTo>
                    <a:close/>
                    <a:moveTo>
                      <a:pt x="94" y="17"/>
                    </a:moveTo>
                    <a:cubicBezTo>
                      <a:pt x="94" y="17"/>
                      <a:pt x="94" y="17"/>
                      <a:pt x="94" y="17"/>
                    </a:cubicBezTo>
                    <a:cubicBezTo>
                      <a:pt x="94" y="17"/>
                      <a:pt x="94" y="17"/>
                      <a:pt x="94" y="17"/>
                    </a:cubicBezTo>
                    <a:cubicBezTo>
                      <a:pt x="94" y="18"/>
                      <a:pt x="94" y="17"/>
                      <a:pt x="95" y="17"/>
                    </a:cubicBezTo>
                    <a:cubicBezTo>
                      <a:pt x="94" y="18"/>
                      <a:pt x="94" y="18"/>
                      <a:pt x="94" y="17"/>
                    </a:cubicBezTo>
                    <a:close/>
                    <a:moveTo>
                      <a:pt x="219" y="19"/>
                    </a:moveTo>
                    <a:cubicBezTo>
                      <a:pt x="219" y="18"/>
                      <a:pt x="220" y="19"/>
                      <a:pt x="220" y="19"/>
                    </a:cubicBezTo>
                    <a:cubicBezTo>
                      <a:pt x="220" y="19"/>
                      <a:pt x="220" y="19"/>
                      <a:pt x="219" y="19"/>
                    </a:cubicBezTo>
                    <a:close/>
                    <a:moveTo>
                      <a:pt x="221" y="19"/>
                    </a:moveTo>
                    <a:cubicBezTo>
                      <a:pt x="221" y="19"/>
                      <a:pt x="220" y="19"/>
                      <a:pt x="220" y="19"/>
                    </a:cubicBezTo>
                    <a:cubicBezTo>
                      <a:pt x="220" y="19"/>
                      <a:pt x="221" y="18"/>
                      <a:pt x="221" y="19"/>
                    </a:cubicBezTo>
                    <a:cubicBezTo>
                      <a:pt x="221" y="19"/>
                      <a:pt x="221" y="19"/>
                      <a:pt x="221" y="19"/>
                    </a:cubicBezTo>
                    <a:close/>
                    <a:moveTo>
                      <a:pt x="106" y="21"/>
                    </a:moveTo>
                    <a:cubicBezTo>
                      <a:pt x="106" y="21"/>
                      <a:pt x="105" y="21"/>
                      <a:pt x="105" y="21"/>
                    </a:cubicBezTo>
                    <a:cubicBezTo>
                      <a:pt x="105" y="20"/>
                      <a:pt x="106" y="21"/>
                      <a:pt x="106" y="21"/>
                    </a:cubicBezTo>
                    <a:close/>
                    <a:moveTo>
                      <a:pt x="104" y="20"/>
                    </a:moveTo>
                    <a:cubicBezTo>
                      <a:pt x="105" y="21"/>
                      <a:pt x="104" y="21"/>
                      <a:pt x="104" y="21"/>
                    </a:cubicBezTo>
                    <a:cubicBezTo>
                      <a:pt x="104" y="20"/>
                      <a:pt x="104" y="21"/>
                      <a:pt x="104" y="20"/>
                    </a:cubicBezTo>
                    <a:close/>
                    <a:moveTo>
                      <a:pt x="78" y="20"/>
                    </a:moveTo>
                    <a:cubicBezTo>
                      <a:pt x="77" y="20"/>
                      <a:pt x="76" y="20"/>
                      <a:pt x="75" y="20"/>
                    </a:cubicBezTo>
                    <a:cubicBezTo>
                      <a:pt x="75" y="20"/>
                      <a:pt x="75" y="20"/>
                      <a:pt x="75" y="20"/>
                    </a:cubicBezTo>
                    <a:cubicBezTo>
                      <a:pt x="75" y="19"/>
                      <a:pt x="74" y="20"/>
                      <a:pt x="74" y="19"/>
                    </a:cubicBezTo>
                    <a:cubicBezTo>
                      <a:pt x="74" y="19"/>
                      <a:pt x="74" y="19"/>
                      <a:pt x="75" y="19"/>
                    </a:cubicBezTo>
                    <a:cubicBezTo>
                      <a:pt x="74" y="19"/>
                      <a:pt x="74" y="19"/>
                      <a:pt x="74" y="19"/>
                    </a:cubicBezTo>
                    <a:cubicBezTo>
                      <a:pt x="74" y="19"/>
                      <a:pt x="74" y="19"/>
                      <a:pt x="74" y="19"/>
                    </a:cubicBezTo>
                    <a:cubicBezTo>
                      <a:pt x="74" y="19"/>
                      <a:pt x="75" y="19"/>
                      <a:pt x="75" y="19"/>
                    </a:cubicBezTo>
                    <a:cubicBezTo>
                      <a:pt x="75" y="19"/>
                      <a:pt x="75" y="19"/>
                      <a:pt x="75" y="19"/>
                    </a:cubicBezTo>
                    <a:cubicBezTo>
                      <a:pt x="75"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7" y="19"/>
                      <a:pt x="79" y="19"/>
                      <a:pt x="81" y="20"/>
                    </a:cubicBezTo>
                    <a:cubicBezTo>
                      <a:pt x="81" y="20"/>
                      <a:pt x="81" y="20"/>
                      <a:pt x="81" y="20"/>
                    </a:cubicBezTo>
                    <a:cubicBezTo>
                      <a:pt x="81" y="20"/>
                      <a:pt x="81" y="20"/>
                      <a:pt x="82" y="20"/>
                    </a:cubicBezTo>
                    <a:cubicBezTo>
                      <a:pt x="82" y="20"/>
                      <a:pt x="81" y="20"/>
                      <a:pt x="81" y="20"/>
                    </a:cubicBezTo>
                    <a:cubicBezTo>
                      <a:pt x="81" y="20"/>
                      <a:pt x="81" y="20"/>
                      <a:pt x="81" y="20"/>
                    </a:cubicBezTo>
                    <a:cubicBezTo>
                      <a:pt x="80" y="20"/>
                      <a:pt x="79" y="20"/>
                      <a:pt x="78" y="20"/>
                    </a:cubicBezTo>
                    <a:close/>
                    <a:moveTo>
                      <a:pt x="92" y="20"/>
                    </a:moveTo>
                    <a:cubicBezTo>
                      <a:pt x="92" y="20"/>
                      <a:pt x="92" y="20"/>
                      <a:pt x="92" y="20"/>
                    </a:cubicBezTo>
                    <a:cubicBezTo>
                      <a:pt x="92" y="20"/>
                      <a:pt x="92" y="20"/>
                      <a:pt x="91" y="20"/>
                    </a:cubicBezTo>
                    <a:cubicBezTo>
                      <a:pt x="91" y="20"/>
                      <a:pt x="91" y="20"/>
                      <a:pt x="91" y="20"/>
                    </a:cubicBezTo>
                    <a:cubicBezTo>
                      <a:pt x="91" y="20"/>
                      <a:pt x="91" y="20"/>
                      <a:pt x="91" y="20"/>
                    </a:cubicBezTo>
                    <a:cubicBezTo>
                      <a:pt x="91" y="20"/>
                      <a:pt x="91" y="20"/>
                      <a:pt x="91" y="20"/>
                    </a:cubicBezTo>
                    <a:cubicBezTo>
                      <a:pt x="91" y="19"/>
                      <a:pt x="91" y="19"/>
                      <a:pt x="91" y="19"/>
                    </a:cubicBezTo>
                    <a:cubicBezTo>
                      <a:pt x="91" y="20"/>
                      <a:pt x="91" y="20"/>
                      <a:pt x="91" y="20"/>
                    </a:cubicBezTo>
                    <a:cubicBezTo>
                      <a:pt x="91" y="20"/>
                      <a:pt x="91" y="20"/>
                      <a:pt x="91" y="20"/>
                    </a:cubicBezTo>
                    <a:cubicBezTo>
                      <a:pt x="91" y="20"/>
                      <a:pt x="90" y="20"/>
                      <a:pt x="91" y="20"/>
                    </a:cubicBezTo>
                    <a:cubicBezTo>
                      <a:pt x="90" y="20"/>
                      <a:pt x="90" y="20"/>
                      <a:pt x="90" y="20"/>
                    </a:cubicBezTo>
                    <a:cubicBezTo>
                      <a:pt x="90" y="20"/>
                      <a:pt x="90" y="20"/>
                      <a:pt x="90" y="20"/>
                    </a:cubicBezTo>
                    <a:cubicBezTo>
                      <a:pt x="90" y="20"/>
                      <a:pt x="90" y="19"/>
                      <a:pt x="90" y="19"/>
                    </a:cubicBezTo>
                    <a:cubicBezTo>
                      <a:pt x="90" y="19"/>
                      <a:pt x="90" y="19"/>
                      <a:pt x="90" y="19"/>
                    </a:cubicBezTo>
                    <a:cubicBezTo>
                      <a:pt x="90" y="19"/>
                      <a:pt x="91" y="19"/>
                      <a:pt x="91" y="19"/>
                    </a:cubicBezTo>
                    <a:cubicBezTo>
                      <a:pt x="92" y="19"/>
                      <a:pt x="93" y="19"/>
                      <a:pt x="93" y="19"/>
                    </a:cubicBezTo>
                    <a:cubicBezTo>
                      <a:pt x="94" y="20"/>
                      <a:pt x="94" y="20"/>
                      <a:pt x="95" y="19"/>
                    </a:cubicBezTo>
                    <a:cubicBezTo>
                      <a:pt x="95" y="19"/>
                      <a:pt x="96" y="20"/>
                      <a:pt x="96" y="20"/>
                    </a:cubicBezTo>
                    <a:cubicBezTo>
                      <a:pt x="97" y="20"/>
                      <a:pt x="98" y="20"/>
                      <a:pt x="98" y="20"/>
                    </a:cubicBezTo>
                    <a:cubicBezTo>
                      <a:pt x="99" y="20"/>
                      <a:pt x="100" y="20"/>
                      <a:pt x="100" y="20"/>
                    </a:cubicBezTo>
                    <a:cubicBezTo>
                      <a:pt x="100" y="20"/>
                      <a:pt x="100" y="20"/>
                      <a:pt x="100" y="20"/>
                    </a:cubicBezTo>
                    <a:cubicBezTo>
                      <a:pt x="100" y="20"/>
                      <a:pt x="100" y="20"/>
                      <a:pt x="100" y="20"/>
                    </a:cubicBezTo>
                    <a:cubicBezTo>
                      <a:pt x="101" y="20"/>
                      <a:pt x="103" y="20"/>
                      <a:pt x="104" y="20"/>
                    </a:cubicBezTo>
                    <a:cubicBezTo>
                      <a:pt x="103" y="21"/>
                      <a:pt x="102" y="20"/>
                      <a:pt x="101" y="20"/>
                    </a:cubicBezTo>
                    <a:cubicBezTo>
                      <a:pt x="101" y="21"/>
                      <a:pt x="101" y="21"/>
                      <a:pt x="102" y="21"/>
                    </a:cubicBezTo>
                    <a:cubicBezTo>
                      <a:pt x="101" y="21"/>
                      <a:pt x="101" y="20"/>
                      <a:pt x="100" y="20"/>
                    </a:cubicBezTo>
                    <a:cubicBezTo>
                      <a:pt x="100" y="20"/>
                      <a:pt x="100" y="20"/>
                      <a:pt x="100" y="20"/>
                    </a:cubicBezTo>
                    <a:cubicBezTo>
                      <a:pt x="100" y="20"/>
                      <a:pt x="100" y="20"/>
                      <a:pt x="100" y="20"/>
                    </a:cubicBezTo>
                    <a:cubicBezTo>
                      <a:pt x="100" y="20"/>
                      <a:pt x="100" y="20"/>
                      <a:pt x="100" y="20"/>
                    </a:cubicBezTo>
                    <a:cubicBezTo>
                      <a:pt x="100" y="20"/>
                      <a:pt x="100" y="20"/>
                      <a:pt x="100" y="20"/>
                    </a:cubicBezTo>
                    <a:cubicBezTo>
                      <a:pt x="100" y="20"/>
                      <a:pt x="100" y="20"/>
                      <a:pt x="99" y="20"/>
                    </a:cubicBezTo>
                    <a:cubicBezTo>
                      <a:pt x="99" y="20"/>
                      <a:pt x="99" y="20"/>
                      <a:pt x="99" y="20"/>
                    </a:cubicBezTo>
                    <a:cubicBezTo>
                      <a:pt x="99" y="20"/>
                      <a:pt x="99" y="20"/>
                      <a:pt x="99" y="20"/>
                    </a:cubicBezTo>
                    <a:cubicBezTo>
                      <a:pt x="99" y="20"/>
                      <a:pt x="99" y="20"/>
                      <a:pt x="99" y="20"/>
                    </a:cubicBezTo>
                    <a:cubicBezTo>
                      <a:pt x="99" y="20"/>
                      <a:pt x="99" y="20"/>
                      <a:pt x="99" y="20"/>
                    </a:cubicBezTo>
                    <a:cubicBezTo>
                      <a:pt x="99" y="20"/>
                      <a:pt x="98" y="20"/>
                      <a:pt x="98" y="20"/>
                    </a:cubicBezTo>
                    <a:cubicBezTo>
                      <a:pt x="98" y="20"/>
                      <a:pt x="98" y="20"/>
                      <a:pt x="98" y="20"/>
                    </a:cubicBezTo>
                    <a:cubicBezTo>
                      <a:pt x="98" y="20"/>
                      <a:pt x="99" y="21"/>
                      <a:pt x="99" y="21"/>
                    </a:cubicBezTo>
                    <a:cubicBezTo>
                      <a:pt x="99" y="21"/>
                      <a:pt x="99" y="21"/>
                      <a:pt x="99" y="21"/>
                    </a:cubicBezTo>
                    <a:cubicBezTo>
                      <a:pt x="99" y="21"/>
                      <a:pt x="99" y="21"/>
                      <a:pt x="99" y="21"/>
                    </a:cubicBezTo>
                    <a:cubicBezTo>
                      <a:pt x="98" y="21"/>
                      <a:pt x="96" y="21"/>
                      <a:pt x="95" y="20"/>
                    </a:cubicBezTo>
                    <a:cubicBezTo>
                      <a:pt x="95" y="20"/>
                      <a:pt x="95" y="20"/>
                      <a:pt x="96" y="20"/>
                    </a:cubicBezTo>
                    <a:cubicBezTo>
                      <a:pt x="96" y="20"/>
                      <a:pt x="96" y="20"/>
                      <a:pt x="96" y="20"/>
                    </a:cubicBezTo>
                    <a:cubicBezTo>
                      <a:pt x="96" y="20"/>
                      <a:pt x="96" y="20"/>
                      <a:pt x="96" y="20"/>
                    </a:cubicBezTo>
                    <a:cubicBezTo>
                      <a:pt x="95" y="20"/>
                      <a:pt x="95" y="20"/>
                      <a:pt x="95" y="20"/>
                    </a:cubicBezTo>
                    <a:cubicBezTo>
                      <a:pt x="95" y="20"/>
                      <a:pt x="95" y="20"/>
                      <a:pt x="95" y="20"/>
                    </a:cubicBezTo>
                    <a:cubicBezTo>
                      <a:pt x="94" y="21"/>
                      <a:pt x="93" y="20"/>
                      <a:pt x="92" y="20"/>
                    </a:cubicBezTo>
                    <a:close/>
                    <a:moveTo>
                      <a:pt x="99" y="20"/>
                    </a:moveTo>
                    <a:cubicBezTo>
                      <a:pt x="99" y="20"/>
                      <a:pt x="99" y="20"/>
                      <a:pt x="99" y="20"/>
                    </a:cubicBezTo>
                    <a:cubicBezTo>
                      <a:pt x="99" y="20"/>
                      <a:pt x="100" y="20"/>
                      <a:pt x="100" y="21"/>
                    </a:cubicBezTo>
                    <a:cubicBezTo>
                      <a:pt x="100" y="21"/>
                      <a:pt x="99" y="21"/>
                      <a:pt x="99" y="20"/>
                    </a:cubicBezTo>
                    <a:close/>
                    <a:moveTo>
                      <a:pt x="87" y="20"/>
                    </a:moveTo>
                    <a:cubicBezTo>
                      <a:pt x="87" y="20"/>
                      <a:pt x="87" y="20"/>
                      <a:pt x="87" y="21"/>
                    </a:cubicBezTo>
                    <a:cubicBezTo>
                      <a:pt x="87" y="21"/>
                      <a:pt x="87" y="21"/>
                      <a:pt x="87" y="21"/>
                    </a:cubicBezTo>
                    <a:cubicBezTo>
                      <a:pt x="87" y="21"/>
                      <a:pt x="87" y="21"/>
                      <a:pt x="87" y="21"/>
                    </a:cubicBezTo>
                    <a:cubicBezTo>
                      <a:pt x="87" y="21"/>
                      <a:pt x="87" y="21"/>
                      <a:pt x="87" y="21"/>
                    </a:cubicBezTo>
                    <a:cubicBezTo>
                      <a:pt x="87" y="20"/>
                      <a:pt x="87" y="20"/>
                      <a:pt x="87" y="20"/>
                    </a:cubicBezTo>
                    <a:cubicBezTo>
                      <a:pt x="87" y="20"/>
                      <a:pt x="87" y="20"/>
                      <a:pt x="87" y="20"/>
                    </a:cubicBezTo>
                    <a:close/>
                    <a:moveTo>
                      <a:pt x="82" y="21"/>
                    </a:moveTo>
                    <a:cubicBezTo>
                      <a:pt x="82" y="21"/>
                      <a:pt x="82" y="21"/>
                      <a:pt x="81" y="21"/>
                    </a:cubicBezTo>
                    <a:cubicBezTo>
                      <a:pt x="81" y="21"/>
                      <a:pt x="81" y="21"/>
                      <a:pt x="81" y="21"/>
                    </a:cubicBezTo>
                    <a:cubicBezTo>
                      <a:pt x="81" y="21"/>
                      <a:pt x="81" y="21"/>
                      <a:pt x="81" y="21"/>
                    </a:cubicBezTo>
                    <a:cubicBezTo>
                      <a:pt x="82" y="21"/>
                      <a:pt x="82" y="21"/>
                      <a:pt x="82" y="21"/>
                    </a:cubicBezTo>
                    <a:cubicBezTo>
                      <a:pt x="82" y="21"/>
                      <a:pt x="82" y="21"/>
                      <a:pt x="82" y="21"/>
                    </a:cubicBezTo>
                    <a:cubicBezTo>
                      <a:pt x="82" y="21"/>
                      <a:pt x="82" y="21"/>
                      <a:pt x="82" y="21"/>
                    </a:cubicBezTo>
                    <a:cubicBezTo>
                      <a:pt x="82" y="21"/>
                      <a:pt x="82" y="21"/>
                      <a:pt x="82" y="21"/>
                    </a:cubicBezTo>
                    <a:close/>
                    <a:moveTo>
                      <a:pt x="83" y="21"/>
                    </a:moveTo>
                    <a:cubicBezTo>
                      <a:pt x="83" y="21"/>
                      <a:pt x="83" y="21"/>
                      <a:pt x="83" y="21"/>
                    </a:cubicBezTo>
                    <a:cubicBezTo>
                      <a:pt x="83" y="21"/>
                      <a:pt x="83" y="21"/>
                      <a:pt x="82" y="21"/>
                    </a:cubicBezTo>
                    <a:cubicBezTo>
                      <a:pt x="82" y="21"/>
                      <a:pt x="82" y="21"/>
                      <a:pt x="82" y="21"/>
                    </a:cubicBezTo>
                    <a:cubicBezTo>
                      <a:pt x="82" y="21"/>
                      <a:pt x="82" y="21"/>
                      <a:pt x="82" y="21"/>
                    </a:cubicBezTo>
                    <a:cubicBezTo>
                      <a:pt x="82" y="21"/>
                      <a:pt x="83" y="21"/>
                      <a:pt x="83" y="21"/>
                    </a:cubicBezTo>
                    <a:cubicBezTo>
                      <a:pt x="83" y="21"/>
                      <a:pt x="83" y="21"/>
                      <a:pt x="83" y="21"/>
                    </a:cubicBezTo>
                    <a:cubicBezTo>
                      <a:pt x="83" y="21"/>
                      <a:pt x="83" y="21"/>
                      <a:pt x="83" y="21"/>
                    </a:cubicBezTo>
                    <a:close/>
                    <a:moveTo>
                      <a:pt x="89" y="21"/>
                    </a:moveTo>
                    <a:cubicBezTo>
                      <a:pt x="88" y="21"/>
                      <a:pt x="88" y="21"/>
                      <a:pt x="88" y="21"/>
                    </a:cubicBezTo>
                    <a:cubicBezTo>
                      <a:pt x="88" y="21"/>
                      <a:pt x="88" y="21"/>
                      <a:pt x="88" y="21"/>
                    </a:cubicBezTo>
                    <a:cubicBezTo>
                      <a:pt x="88" y="21"/>
                      <a:pt x="88" y="21"/>
                      <a:pt x="88" y="21"/>
                    </a:cubicBezTo>
                    <a:cubicBezTo>
                      <a:pt x="88" y="21"/>
                      <a:pt x="88" y="21"/>
                      <a:pt x="88" y="21"/>
                    </a:cubicBezTo>
                    <a:cubicBezTo>
                      <a:pt x="89" y="21"/>
                      <a:pt x="89" y="21"/>
                      <a:pt x="89" y="21"/>
                    </a:cubicBezTo>
                    <a:cubicBezTo>
                      <a:pt x="89" y="21"/>
                      <a:pt x="89" y="21"/>
                      <a:pt x="89" y="21"/>
                    </a:cubicBezTo>
                    <a:cubicBezTo>
                      <a:pt x="89" y="21"/>
                      <a:pt x="89" y="21"/>
                      <a:pt x="89" y="21"/>
                    </a:cubicBezTo>
                    <a:close/>
                    <a:moveTo>
                      <a:pt x="95" y="22"/>
                    </a:moveTo>
                    <a:cubicBezTo>
                      <a:pt x="94" y="22"/>
                      <a:pt x="94" y="22"/>
                      <a:pt x="94" y="22"/>
                    </a:cubicBezTo>
                    <a:cubicBezTo>
                      <a:pt x="94" y="21"/>
                      <a:pt x="94" y="21"/>
                      <a:pt x="94" y="21"/>
                    </a:cubicBezTo>
                    <a:cubicBezTo>
                      <a:pt x="95" y="21"/>
                      <a:pt x="95" y="21"/>
                      <a:pt x="95" y="21"/>
                    </a:cubicBezTo>
                    <a:cubicBezTo>
                      <a:pt x="95" y="21"/>
                      <a:pt x="95" y="21"/>
                      <a:pt x="95" y="22"/>
                    </a:cubicBezTo>
                    <a:cubicBezTo>
                      <a:pt x="95" y="22"/>
                      <a:pt x="95" y="22"/>
                      <a:pt x="95" y="22"/>
                    </a:cubicBezTo>
                    <a:close/>
                    <a:moveTo>
                      <a:pt x="119" y="22"/>
                    </a:moveTo>
                    <a:cubicBezTo>
                      <a:pt x="119" y="22"/>
                      <a:pt x="119" y="22"/>
                      <a:pt x="119" y="22"/>
                    </a:cubicBezTo>
                    <a:cubicBezTo>
                      <a:pt x="119" y="22"/>
                      <a:pt x="119" y="22"/>
                      <a:pt x="119" y="22"/>
                    </a:cubicBezTo>
                    <a:cubicBezTo>
                      <a:pt x="119" y="22"/>
                      <a:pt x="119" y="22"/>
                      <a:pt x="119" y="22"/>
                    </a:cubicBezTo>
                    <a:close/>
                    <a:moveTo>
                      <a:pt x="93" y="22"/>
                    </a:move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lose/>
                    <a:moveTo>
                      <a:pt x="94" y="22"/>
                    </a:move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lose/>
                    <a:moveTo>
                      <a:pt x="89" y="23"/>
                    </a:moveTo>
                    <a:cubicBezTo>
                      <a:pt x="89" y="23"/>
                      <a:pt x="89" y="23"/>
                      <a:pt x="89" y="23"/>
                    </a:cubicBezTo>
                    <a:cubicBezTo>
                      <a:pt x="89" y="23"/>
                      <a:pt x="90" y="23"/>
                      <a:pt x="90" y="23"/>
                    </a:cubicBezTo>
                    <a:cubicBezTo>
                      <a:pt x="90" y="23"/>
                      <a:pt x="89" y="23"/>
                      <a:pt x="89" y="23"/>
                    </a:cubicBezTo>
                    <a:close/>
                    <a:moveTo>
                      <a:pt x="95" y="24"/>
                    </a:moveTo>
                    <a:cubicBezTo>
                      <a:pt x="95"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lose/>
                    <a:moveTo>
                      <a:pt x="119" y="25"/>
                    </a:moveTo>
                    <a:cubicBezTo>
                      <a:pt x="119" y="25"/>
                      <a:pt x="118" y="25"/>
                      <a:pt x="118" y="25"/>
                    </a:cubicBezTo>
                    <a:cubicBezTo>
                      <a:pt x="118" y="25"/>
                      <a:pt x="118" y="25"/>
                      <a:pt x="118" y="25"/>
                    </a:cubicBezTo>
                    <a:cubicBezTo>
                      <a:pt x="118" y="25"/>
                      <a:pt x="118" y="25"/>
                      <a:pt x="118" y="25"/>
                    </a:cubicBezTo>
                    <a:cubicBezTo>
                      <a:pt x="118" y="25"/>
                      <a:pt x="118" y="24"/>
                      <a:pt x="118" y="24"/>
                    </a:cubicBezTo>
                    <a:cubicBezTo>
                      <a:pt x="118" y="24"/>
                      <a:pt x="118" y="24"/>
                      <a:pt x="118" y="24"/>
                    </a:cubicBezTo>
                    <a:cubicBezTo>
                      <a:pt x="118" y="24"/>
                      <a:pt x="118" y="25"/>
                      <a:pt x="119" y="25"/>
                    </a:cubicBezTo>
                    <a:close/>
                    <a:moveTo>
                      <a:pt x="118" y="25"/>
                    </a:moveTo>
                    <a:cubicBezTo>
                      <a:pt x="118" y="25"/>
                      <a:pt x="118" y="25"/>
                      <a:pt x="118" y="25"/>
                    </a:cubicBezTo>
                    <a:cubicBezTo>
                      <a:pt x="118" y="25"/>
                      <a:pt x="118" y="25"/>
                      <a:pt x="117" y="25"/>
                    </a:cubicBezTo>
                    <a:cubicBezTo>
                      <a:pt x="117" y="25"/>
                      <a:pt x="117" y="25"/>
                      <a:pt x="117" y="25"/>
                    </a:cubicBezTo>
                    <a:cubicBezTo>
                      <a:pt x="116" y="25"/>
                      <a:pt x="117" y="24"/>
                      <a:pt x="118" y="25"/>
                    </a:cubicBezTo>
                    <a:close/>
                    <a:moveTo>
                      <a:pt x="210" y="24"/>
                    </a:moveTo>
                    <a:cubicBezTo>
                      <a:pt x="209" y="25"/>
                      <a:pt x="207" y="24"/>
                      <a:pt x="206" y="24"/>
                    </a:cubicBezTo>
                    <a:cubicBezTo>
                      <a:pt x="207" y="24"/>
                      <a:pt x="209" y="24"/>
                      <a:pt x="210" y="24"/>
                    </a:cubicBezTo>
                    <a:close/>
                    <a:moveTo>
                      <a:pt x="107" y="24"/>
                    </a:moveTo>
                    <a:cubicBezTo>
                      <a:pt x="107" y="24"/>
                      <a:pt x="106" y="24"/>
                      <a:pt x="106" y="24"/>
                    </a:cubicBezTo>
                    <a:cubicBezTo>
                      <a:pt x="106" y="23"/>
                      <a:pt x="107" y="24"/>
                      <a:pt x="107" y="24"/>
                    </a:cubicBezTo>
                    <a:close/>
                    <a:moveTo>
                      <a:pt x="105" y="23"/>
                    </a:moveTo>
                    <a:cubicBezTo>
                      <a:pt x="105" y="23"/>
                      <a:pt x="105" y="23"/>
                      <a:pt x="105" y="24"/>
                    </a:cubicBezTo>
                    <a:cubicBezTo>
                      <a:pt x="105" y="24"/>
                      <a:pt x="105" y="24"/>
                      <a:pt x="105" y="24"/>
                    </a:cubicBezTo>
                    <a:cubicBezTo>
                      <a:pt x="105" y="23"/>
                      <a:pt x="105" y="23"/>
                      <a:pt x="105" y="23"/>
                    </a:cubicBezTo>
                    <a:cubicBezTo>
                      <a:pt x="105" y="23"/>
                      <a:pt x="105" y="23"/>
                      <a:pt x="105" y="23"/>
                    </a:cubicBezTo>
                    <a:close/>
                    <a:moveTo>
                      <a:pt x="102" y="23"/>
                    </a:moveTo>
                    <a:cubicBezTo>
                      <a:pt x="102" y="23"/>
                      <a:pt x="102" y="23"/>
                      <a:pt x="102" y="23"/>
                    </a:cubicBezTo>
                    <a:cubicBezTo>
                      <a:pt x="102" y="23"/>
                      <a:pt x="102" y="23"/>
                      <a:pt x="102" y="23"/>
                    </a:cubicBezTo>
                    <a:cubicBezTo>
                      <a:pt x="102" y="23"/>
                      <a:pt x="102" y="23"/>
                      <a:pt x="102" y="23"/>
                    </a:cubicBezTo>
                    <a:cubicBezTo>
                      <a:pt x="102" y="23"/>
                      <a:pt x="103" y="23"/>
                      <a:pt x="103" y="23"/>
                    </a:cubicBezTo>
                    <a:cubicBezTo>
                      <a:pt x="103" y="23"/>
                      <a:pt x="103" y="23"/>
                      <a:pt x="103" y="23"/>
                    </a:cubicBezTo>
                    <a:cubicBezTo>
                      <a:pt x="103" y="23"/>
                      <a:pt x="103" y="23"/>
                      <a:pt x="102" y="23"/>
                    </a:cubicBezTo>
                    <a:close/>
                    <a:moveTo>
                      <a:pt x="104" y="24"/>
                    </a:moveTo>
                    <a:cubicBezTo>
                      <a:pt x="103" y="23"/>
                      <a:pt x="104" y="23"/>
                      <a:pt x="103" y="23"/>
                    </a:cubicBezTo>
                    <a:cubicBezTo>
                      <a:pt x="104" y="23"/>
                      <a:pt x="104" y="23"/>
                      <a:pt x="104" y="23"/>
                    </a:cubicBezTo>
                    <a:cubicBezTo>
                      <a:pt x="104" y="24"/>
                      <a:pt x="104" y="23"/>
                      <a:pt x="104" y="24"/>
                    </a:cubicBezTo>
                    <a:close/>
                    <a:moveTo>
                      <a:pt x="106" y="23"/>
                    </a:moveTo>
                    <a:cubicBezTo>
                      <a:pt x="106" y="24"/>
                      <a:pt x="105" y="24"/>
                      <a:pt x="106" y="23"/>
                    </a:cubicBezTo>
                    <a:close/>
                    <a:moveTo>
                      <a:pt x="100" y="24"/>
                    </a:moveTo>
                    <a:cubicBezTo>
                      <a:pt x="100" y="24"/>
                      <a:pt x="100" y="24"/>
                      <a:pt x="100" y="24"/>
                    </a:cubicBezTo>
                    <a:cubicBezTo>
                      <a:pt x="100" y="23"/>
                      <a:pt x="101" y="24"/>
                      <a:pt x="101" y="24"/>
                    </a:cubicBezTo>
                    <a:cubicBezTo>
                      <a:pt x="101" y="24"/>
                      <a:pt x="102" y="24"/>
                      <a:pt x="102" y="24"/>
                    </a:cubicBezTo>
                    <a:cubicBezTo>
                      <a:pt x="102" y="24"/>
                      <a:pt x="102" y="24"/>
                      <a:pt x="102" y="24"/>
                    </a:cubicBezTo>
                    <a:cubicBezTo>
                      <a:pt x="102" y="24"/>
                      <a:pt x="102" y="24"/>
                      <a:pt x="102" y="24"/>
                    </a:cubicBezTo>
                    <a:cubicBezTo>
                      <a:pt x="102" y="24"/>
                      <a:pt x="101" y="24"/>
                      <a:pt x="100" y="24"/>
                    </a:cubicBezTo>
                    <a:cubicBezTo>
                      <a:pt x="100" y="24"/>
                      <a:pt x="100" y="24"/>
                      <a:pt x="100" y="24"/>
                    </a:cubicBezTo>
                    <a:cubicBezTo>
                      <a:pt x="100" y="24"/>
                      <a:pt x="100" y="24"/>
                      <a:pt x="100" y="24"/>
                    </a:cubicBezTo>
                    <a:close/>
                    <a:moveTo>
                      <a:pt x="103" y="24"/>
                    </a:moveTo>
                    <a:cubicBezTo>
                      <a:pt x="103" y="24"/>
                      <a:pt x="103" y="24"/>
                      <a:pt x="103" y="24"/>
                    </a:cubicBezTo>
                    <a:cubicBezTo>
                      <a:pt x="103" y="24"/>
                      <a:pt x="103" y="24"/>
                      <a:pt x="103" y="24"/>
                    </a:cubicBezTo>
                    <a:cubicBezTo>
                      <a:pt x="103" y="24"/>
                      <a:pt x="103" y="24"/>
                      <a:pt x="103" y="24"/>
                    </a:cubicBezTo>
                    <a:close/>
                    <a:moveTo>
                      <a:pt x="111" y="24"/>
                    </a:moveTo>
                    <a:cubicBezTo>
                      <a:pt x="111" y="24"/>
                      <a:pt x="111" y="24"/>
                      <a:pt x="111" y="24"/>
                    </a:cubicBezTo>
                    <a:cubicBezTo>
                      <a:pt x="110" y="24"/>
                      <a:pt x="111" y="24"/>
                      <a:pt x="111" y="24"/>
                    </a:cubicBezTo>
                    <a:close/>
                    <a:moveTo>
                      <a:pt x="111" y="24"/>
                    </a:moveTo>
                    <a:cubicBezTo>
                      <a:pt x="112" y="24"/>
                      <a:pt x="112" y="24"/>
                      <a:pt x="112" y="24"/>
                    </a:cubicBezTo>
                    <a:cubicBezTo>
                      <a:pt x="112" y="24"/>
                      <a:pt x="112" y="24"/>
                      <a:pt x="112" y="24"/>
                    </a:cubicBezTo>
                    <a:cubicBezTo>
                      <a:pt x="112" y="24"/>
                      <a:pt x="112" y="24"/>
                      <a:pt x="112" y="24"/>
                    </a:cubicBezTo>
                    <a:cubicBezTo>
                      <a:pt x="112" y="24"/>
                      <a:pt x="112" y="24"/>
                      <a:pt x="112" y="24"/>
                    </a:cubicBezTo>
                    <a:cubicBezTo>
                      <a:pt x="112" y="24"/>
                      <a:pt x="111" y="24"/>
                      <a:pt x="111" y="24"/>
                    </a:cubicBezTo>
                    <a:close/>
                    <a:moveTo>
                      <a:pt x="113" y="24"/>
                    </a:move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lose/>
                    <a:moveTo>
                      <a:pt x="115" y="24"/>
                    </a:moveTo>
                    <a:cubicBezTo>
                      <a:pt x="116" y="24"/>
                      <a:pt x="115" y="24"/>
                      <a:pt x="115" y="24"/>
                    </a:cubicBezTo>
                    <a:cubicBezTo>
                      <a:pt x="115" y="24"/>
                      <a:pt x="115" y="24"/>
                      <a:pt x="115" y="24"/>
                    </a:cubicBezTo>
                    <a:close/>
                    <a:moveTo>
                      <a:pt x="116" y="24"/>
                    </a:moveTo>
                    <a:cubicBezTo>
                      <a:pt x="116" y="24"/>
                      <a:pt x="116" y="24"/>
                      <a:pt x="116" y="24"/>
                    </a:cubicBezTo>
                    <a:cubicBezTo>
                      <a:pt x="116" y="24"/>
                      <a:pt x="116" y="24"/>
                      <a:pt x="116" y="24"/>
                    </a:cubicBezTo>
                    <a:cubicBezTo>
                      <a:pt x="116" y="24"/>
                      <a:pt x="116" y="24"/>
                      <a:pt x="116" y="24"/>
                    </a:cubicBezTo>
                    <a:close/>
                    <a:moveTo>
                      <a:pt x="104" y="25"/>
                    </a:moveTo>
                    <a:cubicBezTo>
                      <a:pt x="103" y="25"/>
                      <a:pt x="102" y="25"/>
                      <a:pt x="101" y="25"/>
                    </a:cubicBezTo>
                    <a:cubicBezTo>
                      <a:pt x="101" y="24"/>
                      <a:pt x="103" y="25"/>
                      <a:pt x="104" y="25"/>
                    </a:cubicBezTo>
                    <a:cubicBezTo>
                      <a:pt x="104" y="25"/>
                      <a:pt x="104" y="25"/>
                      <a:pt x="104" y="25"/>
                    </a:cubicBezTo>
                    <a:cubicBezTo>
                      <a:pt x="105" y="25"/>
                      <a:pt x="105" y="25"/>
                      <a:pt x="105" y="25"/>
                    </a:cubicBezTo>
                    <a:cubicBezTo>
                      <a:pt x="105" y="25"/>
                      <a:pt x="105" y="25"/>
                      <a:pt x="104" y="25"/>
                    </a:cubicBezTo>
                    <a:close/>
                    <a:moveTo>
                      <a:pt x="105" y="25"/>
                    </a:moveTo>
                    <a:cubicBezTo>
                      <a:pt x="106" y="25"/>
                      <a:pt x="107" y="25"/>
                      <a:pt x="107" y="25"/>
                    </a:cubicBezTo>
                    <a:cubicBezTo>
                      <a:pt x="106" y="25"/>
                      <a:pt x="105" y="25"/>
                      <a:pt x="105" y="25"/>
                    </a:cubicBezTo>
                    <a:close/>
                    <a:moveTo>
                      <a:pt x="210" y="26"/>
                    </a:moveTo>
                    <a:cubicBezTo>
                      <a:pt x="210" y="26"/>
                      <a:pt x="210" y="26"/>
                      <a:pt x="210" y="26"/>
                    </a:cubicBezTo>
                    <a:cubicBezTo>
                      <a:pt x="210" y="26"/>
                      <a:pt x="210" y="26"/>
                      <a:pt x="210" y="26"/>
                    </a:cubicBezTo>
                    <a:cubicBezTo>
                      <a:pt x="210" y="26"/>
                      <a:pt x="210" y="26"/>
                      <a:pt x="210" y="26"/>
                    </a:cubicBezTo>
                    <a:cubicBezTo>
                      <a:pt x="210" y="26"/>
                      <a:pt x="210" y="26"/>
                      <a:pt x="210" y="26"/>
                    </a:cubicBezTo>
                    <a:close/>
                    <a:moveTo>
                      <a:pt x="117" y="28"/>
                    </a:moveTo>
                    <a:cubicBezTo>
                      <a:pt x="117" y="28"/>
                      <a:pt x="117" y="28"/>
                      <a:pt x="117" y="28"/>
                    </a:cubicBezTo>
                    <a:cubicBezTo>
                      <a:pt x="117" y="28"/>
                      <a:pt x="117" y="28"/>
                      <a:pt x="117" y="28"/>
                    </a:cubicBezTo>
                    <a:cubicBezTo>
                      <a:pt x="117" y="28"/>
                      <a:pt x="117" y="28"/>
                      <a:pt x="117" y="28"/>
                    </a:cubicBezTo>
                    <a:cubicBezTo>
                      <a:pt x="117" y="28"/>
                      <a:pt x="117" y="29"/>
                      <a:pt x="117" y="28"/>
                    </a:cubicBezTo>
                    <a:close/>
                    <a:moveTo>
                      <a:pt x="127" y="29"/>
                    </a:moveTo>
                    <a:cubicBezTo>
                      <a:pt x="127" y="29"/>
                      <a:pt x="126" y="29"/>
                      <a:pt x="126" y="29"/>
                    </a:cubicBezTo>
                    <a:cubicBezTo>
                      <a:pt x="126" y="28"/>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7" y="28"/>
                      <a:pt x="127" y="29"/>
                      <a:pt x="127" y="29"/>
                    </a:cubicBezTo>
                    <a:cubicBezTo>
                      <a:pt x="127" y="29"/>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8" y="29"/>
                      <a:pt x="128" y="29"/>
                      <a:pt x="128" y="29"/>
                    </a:cubicBezTo>
                    <a:cubicBezTo>
                      <a:pt x="128" y="29"/>
                      <a:pt x="127" y="29"/>
                      <a:pt x="127" y="29"/>
                    </a:cubicBezTo>
                    <a:close/>
                    <a:moveTo>
                      <a:pt x="74" y="30"/>
                    </a:moveTo>
                    <a:cubicBezTo>
                      <a:pt x="74" y="31"/>
                      <a:pt x="74" y="31"/>
                      <a:pt x="74" y="31"/>
                    </a:cubicBezTo>
                    <a:cubicBezTo>
                      <a:pt x="74" y="31"/>
                      <a:pt x="74" y="31"/>
                      <a:pt x="74" y="31"/>
                    </a:cubicBezTo>
                    <a:cubicBezTo>
                      <a:pt x="74" y="31"/>
                      <a:pt x="74" y="30"/>
                      <a:pt x="74" y="30"/>
                    </a:cubicBezTo>
                    <a:cubicBezTo>
                      <a:pt x="74" y="30"/>
                      <a:pt x="74" y="30"/>
                      <a:pt x="74" y="30"/>
                    </a:cubicBezTo>
                    <a:cubicBezTo>
                      <a:pt x="74" y="30"/>
                      <a:pt x="74" y="30"/>
                      <a:pt x="74" y="30"/>
                    </a:cubicBezTo>
                    <a:close/>
                    <a:moveTo>
                      <a:pt x="72" y="30"/>
                    </a:moveTo>
                    <a:cubicBezTo>
                      <a:pt x="72" y="30"/>
                      <a:pt x="72" y="30"/>
                      <a:pt x="72" y="30"/>
                    </a:cubicBezTo>
                    <a:cubicBezTo>
                      <a:pt x="73" y="30"/>
                      <a:pt x="73" y="30"/>
                      <a:pt x="73" y="30"/>
                    </a:cubicBezTo>
                    <a:cubicBezTo>
                      <a:pt x="73" y="30"/>
                      <a:pt x="73" y="30"/>
                      <a:pt x="73" y="30"/>
                    </a:cubicBezTo>
                    <a:cubicBezTo>
                      <a:pt x="73" y="31"/>
                      <a:pt x="73" y="30"/>
                      <a:pt x="73" y="31"/>
                    </a:cubicBezTo>
                    <a:cubicBezTo>
                      <a:pt x="73" y="31"/>
                      <a:pt x="73" y="31"/>
                      <a:pt x="73" y="31"/>
                    </a:cubicBezTo>
                    <a:cubicBezTo>
                      <a:pt x="73" y="31"/>
                      <a:pt x="72" y="31"/>
                      <a:pt x="72" y="30"/>
                    </a:cubicBezTo>
                    <a:close/>
                    <a:moveTo>
                      <a:pt x="124" y="31"/>
                    </a:moveTo>
                    <a:cubicBezTo>
                      <a:pt x="124" y="31"/>
                      <a:pt x="124" y="31"/>
                      <a:pt x="124" y="31"/>
                    </a:cubicBezTo>
                    <a:cubicBezTo>
                      <a:pt x="124" y="31"/>
                      <a:pt x="124" y="31"/>
                      <a:pt x="124" y="31"/>
                    </a:cubicBezTo>
                    <a:close/>
                    <a:moveTo>
                      <a:pt x="119" y="30"/>
                    </a:moveTo>
                    <a:cubicBezTo>
                      <a:pt x="119" y="31"/>
                      <a:pt x="119" y="31"/>
                      <a:pt x="119" y="31"/>
                    </a:cubicBezTo>
                    <a:cubicBezTo>
                      <a:pt x="119" y="31"/>
                      <a:pt x="119" y="31"/>
                      <a:pt x="119" y="31"/>
                    </a:cubicBezTo>
                    <a:cubicBezTo>
                      <a:pt x="119" y="31"/>
                      <a:pt x="119" y="31"/>
                      <a:pt x="119" y="30"/>
                    </a:cubicBezTo>
                    <a:close/>
                    <a:moveTo>
                      <a:pt x="122" y="31"/>
                    </a:moveTo>
                    <a:cubicBezTo>
                      <a:pt x="122" y="31"/>
                      <a:pt x="122" y="31"/>
                      <a:pt x="122" y="31"/>
                    </a:cubicBezTo>
                    <a:cubicBezTo>
                      <a:pt x="122" y="31"/>
                      <a:pt x="122" y="31"/>
                      <a:pt x="122" y="31"/>
                    </a:cubicBezTo>
                    <a:close/>
                    <a:moveTo>
                      <a:pt x="98" y="31"/>
                    </a:moveTo>
                    <a:cubicBezTo>
                      <a:pt x="98" y="31"/>
                      <a:pt x="97" y="31"/>
                      <a:pt x="97" y="31"/>
                    </a:cubicBezTo>
                    <a:cubicBezTo>
                      <a:pt x="98" y="31"/>
                      <a:pt x="98" y="31"/>
                      <a:pt x="98" y="31"/>
                    </a:cubicBezTo>
                    <a:close/>
                    <a:moveTo>
                      <a:pt x="77" y="28"/>
                    </a:moveTo>
                    <a:cubicBezTo>
                      <a:pt x="77" y="28"/>
                      <a:pt x="77" y="28"/>
                      <a:pt x="78" y="28"/>
                    </a:cubicBezTo>
                    <a:cubicBezTo>
                      <a:pt x="78" y="28"/>
                      <a:pt x="78" y="28"/>
                      <a:pt x="78" y="28"/>
                    </a:cubicBezTo>
                    <a:cubicBezTo>
                      <a:pt x="77" y="28"/>
                      <a:pt x="77" y="28"/>
                      <a:pt x="77" y="28"/>
                    </a:cubicBezTo>
                    <a:cubicBezTo>
                      <a:pt x="77" y="28"/>
                      <a:pt x="77" y="28"/>
                      <a:pt x="77" y="28"/>
                    </a:cubicBezTo>
                    <a:cubicBezTo>
                      <a:pt x="77" y="28"/>
                      <a:pt x="77" y="28"/>
                      <a:pt x="77" y="28"/>
                    </a:cubicBezTo>
                    <a:close/>
                    <a:moveTo>
                      <a:pt x="74" y="29"/>
                    </a:moveTo>
                    <a:cubicBezTo>
                      <a:pt x="74" y="29"/>
                      <a:pt x="74" y="29"/>
                      <a:pt x="74" y="28"/>
                    </a:cubicBezTo>
                    <a:cubicBezTo>
                      <a:pt x="74" y="28"/>
                      <a:pt x="74" y="29"/>
                      <a:pt x="75" y="28"/>
                    </a:cubicBezTo>
                    <a:cubicBezTo>
                      <a:pt x="75" y="28"/>
                      <a:pt x="75" y="28"/>
                      <a:pt x="75" y="28"/>
                    </a:cubicBezTo>
                    <a:cubicBezTo>
                      <a:pt x="75" y="29"/>
                      <a:pt x="74" y="28"/>
                      <a:pt x="75" y="29"/>
                    </a:cubicBezTo>
                    <a:cubicBezTo>
                      <a:pt x="74" y="29"/>
                      <a:pt x="74" y="29"/>
                      <a:pt x="74" y="29"/>
                    </a:cubicBezTo>
                    <a:cubicBezTo>
                      <a:pt x="74" y="29"/>
                      <a:pt x="74" y="29"/>
                      <a:pt x="74" y="29"/>
                    </a:cubicBezTo>
                    <a:cubicBezTo>
                      <a:pt x="74" y="29"/>
                      <a:pt x="74" y="29"/>
                      <a:pt x="74" y="29"/>
                    </a:cubicBezTo>
                    <a:close/>
                    <a:moveTo>
                      <a:pt x="75" y="29"/>
                    </a:moveTo>
                    <a:cubicBezTo>
                      <a:pt x="75" y="29"/>
                      <a:pt x="75" y="29"/>
                      <a:pt x="76" y="29"/>
                    </a:cubicBezTo>
                    <a:cubicBezTo>
                      <a:pt x="76" y="29"/>
                      <a:pt x="75" y="29"/>
                      <a:pt x="75" y="29"/>
                    </a:cubicBezTo>
                    <a:close/>
                    <a:moveTo>
                      <a:pt x="83" y="30"/>
                    </a:moveTo>
                    <a:cubicBezTo>
                      <a:pt x="83" y="30"/>
                      <a:pt x="83" y="30"/>
                      <a:pt x="83" y="30"/>
                    </a:cubicBezTo>
                    <a:cubicBezTo>
                      <a:pt x="82" y="30"/>
                      <a:pt x="82" y="30"/>
                      <a:pt x="82" y="30"/>
                    </a:cubicBezTo>
                    <a:cubicBezTo>
                      <a:pt x="82" y="30"/>
                      <a:pt x="81" y="30"/>
                      <a:pt x="80" y="30"/>
                    </a:cubicBezTo>
                    <a:cubicBezTo>
                      <a:pt x="79" y="30"/>
                      <a:pt x="78" y="30"/>
                      <a:pt x="77" y="29"/>
                    </a:cubicBezTo>
                    <a:cubicBezTo>
                      <a:pt x="77" y="29"/>
                      <a:pt x="77" y="29"/>
                      <a:pt x="77" y="29"/>
                    </a:cubicBezTo>
                    <a:cubicBezTo>
                      <a:pt x="77" y="29"/>
                      <a:pt x="77" y="29"/>
                      <a:pt x="77" y="29"/>
                    </a:cubicBezTo>
                    <a:cubicBezTo>
                      <a:pt x="76" y="29"/>
                      <a:pt x="76" y="29"/>
                      <a:pt x="76" y="29"/>
                    </a:cubicBezTo>
                    <a:cubicBezTo>
                      <a:pt x="76" y="28"/>
                      <a:pt x="77" y="29"/>
                      <a:pt x="77" y="29"/>
                    </a:cubicBezTo>
                    <a:cubicBezTo>
                      <a:pt x="78" y="29"/>
                      <a:pt x="78" y="29"/>
                      <a:pt x="78" y="29"/>
                    </a:cubicBezTo>
                    <a:cubicBezTo>
                      <a:pt x="78" y="29"/>
                      <a:pt x="78" y="29"/>
                      <a:pt x="78" y="29"/>
                    </a:cubicBezTo>
                    <a:cubicBezTo>
                      <a:pt x="79" y="29"/>
                      <a:pt x="80" y="29"/>
                      <a:pt x="81" y="29"/>
                    </a:cubicBezTo>
                    <a:cubicBezTo>
                      <a:pt x="81" y="29"/>
                      <a:pt x="81" y="29"/>
                      <a:pt x="81" y="29"/>
                    </a:cubicBezTo>
                    <a:cubicBezTo>
                      <a:pt x="81" y="29"/>
                      <a:pt x="82" y="29"/>
                      <a:pt x="82" y="29"/>
                    </a:cubicBezTo>
                    <a:cubicBezTo>
                      <a:pt x="82" y="29"/>
                      <a:pt x="82" y="29"/>
                      <a:pt x="83" y="29"/>
                    </a:cubicBezTo>
                    <a:cubicBezTo>
                      <a:pt x="83" y="29"/>
                      <a:pt x="83" y="29"/>
                      <a:pt x="83" y="29"/>
                    </a:cubicBezTo>
                    <a:cubicBezTo>
                      <a:pt x="84" y="30"/>
                      <a:pt x="85" y="29"/>
                      <a:pt x="86" y="30"/>
                    </a:cubicBezTo>
                    <a:cubicBezTo>
                      <a:pt x="86" y="30"/>
                      <a:pt x="86" y="30"/>
                      <a:pt x="86" y="30"/>
                    </a:cubicBezTo>
                    <a:cubicBezTo>
                      <a:pt x="86" y="30"/>
                      <a:pt x="86" y="30"/>
                      <a:pt x="86" y="30"/>
                    </a:cubicBezTo>
                    <a:cubicBezTo>
                      <a:pt x="87" y="30"/>
                      <a:pt x="88" y="30"/>
                      <a:pt x="88" y="30"/>
                    </a:cubicBezTo>
                    <a:cubicBezTo>
                      <a:pt x="88" y="30"/>
                      <a:pt x="89" y="30"/>
                      <a:pt x="89" y="30"/>
                    </a:cubicBezTo>
                    <a:cubicBezTo>
                      <a:pt x="89" y="30"/>
                      <a:pt x="89" y="30"/>
                      <a:pt x="89" y="30"/>
                    </a:cubicBezTo>
                    <a:cubicBezTo>
                      <a:pt x="89" y="30"/>
                      <a:pt x="91" y="30"/>
                      <a:pt x="91" y="30"/>
                    </a:cubicBezTo>
                    <a:cubicBezTo>
                      <a:pt x="91" y="30"/>
                      <a:pt x="92" y="30"/>
                      <a:pt x="92" y="31"/>
                    </a:cubicBezTo>
                    <a:cubicBezTo>
                      <a:pt x="92" y="31"/>
                      <a:pt x="92" y="31"/>
                      <a:pt x="92" y="31"/>
                    </a:cubicBezTo>
                    <a:cubicBezTo>
                      <a:pt x="89" y="31"/>
                      <a:pt x="86" y="30"/>
                      <a:pt x="83" y="30"/>
                    </a:cubicBezTo>
                    <a:close/>
                    <a:moveTo>
                      <a:pt x="92" y="31"/>
                    </a:moveTo>
                    <a:cubicBezTo>
                      <a:pt x="93" y="30"/>
                      <a:pt x="93" y="31"/>
                      <a:pt x="94" y="30"/>
                    </a:cubicBezTo>
                    <a:cubicBezTo>
                      <a:pt x="94" y="31"/>
                      <a:pt x="94" y="31"/>
                      <a:pt x="94" y="31"/>
                    </a:cubicBezTo>
                    <a:cubicBezTo>
                      <a:pt x="94" y="31"/>
                      <a:pt x="94" y="31"/>
                      <a:pt x="94" y="31"/>
                    </a:cubicBezTo>
                    <a:cubicBezTo>
                      <a:pt x="94" y="31"/>
                      <a:pt x="94" y="31"/>
                      <a:pt x="93" y="31"/>
                    </a:cubicBezTo>
                    <a:cubicBezTo>
                      <a:pt x="93" y="31"/>
                      <a:pt x="93" y="31"/>
                      <a:pt x="93" y="31"/>
                    </a:cubicBezTo>
                    <a:cubicBezTo>
                      <a:pt x="93" y="31"/>
                      <a:pt x="93" y="31"/>
                      <a:pt x="93" y="31"/>
                    </a:cubicBezTo>
                    <a:cubicBezTo>
                      <a:pt x="92" y="31"/>
                      <a:pt x="93" y="31"/>
                      <a:pt x="92" y="31"/>
                    </a:cubicBezTo>
                    <a:close/>
                    <a:moveTo>
                      <a:pt x="94" y="31"/>
                    </a:moveTo>
                    <a:cubicBezTo>
                      <a:pt x="94" y="31"/>
                      <a:pt x="94" y="31"/>
                      <a:pt x="94" y="31"/>
                    </a:cubicBezTo>
                    <a:cubicBezTo>
                      <a:pt x="94" y="31"/>
                      <a:pt x="94" y="31"/>
                      <a:pt x="94" y="31"/>
                    </a:cubicBezTo>
                    <a:close/>
                    <a:moveTo>
                      <a:pt x="95" y="31"/>
                    </a:moveTo>
                    <a:cubicBezTo>
                      <a:pt x="95" y="31"/>
                      <a:pt x="95" y="31"/>
                      <a:pt x="95" y="31"/>
                    </a:cubicBezTo>
                    <a:cubicBezTo>
                      <a:pt x="95" y="31"/>
                      <a:pt x="95" y="31"/>
                      <a:pt x="94" y="31"/>
                    </a:cubicBezTo>
                    <a:cubicBezTo>
                      <a:pt x="94" y="31"/>
                      <a:pt x="94" y="31"/>
                      <a:pt x="94" y="31"/>
                    </a:cubicBezTo>
                    <a:cubicBezTo>
                      <a:pt x="94" y="31"/>
                      <a:pt x="94" y="31"/>
                      <a:pt x="95" y="31"/>
                    </a:cubicBezTo>
                    <a:close/>
                    <a:moveTo>
                      <a:pt x="95" y="31"/>
                    </a:moveTo>
                    <a:cubicBezTo>
                      <a:pt x="95" y="31"/>
                      <a:pt x="95" y="31"/>
                      <a:pt x="95" y="31"/>
                    </a:cubicBezTo>
                    <a:cubicBezTo>
                      <a:pt x="95" y="31"/>
                      <a:pt x="95" y="31"/>
                      <a:pt x="95" y="31"/>
                    </a:cubicBezTo>
                    <a:cubicBezTo>
                      <a:pt x="95" y="31"/>
                      <a:pt x="95" y="31"/>
                      <a:pt x="95" y="31"/>
                    </a:cubicBezTo>
                    <a:cubicBezTo>
                      <a:pt x="95" y="31"/>
                      <a:pt x="95" y="31"/>
                      <a:pt x="95" y="31"/>
                    </a:cubicBezTo>
                    <a:close/>
                    <a:moveTo>
                      <a:pt x="96" y="31"/>
                    </a:moveTo>
                    <a:cubicBezTo>
                      <a:pt x="96" y="31"/>
                      <a:pt x="96" y="31"/>
                      <a:pt x="95" y="31"/>
                    </a:cubicBezTo>
                    <a:cubicBezTo>
                      <a:pt x="96" y="31"/>
                      <a:pt x="96" y="31"/>
                      <a:pt x="96" y="31"/>
                    </a:cubicBezTo>
                    <a:cubicBezTo>
                      <a:pt x="96" y="31"/>
                      <a:pt x="97" y="31"/>
                      <a:pt x="97" y="31"/>
                    </a:cubicBezTo>
                    <a:cubicBezTo>
                      <a:pt x="97" y="31"/>
                      <a:pt x="97" y="31"/>
                      <a:pt x="96" y="31"/>
                    </a:cubicBezTo>
                    <a:cubicBezTo>
                      <a:pt x="96" y="31"/>
                      <a:pt x="96" y="31"/>
                      <a:pt x="96" y="31"/>
                    </a:cubicBezTo>
                    <a:close/>
                    <a:moveTo>
                      <a:pt x="48" y="30"/>
                    </a:move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lose/>
                    <a:moveTo>
                      <a:pt x="87" y="33"/>
                    </a:moveTo>
                    <a:cubicBezTo>
                      <a:pt x="87" y="33"/>
                      <a:pt x="87" y="33"/>
                      <a:pt x="87" y="33"/>
                    </a:cubicBezTo>
                    <a:cubicBezTo>
                      <a:pt x="87" y="33"/>
                      <a:pt x="87" y="33"/>
                      <a:pt x="87" y="33"/>
                    </a:cubicBezTo>
                    <a:close/>
                    <a:moveTo>
                      <a:pt x="88" y="32"/>
                    </a:moveTo>
                    <a:cubicBezTo>
                      <a:pt x="88" y="32"/>
                      <a:pt x="88" y="32"/>
                      <a:pt x="88" y="32"/>
                    </a:cubicBezTo>
                    <a:cubicBezTo>
                      <a:pt x="88" y="32"/>
                      <a:pt x="87" y="32"/>
                      <a:pt x="87" y="32"/>
                    </a:cubicBezTo>
                    <a:cubicBezTo>
                      <a:pt x="87" y="32"/>
                      <a:pt x="87" y="32"/>
                      <a:pt x="87" y="32"/>
                    </a:cubicBezTo>
                    <a:cubicBezTo>
                      <a:pt x="87" y="32"/>
                      <a:pt x="87" y="32"/>
                      <a:pt x="87" y="32"/>
                    </a:cubicBezTo>
                    <a:cubicBezTo>
                      <a:pt x="87" y="32"/>
                      <a:pt x="87" y="32"/>
                      <a:pt x="87" y="32"/>
                    </a:cubicBezTo>
                    <a:cubicBezTo>
                      <a:pt x="87" y="32"/>
                      <a:pt x="87" y="32"/>
                      <a:pt x="88" y="32"/>
                    </a:cubicBezTo>
                    <a:close/>
                    <a:moveTo>
                      <a:pt x="83" y="32"/>
                    </a:moveTo>
                    <a:cubicBezTo>
                      <a:pt x="83" y="32"/>
                      <a:pt x="83" y="32"/>
                      <a:pt x="83" y="32"/>
                    </a:cubicBezTo>
                    <a:cubicBezTo>
                      <a:pt x="83" y="32"/>
                      <a:pt x="83" y="32"/>
                      <a:pt x="83" y="32"/>
                    </a:cubicBezTo>
                    <a:cubicBezTo>
                      <a:pt x="83" y="32"/>
                      <a:pt x="83" y="32"/>
                      <a:pt x="83" y="32"/>
                    </a:cubicBezTo>
                    <a:cubicBezTo>
                      <a:pt x="84" y="32"/>
                      <a:pt x="84" y="32"/>
                      <a:pt x="84" y="32"/>
                    </a:cubicBezTo>
                    <a:cubicBezTo>
                      <a:pt x="84" y="32"/>
                      <a:pt x="83" y="32"/>
                      <a:pt x="83" y="32"/>
                    </a:cubicBezTo>
                    <a:close/>
                    <a:moveTo>
                      <a:pt x="85" y="32"/>
                    </a:moveTo>
                    <a:cubicBezTo>
                      <a:pt x="85" y="32"/>
                      <a:pt x="85" y="32"/>
                      <a:pt x="85" y="32"/>
                    </a:cubicBezTo>
                    <a:cubicBezTo>
                      <a:pt x="86" y="32"/>
                      <a:pt x="86"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6" y="32"/>
                      <a:pt x="86" y="33"/>
                    </a:cubicBezTo>
                    <a:cubicBezTo>
                      <a:pt x="86" y="33"/>
                      <a:pt x="86" y="33"/>
                      <a:pt x="85" y="32"/>
                    </a:cubicBezTo>
                    <a:close/>
                    <a:moveTo>
                      <a:pt x="87" y="33"/>
                    </a:moveTo>
                    <a:cubicBezTo>
                      <a:pt x="87" y="33"/>
                      <a:pt x="87" y="33"/>
                      <a:pt x="87" y="33"/>
                    </a:cubicBezTo>
                    <a:cubicBezTo>
                      <a:pt x="87" y="33"/>
                      <a:pt x="87" y="33"/>
                      <a:pt x="87" y="33"/>
                    </a:cubicBezTo>
                    <a:cubicBezTo>
                      <a:pt x="87" y="33"/>
                      <a:pt x="87" y="33"/>
                      <a:pt x="87" y="33"/>
                    </a:cubicBezTo>
                    <a:cubicBezTo>
                      <a:pt x="87" y="33"/>
                      <a:pt x="87" y="33"/>
                      <a:pt x="87" y="33"/>
                    </a:cubicBezTo>
                    <a:close/>
                    <a:moveTo>
                      <a:pt x="204" y="33"/>
                    </a:moveTo>
                    <a:cubicBezTo>
                      <a:pt x="204" y="33"/>
                      <a:pt x="204" y="33"/>
                      <a:pt x="203" y="33"/>
                    </a:cubicBezTo>
                    <a:cubicBezTo>
                      <a:pt x="203" y="33"/>
                      <a:pt x="203" y="33"/>
                      <a:pt x="204" y="33"/>
                    </a:cubicBezTo>
                    <a:close/>
                    <a:moveTo>
                      <a:pt x="206" y="33"/>
                    </a:moveTo>
                    <a:cubicBezTo>
                      <a:pt x="206" y="33"/>
                      <a:pt x="206" y="33"/>
                      <a:pt x="206" y="33"/>
                    </a:cubicBezTo>
                    <a:cubicBezTo>
                      <a:pt x="207" y="33"/>
                      <a:pt x="208" y="33"/>
                      <a:pt x="208" y="33"/>
                    </a:cubicBezTo>
                    <a:cubicBezTo>
                      <a:pt x="208" y="33"/>
                      <a:pt x="207" y="33"/>
                      <a:pt x="207" y="33"/>
                    </a:cubicBezTo>
                    <a:cubicBezTo>
                      <a:pt x="207" y="33"/>
                      <a:pt x="207" y="33"/>
                      <a:pt x="207" y="33"/>
                    </a:cubicBezTo>
                    <a:cubicBezTo>
                      <a:pt x="207" y="33"/>
                      <a:pt x="207" y="33"/>
                      <a:pt x="207" y="33"/>
                    </a:cubicBezTo>
                    <a:cubicBezTo>
                      <a:pt x="207" y="34"/>
                      <a:pt x="206" y="33"/>
                      <a:pt x="206" y="33"/>
                    </a:cubicBezTo>
                    <a:close/>
                    <a:moveTo>
                      <a:pt x="201" y="34"/>
                    </a:moveTo>
                    <a:cubicBezTo>
                      <a:pt x="201" y="34"/>
                      <a:pt x="201" y="34"/>
                      <a:pt x="201" y="34"/>
                    </a:cubicBezTo>
                    <a:cubicBezTo>
                      <a:pt x="201" y="34"/>
                      <a:pt x="201" y="35"/>
                      <a:pt x="201" y="34"/>
                    </a:cubicBezTo>
                    <a:close/>
                    <a:moveTo>
                      <a:pt x="213" y="35"/>
                    </a:moveTo>
                    <a:cubicBezTo>
                      <a:pt x="213" y="35"/>
                      <a:pt x="213" y="35"/>
                      <a:pt x="213" y="35"/>
                    </a:cubicBezTo>
                    <a:cubicBezTo>
                      <a:pt x="213" y="35"/>
                      <a:pt x="213" y="35"/>
                      <a:pt x="213" y="35"/>
                    </a:cubicBezTo>
                    <a:cubicBezTo>
                      <a:pt x="213" y="35"/>
                      <a:pt x="213" y="35"/>
                      <a:pt x="213" y="35"/>
                    </a:cubicBezTo>
                    <a:cubicBezTo>
                      <a:pt x="213" y="35"/>
                      <a:pt x="213" y="35"/>
                      <a:pt x="213" y="35"/>
                    </a:cubicBezTo>
                    <a:close/>
                    <a:moveTo>
                      <a:pt x="211" y="35"/>
                    </a:moveTo>
                    <a:cubicBezTo>
                      <a:pt x="211" y="35"/>
                      <a:pt x="211" y="35"/>
                      <a:pt x="211" y="35"/>
                    </a:cubicBezTo>
                    <a:cubicBezTo>
                      <a:pt x="211" y="35"/>
                      <a:pt x="211" y="35"/>
                      <a:pt x="211" y="35"/>
                    </a:cubicBezTo>
                    <a:close/>
                    <a:moveTo>
                      <a:pt x="206" y="36"/>
                    </a:moveTo>
                    <a:cubicBezTo>
                      <a:pt x="206" y="36"/>
                      <a:pt x="206" y="36"/>
                      <a:pt x="206" y="36"/>
                    </a:cubicBezTo>
                    <a:cubicBezTo>
                      <a:pt x="206" y="37"/>
                      <a:pt x="206" y="37"/>
                      <a:pt x="206" y="36"/>
                    </a:cubicBezTo>
                    <a:close/>
                    <a:moveTo>
                      <a:pt x="207" y="37"/>
                    </a:moveTo>
                    <a:cubicBezTo>
                      <a:pt x="207" y="36"/>
                      <a:pt x="208" y="36"/>
                      <a:pt x="209" y="36"/>
                    </a:cubicBezTo>
                    <a:cubicBezTo>
                      <a:pt x="208" y="37"/>
                      <a:pt x="208" y="37"/>
                      <a:pt x="207" y="37"/>
                    </a:cubicBezTo>
                    <a:close/>
                    <a:moveTo>
                      <a:pt x="207" y="37"/>
                    </a:moveTo>
                    <a:cubicBezTo>
                      <a:pt x="207" y="37"/>
                      <a:pt x="207" y="37"/>
                      <a:pt x="207" y="37"/>
                    </a:cubicBezTo>
                    <a:cubicBezTo>
                      <a:pt x="207" y="37"/>
                      <a:pt x="207" y="37"/>
                      <a:pt x="207" y="37"/>
                    </a:cubicBezTo>
                    <a:close/>
                    <a:moveTo>
                      <a:pt x="205" y="37"/>
                    </a:moveTo>
                    <a:cubicBezTo>
                      <a:pt x="206" y="37"/>
                      <a:pt x="206" y="37"/>
                      <a:pt x="206" y="37"/>
                    </a:cubicBezTo>
                    <a:cubicBezTo>
                      <a:pt x="207" y="37"/>
                      <a:pt x="206" y="37"/>
                      <a:pt x="205" y="37"/>
                    </a:cubicBezTo>
                    <a:cubicBezTo>
                      <a:pt x="205" y="37"/>
                      <a:pt x="205" y="37"/>
                      <a:pt x="205" y="37"/>
                    </a:cubicBezTo>
                    <a:close/>
                    <a:moveTo>
                      <a:pt x="19" y="32"/>
                    </a:moveTo>
                    <a:cubicBezTo>
                      <a:pt x="19" y="32"/>
                      <a:pt x="19" y="32"/>
                      <a:pt x="19" y="32"/>
                    </a:cubicBezTo>
                    <a:cubicBezTo>
                      <a:pt x="19" y="32"/>
                      <a:pt x="19" y="32"/>
                      <a:pt x="19" y="32"/>
                    </a:cubicBezTo>
                    <a:cubicBezTo>
                      <a:pt x="19" y="32"/>
                      <a:pt x="19" y="32"/>
                      <a:pt x="20" y="32"/>
                    </a:cubicBezTo>
                    <a:cubicBezTo>
                      <a:pt x="20" y="32"/>
                      <a:pt x="20" y="32"/>
                      <a:pt x="20" y="32"/>
                    </a:cubicBezTo>
                    <a:cubicBezTo>
                      <a:pt x="20" y="32"/>
                      <a:pt x="20" y="32"/>
                      <a:pt x="20" y="32"/>
                    </a:cubicBezTo>
                    <a:cubicBezTo>
                      <a:pt x="19" y="32"/>
                      <a:pt x="19" y="32"/>
                      <a:pt x="19" y="32"/>
                    </a:cubicBezTo>
                    <a:close/>
                    <a:moveTo>
                      <a:pt x="24" y="32"/>
                    </a:moveTo>
                    <a:cubicBezTo>
                      <a:pt x="24" y="32"/>
                      <a:pt x="24" y="32"/>
                      <a:pt x="24" y="32"/>
                    </a:cubicBezTo>
                    <a:cubicBezTo>
                      <a:pt x="24" y="32"/>
                      <a:pt x="24" y="32"/>
                      <a:pt x="24" y="32"/>
                    </a:cubicBezTo>
                    <a:cubicBezTo>
                      <a:pt x="24" y="32"/>
                      <a:pt x="24" y="32"/>
                      <a:pt x="25" y="32"/>
                    </a:cubicBezTo>
                    <a:cubicBezTo>
                      <a:pt x="24" y="32"/>
                      <a:pt x="24" y="32"/>
                      <a:pt x="24" y="32"/>
                    </a:cubicBezTo>
                    <a:close/>
                    <a:moveTo>
                      <a:pt x="35" y="33"/>
                    </a:moveTo>
                    <a:cubicBezTo>
                      <a:pt x="35" y="33"/>
                      <a:pt x="35" y="33"/>
                      <a:pt x="35" y="33"/>
                    </a:cubicBezTo>
                    <a:cubicBezTo>
                      <a:pt x="35" y="33"/>
                      <a:pt x="35" y="33"/>
                      <a:pt x="35" y="33"/>
                    </a:cubicBezTo>
                    <a:cubicBezTo>
                      <a:pt x="35" y="33"/>
                      <a:pt x="35" y="33"/>
                      <a:pt x="35" y="33"/>
                    </a:cubicBezTo>
                    <a:cubicBezTo>
                      <a:pt x="35" y="33"/>
                      <a:pt x="35" y="33"/>
                      <a:pt x="35" y="33"/>
                    </a:cubicBezTo>
                    <a:cubicBezTo>
                      <a:pt x="34" y="33"/>
                      <a:pt x="35" y="33"/>
                      <a:pt x="35" y="33"/>
                    </a:cubicBezTo>
                    <a:close/>
                    <a:moveTo>
                      <a:pt x="27" y="34"/>
                    </a:moveTo>
                    <a:cubicBezTo>
                      <a:pt x="27" y="34"/>
                      <a:pt x="27" y="33"/>
                      <a:pt x="27" y="34"/>
                    </a:cubicBezTo>
                    <a:cubicBezTo>
                      <a:pt x="27" y="34"/>
                      <a:pt x="27" y="34"/>
                      <a:pt x="27" y="34"/>
                    </a:cubicBezTo>
                    <a:close/>
                    <a:moveTo>
                      <a:pt x="35" y="36"/>
                    </a:move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lose/>
                    <a:moveTo>
                      <a:pt x="35" y="34"/>
                    </a:moveTo>
                    <a:cubicBezTo>
                      <a:pt x="35" y="34"/>
                      <a:pt x="35" y="34"/>
                      <a:pt x="35" y="34"/>
                    </a:cubicBezTo>
                    <a:cubicBezTo>
                      <a:pt x="35" y="34"/>
                      <a:pt x="35" y="34"/>
                      <a:pt x="35" y="34"/>
                    </a:cubicBezTo>
                    <a:cubicBezTo>
                      <a:pt x="35" y="34"/>
                      <a:pt x="35" y="34"/>
                      <a:pt x="35" y="34"/>
                    </a:cubicBezTo>
                    <a:cubicBezTo>
                      <a:pt x="35" y="34"/>
                      <a:pt x="35" y="34"/>
                      <a:pt x="35" y="34"/>
                    </a:cubicBezTo>
                    <a:close/>
                    <a:moveTo>
                      <a:pt x="35" y="35"/>
                    </a:moveTo>
                    <a:cubicBezTo>
                      <a:pt x="35" y="35"/>
                      <a:pt x="35" y="35"/>
                      <a:pt x="35" y="35"/>
                    </a:cubicBezTo>
                    <a:cubicBezTo>
                      <a:pt x="35" y="35"/>
                      <a:pt x="35" y="35"/>
                      <a:pt x="35" y="35"/>
                    </a:cubicBezTo>
                    <a:cubicBezTo>
                      <a:pt x="35" y="35"/>
                      <a:pt x="34" y="35"/>
                      <a:pt x="34" y="35"/>
                    </a:cubicBezTo>
                    <a:cubicBezTo>
                      <a:pt x="34" y="35"/>
                      <a:pt x="34" y="35"/>
                      <a:pt x="34" y="35"/>
                    </a:cubicBezTo>
                    <a:cubicBezTo>
                      <a:pt x="34" y="35"/>
                      <a:pt x="34" y="35"/>
                      <a:pt x="33" y="35"/>
                    </a:cubicBezTo>
                    <a:cubicBezTo>
                      <a:pt x="33" y="35"/>
                      <a:pt x="33" y="35"/>
                      <a:pt x="32" y="35"/>
                    </a:cubicBezTo>
                    <a:cubicBezTo>
                      <a:pt x="32" y="35"/>
                      <a:pt x="32" y="35"/>
                      <a:pt x="32" y="35"/>
                    </a:cubicBezTo>
                    <a:cubicBezTo>
                      <a:pt x="32" y="35"/>
                      <a:pt x="32" y="35"/>
                      <a:pt x="33" y="35"/>
                    </a:cubicBezTo>
                    <a:cubicBezTo>
                      <a:pt x="32" y="35"/>
                      <a:pt x="32" y="35"/>
                      <a:pt x="32" y="35"/>
                    </a:cubicBezTo>
                    <a:cubicBezTo>
                      <a:pt x="32" y="35"/>
                      <a:pt x="31" y="35"/>
                      <a:pt x="31" y="35"/>
                    </a:cubicBezTo>
                    <a:cubicBezTo>
                      <a:pt x="31" y="35"/>
                      <a:pt x="31" y="35"/>
                      <a:pt x="31" y="35"/>
                    </a:cubicBezTo>
                    <a:cubicBezTo>
                      <a:pt x="31" y="35"/>
                      <a:pt x="30" y="35"/>
                      <a:pt x="29" y="35"/>
                    </a:cubicBezTo>
                    <a:cubicBezTo>
                      <a:pt x="29" y="35"/>
                      <a:pt x="29" y="35"/>
                      <a:pt x="28" y="35"/>
                    </a:cubicBezTo>
                    <a:cubicBezTo>
                      <a:pt x="28" y="35"/>
                      <a:pt x="28" y="35"/>
                      <a:pt x="28" y="35"/>
                    </a:cubicBezTo>
                    <a:cubicBezTo>
                      <a:pt x="28" y="35"/>
                      <a:pt x="29" y="35"/>
                      <a:pt x="29" y="35"/>
                    </a:cubicBezTo>
                    <a:cubicBezTo>
                      <a:pt x="29" y="35"/>
                      <a:pt x="29" y="34"/>
                      <a:pt x="29" y="34"/>
                    </a:cubicBezTo>
                    <a:cubicBezTo>
                      <a:pt x="30" y="34"/>
                      <a:pt x="31" y="34"/>
                      <a:pt x="32" y="34"/>
                    </a:cubicBezTo>
                    <a:cubicBezTo>
                      <a:pt x="32" y="34"/>
                      <a:pt x="32" y="34"/>
                      <a:pt x="32" y="34"/>
                    </a:cubicBezTo>
                    <a:cubicBezTo>
                      <a:pt x="32" y="34"/>
                      <a:pt x="32" y="34"/>
                      <a:pt x="33" y="34"/>
                    </a:cubicBezTo>
                    <a:cubicBezTo>
                      <a:pt x="33" y="34"/>
                      <a:pt x="33" y="34"/>
                      <a:pt x="33" y="34"/>
                    </a:cubicBezTo>
                    <a:cubicBezTo>
                      <a:pt x="33" y="34"/>
                      <a:pt x="33" y="34"/>
                      <a:pt x="33" y="35"/>
                    </a:cubicBezTo>
                    <a:cubicBezTo>
                      <a:pt x="33" y="35"/>
                      <a:pt x="33" y="35"/>
                      <a:pt x="33" y="35"/>
                    </a:cubicBezTo>
                    <a:cubicBezTo>
                      <a:pt x="33" y="35"/>
                      <a:pt x="33" y="35"/>
                      <a:pt x="33" y="35"/>
                    </a:cubicBezTo>
                    <a:cubicBezTo>
                      <a:pt x="33" y="35"/>
                      <a:pt x="33" y="35"/>
                      <a:pt x="33" y="35"/>
                    </a:cubicBezTo>
                    <a:cubicBezTo>
                      <a:pt x="33" y="35"/>
                      <a:pt x="33" y="34"/>
                      <a:pt x="33" y="34"/>
                    </a:cubicBezTo>
                    <a:cubicBezTo>
                      <a:pt x="33" y="34"/>
                      <a:pt x="33" y="34"/>
                      <a:pt x="33" y="34"/>
                    </a:cubicBezTo>
                    <a:cubicBezTo>
                      <a:pt x="33" y="34"/>
                      <a:pt x="34" y="34"/>
                      <a:pt x="34" y="34"/>
                    </a:cubicBezTo>
                    <a:cubicBezTo>
                      <a:pt x="34" y="34"/>
                      <a:pt x="34" y="34"/>
                      <a:pt x="34" y="35"/>
                    </a:cubicBezTo>
                    <a:cubicBezTo>
                      <a:pt x="34" y="35"/>
                      <a:pt x="35" y="35"/>
                      <a:pt x="35" y="35"/>
                    </a:cubicBezTo>
                    <a:cubicBezTo>
                      <a:pt x="35" y="35"/>
                      <a:pt x="35" y="35"/>
                      <a:pt x="35" y="35"/>
                    </a:cubicBezTo>
                    <a:cubicBezTo>
                      <a:pt x="35" y="35"/>
                      <a:pt x="35" y="35"/>
                      <a:pt x="35" y="35"/>
                    </a:cubicBezTo>
                    <a:cubicBezTo>
                      <a:pt x="35"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6"/>
                      <a:pt x="35" y="36"/>
                      <a:pt x="35" y="36"/>
                    </a:cubicBezTo>
                    <a:lnTo>
                      <a:pt x="35" y="35"/>
                    </a:lnTo>
                    <a:close/>
                    <a:moveTo>
                      <a:pt x="36" y="35"/>
                    </a:moveTo>
                    <a:cubicBezTo>
                      <a:pt x="36" y="35"/>
                      <a:pt x="36" y="35"/>
                      <a:pt x="36" y="35"/>
                    </a:cubicBezTo>
                    <a:cubicBezTo>
                      <a:pt x="36" y="35"/>
                      <a:pt x="36" y="35"/>
                      <a:pt x="36" y="35"/>
                    </a:cubicBezTo>
                    <a:close/>
                    <a:moveTo>
                      <a:pt x="35" y="36"/>
                    </a:moveTo>
                    <a:cubicBezTo>
                      <a:pt x="35" y="36"/>
                      <a:pt x="35" y="36"/>
                      <a:pt x="35" y="36"/>
                    </a:cubicBezTo>
                    <a:cubicBezTo>
                      <a:pt x="34" y="36"/>
                      <a:pt x="34" y="36"/>
                      <a:pt x="34" y="36"/>
                    </a:cubicBezTo>
                    <a:cubicBezTo>
                      <a:pt x="34" y="36"/>
                      <a:pt x="34" y="36"/>
                      <a:pt x="34" y="36"/>
                    </a:cubicBezTo>
                    <a:cubicBezTo>
                      <a:pt x="34" y="36"/>
                      <a:pt x="35" y="36"/>
                      <a:pt x="35" y="36"/>
                    </a:cubicBezTo>
                    <a:cubicBezTo>
                      <a:pt x="35" y="36"/>
                      <a:pt x="35" y="36"/>
                      <a:pt x="35" y="36"/>
                    </a:cubicBezTo>
                    <a:cubicBezTo>
                      <a:pt x="35" y="36"/>
                      <a:pt x="35" y="36"/>
                      <a:pt x="35" y="36"/>
                    </a:cubicBezTo>
                    <a:close/>
                    <a:moveTo>
                      <a:pt x="37" y="35"/>
                    </a:move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6" y="35"/>
                    </a:cubicBezTo>
                    <a:cubicBezTo>
                      <a:pt x="36" y="35"/>
                      <a:pt x="36" y="35"/>
                      <a:pt x="36" y="35"/>
                    </a:cubicBezTo>
                    <a:cubicBezTo>
                      <a:pt x="36" y="35"/>
                      <a:pt x="36" y="35"/>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7" y="35"/>
                    </a:cubicBezTo>
                    <a:cubicBezTo>
                      <a:pt x="37" y="35"/>
                      <a:pt x="37" y="35"/>
                      <a:pt x="37" y="35"/>
                    </a:cubicBezTo>
                    <a:close/>
                    <a:moveTo>
                      <a:pt x="42" y="36"/>
                    </a:move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lose/>
                    <a:moveTo>
                      <a:pt x="212" y="39"/>
                    </a:moveTo>
                    <a:cubicBezTo>
                      <a:pt x="212" y="39"/>
                      <a:pt x="212" y="39"/>
                      <a:pt x="212" y="39"/>
                    </a:cubicBezTo>
                    <a:cubicBezTo>
                      <a:pt x="212" y="39"/>
                      <a:pt x="212" y="39"/>
                      <a:pt x="212" y="39"/>
                    </a:cubicBezTo>
                    <a:cubicBezTo>
                      <a:pt x="212" y="39"/>
                      <a:pt x="212" y="39"/>
                      <a:pt x="212" y="39"/>
                    </a:cubicBezTo>
                    <a:close/>
                    <a:moveTo>
                      <a:pt x="212" y="39"/>
                    </a:moveTo>
                    <a:cubicBezTo>
                      <a:pt x="212" y="39"/>
                      <a:pt x="212" y="39"/>
                      <a:pt x="212" y="39"/>
                    </a:cubicBezTo>
                    <a:cubicBezTo>
                      <a:pt x="212" y="39"/>
                      <a:pt x="212" y="39"/>
                      <a:pt x="212" y="39"/>
                    </a:cubicBezTo>
                    <a:close/>
                    <a:moveTo>
                      <a:pt x="107" y="38"/>
                    </a:moveTo>
                    <a:cubicBezTo>
                      <a:pt x="107" y="38"/>
                      <a:pt x="107" y="38"/>
                      <a:pt x="107" y="38"/>
                    </a:cubicBezTo>
                    <a:cubicBezTo>
                      <a:pt x="107" y="38"/>
                      <a:pt x="107" y="38"/>
                      <a:pt x="108" y="38"/>
                    </a:cubicBezTo>
                    <a:cubicBezTo>
                      <a:pt x="108" y="39"/>
                      <a:pt x="107" y="38"/>
                      <a:pt x="107" y="38"/>
                    </a:cubicBezTo>
                    <a:close/>
                    <a:moveTo>
                      <a:pt x="102" y="38"/>
                    </a:moveTo>
                    <a:cubicBezTo>
                      <a:pt x="102" y="38"/>
                      <a:pt x="103" y="38"/>
                      <a:pt x="103" y="38"/>
                    </a:cubicBezTo>
                    <a:cubicBezTo>
                      <a:pt x="103" y="38"/>
                      <a:pt x="102" y="38"/>
                      <a:pt x="102" y="38"/>
                    </a:cubicBezTo>
                    <a:cubicBezTo>
                      <a:pt x="102" y="38"/>
                      <a:pt x="102" y="38"/>
                      <a:pt x="102" y="38"/>
                    </a:cubicBezTo>
                    <a:close/>
                    <a:moveTo>
                      <a:pt x="89" y="37"/>
                    </a:moveTo>
                    <a:cubicBezTo>
                      <a:pt x="89" y="37"/>
                      <a:pt x="89" y="37"/>
                      <a:pt x="89" y="37"/>
                    </a:cubicBezTo>
                    <a:cubicBezTo>
                      <a:pt x="89" y="37"/>
                      <a:pt x="89" y="37"/>
                      <a:pt x="89" y="37"/>
                    </a:cubicBezTo>
                    <a:cubicBezTo>
                      <a:pt x="89" y="37"/>
                      <a:pt x="89" y="37"/>
                      <a:pt x="89" y="37"/>
                    </a:cubicBezTo>
                    <a:close/>
                    <a:moveTo>
                      <a:pt x="47" y="37"/>
                    </a:move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7" y="37"/>
                    </a:cubicBezTo>
                    <a:cubicBezTo>
                      <a:pt x="47" y="37"/>
                      <a:pt x="47" y="37"/>
                      <a:pt x="47" y="37"/>
                    </a:cubicBezTo>
                    <a:close/>
                    <a:moveTo>
                      <a:pt x="48" y="37"/>
                    </a:moveTo>
                    <a:cubicBezTo>
                      <a:pt x="48" y="37"/>
                      <a:pt x="48" y="37"/>
                      <a:pt x="49" y="37"/>
                    </a:cubicBezTo>
                    <a:cubicBezTo>
                      <a:pt x="49" y="37"/>
                      <a:pt x="49" y="37"/>
                      <a:pt x="49" y="37"/>
                    </a:cubicBezTo>
                    <a:cubicBezTo>
                      <a:pt x="49" y="37"/>
                      <a:pt x="49" y="37"/>
                      <a:pt x="49" y="38"/>
                    </a:cubicBezTo>
                    <a:cubicBezTo>
                      <a:pt x="49" y="38"/>
                      <a:pt x="49" y="37"/>
                      <a:pt x="48" y="37"/>
                    </a:cubicBezTo>
                    <a:close/>
                    <a:moveTo>
                      <a:pt x="52" y="38"/>
                    </a:moveTo>
                    <a:cubicBezTo>
                      <a:pt x="52" y="38"/>
                      <a:pt x="52" y="38"/>
                      <a:pt x="52" y="38"/>
                    </a:cubicBezTo>
                    <a:cubicBezTo>
                      <a:pt x="52" y="38"/>
                      <a:pt x="52" y="38"/>
                      <a:pt x="52" y="38"/>
                    </a:cubicBezTo>
                    <a:cubicBezTo>
                      <a:pt x="52" y="38"/>
                      <a:pt x="52" y="38"/>
                      <a:pt x="52" y="38"/>
                    </a:cubicBezTo>
                    <a:cubicBezTo>
                      <a:pt x="52" y="38"/>
                      <a:pt x="52" y="38"/>
                      <a:pt x="51" y="38"/>
                    </a:cubicBezTo>
                    <a:cubicBezTo>
                      <a:pt x="51" y="38"/>
                      <a:pt x="51" y="38"/>
                      <a:pt x="51" y="38"/>
                    </a:cubicBezTo>
                    <a:cubicBezTo>
                      <a:pt x="51" y="38"/>
                      <a:pt x="51" y="38"/>
                      <a:pt x="52" y="38"/>
                    </a:cubicBezTo>
                    <a:close/>
                    <a:moveTo>
                      <a:pt x="52" y="38"/>
                    </a:move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lose/>
                    <a:moveTo>
                      <a:pt x="53" y="38"/>
                    </a:moveTo>
                    <a:cubicBezTo>
                      <a:pt x="53" y="38"/>
                      <a:pt x="53" y="38"/>
                      <a:pt x="53" y="38"/>
                    </a:cubicBezTo>
                    <a:cubicBezTo>
                      <a:pt x="53" y="38"/>
                      <a:pt x="53" y="38"/>
                      <a:pt x="53" y="38"/>
                    </a:cubicBezTo>
                    <a:cubicBezTo>
                      <a:pt x="53" y="38"/>
                      <a:pt x="53" y="38"/>
                      <a:pt x="53" y="38"/>
                    </a:cubicBezTo>
                    <a:cubicBezTo>
                      <a:pt x="53" y="38"/>
                      <a:pt x="53" y="38"/>
                      <a:pt x="53" y="37"/>
                    </a:cubicBezTo>
                    <a:cubicBezTo>
                      <a:pt x="53" y="37"/>
                      <a:pt x="53" y="37"/>
                      <a:pt x="53" y="37"/>
                    </a:cubicBezTo>
                    <a:cubicBezTo>
                      <a:pt x="53" y="37"/>
                      <a:pt x="53" y="37"/>
                      <a:pt x="53" y="37"/>
                    </a:cubicBezTo>
                    <a:cubicBezTo>
                      <a:pt x="53" y="37"/>
                      <a:pt x="53" y="37"/>
                      <a:pt x="53" y="37"/>
                    </a:cubicBezTo>
                    <a:cubicBezTo>
                      <a:pt x="53" y="37"/>
                      <a:pt x="54" y="38"/>
                      <a:pt x="54" y="37"/>
                    </a:cubicBezTo>
                    <a:cubicBezTo>
                      <a:pt x="54" y="38"/>
                      <a:pt x="54" y="38"/>
                      <a:pt x="53" y="38"/>
                    </a:cubicBezTo>
                    <a:cubicBezTo>
                      <a:pt x="53" y="38"/>
                      <a:pt x="53" y="38"/>
                      <a:pt x="53" y="38"/>
                    </a:cubicBezTo>
                    <a:close/>
                    <a:moveTo>
                      <a:pt x="64" y="38"/>
                    </a:moveTo>
                    <a:cubicBezTo>
                      <a:pt x="64" y="38"/>
                      <a:pt x="64" y="38"/>
                      <a:pt x="64" y="38"/>
                    </a:cubicBezTo>
                    <a:cubicBezTo>
                      <a:pt x="63" y="38"/>
                      <a:pt x="63" y="38"/>
                      <a:pt x="62" y="38"/>
                    </a:cubicBezTo>
                    <a:cubicBezTo>
                      <a:pt x="62" y="38"/>
                      <a:pt x="61" y="38"/>
                      <a:pt x="61" y="37"/>
                    </a:cubicBezTo>
                    <a:cubicBezTo>
                      <a:pt x="60" y="37"/>
                      <a:pt x="60" y="38"/>
                      <a:pt x="59" y="38"/>
                    </a:cubicBezTo>
                    <a:cubicBezTo>
                      <a:pt x="59" y="38"/>
                      <a:pt x="59" y="38"/>
                      <a:pt x="59" y="37"/>
                    </a:cubicBezTo>
                    <a:cubicBezTo>
                      <a:pt x="58" y="37"/>
                      <a:pt x="56" y="37"/>
                      <a:pt x="56" y="38"/>
                    </a:cubicBezTo>
                    <a:cubicBezTo>
                      <a:pt x="55" y="37"/>
                      <a:pt x="55" y="37"/>
                      <a:pt x="54" y="37"/>
                    </a:cubicBezTo>
                    <a:cubicBezTo>
                      <a:pt x="54" y="37"/>
                      <a:pt x="54" y="37"/>
                      <a:pt x="54" y="37"/>
                    </a:cubicBezTo>
                    <a:cubicBezTo>
                      <a:pt x="54" y="37"/>
                      <a:pt x="54" y="37"/>
                      <a:pt x="53" y="37"/>
                    </a:cubicBezTo>
                    <a:cubicBezTo>
                      <a:pt x="53" y="37"/>
                      <a:pt x="53" y="37"/>
                      <a:pt x="53" y="37"/>
                    </a:cubicBezTo>
                    <a:cubicBezTo>
                      <a:pt x="53" y="37"/>
                      <a:pt x="53" y="37"/>
                      <a:pt x="53" y="37"/>
                    </a:cubicBezTo>
                    <a:cubicBezTo>
                      <a:pt x="53" y="37"/>
                      <a:pt x="53" y="37"/>
                      <a:pt x="53" y="37"/>
                    </a:cubicBezTo>
                    <a:cubicBezTo>
                      <a:pt x="53" y="37"/>
                      <a:pt x="52" y="37"/>
                      <a:pt x="52" y="37"/>
                    </a:cubicBezTo>
                    <a:cubicBezTo>
                      <a:pt x="52" y="37"/>
                      <a:pt x="52" y="37"/>
                      <a:pt x="51" y="37"/>
                    </a:cubicBezTo>
                    <a:cubicBezTo>
                      <a:pt x="51" y="37"/>
                      <a:pt x="50" y="37"/>
                      <a:pt x="50" y="37"/>
                    </a:cubicBezTo>
                    <a:cubicBezTo>
                      <a:pt x="50" y="37"/>
                      <a:pt x="50" y="37"/>
                      <a:pt x="51" y="37"/>
                    </a:cubicBezTo>
                    <a:cubicBezTo>
                      <a:pt x="51" y="37"/>
                      <a:pt x="50" y="37"/>
                      <a:pt x="50" y="38"/>
                    </a:cubicBezTo>
                    <a:cubicBezTo>
                      <a:pt x="50" y="38"/>
                      <a:pt x="50" y="38"/>
                      <a:pt x="50" y="38"/>
                    </a:cubicBezTo>
                    <a:cubicBezTo>
                      <a:pt x="50" y="37"/>
                      <a:pt x="49" y="37"/>
                      <a:pt x="49" y="37"/>
                    </a:cubicBezTo>
                    <a:cubicBezTo>
                      <a:pt x="49" y="37"/>
                      <a:pt x="49" y="37"/>
                      <a:pt x="49" y="37"/>
                    </a:cubicBezTo>
                    <a:cubicBezTo>
                      <a:pt x="49" y="37"/>
                      <a:pt x="50" y="37"/>
                      <a:pt x="50" y="37"/>
                    </a:cubicBezTo>
                    <a:cubicBezTo>
                      <a:pt x="50" y="36"/>
                      <a:pt x="49" y="37"/>
                      <a:pt x="49" y="37"/>
                    </a:cubicBezTo>
                    <a:cubicBezTo>
                      <a:pt x="49" y="37"/>
                      <a:pt x="48" y="37"/>
                      <a:pt x="48" y="37"/>
                    </a:cubicBezTo>
                    <a:cubicBezTo>
                      <a:pt x="48" y="37"/>
                      <a:pt x="48" y="37"/>
                      <a:pt x="48" y="37"/>
                    </a:cubicBezTo>
                    <a:cubicBezTo>
                      <a:pt x="47" y="37"/>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6" y="36"/>
                      <a:pt x="47" y="36"/>
                      <a:pt x="47" y="36"/>
                    </a:cubicBezTo>
                    <a:cubicBezTo>
                      <a:pt x="47" y="36"/>
                      <a:pt x="47" y="36"/>
                      <a:pt x="48" y="36"/>
                    </a:cubicBezTo>
                    <a:cubicBezTo>
                      <a:pt x="48" y="36"/>
                      <a:pt x="49" y="36"/>
                      <a:pt x="50" y="36"/>
                    </a:cubicBezTo>
                    <a:cubicBezTo>
                      <a:pt x="51" y="36"/>
                      <a:pt x="54" y="37"/>
                      <a:pt x="55" y="36"/>
                    </a:cubicBezTo>
                    <a:cubicBezTo>
                      <a:pt x="55" y="36"/>
                      <a:pt x="55" y="37"/>
                      <a:pt x="55" y="37"/>
                    </a:cubicBezTo>
                    <a:cubicBezTo>
                      <a:pt x="55" y="37"/>
                      <a:pt x="55" y="36"/>
                      <a:pt x="56" y="36"/>
                    </a:cubicBezTo>
                    <a:cubicBezTo>
                      <a:pt x="56" y="37"/>
                      <a:pt x="56" y="36"/>
                      <a:pt x="56" y="36"/>
                    </a:cubicBezTo>
                    <a:cubicBezTo>
                      <a:pt x="56" y="37"/>
                      <a:pt x="56" y="37"/>
                      <a:pt x="57" y="37"/>
                    </a:cubicBezTo>
                    <a:cubicBezTo>
                      <a:pt x="61" y="37"/>
                      <a:pt x="65" y="38"/>
                      <a:pt x="70" y="38"/>
                    </a:cubicBezTo>
                    <a:cubicBezTo>
                      <a:pt x="70" y="38"/>
                      <a:pt x="70" y="38"/>
                      <a:pt x="70" y="38"/>
                    </a:cubicBezTo>
                    <a:cubicBezTo>
                      <a:pt x="70" y="38"/>
                      <a:pt x="70" y="38"/>
                      <a:pt x="70" y="38"/>
                    </a:cubicBezTo>
                    <a:cubicBezTo>
                      <a:pt x="70" y="38"/>
                      <a:pt x="70" y="38"/>
                      <a:pt x="70" y="38"/>
                    </a:cubicBezTo>
                    <a:cubicBezTo>
                      <a:pt x="70" y="38"/>
                      <a:pt x="70" y="39"/>
                      <a:pt x="70" y="39"/>
                    </a:cubicBezTo>
                    <a:cubicBezTo>
                      <a:pt x="70" y="39"/>
                      <a:pt x="70" y="39"/>
                      <a:pt x="70" y="39"/>
                    </a:cubicBezTo>
                    <a:cubicBezTo>
                      <a:pt x="69" y="38"/>
                      <a:pt x="67" y="38"/>
                      <a:pt x="67" y="38"/>
                    </a:cubicBezTo>
                    <a:cubicBezTo>
                      <a:pt x="66" y="38"/>
                      <a:pt x="66" y="38"/>
                      <a:pt x="66" y="38"/>
                    </a:cubicBezTo>
                    <a:cubicBezTo>
                      <a:pt x="65" y="38"/>
                      <a:pt x="65" y="38"/>
                      <a:pt x="64" y="38"/>
                    </a:cubicBezTo>
                    <a:close/>
                    <a:moveTo>
                      <a:pt x="63" y="38"/>
                    </a:moveTo>
                    <a:cubicBezTo>
                      <a:pt x="63" y="38"/>
                      <a:pt x="64" y="38"/>
                      <a:pt x="64" y="38"/>
                    </a:cubicBezTo>
                    <a:cubicBezTo>
                      <a:pt x="64" y="38"/>
                      <a:pt x="64" y="38"/>
                      <a:pt x="64" y="38"/>
                    </a:cubicBezTo>
                    <a:cubicBezTo>
                      <a:pt x="64" y="38"/>
                      <a:pt x="63" y="38"/>
                      <a:pt x="63" y="38"/>
                    </a:cubicBezTo>
                    <a:cubicBezTo>
                      <a:pt x="63" y="38"/>
                      <a:pt x="63" y="38"/>
                      <a:pt x="63" y="39"/>
                    </a:cubicBezTo>
                    <a:cubicBezTo>
                      <a:pt x="63" y="38"/>
                      <a:pt x="63" y="38"/>
                      <a:pt x="63" y="38"/>
                    </a:cubicBezTo>
                    <a:close/>
                    <a:moveTo>
                      <a:pt x="57" y="39"/>
                    </a:moveTo>
                    <a:cubicBezTo>
                      <a:pt x="57" y="38"/>
                      <a:pt x="58" y="38"/>
                      <a:pt x="58" y="39"/>
                    </a:cubicBezTo>
                    <a:cubicBezTo>
                      <a:pt x="58" y="39"/>
                      <a:pt x="58" y="39"/>
                      <a:pt x="58" y="39"/>
                    </a:cubicBezTo>
                    <a:cubicBezTo>
                      <a:pt x="58" y="39"/>
                      <a:pt x="58" y="39"/>
                      <a:pt x="58" y="39"/>
                    </a:cubicBezTo>
                    <a:cubicBezTo>
                      <a:pt x="57" y="39"/>
                      <a:pt x="57" y="39"/>
                      <a:pt x="57" y="39"/>
                    </a:cubicBezTo>
                    <a:close/>
                    <a:moveTo>
                      <a:pt x="60" y="39"/>
                    </a:moveTo>
                    <a:cubicBezTo>
                      <a:pt x="60" y="39"/>
                      <a:pt x="60" y="39"/>
                      <a:pt x="60" y="39"/>
                    </a:cubicBezTo>
                    <a:cubicBezTo>
                      <a:pt x="60" y="39"/>
                      <a:pt x="60" y="39"/>
                      <a:pt x="60" y="39"/>
                    </a:cubicBezTo>
                    <a:cubicBezTo>
                      <a:pt x="60" y="39"/>
                      <a:pt x="60" y="39"/>
                      <a:pt x="60" y="39"/>
                    </a:cubicBezTo>
                    <a:cubicBezTo>
                      <a:pt x="60" y="39"/>
                      <a:pt x="60" y="39"/>
                      <a:pt x="60" y="39"/>
                    </a:cubicBezTo>
                    <a:close/>
                    <a:moveTo>
                      <a:pt x="61" y="39"/>
                    </a:moveTo>
                    <a:cubicBezTo>
                      <a:pt x="61" y="39"/>
                      <a:pt x="61" y="39"/>
                      <a:pt x="61" y="39"/>
                    </a:cubicBezTo>
                    <a:cubicBezTo>
                      <a:pt x="61" y="39"/>
                      <a:pt x="61" y="39"/>
                      <a:pt x="61" y="39"/>
                    </a:cubicBezTo>
                    <a:cubicBezTo>
                      <a:pt x="61" y="39"/>
                      <a:pt x="61" y="39"/>
                      <a:pt x="61" y="39"/>
                    </a:cubicBezTo>
                    <a:cubicBezTo>
                      <a:pt x="61" y="39"/>
                      <a:pt x="61" y="39"/>
                      <a:pt x="61" y="39"/>
                    </a:cubicBezTo>
                    <a:cubicBezTo>
                      <a:pt x="61" y="39"/>
                      <a:pt x="61" y="39"/>
                      <a:pt x="61" y="39"/>
                    </a:cubicBezTo>
                    <a:close/>
                    <a:moveTo>
                      <a:pt x="208" y="39"/>
                    </a:moveTo>
                    <a:cubicBezTo>
                      <a:pt x="208" y="40"/>
                      <a:pt x="208" y="39"/>
                      <a:pt x="208" y="39"/>
                    </a:cubicBezTo>
                    <a:cubicBezTo>
                      <a:pt x="208" y="39"/>
                      <a:pt x="208" y="39"/>
                      <a:pt x="208" y="39"/>
                    </a:cubicBezTo>
                    <a:close/>
                    <a:moveTo>
                      <a:pt x="79" y="39"/>
                    </a:moveTo>
                    <a:cubicBezTo>
                      <a:pt x="79" y="39"/>
                      <a:pt x="78" y="39"/>
                      <a:pt x="78" y="39"/>
                    </a:cubicBezTo>
                    <a:cubicBezTo>
                      <a:pt x="78" y="39"/>
                      <a:pt x="78" y="39"/>
                      <a:pt x="79" y="39"/>
                    </a:cubicBezTo>
                    <a:close/>
                    <a:moveTo>
                      <a:pt x="82" y="39"/>
                    </a:moveTo>
                    <a:cubicBezTo>
                      <a:pt x="82" y="40"/>
                      <a:pt x="83" y="40"/>
                      <a:pt x="83" y="40"/>
                    </a:cubicBezTo>
                    <a:cubicBezTo>
                      <a:pt x="83" y="40"/>
                      <a:pt x="82" y="40"/>
                      <a:pt x="82" y="39"/>
                    </a:cubicBezTo>
                    <a:close/>
                    <a:moveTo>
                      <a:pt x="35" y="37"/>
                    </a:moveTo>
                    <a:cubicBezTo>
                      <a:pt x="35" y="37"/>
                      <a:pt x="35" y="37"/>
                      <a:pt x="35" y="38"/>
                    </a:cubicBezTo>
                    <a:cubicBezTo>
                      <a:pt x="35" y="38"/>
                      <a:pt x="35" y="38"/>
                      <a:pt x="35" y="38"/>
                    </a:cubicBezTo>
                    <a:cubicBezTo>
                      <a:pt x="34" y="38"/>
                      <a:pt x="35" y="37"/>
                      <a:pt x="35" y="37"/>
                    </a:cubicBezTo>
                    <a:close/>
                    <a:moveTo>
                      <a:pt x="32" y="38"/>
                    </a:moveTo>
                    <a:cubicBezTo>
                      <a:pt x="32" y="38"/>
                      <a:pt x="32" y="38"/>
                      <a:pt x="32" y="38"/>
                    </a:cubicBezTo>
                    <a:cubicBezTo>
                      <a:pt x="32" y="37"/>
                      <a:pt x="32" y="37"/>
                      <a:pt x="32" y="37"/>
                    </a:cubicBezTo>
                    <a:cubicBezTo>
                      <a:pt x="32" y="37"/>
                      <a:pt x="32" y="37"/>
                      <a:pt x="32" y="37"/>
                    </a:cubicBezTo>
                    <a:cubicBezTo>
                      <a:pt x="32" y="37"/>
                      <a:pt x="32" y="38"/>
                      <a:pt x="32" y="38"/>
                    </a:cubicBezTo>
                    <a:cubicBezTo>
                      <a:pt x="32" y="38"/>
                      <a:pt x="32" y="38"/>
                      <a:pt x="32" y="38"/>
                    </a:cubicBezTo>
                    <a:cubicBezTo>
                      <a:pt x="32" y="38"/>
                      <a:pt x="32" y="38"/>
                      <a:pt x="32" y="38"/>
                    </a:cubicBezTo>
                    <a:close/>
                    <a:moveTo>
                      <a:pt x="37" y="38"/>
                    </a:moveTo>
                    <a:cubicBezTo>
                      <a:pt x="37" y="38"/>
                      <a:pt x="37" y="38"/>
                      <a:pt x="37" y="38"/>
                    </a:cubicBezTo>
                    <a:cubicBezTo>
                      <a:pt x="37" y="38"/>
                      <a:pt x="37" y="38"/>
                      <a:pt x="37" y="38"/>
                    </a:cubicBezTo>
                    <a:cubicBezTo>
                      <a:pt x="37" y="37"/>
                      <a:pt x="38" y="37"/>
                      <a:pt x="38" y="37"/>
                    </a:cubicBezTo>
                    <a:cubicBezTo>
                      <a:pt x="38" y="38"/>
                      <a:pt x="38" y="38"/>
                      <a:pt x="38" y="38"/>
                    </a:cubicBezTo>
                    <a:cubicBezTo>
                      <a:pt x="38" y="38"/>
                      <a:pt x="38" y="38"/>
                      <a:pt x="38"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lose/>
                    <a:moveTo>
                      <a:pt x="35" y="38"/>
                    </a:moveTo>
                    <a:cubicBezTo>
                      <a:pt x="35" y="38"/>
                      <a:pt x="35" y="38"/>
                      <a:pt x="35" y="38"/>
                    </a:cubicBezTo>
                    <a:cubicBezTo>
                      <a:pt x="35" y="38"/>
                      <a:pt x="35" y="38"/>
                      <a:pt x="35" y="38"/>
                    </a:cubicBezTo>
                    <a:cubicBezTo>
                      <a:pt x="35" y="38"/>
                      <a:pt x="35" y="38"/>
                      <a:pt x="35" y="38"/>
                    </a:cubicBezTo>
                    <a:cubicBezTo>
                      <a:pt x="35" y="38"/>
                      <a:pt x="35" y="38"/>
                      <a:pt x="35" y="38"/>
                    </a:cubicBezTo>
                    <a:close/>
                    <a:moveTo>
                      <a:pt x="39" y="38"/>
                    </a:move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40" y="38"/>
                      <a:pt x="40" y="38"/>
                    </a:cubicBezTo>
                    <a:cubicBezTo>
                      <a:pt x="40" y="38"/>
                      <a:pt x="40" y="38"/>
                      <a:pt x="40" y="38"/>
                    </a:cubicBezTo>
                    <a:cubicBezTo>
                      <a:pt x="39" y="38"/>
                      <a:pt x="39" y="38"/>
                      <a:pt x="39" y="38"/>
                    </a:cubicBezTo>
                    <a:close/>
                    <a:moveTo>
                      <a:pt x="51" y="39"/>
                    </a:moveTo>
                    <a:cubicBezTo>
                      <a:pt x="51" y="39"/>
                      <a:pt x="51" y="39"/>
                      <a:pt x="51" y="39"/>
                    </a:cubicBezTo>
                    <a:cubicBezTo>
                      <a:pt x="51" y="39"/>
                      <a:pt x="51" y="39"/>
                      <a:pt x="51" y="39"/>
                    </a:cubicBezTo>
                    <a:close/>
                    <a:moveTo>
                      <a:pt x="51" y="39"/>
                    </a:moveTo>
                    <a:cubicBezTo>
                      <a:pt x="51" y="39"/>
                      <a:pt x="51" y="39"/>
                      <a:pt x="51" y="39"/>
                    </a:cubicBezTo>
                    <a:cubicBezTo>
                      <a:pt x="51" y="39"/>
                      <a:pt x="50" y="39"/>
                      <a:pt x="50" y="39"/>
                    </a:cubicBezTo>
                    <a:cubicBezTo>
                      <a:pt x="50" y="39"/>
                      <a:pt x="50" y="39"/>
                      <a:pt x="50" y="39"/>
                    </a:cubicBezTo>
                    <a:cubicBezTo>
                      <a:pt x="50" y="39"/>
                      <a:pt x="50" y="39"/>
                      <a:pt x="50" y="39"/>
                    </a:cubicBezTo>
                    <a:cubicBezTo>
                      <a:pt x="50" y="39"/>
                      <a:pt x="50" y="39"/>
                      <a:pt x="51" y="39"/>
                    </a:cubicBezTo>
                    <a:close/>
                    <a:moveTo>
                      <a:pt x="46" y="38"/>
                    </a:moveTo>
                    <a:cubicBezTo>
                      <a:pt x="46" y="38"/>
                      <a:pt x="46" y="38"/>
                      <a:pt x="46" y="38"/>
                    </a:cubicBezTo>
                    <a:cubicBezTo>
                      <a:pt x="46" y="38"/>
                      <a:pt x="46" y="38"/>
                      <a:pt x="46" y="38"/>
                    </a:cubicBezTo>
                    <a:cubicBezTo>
                      <a:pt x="46" y="38"/>
                      <a:pt x="46" y="38"/>
                      <a:pt x="46" y="38"/>
                    </a:cubicBezTo>
                    <a:cubicBezTo>
                      <a:pt x="46" y="38"/>
                      <a:pt x="46" y="38"/>
                      <a:pt x="46" y="38"/>
                    </a:cubicBezTo>
                    <a:close/>
                    <a:moveTo>
                      <a:pt x="47" y="39"/>
                    </a:moveTo>
                    <a:cubicBezTo>
                      <a:pt x="47" y="39"/>
                      <a:pt x="47" y="39"/>
                      <a:pt x="47" y="38"/>
                    </a:cubicBezTo>
                    <a:cubicBezTo>
                      <a:pt x="47" y="38"/>
                      <a:pt x="47" y="38"/>
                      <a:pt x="47" y="38"/>
                    </a:cubicBezTo>
                    <a:cubicBezTo>
                      <a:pt x="47" y="38"/>
                      <a:pt x="47" y="38"/>
                      <a:pt x="47" y="38"/>
                    </a:cubicBezTo>
                    <a:cubicBezTo>
                      <a:pt x="47" y="38"/>
                      <a:pt x="47" y="38"/>
                      <a:pt x="47" y="38"/>
                    </a:cubicBezTo>
                    <a:cubicBezTo>
                      <a:pt x="48" y="39"/>
                      <a:pt x="47" y="39"/>
                      <a:pt x="47" y="39"/>
                    </a:cubicBezTo>
                    <a:close/>
                    <a:moveTo>
                      <a:pt x="12" y="39"/>
                    </a:moveTo>
                    <a:cubicBezTo>
                      <a:pt x="12" y="39"/>
                      <a:pt x="12" y="39"/>
                      <a:pt x="12" y="39"/>
                    </a:cubicBezTo>
                    <a:cubicBezTo>
                      <a:pt x="12" y="39"/>
                      <a:pt x="12" y="39"/>
                      <a:pt x="12" y="39"/>
                    </a:cubicBezTo>
                    <a:cubicBezTo>
                      <a:pt x="12" y="39"/>
                      <a:pt x="12" y="39"/>
                      <a:pt x="12" y="39"/>
                    </a:cubicBezTo>
                    <a:cubicBezTo>
                      <a:pt x="12" y="39"/>
                      <a:pt x="12" y="39"/>
                      <a:pt x="12" y="39"/>
                    </a:cubicBezTo>
                    <a:close/>
                    <a:moveTo>
                      <a:pt x="13" y="39"/>
                    </a:move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lose/>
                    <a:moveTo>
                      <a:pt x="17" y="39"/>
                    </a:move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lose/>
                    <a:moveTo>
                      <a:pt x="31" y="39"/>
                    </a:moveTo>
                    <a:cubicBezTo>
                      <a:pt x="31" y="39"/>
                      <a:pt x="31" y="39"/>
                      <a:pt x="31" y="39"/>
                    </a:cubicBezTo>
                    <a:cubicBezTo>
                      <a:pt x="31" y="39"/>
                      <a:pt x="31" y="39"/>
                      <a:pt x="32" y="39"/>
                    </a:cubicBezTo>
                    <a:cubicBezTo>
                      <a:pt x="32" y="39"/>
                      <a:pt x="32" y="39"/>
                      <a:pt x="32" y="39"/>
                    </a:cubicBezTo>
                    <a:cubicBezTo>
                      <a:pt x="32" y="39"/>
                      <a:pt x="31" y="39"/>
                      <a:pt x="31" y="39"/>
                    </a:cubicBezTo>
                    <a:close/>
                    <a:moveTo>
                      <a:pt x="16" y="39"/>
                    </a:move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lose/>
                    <a:moveTo>
                      <a:pt x="15" y="39"/>
                    </a:move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6" y="39"/>
                    </a:cubicBezTo>
                    <a:cubicBezTo>
                      <a:pt x="16" y="39"/>
                      <a:pt x="15" y="39"/>
                      <a:pt x="15" y="39"/>
                    </a:cubicBezTo>
                    <a:close/>
                    <a:moveTo>
                      <a:pt x="20" y="39"/>
                    </a:move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0" y="39"/>
                      <a:pt x="21" y="39"/>
                      <a:pt x="21" y="39"/>
                    </a:cubicBezTo>
                    <a:cubicBezTo>
                      <a:pt x="21" y="39"/>
                      <a:pt x="21" y="39"/>
                      <a:pt x="21" y="39"/>
                    </a:cubicBezTo>
                    <a:cubicBezTo>
                      <a:pt x="21" y="39"/>
                      <a:pt x="20" y="39"/>
                      <a:pt x="20" y="39"/>
                    </a:cubicBezTo>
                    <a:close/>
                    <a:moveTo>
                      <a:pt x="15" y="41"/>
                    </a:moveTo>
                    <a:cubicBezTo>
                      <a:pt x="15" y="41"/>
                      <a:pt x="15" y="41"/>
                      <a:pt x="15" y="40"/>
                    </a:cubicBezTo>
                    <a:cubicBezTo>
                      <a:pt x="15" y="40"/>
                      <a:pt x="15" y="40"/>
                      <a:pt x="15" y="40"/>
                    </a:cubicBezTo>
                    <a:cubicBezTo>
                      <a:pt x="15" y="40"/>
                      <a:pt x="15" y="40"/>
                      <a:pt x="15" y="40"/>
                    </a:cubicBezTo>
                    <a:cubicBezTo>
                      <a:pt x="15" y="40"/>
                      <a:pt x="15" y="40"/>
                      <a:pt x="15" y="41"/>
                    </a:cubicBezTo>
                    <a:cubicBezTo>
                      <a:pt x="15" y="41"/>
                      <a:pt x="15" y="41"/>
                      <a:pt x="15" y="41"/>
                    </a:cubicBezTo>
                    <a:close/>
                    <a:moveTo>
                      <a:pt x="32" y="40"/>
                    </a:moveTo>
                    <a:cubicBezTo>
                      <a:pt x="32" y="40"/>
                      <a:pt x="32" y="40"/>
                      <a:pt x="32" y="40"/>
                    </a:cubicBezTo>
                    <a:cubicBezTo>
                      <a:pt x="32" y="40"/>
                      <a:pt x="32"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3" y="40"/>
                      <a:pt x="33" y="40"/>
                    </a:cubicBezTo>
                    <a:cubicBezTo>
                      <a:pt x="33" y="40"/>
                      <a:pt x="33" y="40"/>
                      <a:pt x="33" y="40"/>
                    </a:cubicBezTo>
                    <a:cubicBezTo>
                      <a:pt x="33" y="40"/>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2" y="40"/>
                      <a:pt x="32" y="40"/>
                      <a:pt x="32" y="40"/>
                    </a:cubicBezTo>
                    <a:close/>
                    <a:moveTo>
                      <a:pt x="34" y="40"/>
                    </a:moveTo>
                    <a:cubicBezTo>
                      <a:pt x="34" y="40"/>
                      <a:pt x="34" y="40"/>
                      <a:pt x="34" y="40"/>
                    </a:cubicBezTo>
                    <a:cubicBezTo>
                      <a:pt x="34" y="40"/>
                      <a:pt x="34" y="40"/>
                      <a:pt x="34" y="40"/>
                    </a:cubicBezTo>
                    <a:close/>
                    <a:moveTo>
                      <a:pt x="37" y="41"/>
                    </a:moveTo>
                    <a:cubicBezTo>
                      <a:pt x="37" y="41"/>
                      <a:pt x="37" y="41"/>
                      <a:pt x="37" y="41"/>
                    </a:cubicBezTo>
                    <a:cubicBezTo>
                      <a:pt x="37" y="40"/>
                      <a:pt x="37" y="40"/>
                      <a:pt x="38" y="40"/>
                    </a:cubicBezTo>
                    <a:cubicBezTo>
                      <a:pt x="38" y="41"/>
                      <a:pt x="38" y="41"/>
                      <a:pt x="37" y="41"/>
                    </a:cubicBezTo>
                    <a:close/>
                    <a:moveTo>
                      <a:pt x="40" y="41"/>
                    </a:moveTo>
                    <a:cubicBezTo>
                      <a:pt x="40" y="41"/>
                      <a:pt x="40" y="41"/>
                      <a:pt x="40" y="41"/>
                    </a:cubicBezTo>
                    <a:cubicBezTo>
                      <a:pt x="39" y="41"/>
                      <a:pt x="39" y="41"/>
                      <a:pt x="39" y="41"/>
                    </a:cubicBezTo>
                    <a:cubicBezTo>
                      <a:pt x="39" y="40"/>
                      <a:pt x="39" y="41"/>
                      <a:pt x="40" y="41"/>
                    </a:cubicBezTo>
                    <a:close/>
                    <a:moveTo>
                      <a:pt x="36" y="41"/>
                    </a:moveTo>
                    <a:cubicBezTo>
                      <a:pt x="36" y="41"/>
                      <a:pt x="36" y="41"/>
                      <a:pt x="35" y="41"/>
                    </a:cubicBezTo>
                    <a:cubicBezTo>
                      <a:pt x="36" y="41"/>
                      <a:pt x="36" y="41"/>
                      <a:pt x="35" y="40"/>
                    </a:cubicBezTo>
                    <a:cubicBezTo>
                      <a:pt x="36" y="41"/>
                      <a:pt x="37" y="40"/>
                      <a:pt x="36" y="41"/>
                    </a:cubicBezTo>
                    <a:close/>
                    <a:moveTo>
                      <a:pt x="34" y="41"/>
                    </a:moveTo>
                    <a:cubicBezTo>
                      <a:pt x="34" y="41"/>
                      <a:pt x="34" y="41"/>
                      <a:pt x="34" y="41"/>
                    </a:cubicBezTo>
                    <a:cubicBezTo>
                      <a:pt x="34" y="41"/>
                      <a:pt x="34" y="41"/>
                      <a:pt x="34" y="41"/>
                    </a:cubicBezTo>
                    <a:cubicBezTo>
                      <a:pt x="34" y="41"/>
                      <a:pt x="34" y="41"/>
                      <a:pt x="35" y="41"/>
                    </a:cubicBezTo>
                    <a:cubicBezTo>
                      <a:pt x="35" y="41"/>
                      <a:pt x="34" y="41"/>
                      <a:pt x="34" y="41"/>
                    </a:cubicBezTo>
                    <a:cubicBezTo>
                      <a:pt x="34" y="41"/>
                      <a:pt x="34" y="41"/>
                      <a:pt x="34" y="41"/>
                    </a:cubicBezTo>
                    <a:close/>
                    <a:moveTo>
                      <a:pt x="40" y="41"/>
                    </a:moveTo>
                    <a:cubicBezTo>
                      <a:pt x="40" y="41"/>
                      <a:pt x="40" y="41"/>
                      <a:pt x="40" y="40"/>
                    </a:cubicBezTo>
                    <a:cubicBezTo>
                      <a:pt x="41" y="40"/>
                      <a:pt x="42" y="40"/>
                      <a:pt x="41" y="41"/>
                    </a:cubicBezTo>
                    <a:cubicBezTo>
                      <a:pt x="42" y="41"/>
                      <a:pt x="42" y="41"/>
                      <a:pt x="42" y="41"/>
                    </a:cubicBezTo>
                    <a:cubicBezTo>
                      <a:pt x="42" y="41"/>
                      <a:pt x="44" y="40"/>
                      <a:pt x="43" y="41"/>
                    </a:cubicBezTo>
                    <a:cubicBezTo>
                      <a:pt x="42" y="41"/>
                      <a:pt x="42" y="41"/>
                      <a:pt x="40" y="41"/>
                    </a:cubicBezTo>
                    <a:close/>
                    <a:moveTo>
                      <a:pt x="44" y="41"/>
                    </a:moveTo>
                    <a:cubicBezTo>
                      <a:pt x="45" y="41"/>
                      <a:pt x="45" y="41"/>
                      <a:pt x="45" y="41"/>
                    </a:cubicBezTo>
                    <a:cubicBezTo>
                      <a:pt x="45" y="41"/>
                      <a:pt x="44" y="41"/>
                      <a:pt x="44" y="41"/>
                    </a:cubicBezTo>
                    <a:close/>
                    <a:moveTo>
                      <a:pt x="62" y="41"/>
                    </a:moveTo>
                    <a:cubicBezTo>
                      <a:pt x="62" y="41"/>
                      <a:pt x="61" y="41"/>
                      <a:pt x="61" y="41"/>
                    </a:cubicBezTo>
                    <a:cubicBezTo>
                      <a:pt x="61" y="41"/>
                      <a:pt x="62" y="41"/>
                      <a:pt x="62" y="41"/>
                    </a:cubicBezTo>
                    <a:close/>
                    <a:moveTo>
                      <a:pt x="61" y="41"/>
                    </a:moveTo>
                    <a:cubicBezTo>
                      <a:pt x="61" y="41"/>
                      <a:pt x="61" y="41"/>
                      <a:pt x="61" y="41"/>
                    </a:cubicBezTo>
                    <a:cubicBezTo>
                      <a:pt x="61" y="41"/>
                      <a:pt x="61" y="41"/>
                      <a:pt x="61" y="41"/>
                    </a:cubicBezTo>
                    <a:cubicBezTo>
                      <a:pt x="61" y="41"/>
                      <a:pt x="61" y="41"/>
                      <a:pt x="61" y="41"/>
                    </a:cubicBezTo>
                    <a:close/>
                    <a:moveTo>
                      <a:pt x="59" y="41"/>
                    </a:moveTo>
                    <a:cubicBezTo>
                      <a:pt x="59" y="41"/>
                      <a:pt x="59" y="41"/>
                      <a:pt x="59" y="41"/>
                    </a:cubicBezTo>
                    <a:cubicBezTo>
                      <a:pt x="59" y="41"/>
                      <a:pt x="59" y="41"/>
                      <a:pt x="60" y="41"/>
                    </a:cubicBezTo>
                    <a:cubicBezTo>
                      <a:pt x="60" y="41"/>
                      <a:pt x="59" y="41"/>
                      <a:pt x="59" y="41"/>
                    </a:cubicBezTo>
                    <a:close/>
                    <a:moveTo>
                      <a:pt x="59" y="41"/>
                    </a:moveTo>
                    <a:cubicBezTo>
                      <a:pt x="59" y="41"/>
                      <a:pt x="59" y="41"/>
                      <a:pt x="59" y="41"/>
                    </a:cubicBezTo>
                    <a:cubicBezTo>
                      <a:pt x="59" y="41"/>
                      <a:pt x="59" y="41"/>
                      <a:pt x="59" y="41"/>
                    </a:cubicBezTo>
                    <a:cubicBezTo>
                      <a:pt x="59" y="41"/>
                      <a:pt x="59" y="41"/>
                      <a:pt x="59" y="41"/>
                    </a:cubicBezTo>
                    <a:cubicBezTo>
                      <a:pt x="58" y="41"/>
                      <a:pt x="58" y="41"/>
                      <a:pt x="58" y="41"/>
                    </a:cubicBezTo>
                    <a:cubicBezTo>
                      <a:pt x="58" y="40"/>
                      <a:pt x="59" y="41"/>
                      <a:pt x="58" y="41"/>
                    </a:cubicBezTo>
                    <a:cubicBezTo>
                      <a:pt x="58" y="41"/>
                      <a:pt x="58" y="41"/>
                      <a:pt x="58" y="41"/>
                    </a:cubicBezTo>
                    <a:cubicBezTo>
                      <a:pt x="58" y="41"/>
                      <a:pt x="59" y="41"/>
                      <a:pt x="59" y="41"/>
                    </a:cubicBezTo>
                    <a:cubicBezTo>
                      <a:pt x="59" y="41"/>
                      <a:pt x="59" y="41"/>
                      <a:pt x="59" y="41"/>
                    </a:cubicBezTo>
                    <a:close/>
                    <a:moveTo>
                      <a:pt x="69" y="40"/>
                    </a:moveTo>
                    <a:cubicBezTo>
                      <a:pt x="69" y="40"/>
                      <a:pt x="70" y="40"/>
                      <a:pt x="70" y="40"/>
                    </a:cubicBezTo>
                    <a:cubicBezTo>
                      <a:pt x="70" y="40"/>
                      <a:pt x="69" y="40"/>
                      <a:pt x="69" y="40"/>
                    </a:cubicBezTo>
                    <a:close/>
                    <a:moveTo>
                      <a:pt x="63" y="40"/>
                    </a:moveTo>
                    <a:cubicBezTo>
                      <a:pt x="63" y="40"/>
                      <a:pt x="63" y="40"/>
                      <a:pt x="63" y="40"/>
                    </a:cubicBezTo>
                    <a:cubicBezTo>
                      <a:pt x="63" y="40"/>
                      <a:pt x="63" y="40"/>
                      <a:pt x="63" y="40"/>
                    </a:cubicBezTo>
                    <a:cubicBezTo>
                      <a:pt x="63" y="40"/>
                      <a:pt x="63" y="40"/>
                      <a:pt x="63" y="40"/>
                    </a:cubicBezTo>
                    <a:close/>
                    <a:moveTo>
                      <a:pt x="64" y="40"/>
                    </a:moveTo>
                    <a:cubicBezTo>
                      <a:pt x="64" y="40"/>
                      <a:pt x="64" y="40"/>
                      <a:pt x="64" y="40"/>
                    </a:cubicBezTo>
                    <a:cubicBezTo>
                      <a:pt x="64" y="40"/>
                      <a:pt x="64" y="40"/>
                      <a:pt x="64" y="40"/>
                    </a:cubicBezTo>
                    <a:cubicBezTo>
                      <a:pt x="64" y="40"/>
                      <a:pt x="64" y="41"/>
                      <a:pt x="64" y="41"/>
                    </a:cubicBezTo>
                    <a:cubicBezTo>
                      <a:pt x="64" y="40"/>
                      <a:pt x="64" y="40"/>
                      <a:pt x="64" y="40"/>
                    </a:cubicBezTo>
                    <a:close/>
                    <a:moveTo>
                      <a:pt x="57" y="40"/>
                    </a:moveTo>
                    <a:cubicBezTo>
                      <a:pt x="57" y="40"/>
                      <a:pt x="57" y="40"/>
                      <a:pt x="57" y="41"/>
                    </a:cubicBezTo>
                    <a:cubicBezTo>
                      <a:pt x="57" y="41"/>
                      <a:pt x="57" y="41"/>
                      <a:pt x="57" y="41"/>
                    </a:cubicBezTo>
                    <a:cubicBezTo>
                      <a:pt x="57" y="41"/>
                      <a:pt x="57" y="41"/>
                      <a:pt x="57" y="41"/>
                    </a:cubicBezTo>
                    <a:cubicBezTo>
                      <a:pt x="57" y="40"/>
                      <a:pt x="57" y="40"/>
                      <a:pt x="57" y="40"/>
                    </a:cubicBezTo>
                    <a:cubicBezTo>
                      <a:pt x="57" y="40"/>
                      <a:pt x="57" y="40"/>
                      <a:pt x="57" y="40"/>
                    </a:cubicBezTo>
                    <a:close/>
                    <a:moveTo>
                      <a:pt x="54" y="40"/>
                    </a:moveTo>
                    <a:cubicBezTo>
                      <a:pt x="54" y="40"/>
                      <a:pt x="54" y="40"/>
                      <a:pt x="54" y="40"/>
                    </a:cubicBezTo>
                    <a:cubicBezTo>
                      <a:pt x="54" y="39"/>
                      <a:pt x="54" y="39"/>
                      <a:pt x="54" y="39"/>
                    </a:cubicBezTo>
                    <a:cubicBezTo>
                      <a:pt x="54" y="39"/>
                      <a:pt x="54" y="39"/>
                      <a:pt x="54" y="40"/>
                    </a:cubicBezTo>
                    <a:close/>
                    <a:moveTo>
                      <a:pt x="52" y="39"/>
                    </a:moveTo>
                    <a:cubicBezTo>
                      <a:pt x="52" y="39"/>
                      <a:pt x="52" y="39"/>
                      <a:pt x="52" y="39"/>
                    </a:cubicBezTo>
                    <a:cubicBezTo>
                      <a:pt x="52" y="39"/>
                      <a:pt x="52" y="39"/>
                      <a:pt x="52" y="39"/>
                    </a:cubicBezTo>
                    <a:cubicBezTo>
                      <a:pt x="52" y="39"/>
                      <a:pt x="52" y="39"/>
                      <a:pt x="52" y="39"/>
                    </a:cubicBezTo>
                    <a:cubicBezTo>
                      <a:pt x="52" y="39"/>
                      <a:pt x="52" y="39"/>
                      <a:pt x="52" y="39"/>
                    </a:cubicBezTo>
                    <a:cubicBezTo>
                      <a:pt x="52" y="40"/>
                      <a:pt x="52" y="40"/>
                      <a:pt x="51" y="40"/>
                    </a:cubicBezTo>
                    <a:cubicBezTo>
                      <a:pt x="51" y="40"/>
                      <a:pt x="51" y="39"/>
                      <a:pt x="51" y="39"/>
                    </a:cubicBezTo>
                    <a:cubicBezTo>
                      <a:pt x="51" y="39"/>
                      <a:pt x="51" y="39"/>
                      <a:pt x="51" y="39"/>
                    </a:cubicBezTo>
                    <a:cubicBezTo>
                      <a:pt x="51" y="39"/>
                      <a:pt x="51" y="39"/>
                      <a:pt x="52" y="39"/>
                    </a:cubicBezTo>
                    <a:cubicBezTo>
                      <a:pt x="52" y="39"/>
                      <a:pt x="52" y="39"/>
                      <a:pt x="52" y="39"/>
                    </a:cubicBezTo>
                    <a:close/>
                    <a:moveTo>
                      <a:pt x="47" y="39"/>
                    </a:moveTo>
                    <a:cubicBezTo>
                      <a:pt x="47" y="39"/>
                      <a:pt x="47" y="39"/>
                      <a:pt x="47" y="39"/>
                    </a:cubicBezTo>
                    <a:cubicBezTo>
                      <a:pt x="48" y="39"/>
                      <a:pt x="48" y="39"/>
                      <a:pt x="48" y="39"/>
                    </a:cubicBezTo>
                    <a:cubicBezTo>
                      <a:pt x="48" y="40"/>
                      <a:pt x="49" y="39"/>
                      <a:pt x="49" y="39"/>
                    </a:cubicBezTo>
                    <a:cubicBezTo>
                      <a:pt x="49" y="40"/>
                      <a:pt x="49" y="40"/>
                      <a:pt x="49" y="40"/>
                    </a:cubicBezTo>
                    <a:cubicBezTo>
                      <a:pt x="50" y="40"/>
                      <a:pt x="50" y="39"/>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2" y="40"/>
                      <a:pt x="52" y="40"/>
                      <a:pt x="52" y="40"/>
                    </a:cubicBezTo>
                    <a:cubicBezTo>
                      <a:pt x="52" y="40"/>
                      <a:pt x="52" y="40"/>
                      <a:pt x="52" y="40"/>
                    </a:cubicBezTo>
                    <a:cubicBezTo>
                      <a:pt x="52" y="40"/>
                      <a:pt x="52" y="40"/>
                      <a:pt x="52" y="40"/>
                    </a:cubicBezTo>
                    <a:cubicBezTo>
                      <a:pt x="52" y="40"/>
                      <a:pt x="52" y="40"/>
                      <a:pt x="52" y="40"/>
                    </a:cubicBezTo>
                    <a:cubicBezTo>
                      <a:pt x="52" y="40"/>
                      <a:pt x="52" y="40"/>
                      <a:pt x="52" y="40"/>
                    </a:cubicBezTo>
                    <a:cubicBezTo>
                      <a:pt x="53" y="40"/>
                      <a:pt x="53" y="40"/>
                      <a:pt x="53" y="39"/>
                    </a:cubicBezTo>
                    <a:cubicBezTo>
                      <a:pt x="53" y="39"/>
                      <a:pt x="53" y="39"/>
                      <a:pt x="53" y="39"/>
                    </a:cubicBezTo>
                    <a:cubicBezTo>
                      <a:pt x="53" y="39"/>
                      <a:pt x="53" y="39"/>
                      <a:pt x="53" y="39"/>
                    </a:cubicBezTo>
                    <a:cubicBezTo>
                      <a:pt x="53" y="39"/>
                      <a:pt x="53" y="39"/>
                      <a:pt x="53" y="39"/>
                    </a:cubicBezTo>
                    <a:cubicBezTo>
                      <a:pt x="53" y="40"/>
                      <a:pt x="53" y="40"/>
                      <a:pt x="53" y="40"/>
                    </a:cubicBezTo>
                    <a:cubicBezTo>
                      <a:pt x="54" y="40"/>
                      <a:pt x="54" y="40"/>
                      <a:pt x="54" y="40"/>
                    </a:cubicBezTo>
                    <a:cubicBezTo>
                      <a:pt x="54" y="40"/>
                      <a:pt x="54" y="40"/>
                      <a:pt x="54" y="40"/>
                    </a:cubicBezTo>
                    <a:cubicBezTo>
                      <a:pt x="54" y="40"/>
                      <a:pt x="55" y="40"/>
                      <a:pt x="55" y="40"/>
                    </a:cubicBezTo>
                    <a:cubicBezTo>
                      <a:pt x="55" y="40"/>
                      <a:pt x="56" y="40"/>
                      <a:pt x="56" y="40"/>
                    </a:cubicBezTo>
                    <a:cubicBezTo>
                      <a:pt x="56" y="40"/>
                      <a:pt x="56" y="40"/>
                      <a:pt x="56" y="40"/>
                    </a:cubicBezTo>
                    <a:cubicBezTo>
                      <a:pt x="56" y="40"/>
                      <a:pt x="56" y="40"/>
                      <a:pt x="56" y="40"/>
                    </a:cubicBezTo>
                    <a:cubicBezTo>
                      <a:pt x="56" y="40"/>
                      <a:pt x="56" y="40"/>
                      <a:pt x="56" y="41"/>
                    </a:cubicBezTo>
                    <a:cubicBezTo>
                      <a:pt x="56" y="41"/>
                      <a:pt x="56" y="40"/>
                      <a:pt x="55" y="40"/>
                    </a:cubicBezTo>
                    <a:cubicBezTo>
                      <a:pt x="55" y="40"/>
                      <a:pt x="55" y="41"/>
                      <a:pt x="55" y="41"/>
                    </a:cubicBezTo>
                    <a:cubicBezTo>
                      <a:pt x="54" y="40"/>
                      <a:pt x="53" y="40"/>
                      <a:pt x="52" y="40"/>
                    </a:cubicBezTo>
                    <a:cubicBezTo>
                      <a:pt x="51" y="40"/>
                      <a:pt x="51" y="40"/>
                      <a:pt x="51" y="40"/>
                    </a:cubicBezTo>
                    <a:cubicBezTo>
                      <a:pt x="50" y="41"/>
                      <a:pt x="48" y="40"/>
                      <a:pt x="47" y="40"/>
                    </a:cubicBezTo>
                    <a:cubicBezTo>
                      <a:pt x="47" y="40"/>
                      <a:pt x="47" y="40"/>
                      <a:pt x="47" y="40"/>
                    </a:cubicBezTo>
                    <a:cubicBezTo>
                      <a:pt x="47" y="40"/>
                      <a:pt x="47" y="39"/>
                      <a:pt x="47" y="39"/>
                    </a:cubicBezTo>
                    <a:cubicBezTo>
                      <a:pt x="47" y="39"/>
                      <a:pt x="47" y="39"/>
                      <a:pt x="47" y="39"/>
                    </a:cubicBezTo>
                    <a:close/>
                    <a:moveTo>
                      <a:pt x="47" y="39"/>
                    </a:moveTo>
                    <a:cubicBezTo>
                      <a:pt x="47" y="40"/>
                      <a:pt x="47" y="40"/>
                      <a:pt x="47" y="40"/>
                    </a:cubicBezTo>
                    <a:cubicBezTo>
                      <a:pt x="47" y="40"/>
                      <a:pt x="47" y="40"/>
                      <a:pt x="47" y="40"/>
                    </a:cubicBezTo>
                    <a:cubicBezTo>
                      <a:pt x="47" y="40"/>
                      <a:pt x="47" y="40"/>
                      <a:pt x="47" y="39"/>
                    </a:cubicBezTo>
                    <a:cubicBezTo>
                      <a:pt x="47" y="39"/>
                      <a:pt x="47" y="39"/>
                      <a:pt x="47" y="39"/>
                    </a:cubicBezTo>
                    <a:cubicBezTo>
                      <a:pt x="47" y="39"/>
                      <a:pt x="47" y="39"/>
                      <a:pt x="47" y="39"/>
                    </a:cubicBezTo>
                    <a:close/>
                    <a:moveTo>
                      <a:pt x="46" y="39"/>
                    </a:moveTo>
                    <a:cubicBezTo>
                      <a:pt x="46" y="40"/>
                      <a:pt x="46" y="40"/>
                      <a:pt x="46" y="40"/>
                    </a:cubicBezTo>
                    <a:cubicBezTo>
                      <a:pt x="46" y="40"/>
                      <a:pt x="45" y="40"/>
                      <a:pt x="46" y="39"/>
                    </a:cubicBezTo>
                    <a:close/>
                    <a:moveTo>
                      <a:pt x="43" y="40"/>
                    </a:moveTo>
                    <a:cubicBezTo>
                      <a:pt x="43" y="39"/>
                      <a:pt x="43" y="39"/>
                      <a:pt x="43" y="39"/>
                    </a:cubicBezTo>
                    <a:cubicBezTo>
                      <a:pt x="43" y="39"/>
                      <a:pt x="43" y="39"/>
                      <a:pt x="43" y="39"/>
                    </a:cubicBezTo>
                    <a:cubicBezTo>
                      <a:pt x="43" y="40"/>
                      <a:pt x="43" y="40"/>
                      <a:pt x="43" y="40"/>
                    </a:cubicBezTo>
                    <a:cubicBezTo>
                      <a:pt x="43" y="40"/>
                      <a:pt x="43" y="40"/>
                      <a:pt x="43" y="39"/>
                    </a:cubicBezTo>
                    <a:lnTo>
                      <a:pt x="43" y="40"/>
                    </a:lnTo>
                    <a:close/>
                    <a:moveTo>
                      <a:pt x="29" y="40"/>
                    </a:moveTo>
                    <a:cubicBezTo>
                      <a:pt x="29" y="40"/>
                      <a:pt x="30" y="39"/>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8" y="40"/>
                      <a:pt x="28" y="40"/>
                      <a:pt x="28" y="40"/>
                    </a:cubicBezTo>
                    <a:cubicBezTo>
                      <a:pt x="28" y="40"/>
                      <a:pt x="28" y="40"/>
                      <a:pt x="28" y="40"/>
                    </a:cubicBezTo>
                    <a:cubicBezTo>
                      <a:pt x="28" y="40"/>
                      <a:pt x="28" y="40"/>
                      <a:pt x="28" y="40"/>
                    </a:cubicBezTo>
                    <a:cubicBezTo>
                      <a:pt x="28" y="40"/>
                      <a:pt x="28" y="40"/>
                      <a:pt x="28" y="40"/>
                    </a:cubicBezTo>
                    <a:cubicBezTo>
                      <a:pt x="29" y="40"/>
                      <a:pt x="29" y="40"/>
                      <a:pt x="29" y="40"/>
                    </a:cubicBezTo>
                    <a:close/>
                    <a:moveTo>
                      <a:pt x="29" y="40"/>
                    </a:moveTo>
                    <a:cubicBezTo>
                      <a:pt x="29" y="40"/>
                      <a:pt x="29" y="40"/>
                      <a:pt x="29" y="40"/>
                    </a:cubicBezTo>
                    <a:cubicBezTo>
                      <a:pt x="29" y="40"/>
                      <a:pt x="29" y="40"/>
                      <a:pt x="29" y="40"/>
                    </a:cubicBezTo>
                    <a:close/>
                    <a:moveTo>
                      <a:pt x="24" y="40"/>
                    </a:moveTo>
                    <a:cubicBezTo>
                      <a:pt x="24" y="40"/>
                      <a:pt x="25" y="40"/>
                      <a:pt x="25" y="40"/>
                    </a:cubicBezTo>
                    <a:cubicBezTo>
                      <a:pt x="25" y="40"/>
                      <a:pt x="24" y="40"/>
                      <a:pt x="24" y="40"/>
                    </a:cubicBezTo>
                    <a:cubicBezTo>
                      <a:pt x="24" y="40"/>
                      <a:pt x="24" y="40"/>
                      <a:pt x="24" y="40"/>
                    </a:cubicBezTo>
                    <a:cubicBezTo>
                      <a:pt x="24" y="40"/>
                      <a:pt x="24" y="40"/>
                      <a:pt x="24" y="40"/>
                    </a:cubicBezTo>
                    <a:close/>
                    <a:moveTo>
                      <a:pt x="25" y="40"/>
                    </a:moveTo>
                    <a:cubicBezTo>
                      <a:pt x="25" y="40"/>
                      <a:pt x="25" y="40"/>
                      <a:pt x="25" y="40"/>
                    </a:cubicBezTo>
                    <a:cubicBezTo>
                      <a:pt x="25" y="40"/>
                      <a:pt x="25" y="40"/>
                      <a:pt x="25" y="40"/>
                    </a:cubicBezTo>
                    <a:close/>
                    <a:moveTo>
                      <a:pt x="28" y="41"/>
                    </a:moveTo>
                    <a:cubicBezTo>
                      <a:pt x="28" y="41"/>
                      <a:pt x="28" y="41"/>
                      <a:pt x="28" y="41"/>
                    </a:cubicBezTo>
                    <a:cubicBezTo>
                      <a:pt x="28" y="41"/>
                      <a:pt x="28" y="41"/>
                      <a:pt x="28" y="41"/>
                    </a:cubicBezTo>
                    <a:cubicBezTo>
                      <a:pt x="28" y="40"/>
                      <a:pt x="28" y="40"/>
                      <a:pt x="27" y="40"/>
                    </a:cubicBezTo>
                    <a:cubicBezTo>
                      <a:pt x="27" y="40"/>
                      <a:pt x="27" y="40"/>
                      <a:pt x="27" y="40"/>
                    </a:cubicBezTo>
                    <a:cubicBezTo>
                      <a:pt x="26" y="40"/>
                      <a:pt x="26" y="40"/>
                      <a:pt x="26" y="40"/>
                    </a:cubicBezTo>
                    <a:cubicBezTo>
                      <a:pt x="26" y="40"/>
                      <a:pt x="26" y="40"/>
                      <a:pt x="26" y="40"/>
                    </a:cubicBezTo>
                    <a:cubicBezTo>
                      <a:pt x="26" y="40"/>
                      <a:pt x="26" y="40"/>
                      <a:pt x="26" y="40"/>
                    </a:cubicBezTo>
                    <a:cubicBezTo>
                      <a:pt x="27" y="40"/>
                      <a:pt x="27" y="40"/>
                      <a:pt x="27" y="40"/>
                    </a:cubicBezTo>
                    <a:cubicBezTo>
                      <a:pt x="27" y="40"/>
                      <a:pt x="27" y="40"/>
                      <a:pt x="28" y="40"/>
                    </a:cubicBezTo>
                    <a:cubicBezTo>
                      <a:pt x="28" y="40"/>
                      <a:pt x="28" y="40"/>
                      <a:pt x="28" y="40"/>
                    </a:cubicBezTo>
                    <a:cubicBezTo>
                      <a:pt x="28" y="41"/>
                      <a:pt x="28" y="41"/>
                      <a:pt x="28" y="41"/>
                    </a:cubicBezTo>
                    <a:close/>
                    <a:moveTo>
                      <a:pt x="28" y="40"/>
                    </a:moveTo>
                    <a:cubicBezTo>
                      <a:pt x="29" y="40"/>
                      <a:pt x="29" y="41"/>
                      <a:pt x="29" y="41"/>
                    </a:cubicBezTo>
                    <a:cubicBezTo>
                      <a:pt x="29" y="41"/>
                      <a:pt x="29" y="41"/>
                      <a:pt x="29" y="41"/>
                    </a:cubicBezTo>
                    <a:cubicBezTo>
                      <a:pt x="29" y="41"/>
                      <a:pt x="28" y="41"/>
                      <a:pt x="28" y="41"/>
                    </a:cubicBezTo>
                    <a:cubicBezTo>
                      <a:pt x="28" y="41"/>
                      <a:pt x="28" y="41"/>
                      <a:pt x="28" y="41"/>
                    </a:cubicBezTo>
                    <a:cubicBezTo>
                      <a:pt x="28" y="41"/>
                      <a:pt x="28" y="41"/>
                      <a:pt x="28" y="41"/>
                    </a:cubicBezTo>
                    <a:lnTo>
                      <a:pt x="28" y="40"/>
                    </a:lnTo>
                    <a:close/>
                    <a:moveTo>
                      <a:pt x="29" y="40"/>
                    </a:move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0"/>
                    </a:cubicBezTo>
                    <a:close/>
                    <a:moveTo>
                      <a:pt x="30" y="40"/>
                    </a:move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1"/>
                      <a:pt x="32" y="41"/>
                    </a:cubicBezTo>
                    <a:cubicBezTo>
                      <a:pt x="32" y="41"/>
                      <a:pt x="32" y="41"/>
                      <a:pt x="32" y="41"/>
                    </a:cubicBezTo>
                    <a:cubicBezTo>
                      <a:pt x="32" y="41"/>
                      <a:pt x="32" y="41"/>
                      <a:pt x="32" y="41"/>
                    </a:cubicBezTo>
                    <a:cubicBezTo>
                      <a:pt x="32" y="41"/>
                      <a:pt x="31" y="41"/>
                      <a:pt x="31" y="41"/>
                    </a:cubicBezTo>
                    <a:cubicBezTo>
                      <a:pt x="31" y="41"/>
                      <a:pt x="30" y="41"/>
                      <a:pt x="30" y="41"/>
                    </a:cubicBezTo>
                    <a:cubicBezTo>
                      <a:pt x="30" y="41"/>
                      <a:pt x="30" y="41"/>
                      <a:pt x="30" y="40"/>
                    </a:cubicBezTo>
                    <a:close/>
                    <a:moveTo>
                      <a:pt x="27" y="41"/>
                    </a:move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8" y="41"/>
                      <a:pt x="28" y="41"/>
                      <a:pt x="29" y="41"/>
                    </a:cubicBezTo>
                    <a:cubicBezTo>
                      <a:pt x="28" y="42"/>
                      <a:pt x="28" y="41"/>
                      <a:pt x="27" y="41"/>
                    </a:cubicBezTo>
                    <a:close/>
                    <a:moveTo>
                      <a:pt x="10" y="42"/>
                    </a:moveTo>
                    <a:cubicBezTo>
                      <a:pt x="10" y="41"/>
                      <a:pt x="10" y="41"/>
                      <a:pt x="10" y="42"/>
                    </a:cubicBezTo>
                    <a:cubicBezTo>
                      <a:pt x="10" y="42"/>
                      <a:pt x="10" y="42"/>
                      <a:pt x="10" y="42"/>
                    </a:cubicBezTo>
                    <a:cubicBezTo>
                      <a:pt x="10" y="42"/>
                      <a:pt x="10" y="42"/>
                      <a:pt x="10" y="42"/>
                    </a:cubicBezTo>
                    <a:cubicBezTo>
                      <a:pt x="10" y="42"/>
                      <a:pt x="10" y="42"/>
                      <a:pt x="10" y="42"/>
                    </a:cubicBezTo>
                    <a:close/>
                    <a:moveTo>
                      <a:pt x="15" y="42"/>
                    </a:moveTo>
                    <a:cubicBezTo>
                      <a:pt x="15" y="42"/>
                      <a:pt x="15" y="42"/>
                      <a:pt x="15" y="42"/>
                    </a:cubicBezTo>
                    <a:cubicBezTo>
                      <a:pt x="15" y="42"/>
                      <a:pt x="15" y="42"/>
                      <a:pt x="15" y="42"/>
                    </a:cubicBezTo>
                    <a:cubicBezTo>
                      <a:pt x="15" y="42"/>
                      <a:pt x="15" y="42"/>
                      <a:pt x="15" y="42"/>
                    </a:cubicBezTo>
                    <a:cubicBezTo>
                      <a:pt x="16" y="41"/>
                      <a:pt x="16" y="42"/>
                      <a:pt x="16" y="42"/>
                    </a:cubicBezTo>
                    <a:cubicBezTo>
                      <a:pt x="16" y="42"/>
                      <a:pt x="15" y="42"/>
                      <a:pt x="15" y="42"/>
                    </a:cubicBezTo>
                    <a:close/>
                    <a:moveTo>
                      <a:pt x="31" y="42"/>
                    </a:moveTo>
                    <a:cubicBezTo>
                      <a:pt x="31" y="42"/>
                      <a:pt x="31" y="42"/>
                      <a:pt x="31" y="42"/>
                    </a:cubicBezTo>
                    <a:cubicBezTo>
                      <a:pt x="32" y="42"/>
                      <a:pt x="32" y="42"/>
                      <a:pt x="32" y="42"/>
                    </a:cubicBezTo>
                    <a:cubicBezTo>
                      <a:pt x="32" y="42"/>
                      <a:pt x="32" y="42"/>
                      <a:pt x="32" y="42"/>
                    </a:cubicBezTo>
                    <a:cubicBezTo>
                      <a:pt x="32" y="42"/>
                      <a:pt x="32" y="42"/>
                      <a:pt x="31" y="42"/>
                    </a:cubicBezTo>
                    <a:close/>
                    <a:moveTo>
                      <a:pt x="5" y="43"/>
                    </a:moveTo>
                    <a:cubicBezTo>
                      <a:pt x="5" y="43"/>
                      <a:pt x="5" y="43"/>
                      <a:pt x="4" y="43"/>
                    </a:cubicBezTo>
                    <a:cubicBezTo>
                      <a:pt x="4" y="43"/>
                      <a:pt x="4" y="43"/>
                      <a:pt x="4" y="43"/>
                    </a:cubicBezTo>
                    <a:cubicBezTo>
                      <a:pt x="5" y="43"/>
                      <a:pt x="5" y="43"/>
                      <a:pt x="5" y="43"/>
                    </a:cubicBezTo>
                    <a:close/>
                    <a:moveTo>
                      <a:pt x="6" y="42"/>
                    </a:moveTo>
                    <a:cubicBezTo>
                      <a:pt x="6" y="42"/>
                      <a:pt x="6" y="42"/>
                      <a:pt x="6" y="42"/>
                    </a:cubicBezTo>
                    <a:cubicBezTo>
                      <a:pt x="6" y="42"/>
                      <a:pt x="6" y="43"/>
                      <a:pt x="6" y="43"/>
                    </a:cubicBezTo>
                    <a:cubicBezTo>
                      <a:pt x="6" y="43"/>
                      <a:pt x="6" y="43"/>
                      <a:pt x="6"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2"/>
                      <a:pt x="4" y="42"/>
                      <a:pt x="4" y="42"/>
                    </a:cubicBezTo>
                    <a:cubicBezTo>
                      <a:pt x="4" y="42"/>
                      <a:pt x="4" y="42"/>
                      <a:pt x="4" y="42"/>
                    </a:cubicBezTo>
                    <a:cubicBezTo>
                      <a:pt x="4" y="42"/>
                      <a:pt x="4" y="42"/>
                      <a:pt x="4" y="42"/>
                    </a:cubicBezTo>
                    <a:cubicBezTo>
                      <a:pt x="5" y="42"/>
                      <a:pt x="5" y="43"/>
                      <a:pt x="6" y="42"/>
                    </a:cubicBezTo>
                    <a:cubicBezTo>
                      <a:pt x="6" y="42"/>
                      <a:pt x="6" y="42"/>
                      <a:pt x="6" y="42"/>
                    </a:cubicBezTo>
                    <a:close/>
                    <a:moveTo>
                      <a:pt x="207" y="42"/>
                    </a:moveTo>
                    <a:cubicBezTo>
                      <a:pt x="207" y="42"/>
                      <a:pt x="207" y="42"/>
                      <a:pt x="207" y="42"/>
                    </a:cubicBezTo>
                    <a:cubicBezTo>
                      <a:pt x="207" y="42"/>
                      <a:pt x="207" y="42"/>
                      <a:pt x="208" y="42"/>
                    </a:cubicBezTo>
                    <a:cubicBezTo>
                      <a:pt x="208" y="42"/>
                      <a:pt x="208" y="42"/>
                      <a:pt x="208" y="42"/>
                    </a:cubicBezTo>
                    <a:cubicBezTo>
                      <a:pt x="208" y="43"/>
                      <a:pt x="207" y="42"/>
                      <a:pt x="207" y="42"/>
                    </a:cubicBezTo>
                    <a:close/>
                    <a:moveTo>
                      <a:pt x="13" y="43"/>
                    </a:moveTo>
                    <a:cubicBezTo>
                      <a:pt x="13" y="43"/>
                      <a:pt x="13" y="43"/>
                      <a:pt x="13" y="43"/>
                    </a:cubicBezTo>
                    <a:cubicBezTo>
                      <a:pt x="13" y="43"/>
                      <a:pt x="13" y="43"/>
                      <a:pt x="13" y="43"/>
                    </a:cubicBezTo>
                    <a:close/>
                    <a:moveTo>
                      <a:pt x="242" y="45"/>
                    </a:moveTo>
                    <a:cubicBezTo>
                      <a:pt x="242" y="45"/>
                      <a:pt x="241" y="45"/>
                      <a:pt x="241" y="44"/>
                    </a:cubicBezTo>
                    <a:cubicBezTo>
                      <a:pt x="241" y="44"/>
                      <a:pt x="242" y="45"/>
                      <a:pt x="242" y="44"/>
                    </a:cubicBezTo>
                    <a:cubicBezTo>
                      <a:pt x="242" y="44"/>
                      <a:pt x="242" y="45"/>
                      <a:pt x="242" y="45"/>
                    </a:cubicBezTo>
                    <a:cubicBezTo>
                      <a:pt x="242" y="45"/>
                      <a:pt x="242" y="45"/>
                      <a:pt x="242" y="45"/>
                    </a:cubicBezTo>
                    <a:cubicBezTo>
                      <a:pt x="242" y="45"/>
                      <a:pt x="242" y="45"/>
                      <a:pt x="242" y="45"/>
                    </a:cubicBezTo>
                    <a:close/>
                    <a:moveTo>
                      <a:pt x="59" y="46"/>
                    </a:moveTo>
                    <a:cubicBezTo>
                      <a:pt x="59" y="46"/>
                      <a:pt x="59" y="46"/>
                      <a:pt x="59" y="46"/>
                    </a:cubicBezTo>
                    <a:cubicBezTo>
                      <a:pt x="59" y="46"/>
                      <a:pt x="59" y="46"/>
                      <a:pt x="59" y="46"/>
                    </a:cubicBezTo>
                    <a:cubicBezTo>
                      <a:pt x="59" y="46"/>
                      <a:pt x="59" y="46"/>
                      <a:pt x="59" y="46"/>
                    </a:cubicBezTo>
                    <a:close/>
                    <a:moveTo>
                      <a:pt x="71" y="47"/>
                    </a:moveTo>
                    <a:cubicBezTo>
                      <a:pt x="71" y="48"/>
                      <a:pt x="71" y="48"/>
                      <a:pt x="71" y="48"/>
                    </a:cubicBezTo>
                    <a:cubicBezTo>
                      <a:pt x="71" y="48"/>
                      <a:pt x="71" y="48"/>
                      <a:pt x="71" y="48"/>
                    </a:cubicBezTo>
                    <a:cubicBezTo>
                      <a:pt x="70" y="48"/>
                      <a:pt x="70" y="48"/>
                      <a:pt x="69" y="48"/>
                    </a:cubicBezTo>
                    <a:cubicBezTo>
                      <a:pt x="69" y="48"/>
                      <a:pt x="69" y="48"/>
                      <a:pt x="69" y="48"/>
                    </a:cubicBezTo>
                    <a:cubicBezTo>
                      <a:pt x="69" y="47"/>
                      <a:pt x="69" y="47"/>
                      <a:pt x="69" y="48"/>
                    </a:cubicBezTo>
                    <a:cubicBezTo>
                      <a:pt x="69" y="47"/>
                      <a:pt x="69" y="47"/>
                      <a:pt x="69" y="47"/>
                    </a:cubicBezTo>
                    <a:cubicBezTo>
                      <a:pt x="69" y="47"/>
                      <a:pt x="69" y="47"/>
                      <a:pt x="69" y="47"/>
                    </a:cubicBezTo>
                    <a:cubicBezTo>
                      <a:pt x="70" y="47"/>
                      <a:pt x="70" y="48"/>
                      <a:pt x="71" y="47"/>
                    </a:cubicBezTo>
                    <a:close/>
                    <a:moveTo>
                      <a:pt x="64" y="47"/>
                    </a:moveTo>
                    <a:cubicBezTo>
                      <a:pt x="64" y="47"/>
                      <a:pt x="64" y="47"/>
                      <a:pt x="64" y="47"/>
                    </a:cubicBezTo>
                    <a:cubicBezTo>
                      <a:pt x="64" y="47"/>
                      <a:pt x="64" y="47"/>
                      <a:pt x="64" y="47"/>
                    </a:cubicBezTo>
                    <a:cubicBezTo>
                      <a:pt x="64" y="47"/>
                      <a:pt x="64" y="47"/>
                      <a:pt x="64" y="47"/>
                    </a:cubicBezTo>
                    <a:cubicBezTo>
                      <a:pt x="64" y="47"/>
                      <a:pt x="64" y="47"/>
                      <a:pt x="64" y="47"/>
                    </a:cubicBezTo>
                    <a:close/>
                    <a:moveTo>
                      <a:pt x="63" y="47"/>
                    </a:moveTo>
                    <a:cubicBezTo>
                      <a:pt x="63" y="47"/>
                      <a:pt x="62" y="48"/>
                      <a:pt x="62"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6"/>
                      <a:pt x="61" y="46"/>
                    </a:cubicBezTo>
                    <a:cubicBezTo>
                      <a:pt x="61" y="46"/>
                      <a:pt x="61" y="46"/>
                      <a:pt x="61" y="46"/>
                    </a:cubicBezTo>
                    <a:cubicBezTo>
                      <a:pt x="61" y="47"/>
                      <a:pt x="62" y="46"/>
                      <a:pt x="62" y="47"/>
                    </a:cubicBezTo>
                    <a:cubicBezTo>
                      <a:pt x="62" y="46"/>
                      <a:pt x="63" y="47"/>
                      <a:pt x="64" y="47"/>
                    </a:cubicBezTo>
                    <a:cubicBezTo>
                      <a:pt x="63" y="47"/>
                      <a:pt x="63"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3" y="47"/>
                    </a:cubicBezTo>
                    <a:cubicBezTo>
                      <a:pt x="63" y="47"/>
                      <a:pt x="63" y="47"/>
                      <a:pt x="63" y="47"/>
                    </a:cubicBezTo>
                    <a:cubicBezTo>
                      <a:pt x="63" y="47"/>
                      <a:pt x="63" y="47"/>
                      <a:pt x="63" y="47"/>
                    </a:cubicBezTo>
                    <a:close/>
                    <a:moveTo>
                      <a:pt x="66" y="47"/>
                    </a:moveTo>
                    <a:cubicBezTo>
                      <a:pt x="66" y="47"/>
                      <a:pt x="66" y="47"/>
                      <a:pt x="66" y="47"/>
                    </a:cubicBezTo>
                    <a:cubicBezTo>
                      <a:pt x="66" y="47"/>
                      <a:pt x="66" y="47"/>
                      <a:pt x="66" y="47"/>
                    </a:cubicBezTo>
                    <a:cubicBezTo>
                      <a:pt x="66" y="47"/>
                      <a:pt x="66" y="47"/>
                      <a:pt x="66" y="47"/>
                    </a:cubicBezTo>
                    <a:cubicBezTo>
                      <a:pt x="66" y="47"/>
                      <a:pt x="66" y="47"/>
                      <a:pt x="66" y="47"/>
                    </a:cubicBezTo>
                    <a:cubicBezTo>
                      <a:pt x="66" y="47"/>
                      <a:pt x="66" y="47"/>
                      <a:pt x="66" y="47"/>
                    </a:cubicBezTo>
                    <a:close/>
                    <a:moveTo>
                      <a:pt x="64" y="47"/>
                    </a:moveTo>
                    <a:cubicBezTo>
                      <a:pt x="64" y="47"/>
                      <a:pt x="64" y="47"/>
                      <a:pt x="64" y="47"/>
                    </a:cubicBezTo>
                    <a:cubicBezTo>
                      <a:pt x="64" y="47"/>
                      <a:pt x="64" y="47"/>
                      <a:pt x="64" y="48"/>
                    </a:cubicBezTo>
                    <a:cubicBezTo>
                      <a:pt x="64" y="47"/>
                      <a:pt x="64" y="47"/>
                      <a:pt x="64" y="47"/>
                    </a:cubicBezTo>
                    <a:close/>
                    <a:moveTo>
                      <a:pt x="65" y="48"/>
                    </a:moveTo>
                    <a:cubicBezTo>
                      <a:pt x="65" y="48"/>
                      <a:pt x="65" y="47"/>
                      <a:pt x="65" y="47"/>
                    </a:cubicBezTo>
                    <a:cubicBezTo>
                      <a:pt x="65" y="47"/>
                      <a:pt x="65" y="47"/>
                      <a:pt x="65" y="47"/>
                    </a:cubicBezTo>
                    <a:cubicBezTo>
                      <a:pt x="66" y="47"/>
                      <a:pt x="66" y="47"/>
                      <a:pt x="66" y="47"/>
                    </a:cubicBezTo>
                    <a:cubicBezTo>
                      <a:pt x="66" y="48"/>
                      <a:pt x="66" y="48"/>
                      <a:pt x="66" y="48"/>
                    </a:cubicBezTo>
                    <a:cubicBezTo>
                      <a:pt x="66" y="48"/>
                      <a:pt x="66" y="48"/>
                      <a:pt x="66" y="48"/>
                    </a:cubicBezTo>
                    <a:cubicBezTo>
                      <a:pt x="66" y="48"/>
                      <a:pt x="66" y="48"/>
                      <a:pt x="66" y="48"/>
                    </a:cubicBezTo>
                    <a:cubicBezTo>
                      <a:pt x="66" y="48"/>
                      <a:pt x="65" y="48"/>
                      <a:pt x="65" y="48"/>
                    </a:cubicBezTo>
                    <a:close/>
                    <a:moveTo>
                      <a:pt x="66" y="48"/>
                    </a:moveTo>
                    <a:cubicBezTo>
                      <a:pt x="66" y="48"/>
                      <a:pt x="66" y="48"/>
                      <a:pt x="66" y="48"/>
                    </a:cubicBezTo>
                    <a:cubicBezTo>
                      <a:pt x="66" y="48"/>
                      <a:pt x="66" y="47"/>
                      <a:pt x="66" y="47"/>
                    </a:cubicBezTo>
                    <a:cubicBezTo>
                      <a:pt x="66" y="47"/>
                      <a:pt x="66" y="47"/>
                      <a:pt x="66" y="47"/>
                    </a:cubicBezTo>
                    <a:cubicBezTo>
                      <a:pt x="66" y="47"/>
                      <a:pt x="66" y="47"/>
                      <a:pt x="66" y="47"/>
                    </a:cubicBezTo>
                    <a:cubicBezTo>
                      <a:pt x="66" y="47"/>
                      <a:pt x="66" y="47"/>
                      <a:pt x="66" y="47"/>
                    </a:cubicBezTo>
                    <a:cubicBezTo>
                      <a:pt x="66" y="47"/>
                      <a:pt x="67" y="47"/>
                      <a:pt x="67" y="47"/>
                    </a:cubicBezTo>
                    <a:cubicBezTo>
                      <a:pt x="67" y="47"/>
                      <a:pt x="67" y="47"/>
                      <a:pt x="67" y="47"/>
                    </a:cubicBezTo>
                    <a:cubicBezTo>
                      <a:pt x="67" y="47"/>
                      <a:pt x="67" y="47"/>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7"/>
                      <a:pt x="67" y="47"/>
                      <a:pt x="67" y="47"/>
                    </a:cubicBezTo>
                    <a:cubicBezTo>
                      <a:pt x="67" y="47"/>
                      <a:pt x="67" y="47"/>
                      <a:pt x="67" y="47"/>
                    </a:cubicBezTo>
                    <a:cubicBezTo>
                      <a:pt x="67" y="47"/>
                      <a:pt x="68" y="47"/>
                      <a:pt x="68" y="47"/>
                    </a:cubicBezTo>
                    <a:cubicBezTo>
                      <a:pt x="67" y="48"/>
                      <a:pt x="68" y="48"/>
                      <a:pt x="68" y="48"/>
                    </a:cubicBezTo>
                    <a:cubicBezTo>
                      <a:pt x="68" y="48"/>
                      <a:pt x="68" y="48"/>
                      <a:pt x="67" y="48"/>
                    </a:cubicBezTo>
                    <a:cubicBezTo>
                      <a:pt x="67" y="48"/>
                      <a:pt x="66" y="48"/>
                      <a:pt x="66" y="48"/>
                    </a:cubicBezTo>
                    <a:close/>
                    <a:moveTo>
                      <a:pt x="72" y="48"/>
                    </a:moveTo>
                    <a:cubicBezTo>
                      <a:pt x="72" y="48"/>
                      <a:pt x="72" y="48"/>
                      <a:pt x="72" y="48"/>
                    </a:cubicBezTo>
                    <a:cubicBezTo>
                      <a:pt x="72" y="48"/>
                      <a:pt x="73" y="48"/>
                      <a:pt x="73" y="48"/>
                    </a:cubicBezTo>
                    <a:cubicBezTo>
                      <a:pt x="73" y="48"/>
                      <a:pt x="73" y="48"/>
                      <a:pt x="73" y="48"/>
                    </a:cubicBezTo>
                    <a:cubicBezTo>
                      <a:pt x="73" y="48"/>
                      <a:pt x="72" y="48"/>
                      <a:pt x="72" y="48"/>
                    </a:cubicBezTo>
                    <a:close/>
                    <a:moveTo>
                      <a:pt x="73" y="49"/>
                    </a:moveTo>
                    <a:cubicBezTo>
                      <a:pt x="73" y="50"/>
                      <a:pt x="73" y="50"/>
                      <a:pt x="73" y="50"/>
                    </a:cubicBezTo>
                    <a:cubicBezTo>
                      <a:pt x="74" y="49"/>
                      <a:pt x="74" y="50"/>
                      <a:pt x="75" y="50"/>
                    </a:cubicBezTo>
                    <a:cubicBezTo>
                      <a:pt x="74" y="50"/>
                      <a:pt x="73" y="50"/>
                      <a:pt x="73" y="50"/>
                    </a:cubicBezTo>
                    <a:cubicBezTo>
                      <a:pt x="73" y="50"/>
                      <a:pt x="73" y="50"/>
                      <a:pt x="73" y="49"/>
                    </a:cubicBezTo>
                    <a:close/>
                    <a:moveTo>
                      <a:pt x="61" y="49"/>
                    </a:move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1" y="49"/>
                      <a:pt x="61" y="49"/>
                    </a:cubicBezTo>
                    <a:close/>
                    <a:moveTo>
                      <a:pt x="55" y="50"/>
                    </a:moveTo>
                    <a:cubicBezTo>
                      <a:pt x="55" y="50"/>
                      <a:pt x="55" y="50"/>
                      <a:pt x="55" y="50"/>
                    </a:cubicBezTo>
                    <a:cubicBezTo>
                      <a:pt x="55" y="50"/>
                      <a:pt x="55" y="50"/>
                      <a:pt x="55" y="50"/>
                    </a:cubicBezTo>
                    <a:cubicBezTo>
                      <a:pt x="55" y="50"/>
                      <a:pt x="55"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49"/>
                      <a:pt x="54" y="49"/>
                      <a:pt x="54" y="49"/>
                    </a:cubicBezTo>
                    <a:cubicBezTo>
                      <a:pt x="54" y="49"/>
                      <a:pt x="54" y="49"/>
                      <a:pt x="54" y="49"/>
                    </a:cubicBezTo>
                    <a:cubicBezTo>
                      <a:pt x="54" y="49"/>
                      <a:pt x="54" y="49"/>
                      <a:pt x="54" y="49"/>
                    </a:cubicBezTo>
                    <a:cubicBezTo>
                      <a:pt x="54" y="49"/>
                      <a:pt x="54" y="49"/>
                      <a:pt x="53" y="49"/>
                    </a:cubicBezTo>
                    <a:cubicBezTo>
                      <a:pt x="53" y="49"/>
                      <a:pt x="54" y="49"/>
                      <a:pt x="54" y="49"/>
                    </a:cubicBezTo>
                    <a:cubicBezTo>
                      <a:pt x="55" y="49"/>
                      <a:pt x="56" y="49"/>
                      <a:pt x="57" y="49"/>
                    </a:cubicBezTo>
                    <a:cubicBezTo>
                      <a:pt x="58" y="49"/>
                      <a:pt x="58" y="49"/>
                      <a:pt x="59" y="49"/>
                    </a:cubicBezTo>
                    <a:cubicBezTo>
                      <a:pt x="59" y="49"/>
                      <a:pt x="59" y="49"/>
                      <a:pt x="59" y="49"/>
                    </a:cubicBezTo>
                    <a:cubicBezTo>
                      <a:pt x="60" y="50"/>
                      <a:pt x="60" y="50"/>
                      <a:pt x="60" y="50"/>
                    </a:cubicBezTo>
                    <a:cubicBezTo>
                      <a:pt x="59" y="50"/>
                      <a:pt x="57" y="50"/>
                      <a:pt x="55" y="50"/>
                    </a:cubicBezTo>
                    <a:close/>
                    <a:moveTo>
                      <a:pt x="252" y="52"/>
                    </a:moveTo>
                    <a:cubicBezTo>
                      <a:pt x="252" y="52"/>
                      <a:pt x="252" y="52"/>
                      <a:pt x="252" y="52"/>
                    </a:cubicBezTo>
                    <a:cubicBezTo>
                      <a:pt x="252" y="52"/>
                      <a:pt x="252" y="52"/>
                      <a:pt x="252" y="52"/>
                    </a:cubicBezTo>
                    <a:cubicBezTo>
                      <a:pt x="252" y="52"/>
                      <a:pt x="252" y="52"/>
                      <a:pt x="252" y="52"/>
                    </a:cubicBezTo>
                    <a:close/>
                    <a:moveTo>
                      <a:pt x="261" y="52"/>
                    </a:moveTo>
                    <a:cubicBezTo>
                      <a:pt x="261" y="52"/>
                      <a:pt x="261" y="52"/>
                      <a:pt x="261" y="52"/>
                    </a:cubicBezTo>
                    <a:cubicBezTo>
                      <a:pt x="261" y="52"/>
                      <a:pt x="261" y="52"/>
                      <a:pt x="261" y="52"/>
                    </a:cubicBezTo>
                    <a:cubicBezTo>
                      <a:pt x="261" y="52"/>
                      <a:pt x="261" y="52"/>
                      <a:pt x="262" y="52"/>
                    </a:cubicBezTo>
                    <a:cubicBezTo>
                      <a:pt x="262" y="53"/>
                      <a:pt x="261" y="53"/>
                      <a:pt x="261" y="52"/>
                    </a:cubicBezTo>
                    <a:close/>
                    <a:moveTo>
                      <a:pt x="83" y="54"/>
                    </a:moveTo>
                    <a:cubicBezTo>
                      <a:pt x="83" y="54"/>
                      <a:pt x="83" y="54"/>
                      <a:pt x="83" y="54"/>
                    </a:cubicBezTo>
                    <a:cubicBezTo>
                      <a:pt x="83" y="54"/>
                      <a:pt x="83" y="54"/>
                      <a:pt x="83" y="54"/>
                    </a:cubicBezTo>
                    <a:cubicBezTo>
                      <a:pt x="83" y="54"/>
                      <a:pt x="83" y="54"/>
                      <a:pt x="83" y="54"/>
                    </a:cubicBezTo>
                    <a:cubicBezTo>
                      <a:pt x="83" y="54"/>
                      <a:pt x="83" y="54"/>
                      <a:pt x="82" y="54"/>
                    </a:cubicBezTo>
                    <a:cubicBezTo>
                      <a:pt x="82" y="54"/>
                      <a:pt x="82" y="54"/>
                      <a:pt x="82" y="54"/>
                    </a:cubicBezTo>
                    <a:cubicBezTo>
                      <a:pt x="83" y="54"/>
                      <a:pt x="83" y="54"/>
                      <a:pt x="83" y="54"/>
                    </a:cubicBezTo>
                    <a:close/>
                    <a:moveTo>
                      <a:pt x="82" y="54"/>
                    </a:move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1" y="54"/>
                      <a:pt x="81" y="54"/>
                    </a:cubicBezTo>
                    <a:cubicBezTo>
                      <a:pt x="81" y="54"/>
                      <a:pt x="81" y="54"/>
                      <a:pt x="81" y="54"/>
                    </a:cubicBezTo>
                    <a:cubicBezTo>
                      <a:pt x="81" y="54"/>
                      <a:pt x="81" y="54"/>
                      <a:pt x="81" y="54"/>
                    </a:cubicBezTo>
                    <a:cubicBezTo>
                      <a:pt x="81" y="54"/>
                      <a:pt x="81" y="54"/>
                      <a:pt x="81" y="54"/>
                    </a:cubicBezTo>
                    <a:cubicBezTo>
                      <a:pt x="82" y="54"/>
                      <a:pt x="81" y="54"/>
                      <a:pt x="82" y="54"/>
                    </a:cubicBezTo>
                    <a:close/>
                    <a:moveTo>
                      <a:pt x="81" y="54"/>
                    </a:moveTo>
                    <a:cubicBezTo>
                      <a:pt x="81" y="55"/>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lose/>
                    <a:moveTo>
                      <a:pt x="83" y="54"/>
                    </a:moveTo>
                    <a:cubicBezTo>
                      <a:pt x="83" y="54"/>
                      <a:pt x="83" y="54"/>
                      <a:pt x="83" y="54"/>
                    </a:cubicBezTo>
                    <a:cubicBezTo>
                      <a:pt x="83" y="54"/>
                      <a:pt x="83" y="54"/>
                      <a:pt x="83" y="54"/>
                    </a:cubicBezTo>
                    <a:cubicBezTo>
                      <a:pt x="83" y="54"/>
                      <a:pt x="83" y="54"/>
                      <a:pt x="84" y="54"/>
                    </a:cubicBezTo>
                    <a:cubicBezTo>
                      <a:pt x="84" y="54"/>
                      <a:pt x="83" y="54"/>
                      <a:pt x="83" y="54"/>
                    </a:cubicBezTo>
                    <a:cubicBezTo>
                      <a:pt x="83" y="54"/>
                      <a:pt x="83" y="54"/>
                      <a:pt x="83" y="54"/>
                    </a:cubicBezTo>
                    <a:cubicBezTo>
                      <a:pt x="83" y="54"/>
                      <a:pt x="83" y="54"/>
                      <a:pt x="83" y="54"/>
                    </a:cubicBezTo>
                    <a:close/>
                    <a:moveTo>
                      <a:pt x="71" y="54"/>
                    </a:move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lose/>
                    <a:moveTo>
                      <a:pt x="70" y="53"/>
                    </a:moveTo>
                    <a:cubicBezTo>
                      <a:pt x="70" y="53"/>
                      <a:pt x="70" y="53"/>
                      <a:pt x="70" y="53"/>
                    </a:cubicBezTo>
                    <a:cubicBezTo>
                      <a:pt x="70" y="54"/>
                      <a:pt x="70" y="54"/>
                      <a:pt x="70" y="54"/>
                    </a:cubicBezTo>
                    <a:cubicBezTo>
                      <a:pt x="70" y="54"/>
                      <a:pt x="70" y="54"/>
                      <a:pt x="70" y="53"/>
                    </a:cubicBezTo>
                    <a:close/>
                    <a:moveTo>
                      <a:pt x="67" y="54"/>
                    </a:moveTo>
                    <a:cubicBezTo>
                      <a:pt x="67" y="54"/>
                      <a:pt x="67" y="54"/>
                      <a:pt x="67" y="54"/>
                    </a:cubicBezTo>
                    <a:cubicBezTo>
                      <a:pt x="67" y="54"/>
                      <a:pt x="68" y="54"/>
                      <a:pt x="68" y="54"/>
                    </a:cubicBezTo>
                    <a:cubicBezTo>
                      <a:pt x="68" y="54"/>
                      <a:pt x="67" y="54"/>
                      <a:pt x="67" y="54"/>
                    </a:cubicBezTo>
                    <a:close/>
                    <a:moveTo>
                      <a:pt x="74" y="55"/>
                    </a:moveTo>
                    <a:cubicBezTo>
                      <a:pt x="75" y="55"/>
                      <a:pt x="75" y="55"/>
                      <a:pt x="75" y="55"/>
                    </a:cubicBezTo>
                    <a:cubicBezTo>
                      <a:pt x="75" y="55"/>
                      <a:pt x="74" y="55"/>
                      <a:pt x="74" y="55"/>
                    </a:cubicBezTo>
                    <a:cubicBezTo>
                      <a:pt x="74" y="55"/>
                      <a:pt x="74" y="55"/>
                      <a:pt x="74" y="55"/>
                    </a:cubicBezTo>
                    <a:close/>
                    <a:moveTo>
                      <a:pt x="66" y="55"/>
                    </a:moveTo>
                    <a:cubicBezTo>
                      <a:pt x="66" y="55"/>
                      <a:pt x="66" y="55"/>
                      <a:pt x="66" y="55"/>
                    </a:cubicBezTo>
                    <a:cubicBezTo>
                      <a:pt x="66" y="55"/>
                      <a:pt x="66" y="55"/>
                      <a:pt x="66" y="55"/>
                    </a:cubicBezTo>
                    <a:cubicBezTo>
                      <a:pt x="66" y="55"/>
                      <a:pt x="66" y="55"/>
                      <a:pt x="66" y="55"/>
                    </a:cubicBezTo>
                    <a:close/>
                    <a:moveTo>
                      <a:pt x="66" y="58"/>
                    </a:moveTo>
                    <a:cubicBezTo>
                      <a:pt x="66" y="58"/>
                      <a:pt x="67" y="58"/>
                      <a:pt x="67" y="58"/>
                    </a:cubicBezTo>
                    <a:cubicBezTo>
                      <a:pt x="67" y="58"/>
                      <a:pt x="67" y="58"/>
                      <a:pt x="67" y="58"/>
                    </a:cubicBezTo>
                    <a:cubicBezTo>
                      <a:pt x="66" y="58"/>
                      <a:pt x="66" y="58"/>
                      <a:pt x="66" y="58"/>
                    </a:cubicBezTo>
                    <a:close/>
                    <a:moveTo>
                      <a:pt x="92" y="62"/>
                    </a:moveTo>
                    <a:cubicBezTo>
                      <a:pt x="92" y="62"/>
                      <a:pt x="92" y="62"/>
                      <a:pt x="92" y="62"/>
                    </a:cubicBezTo>
                    <a:cubicBezTo>
                      <a:pt x="92" y="62"/>
                      <a:pt x="92" y="62"/>
                      <a:pt x="92" y="62"/>
                    </a:cubicBezTo>
                    <a:close/>
                    <a:moveTo>
                      <a:pt x="99" y="61"/>
                    </a:moveTo>
                    <a:cubicBezTo>
                      <a:pt x="99" y="61"/>
                      <a:pt x="99" y="61"/>
                      <a:pt x="99" y="61"/>
                    </a:cubicBezTo>
                    <a:cubicBezTo>
                      <a:pt x="98" y="61"/>
                      <a:pt x="98" y="62"/>
                      <a:pt x="98" y="61"/>
                    </a:cubicBezTo>
                    <a:cubicBezTo>
                      <a:pt x="98" y="61"/>
                      <a:pt x="98" y="61"/>
                      <a:pt x="99" y="61"/>
                    </a:cubicBezTo>
                    <a:close/>
                    <a:moveTo>
                      <a:pt x="85" y="61"/>
                    </a:moveTo>
                    <a:cubicBezTo>
                      <a:pt x="85" y="61"/>
                      <a:pt x="85" y="61"/>
                      <a:pt x="85" y="61"/>
                    </a:cubicBezTo>
                    <a:cubicBezTo>
                      <a:pt x="85" y="61"/>
                      <a:pt x="85" y="61"/>
                      <a:pt x="85" y="61"/>
                    </a:cubicBezTo>
                    <a:cubicBezTo>
                      <a:pt x="85" y="61"/>
                      <a:pt x="85" y="61"/>
                      <a:pt x="85" y="61"/>
                    </a:cubicBezTo>
                    <a:cubicBezTo>
                      <a:pt x="85" y="61"/>
                      <a:pt x="85" y="61"/>
                      <a:pt x="85" y="61"/>
                    </a:cubicBezTo>
                    <a:cubicBezTo>
                      <a:pt x="85" y="61"/>
                      <a:pt x="85" y="62"/>
                      <a:pt x="85" y="61"/>
                    </a:cubicBezTo>
                    <a:close/>
                    <a:moveTo>
                      <a:pt x="82" y="61"/>
                    </a:moveTo>
                    <a:cubicBezTo>
                      <a:pt x="82" y="61"/>
                      <a:pt x="82" y="61"/>
                      <a:pt x="82" y="61"/>
                    </a:cubicBezTo>
                    <a:cubicBezTo>
                      <a:pt x="82" y="61"/>
                      <a:pt x="82" y="61"/>
                      <a:pt x="82" y="61"/>
                    </a:cubicBezTo>
                    <a:cubicBezTo>
                      <a:pt x="82" y="61"/>
                      <a:pt x="82" y="61"/>
                      <a:pt x="82" y="61"/>
                    </a:cubicBezTo>
                    <a:cubicBezTo>
                      <a:pt x="82" y="61"/>
                      <a:pt x="81" y="61"/>
                      <a:pt x="81" y="61"/>
                    </a:cubicBezTo>
                    <a:cubicBezTo>
                      <a:pt x="81" y="61"/>
                      <a:pt x="81" y="61"/>
                      <a:pt x="81" y="61"/>
                    </a:cubicBezTo>
                    <a:cubicBezTo>
                      <a:pt x="81" y="61"/>
                      <a:pt x="81" y="61"/>
                      <a:pt x="81" y="61"/>
                    </a:cubicBezTo>
                    <a:cubicBezTo>
                      <a:pt x="81" y="61"/>
                      <a:pt x="81" y="61"/>
                      <a:pt x="81" y="61"/>
                    </a:cubicBezTo>
                    <a:cubicBezTo>
                      <a:pt x="81" y="61"/>
                      <a:pt x="81" y="61"/>
                      <a:pt x="82" y="61"/>
                    </a:cubicBezTo>
                    <a:cubicBezTo>
                      <a:pt x="82" y="61"/>
                      <a:pt x="82" y="61"/>
                      <a:pt x="82" y="61"/>
                    </a:cubicBezTo>
                    <a:close/>
                    <a:moveTo>
                      <a:pt x="87" y="60"/>
                    </a:moveTo>
                    <a:cubicBezTo>
                      <a:pt x="87" y="60"/>
                      <a:pt x="87" y="59"/>
                      <a:pt x="87" y="59"/>
                    </a:cubicBezTo>
                    <a:cubicBezTo>
                      <a:pt x="87" y="60"/>
                      <a:pt x="87" y="60"/>
                      <a:pt x="87" y="60"/>
                    </a:cubicBezTo>
                    <a:close/>
                    <a:moveTo>
                      <a:pt x="88" y="60"/>
                    </a:moveTo>
                    <a:cubicBezTo>
                      <a:pt x="88" y="60"/>
                      <a:pt x="87" y="60"/>
                      <a:pt x="87" y="60"/>
                    </a:cubicBezTo>
                    <a:cubicBezTo>
                      <a:pt x="87" y="59"/>
                      <a:pt x="88" y="60"/>
                      <a:pt x="88" y="60"/>
                    </a:cubicBezTo>
                    <a:close/>
                    <a:moveTo>
                      <a:pt x="85" y="60"/>
                    </a:moveTo>
                    <a:cubicBezTo>
                      <a:pt x="85" y="59"/>
                      <a:pt x="85" y="60"/>
                      <a:pt x="84" y="59"/>
                    </a:cubicBezTo>
                    <a:cubicBezTo>
                      <a:pt x="84" y="59"/>
                      <a:pt x="84" y="59"/>
                      <a:pt x="84" y="59"/>
                    </a:cubicBezTo>
                    <a:cubicBezTo>
                      <a:pt x="84" y="59"/>
                      <a:pt x="84" y="59"/>
                      <a:pt x="84" y="59"/>
                    </a:cubicBezTo>
                    <a:cubicBezTo>
                      <a:pt x="85" y="59"/>
                      <a:pt x="85" y="59"/>
                      <a:pt x="85" y="60"/>
                    </a:cubicBezTo>
                    <a:close/>
                    <a:moveTo>
                      <a:pt x="84" y="59"/>
                    </a:moveTo>
                    <a:cubicBezTo>
                      <a:pt x="84" y="59"/>
                      <a:pt x="84" y="59"/>
                      <a:pt x="84" y="59"/>
                    </a:cubicBezTo>
                    <a:cubicBezTo>
                      <a:pt x="84" y="59"/>
                      <a:pt x="84" y="59"/>
                      <a:pt x="84" y="60"/>
                    </a:cubicBezTo>
                    <a:cubicBezTo>
                      <a:pt x="84" y="60"/>
                      <a:pt x="84" y="60"/>
                      <a:pt x="84" y="60"/>
                    </a:cubicBezTo>
                    <a:cubicBezTo>
                      <a:pt x="84" y="60"/>
                      <a:pt x="84" y="60"/>
                      <a:pt x="84" y="60"/>
                    </a:cubicBezTo>
                    <a:cubicBezTo>
                      <a:pt x="84" y="60"/>
                      <a:pt x="83" y="60"/>
                      <a:pt x="82" y="59"/>
                    </a:cubicBezTo>
                    <a:cubicBezTo>
                      <a:pt x="83" y="59"/>
                      <a:pt x="83" y="59"/>
                      <a:pt x="83" y="59"/>
                    </a:cubicBezTo>
                    <a:cubicBezTo>
                      <a:pt x="83" y="59"/>
                      <a:pt x="83" y="59"/>
                      <a:pt x="83" y="59"/>
                    </a:cubicBezTo>
                    <a:cubicBezTo>
                      <a:pt x="83" y="59"/>
                      <a:pt x="83" y="60"/>
                      <a:pt x="84" y="59"/>
                    </a:cubicBezTo>
                    <a:cubicBezTo>
                      <a:pt x="84" y="59"/>
                      <a:pt x="84" y="59"/>
                      <a:pt x="84" y="59"/>
                    </a:cubicBezTo>
                    <a:cubicBezTo>
                      <a:pt x="84" y="59"/>
                      <a:pt x="84" y="59"/>
                      <a:pt x="84" y="59"/>
                    </a:cubicBezTo>
                    <a:close/>
                    <a:moveTo>
                      <a:pt x="82" y="59"/>
                    </a:moveTo>
                    <a:cubicBezTo>
                      <a:pt x="83" y="59"/>
                      <a:pt x="82" y="59"/>
                      <a:pt x="82" y="59"/>
                    </a:cubicBezTo>
                    <a:cubicBezTo>
                      <a:pt x="82" y="59"/>
                      <a:pt x="82" y="59"/>
                      <a:pt x="82" y="59"/>
                    </a:cubicBezTo>
                    <a:cubicBezTo>
                      <a:pt x="82" y="59"/>
                      <a:pt x="82" y="59"/>
                      <a:pt x="82" y="59"/>
                    </a:cubicBezTo>
                    <a:cubicBezTo>
                      <a:pt x="82" y="59"/>
                      <a:pt x="82" y="59"/>
                      <a:pt x="81" y="59"/>
                    </a:cubicBezTo>
                    <a:cubicBezTo>
                      <a:pt x="81" y="59"/>
                      <a:pt x="81" y="59"/>
                      <a:pt x="82" y="59"/>
                    </a:cubicBezTo>
                    <a:cubicBezTo>
                      <a:pt x="82" y="59"/>
                      <a:pt x="82" y="59"/>
                      <a:pt x="82" y="59"/>
                    </a:cubicBezTo>
                    <a:cubicBezTo>
                      <a:pt x="82" y="59"/>
                      <a:pt x="82" y="59"/>
                      <a:pt x="82" y="59"/>
                    </a:cubicBezTo>
                    <a:close/>
                    <a:moveTo>
                      <a:pt x="79" y="59"/>
                    </a:moveTo>
                    <a:cubicBezTo>
                      <a:pt x="79" y="59"/>
                      <a:pt x="79" y="59"/>
                      <a:pt x="79" y="59"/>
                    </a:cubicBezTo>
                    <a:cubicBezTo>
                      <a:pt x="79" y="59"/>
                      <a:pt x="79" y="59"/>
                      <a:pt x="79" y="59"/>
                    </a:cubicBezTo>
                    <a:close/>
                    <a:moveTo>
                      <a:pt x="79" y="58"/>
                    </a:move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8"/>
                      <a:pt x="79" y="58"/>
                    </a:cubicBezTo>
                    <a:cubicBezTo>
                      <a:pt x="79" y="58"/>
                      <a:pt x="79" y="58"/>
                      <a:pt x="79" y="58"/>
                    </a:cubicBezTo>
                    <a:close/>
                    <a:moveTo>
                      <a:pt x="78" y="59"/>
                    </a:moveTo>
                    <a:cubicBezTo>
                      <a:pt x="78" y="58"/>
                      <a:pt x="78" y="58"/>
                      <a:pt x="78" y="58"/>
                    </a:cubicBezTo>
                    <a:cubicBezTo>
                      <a:pt x="78" y="58"/>
                      <a:pt x="78" y="58"/>
                      <a:pt x="78" y="58"/>
                    </a:cubicBezTo>
                    <a:cubicBezTo>
                      <a:pt x="78" y="58"/>
                      <a:pt x="79" y="58"/>
                      <a:pt x="79" y="58"/>
                    </a:cubicBezTo>
                    <a:cubicBezTo>
                      <a:pt x="79" y="58"/>
                      <a:pt x="79" y="58"/>
                      <a:pt x="79" y="58"/>
                    </a:cubicBezTo>
                    <a:cubicBezTo>
                      <a:pt x="79" y="58"/>
                      <a:pt x="79" y="59"/>
                      <a:pt x="79" y="59"/>
                    </a:cubicBezTo>
                    <a:cubicBezTo>
                      <a:pt x="78" y="59"/>
                      <a:pt x="78" y="59"/>
                      <a:pt x="78" y="59"/>
                    </a:cubicBezTo>
                    <a:close/>
                    <a:moveTo>
                      <a:pt x="78" y="59"/>
                    </a:moveTo>
                    <a:cubicBezTo>
                      <a:pt x="78" y="59"/>
                      <a:pt x="78" y="59"/>
                      <a:pt x="78" y="59"/>
                    </a:cubicBezTo>
                    <a:cubicBezTo>
                      <a:pt x="78" y="59"/>
                      <a:pt x="78" y="59"/>
                      <a:pt x="78" y="58"/>
                    </a:cubicBezTo>
                    <a:cubicBezTo>
                      <a:pt x="78" y="58"/>
                      <a:pt x="78" y="58"/>
                      <a:pt x="78" y="58"/>
                    </a:cubicBezTo>
                    <a:cubicBezTo>
                      <a:pt x="78" y="58"/>
                      <a:pt x="78" y="58"/>
                      <a:pt x="78" y="58"/>
                    </a:cubicBezTo>
                    <a:cubicBezTo>
                      <a:pt x="78" y="58"/>
                      <a:pt x="78" y="58"/>
                      <a:pt x="78" y="58"/>
                    </a:cubicBezTo>
                    <a:cubicBezTo>
                      <a:pt x="78" y="58"/>
                      <a:pt x="78" y="59"/>
                      <a:pt x="78" y="59"/>
                    </a:cubicBezTo>
                    <a:close/>
                    <a:moveTo>
                      <a:pt x="78" y="58"/>
                    </a:moveTo>
                    <a:cubicBezTo>
                      <a:pt x="78" y="58"/>
                      <a:pt x="78" y="58"/>
                      <a:pt x="78" y="58"/>
                    </a:cubicBezTo>
                    <a:cubicBezTo>
                      <a:pt x="78" y="58"/>
                      <a:pt x="78" y="58"/>
                      <a:pt x="78" y="58"/>
                    </a:cubicBezTo>
                    <a:cubicBezTo>
                      <a:pt x="78" y="58"/>
                      <a:pt x="78" y="58"/>
                      <a:pt x="78" y="58"/>
                    </a:cubicBezTo>
                    <a:cubicBezTo>
                      <a:pt x="77" y="58"/>
                      <a:pt x="78" y="58"/>
                      <a:pt x="78" y="58"/>
                    </a:cubicBezTo>
                    <a:cubicBezTo>
                      <a:pt x="78" y="58"/>
                      <a:pt x="78" y="58"/>
                      <a:pt x="78" y="58"/>
                    </a:cubicBezTo>
                    <a:close/>
                    <a:moveTo>
                      <a:pt x="82" y="57"/>
                    </a:moveTo>
                    <a:cubicBezTo>
                      <a:pt x="82" y="57"/>
                      <a:pt x="82" y="57"/>
                      <a:pt x="82" y="57"/>
                    </a:cubicBezTo>
                    <a:cubicBezTo>
                      <a:pt x="82" y="57"/>
                      <a:pt x="82" y="56"/>
                      <a:pt x="82" y="57"/>
                    </a:cubicBezTo>
                    <a:close/>
                    <a:moveTo>
                      <a:pt x="78" y="56"/>
                    </a:moveTo>
                    <a:cubicBezTo>
                      <a:pt x="78" y="56"/>
                      <a:pt x="79" y="56"/>
                      <a:pt x="79" y="56"/>
                    </a:cubicBezTo>
                    <a:cubicBezTo>
                      <a:pt x="79" y="56"/>
                      <a:pt x="79" y="56"/>
                      <a:pt x="80" y="56"/>
                    </a:cubicBezTo>
                    <a:cubicBezTo>
                      <a:pt x="79" y="57"/>
                      <a:pt x="81" y="56"/>
                      <a:pt x="81" y="57"/>
                    </a:cubicBezTo>
                    <a:cubicBezTo>
                      <a:pt x="80" y="57"/>
                      <a:pt x="79" y="57"/>
                      <a:pt x="79" y="56"/>
                    </a:cubicBezTo>
                    <a:cubicBezTo>
                      <a:pt x="79" y="56"/>
                      <a:pt x="78" y="56"/>
                      <a:pt x="78" y="56"/>
                    </a:cubicBezTo>
                    <a:cubicBezTo>
                      <a:pt x="78" y="56"/>
                      <a:pt x="78" y="56"/>
                      <a:pt x="78" y="56"/>
                    </a:cubicBezTo>
                    <a:cubicBezTo>
                      <a:pt x="78" y="56"/>
                      <a:pt x="78" y="56"/>
                      <a:pt x="78" y="56"/>
                    </a:cubicBezTo>
                    <a:cubicBezTo>
                      <a:pt x="78" y="56"/>
                      <a:pt x="78" y="56"/>
                      <a:pt x="78" y="56"/>
                    </a:cubicBezTo>
                    <a:close/>
                    <a:moveTo>
                      <a:pt x="88" y="55"/>
                    </a:moveTo>
                    <a:cubicBezTo>
                      <a:pt x="88" y="55"/>
                      <a:pt x="87" y="55"/>
                      <a:pt x="87" y="55"/>
                    </a:cubicBezTo>
                    <a:cubicBezTo>
                      <a:pt x="87" y="55"/>
                      <a:pt x="87" y="55"/>
                      <a:pt x="88" y="55"/>
                    </a:cubicBezTo>
                    <a:close/>
                    <a:moveTo>
                      <a:pt x="83" y="55"/>
                    </a:move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4" y="55"/>
                      <a:pt x="84" y="55"/>
                      <a:pt x="84" y="55"/>
                    </a:cubicBezTo>
                    <a:cubicBezTo>
                      <a:pt x="84" y="55"/>
                      <a:pt x="84" y="55"/>
                      <a:pt x="84" y="55"/>
                    </a:cubicBezTo>
                    <a:cubicBezTo>
                      <a:pt x="83" y="55"/>
                      <a:pt x="83" y="55"/>
                      <a:pt x="83" y="55"/>
                    </a:cubicBezTo>
                    <a:cubicBezTo>
                      <a:pt x="83" y="55"/>
                      <a:pt x="83" y="55"/>
                      <a:pt x="83" y="55"/>
                    </a:cubicBezTo>
                    <a:close/>
                    <a:moveTo>
                      <a:pt x="83" y="55"/>
                    </a:moveTo>
                    <a:cubicBezTo>
                      <a:pt x="83" y="55"/>
                      <a:pt x="83" y="55"/>
                      <a:pt x="83" y="55"/>
                    </a:cubicBezTo>
                    <a:cubicBezTo>
                      <a:pt x="83" y="55"/>
                      <a:pt x="83" y="55"/>
                      <a:pt x="83" y="55"/>
                    </a:cubicBezTo>
                    <a:cubicBezTo>
                      <a:pt x="83" y="55"/>
                      <a:pt x="83" y="55"/>
                      <a:pt x="83" y="55"/>
                    </a:cubicBezTo>
                    <a:cubicBezTo>
                      <a:pt x="83" y="56"/>
                      <a:pt x="83" y="56"/>
                      <a:pt x="83" y="55"/>
                    </a:cubicBezTo>
                    <a:close/>
                    <a:moveTo>
                      <a:pt x="84" y="55"/>
                    </a:moveTo>
                    <a:cubicBezTo>
                      <a:pt x="84" y="55"/>
                      <a:pt x="84" y="55"/>
                      <a:pt x="84" y="55"/>
                    </a:cubicBezTo>
                    <a:cubicBezTo>
                      <a:pt x="84" y="55"/>
                      <a:pt x="84" y="55"/>
                      <a:pt x="84" y="55"/>
                    </a:cubicBezTo>
                    <a:cubicBezTo>
                      <a:pt x="84" y="55"/>
                      <a:pt x="84" y="55"/>
                      <a:pt x="84" y="55"/>
                    </a:cubicBezTo>
                    <a:cubicBezTo>
                      <a:pt x="84" y="55"/>
                      <a:pt x="84" y="55"/>
                      <a:pt x="85" y="55"/>
                    </a:cubicBezTo>
                    <a:cubicBezTo>
                      <a:pt x="85" y="55"/>
                      <a:pt x="85" y="55"/>
                      <a:pt x="84" y="55"/>
                    </a:cubicBezTo>
                    <a:cubicBezTo>
                      <a:pt x="85" y="56"/>
                      <a:pt x="85" y="56"/>
                      <a:pt x="85" y="56"/>
                    </a:cubicBezTo>
                    <a:cubicBezTo>
                      <a:pt x="85" y="55"/>
                      <a:pt x="85" y="55"/>
                      <a:pt x="85" y="55"/>
                    </a:cubicBezTo>
                    <a:cubicBezTo>
                      <a:pt x="85" y="55"/>
                      <a:pt x="85" y="55"/>
                      <a:pt x="85" y="55"/>
                    </a:cubicBezTo>
                    <a:cubicBezTo>
                      <a:pt x="85" y="55"/>
                      <a:pt x="86" y="55"/>
                      <a:pt x="86" y="55"/>
                    </a:cubicBezTo>
                    <a:cubicBezTo>
                      <a:pt x="86" y="55"/>
                      <a:pt x="86" y="55"/>
                      <a:pt x="86" y="55"/>
                    </a:cubicBezTo>
                    <a:cubicBezTo>
                      <a:pt x="86" y="55"/>
                      <a:pt x="86" y="55"/>
                      <a:pt x="86" y="55"/>
                    </a:cubicBezTo>
                    <a:cubicBezTo>
                      <a:pt x="85" y="56"/>
                      <a:pt x="85" y="56"/>
                      <a:pt x="85" y="56"/>
                    </a:cubicBezTo>
                    <a:cubicBezTo>
                      <a:pt x="85" y="56"/>
                      <a:pt x="85" y="56"/>
                      <a:pt x="84" y="56"/>
                    </a:cubicBezTo>
                    <a:cubicBezTo>
                      <a:pt x="84" y="55"/>
                      <a:pt x="84" y="56"/>
                      <a:pt x="84" y="55"/>
                    </a:cubicBezTo>
                    <a:close/>
                    <a:moveTo>
                      <a:pt x="75" y="56"/>
                    </a:moveTo>
                    <a:cubicBezTo>
                      <a:pt x="75" y="56"/>
                      <a:pt x="74" y="56"/>
                      <a:pt x="75" y="56"/>
                    </a:cubicBezTo>
                    <a:cubicBezTo>
                      <a:pt x="74" y="56"/>
                      <a:pt x="74" y="56"/>
                      <a:pt x="74" y="56"/>
                    </a:cubicBezTo>
                    <a:cubicBezTo>
                      <a:pt x="74" y="56"/>
                      <a:pt x="74" y="56"/>
                      <a:pt x="75" y="56"/>
                    </a:cubicBezTo>
                    <a:close/>
                    <a:moveTo>
                      <a:pt x="65" y="56"/>
                    </a:moveTo>
                    <a:cubicBezTo>
                      <a:pt x="65" y="56"/>
                      <a:pt x="65" y="56"/>
                      <a:pt x="65" y="56"/>
                    </a:cubicBezTo>
                    <a:cubicBezTo>
                      <a:pt x="65" y="56"/>
                      <a:pt x="66" y="56"/>
                      <a:pt x="66" y="56"/>
                    </a:cubicBezTo>
                    <a:cubicBezTo>
                      <a:pt x="66" y="56"/>
                      <a:pt x="66" y="56"/>
                      <a:pt x="66" y="56"/>
                    </a:cubicBezTo>
                    <a:cubicBezTo>
                      <a:pt x="66" y="56"/>
                      <a:pt x="66" y="56"/>
                      <a:pt x="66" y="56"/>
                    </a:cubicBezTo>
                    <a:cubicBezTo>
                      <a:pt x="66" y="56"/>
                      <a:pt x="66" y="56"/>
                      <a:pt x="65" y="56"/>
                    </a:cubicBezTo>
                    <a:close/>
                    <a:moveTo>
                      <a:pt x="68" y="56"/>
                    </a:moveTo>
                    <a:cubicBezTo>
                      <a:pt x="68" y="56"/>
                      <a:pt x="67" y="56"/>
                      <a:pt x="67" y="56"/>
                    </a:cubicBezTo>
                    <a:cubicBezTo>
                      <a:pt x="67" y="56"/>
                      <a:pt x="68" y="55"/>
                      <a:pt x="68" y="56"/>
                    </a:cubicBezTo>
                    <a:close/>
                    <a:moveTo>
                      <a:pt x="68" y="56"/>
                    </a:moveTo>
                    <a:cubicBezTo>
                      <a:pt x="68" y="56"/>
                      <a:pt x="68" y="56"/>
                      <a:pt x="69" y="56"/>
                    </a:cubicBezTo>
                    <a:cubicBezTo>
                      <a:pt x="69" y="56"/>
                      <a:pt x="68" y="56"/>
                      <a:pt x="68" y="56"/>
                    </a:cubicBezTo>
                    <a:close/>
                    <a:moveTo>
                      <a:pt x="69" y="56"/>
                    </a:moveTo>
                    <a:cubicBezTo>
                      <a:pt x="69" y="56"/>
                      <a:pt x="69" y="56"/>
                      <a:pt x="69" y="56"/>
                    </a:cubicBezTo>
                    <a:cubicBezTo>
                      <a:pt x="69" y="56"/>
                      <a:pt x="69" y="56"/>
                      <a:pt x="69" y="56"/>
                    </a:cubicBezTo>
                    <a:cubicBezTo>
                      <a:pt x="69" y="56"/>
                      <a:pt x="69" y="56"/>
                      <a:pt x="69" y="56"/>
                    </a:cubicBezTo>
                    <a:cubicBezTo>
                      <a:pt x="69" y="56"/>
                      <a:pt x="69" y="56"/>
                      <a:pt x="69" y="56"/>
                    </a:cubicBezTo>
                    <a:close/>
                    <a:moveTo>
                      <a:pt x="73" y="56"/>
                    </a:moveTo>
                    <a:cubicBezTo>
                      <a:pt x="73" y="56"/>
                      <a:pt x="73" y="56"/>
                      <a:pt x="73" y="56"/>
                    </a:cubicBezTo>
                    <a:cubicBezTo>
                      <a:pt x="73" y="56"/>
                      <a:pt x="73" y="56"/>
                      <a:pt x="73" y="56"/>
                    </a:cubicBezTo>
                    <a:cubicBezTo>
                      <a:pt x="73" y="56"/>
                      <a:pt x="73" y="55"/>
                      <a:pt x="73" y="56"/>
                    </a:cubicBezTo>
                    <a:cubicBezTo>
                      <a:pt x="73" y="56"/>
                      <a:pt x="73" y="56"/>
                      <a:pt x="73" y="56"/>
                    </a:cubicBezTo>
                    <a:cubicBezTo>
                      <a:pt x="73" y="56"/>
                      <a:pt x="73" y="56"/>
                      <a:pt x="73" y="56"/>
                    </a:cubicBezTo>
                    <a:close/>
                    <a:moveTo>
                      <a:pt x="73" y="57"/>
                    </a:moveTo>
                    <a:cubicBezTo>
                      <a:pt x="73" y="57"/>
                      <a:pt x="73" y="57"/>
                      <a:pt x="73" y="57"/>
                    </a:cubicBezTo>
                    <a:cubicBezTo>
                      <a:pt x="73" y="57"/>
                      <a:pt x="73" y="57"/>
                      <a:pt x="73" y="57"/>
                    </a:cubicBezTo>
                    <a:close/>
                    <a:moveTo>
                      <a:pt x="74" y="57"/>
                    </a:moveTo>
                    <a:cubicBezTo>
                      <a:pt x="74" y="57"/>
                      <a:pt x="74" y="57"/>
                      <a:pt x="74" y="57"/>
                    </a:cubicBezTo>
                    <a:cubicBezTo>
                      <a:pt x="73" y="57"/>
                      <a:pt x="73" y="57"/>
                      <a:pt x="73" y="57"/>
                    </a:cubicBezTo>
                    <a:cubicBezTo>
                      <a:pt x="73" y="57"/>
                      <a:pt x="73" y="57"/>
                      <a:pt x="73" y="57"/>
                    </a:cubicBezTo>
                    <a:cubicBezTo>
                      <a:pt x="73" y="57"/>
                      <a:pt x="73" y="57"/>
                      <a:pt x="72" y="57"/>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6"/>
                      <a:pt x="73" y="56"/>
                    </a:cubicBezTo>
                    <a:cubicBezTo>
                      <a:pt x="73" y="56"/>
                      <a:pt x="73" y="56"/>
                      <a:pt x="73" y="56"/>
                    </a:cubicBezTo>
                    <a:cubicBezTo>
                      <a:pt x="73" y="56"/>
                      <a:pt x="73" y="56"/>
                      <a:pt x="73" y="56"/>
                    </a:cubicBezTo>
                    <a:cubicBezTo>
                      <a:pt x="73" y="56"/>
                      <a:pt x="73" y="56"/>
                      <a:pt x="73" y="56"/>
                    </a:cubicBezTo>
                    <a:cubicBezTo>
                      <a:pt x="73" y="56"/>
                      <a:pt x="73" y="56"/>
                      <a:pt x="73" y="56"/>
                    </a:cubicBezTo>
                    <a:cubicBezTo>
                      <a:pt x="73" y="56"/>
                      <a:pt x="74" y="56"/>
                      <a:pt x="74" y="56"/>
                    </a:cubicBezTo>
                    <a:cubicBezTo>
                      <a:pt x="74" y="57"/>
                      <a:pt x="74" y="57"/>
                      <a:pt x="74" y="57"/>
                    </a:cubicBezTo>
                    <a:cubicBezTo>
                      <a:pt x="74" y="57"/>
                      <a:pt x="74" y="57"/>
                      <a:pt x="74" y="57"/>
                    </a:cubicBezTo>
                    <a:cubicBezTo>
                      <a:pt x="74" y="57"/>
                      <a:pt x="74" y="57"/>
                      <a:pt x="74" y="57"/>
                    </a:cubicBezTo>
                    <a:close/>
                    <a:moveTo>
                      <a:pt x="75" y="57"/>
                    </a:moveTo>
                    <a:cubicBezTo>
                      <a:pt x="75" y="57"/>
                      <a:pt x="75" y="57"/>
                      <a:pt x="75" y="57"/>
                    </a:cubicBezTo>
                    <a:cubicBezTo>
                      <a:pt x="75" y="57"/>
                      <a:pt x="75" y="58"/>
                      <a:pt x="75" y="58"/>
                    </a:cubicBezTo>
                    <a:cubicBezTo>
                      <a:pt x="75" y="58"/>
                      <a:pt x="75" y="58"/>
                      <a:pt x="75" y="58"/>
                    </a:cubicBezTo>
                    <a:cubicBezTo>
                      <a:pt x="75" y="58"/>
                      <a:pt x="75" y="58"/>
                      <a:pt x="75" y="58"/>
                    </a:cubicBezTo>
                    <a:cubicBezTo>
                      <a:pt x="75" y="58"/>
                      <a:pt x="75" y="57"/>
                      <a:pt x="75" y="57"/>
                    </a:cubicBezTo>
                    <a:close/>
                    <a:moveTo>
                      <a:pt x="73" y="59"/>
                    </a:moveTo>
                    <a:cubicBezTo>
                      <a:pt x="73" y="59"/>
                      <a:pt x="73" y="59"/>
                      <a:pt x="73" y="59"/>
                    </a:cubicBezTo>
                    <a:cubicBezTo>
                      <a:pt x="73" y="59"/>
                      <a:pt x="73" y="59"/>
                      <a:pt x="73" y="59"/>
                    </a:cubicBezTo>
                    <a:cubicBezTo>
                      <a:pt x="73" y="59"/>
                      <a:pt x="73" y="59"/>
                      <a:pt x="73" y="59"/>
                    </a:cubicBezTo>
                    <a:cubicBezTo>
                      <a:pt x="73" y="59"/>
                      <a:pt x="73" y="59"/>
                      <a:pt x="73" y="59"/>
                    </a:cubicBezTo>
                    <a:cubicBezTo>
                      <a:pt x="73" y="58"/>
                      <a:pt x="73" y="58"/>
                      <a:pt x="73" y="58"/>
                    </a:cubicBezTo>
                    <a:cubicBezTo>
                      <a:pt x="73" y="58"/>
                      <a:pt x="73" y="58"/>
                      <a:pt x="73" y="58"/>
                    </a:cubicBezTo>
                    <a:cubicBezTo>
                      <a:pt x="73" y="58"/>
                      <a:pt x="73" y="58"/>
                      <a:pt x="73" y="58"/>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5" y="58"/>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9"/>
                      <a:pt x="77" y="59"/>
                      <a:pt x="77" y="59"/>
                    </a:cubicBezTo>
                    <a:cubicBezTo>
                      <a:pt x="77" y="58"/>
                      <a:pt x="77" y="58"/>
                      <a:pt x="77" y="58"/>
                    </a:cubicBezTo>
                    <a:cubicBezTo>
                      <a:pt x="77" y="58"/>
                      <a:pt x="77" y="58"/>
                      <a:pt x="76" y="58"/>
                    </a:cubicBezTo>
                    <a:cubicBezTo>
                      <a:pt x="77" y="58"/>
                      <a:pt x="77" y="58"/>
                      <a:pt x="77" y="58"/>
                    </a:cubicBezTo>
                    <a:cubicBezTo>
                      <a:pt x="77" y="58"/>
                      <a:pt x="77" y="59"/>
                      <a:pt x="77" y="59"/>
                    </a:cubicBezTo>
                    <a:cubicBezTo>
                      <a:pt x="77" y="59"/>
                      <a:pt x="77"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5" y="59"/>
                    </a:cubicBezTo>
                    <a:cubicBezTo>
                      <a:pt x="75" y="59"/>
                      <a:pt x="75" y="59"/>
                      <a:pt x="75" y="59"/>
                    </a:cubicBezTo>
                    <a:cubicBezTo>
                      <a:pt x="75" y="59"/>
                      <a:pt x="75" y="59"/>
                      <a:pt x="74" y="59"/>
                    </a:cubicBezTo>
                    <a:cubicBezTo>
                      <a:pt x="74" y="59"/>
                      <a:pt x="74" y="59"/>
                      <a:pt x="74" y="59"/>
                    </a:cubicBezTo>
                    <a:cubicBezTo>
                      <a:pt x="74" y="59"/>
                      <a:pt x="74" y="59"/>
                      <a:pt x="74" y="59"/>
                    </a:cubicBezTo>
                    <a:cubicBezTo>
                      <a:pt x="74" y="59"/>
                      <a:pt x="74" y="59"/>
                      <a:pt x="74" y="59"/>
                    </a:cubicBezTo>
                    <a:cubicBezTo>
                      <a:pt x="74" y="59"/>
                      <a:pt x="73" y="59"/>
                      <a:pt x="73" y="59"/>
                    </a:cubicBezTo>
                    <a:close/>
                    <a:moveTo>
                      <a:pt x="66" y="59"/>
                    </a:move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lose/>
                    <a:moveTo>
                      <a:pt x="76" y="59"/>
                    </a:move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lose/>
                    <a:moveTo>
                      <a:pt x="70" y="60"/>
                    </a:moveTo>
                    <a:cubicBezTo>
                      <a:pt x="70" y="60"/>
                      <a:pt x="70" y="60"/>
                      <a:pt x="70" y="60"/>
                    </a:cubicBezTo>
                    <a:cubicBezTo>
                      <a:pt x="70" y="60"/>
                      <a:pt x="70" y="60"/>
                      <a:pt x="70" y="60"/>
                    </a:cubicBezTo>
                    <a:cubicBezTo>
                      <a:pt x="70" y="60"/>
                      <a:pt x="70" y="60"/>
                      <a:pt x="70" y="60"/>
                    </a:cubicBezTo>
                    <a:cubicBezTo>
                      <a:pt x="70" y="60"/>
                      <a:pt x="70" y="60"/>
                      <a:pt x="70" y="60"/>
                    </a:cubicBezTo>
                    <a:cubicBezTo>
                      <a:pt x="70" y="59"/>
                      <a:pt x="70" y="59"/>
                      <a:pt x="70" y="59"/>
                    </a:cubicBezTo>
                    <a:cubicBezTo>
                      <a:pt x="70" y="59"/>
                      <a:pt x="70" y="59"/>
                      <a:pt x="70" y="60"/>
                    </a:cubicBezTo>
                    <a:close/>
                    <a:moveTo>
                      <a:pt x="77" y="61"/>
                    </a:moveTo>
                    <a:cubicBezTo>
                      <a:pt x="76" y="61"/>
                      <a:pt x="76" y="61"/>
                      <a:pt x="76" y="61"/>
                    </a:cubicBezTo>
                    <a:cubicBezTo>
                      <a:pt x="76" y="61"/>
                      <a:pt x="76" y="61"/>
                      <a:pt x="76" y="61"/>
                    </a:cubicBezTo>
                    <a:cubicBezTo>
                      <a:pt x="76" y="61"/>
                      <a:pt x="76" y="61"/>
                      <a:pt x="76" y="61"/>
                    </a:cubicBezTo>
                    <a:cubicBezTo>
                      <a:pt x="76" y="61"/>
                      <a:pt x="76" y="61"/>
                      <a:pt x="76" y="61"/>
                    </a:cubicBezTo>
                    <a:cubicBezTo>
                      <a:pt x="77" y="60"/>
                      <a:pt x="77" y="60"/>
                      <a:pt x="77" y="60"/>
                    </a:cubicBezTo>
                    <a:cubicBezTo>
                      <a:pt x="77" y="60"/>
                      <a:pt x="77" y="60"/>
                      <a:pt x="78" y="60"/>
                    </a:cubicBezTo>
                    <a:cubicBezTo>
                      <a:pt x="78" y="60"/>
                      <a:pt x="77" y="60"/>
                      <a:pt x="77" y="61"/>
                    </a:cubicBezTo>
                    <a:cubicBezTo>
                      <a:pt x="77" y="61"/>
                      <a:pt x="77" y="61"/>
                      <a:pt x="77" y="61"/>
                    </a:cubicBezTo>
                    <a:close/>
                    <a:moveTo>
                      <a:pt x="76" y="61"/>
                    </a:moveTo>
                    <a:cubicBezTo>
                      <a:pt x="76" y="61"/>
                      <a:pt x="76" y="61"/>
                      <a:pt x="76" y="61"/>
                    </a:cubicBezTo>
                    <a:cubicBezTo>
                      <a:pt x="76" y="61"/>
                      <a:pt x="76" y="61"/>
                      <a:pt x="76" y="61"/>
                    </a:cubicBezTo>
                    <a:cubicBezTo>
                      <a:pt x="77" y="61"/>
                      <a:pt x="77" y="61"/>
                      <a:pt x="77" y="61"/>
                    </a:cubicBezTo>
                    <a:cubicBezTo>
                      <a:pt x="77" y="61"/>
                      <a:pt x="77" y="61"/>
                      <a:pt x="77" y="61"/>
                    </a:cubicBezTo>
                    <a:cubicBezTo>
                      <a:pt x="77" y="61"/>
                      <a:pt x="77" y="61"/>
                      <a:pt x="77" y="61"/>
                    </a:cubicBezTo>
                    <a:cubicBezTo>
                      <a:pt x="77" y="61"/>
                      <a:pt x="77" y="61"/>
                      <a:pt x="77" y="61"/>
                    </a:cubicBezTo>
                    <a:cubicBezTo>
                      <a:pt x="77" y="61"/>
                      <a:pt x="77" y="61"/>
                      <a:pt x="76" y="61"/>
                    </a:cubicBezTo>
                    <a:cubicBezTo>
                      <a:pt x="76" y="61"/>
                      <a:pt x="76" y="61"/>
                      <a:pt x="76" y="61"/>
                    </a:cubicBezTo>
                    <a:close/>
                    <a:moveTo>
                      <a:pt x="79" y="61"/>
                    </a:moveTo>
                    <a:cubicBezTo>
                      <a:pt x="79" y="61"/>
                      <a:pt x="79" y="61"/>
                      <a:pt x="78" y="61"/>
                    </a:cubicBezTo>
                    <a:cubicBezTo>
                      <a:pt x="78" y="61"/>
                      <a:pt x="78" y="61"/>
                      <a:pt x="78" y="61"/>
                    </a:cubicBezTo>
                    <a:cubicBezTo>
                      <a:pt x="78" y="61"/>
                      <a:pt x="78" y="61"/>
                      <a:pt x="78" y="61"/>
                    </a:cubicBezTo>
                    <a:cubicBezTo>
                      <a:pt x="78" y="61"/>
                      <a:pt x="78" y="61"/>
                      <a:pt x="78" y="61"/>
                    </a:cubicBezTo>
                    <a:cubicBezTo>
                      <a:pt x="78" y="60"/>
                      <a:pt x="78" y="60"/>
                      <a:pt x="78" y="60"/>
                    </a:cubicBezTo>
                    <a:cubicBezTo>
                      <a:pt x="78" y="60"/>
                      <a:pt x="78" y="60"/>
                      <a:pt x="78" y="60"/>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80" y="59"/>
                      <a:pt x="80" y="59"/>
                      <a:pt x="80" y="59"/>
                    </a:cubicBezTo>
                    <a:cubicBezTo>
                      <a:pt x="80" y="59"/>
                      <a:pt x="80" y="59"/>
                      <a:pt x="80" y="60"/>
                    </a:cubicBezTo>
                    <a:cubicBezTo>
                      <a:pt x="80" y="59"/>
                      <a:pt x="79" y="59"/>
                      <a:pt x="79" y="59"/>
                    </a:cubicBezTo>
                    <a:cubicBezTo>
                      <a:pt x="79" y="59"/>
                      <a:pt x="79" y="59"/>
                      <a:pt x="79" y="59"/>
                    </a:cubicBezTo>
                    <a:cubicBezTo>
                      <a:pt x="79" y="59"/>
                      <a:pt x="79" y="59"/>
                      <a:pt x="79" y="59"/>
                    </a:cubicBezTo>
                    <a:cubicBezTo>
                      <a:pt x="79" y="59"/>
                      <a:pt x="79" y="59"/>
                      <a:pt x="78" y="60"/>
                    </a:cubicBezTo>
                    <a:cubicBezTo>
                      <a:pt x="78" y="60"/>
                      <a:pt x="78" y="60"/>
                      <a:pt x="78" y="60"/>
                    </a:cubicBezTo>
                    <a:cubicBezTo>
                      <a:pt x="78" y="60"/>
                      <a:pt x="78" y="60"/>
                      <a:pt x="78" y="60"/>
                    </a:cubicBezTo>
                    <a:cubicBezTo>
                      <a:pt x="78" y="60"/>
                      <a:pt x="79" y="60"/>
                      <a:pt x="79" y="60"/>
                    </a:cubicBezTo>
                    <a:cubicBezTo>
                      <a:pt x="79" y="60"/>
                      <a:pt x="80" y="61"/>
                      <a:pt x="80" y="61"/>
                    </a:cubicBezTo>
                    <a:cubicBezTo>
                      <a:pt x="80" y="61"/>
                      <a:pt x="80" y="61"/>
                      <a:pt x="80" y="61"/>
                    </a:cubicBezTo>
                    <a:cubicBezTo>
                      <a:pt x="79" y="61"/>
                      <a:pt x="79" y="61"/>
                      <a:pt x="79" y="61"/>
                    </a:cubicBezTo>
                    <a:close/>
                    <a:moveTo>
                      <a:pt x="81" y="61"/>
                    </a:moveTo>
                    <a:cubicBezTo>
                      <a:pt x="81" y="61"/>
                      <a:pt x="81" y="61"/>
                      <a:pt x="81" y="61"/>
                    </a:cubicBezTo>
                    <a:cubicBezTo>
                      <a:pt x="81" y="61"/>
                      <a:pt x="81" y="61"/>
                      <a:pt x="81" y="61"/>
                    </a:cubicBezTo>
                    <a:cubicBezTo>
                      <a:pt x="81" y="61"/>
                      <a:pt x="81" y="61"/>
                      <a:pt x="81" y="61"/>
                    </a:cubicBezTo>
                    <a:cubicBezTo>
                      <a:pt x="81" y="61"/>
                      <a:pt x="81" y="61"/>
                      <a:pt x="81" y="61"/>
                    </a:cubicBezTo>
                    <a:close/>
                    <a:moveTo>
                      <a:pt x="84" y="61"/>
                    </a:moveTo>
                    <a:cubicBezTo>
                      <a:pt x="84" y="61"/>
                      <a:pt x="84" y="61"/>
                      <a:pt x="84" y="61"/>
                    </a:cubicBezTo>
                    <a:cubicBezTo>
                      <a:pt x="84" y="61"/>
                      <a:pt x="84" y="61"/>
                      <a:pt x="84" y="61"/>
                    </a:cubicBezTo>
                    <a:cubicBezTo>
                      <a:pt x="84" y="61"/>
                      <a:pt x="84" y="61"/>
                      <a:pt x="84" y="61"/>
                    </a:cubicBezTo>
                    <a:cubicBezTo>
                      <a:pt x="84" y="61"/>
                      <a:pt x="84" y="61"/>
                      <a:pt x="84" y="61"/>
                    </a:cubicBezTo>
                    <a:cubicBezTo>
                      <a:pt x="84" y="61"/>
                      <a:pt x="84" y="61"/>
                      <a:pt x="84" y="61"/>
                    </a:cubicBezTo>
                    <a:close/>
                    <a:moveTo>
                      <a:pt x="79" y="62"/>
                    </a:moveTo>
                    <a:cubicBezTo>
                      <a:pt x="79" y="62"/>
                      <a:pt x="79" y="62"/>
                      <a:pt x="79" y="62"/>
                    </a:cubicBezTo>
                    <a:cubicBezTo>
                      <a:pt x="79" y="62"/>
                      <a:pt x="80" y="62"/>
                      <a:pt x="80" y="62"/>
                    </a:cubicBezTo>
                    <a:cubicBezTo>
                      <a:pt x="80" y="62"/>
                      <a:pt x="80" y="62"/>
                      <a:pt x="80" y="62"/>
                    </a:cubicBezTo>
                    <a:cubicBezTo>
                      <a:pt x="80" y="62"/>
                      <a:pt x="80" y="62"/>
                      <a:pt x="80" y="62"/>
                    </a:cubicBezTo>
                    <a:cubicBezTo>
                      <a:pt x="80" y="62"/>
                      <a:pt x="80" y="62"/>
                      <a:pt x="80" y="62"/>
                    </a:cubicBezTo>
                    <a:cubicBezTo>
                      <a:pt x="80" y="62"/>
                      <a:pt x="79" y="62"/>
                      <a:pt x="79" y="62"/>
                    </a:cubicBezTo>
                    <a:close/>
                    <a:moveTo>
                      <a:pt x="80" y="62"/>
                    </a:moveTo>
                    <a:cubicBezTo>
                      <a:pt x="80" y="62"/>
                      <a:pt x="80" y="62"/>
                      <a:pt x="80" y="62"/>
                    </a:cubicBezTo>
                    <a:cubicBezTo>
                      <a:pt x="80" y="62"/>
                      <a:pt x="80" y="62"/>
                      <a:pt x="80" y="61"/>
                    </a:cubicBezTo>
                    <a:cubicBezTo>
                      <a:pt x="80" y="61"/>
                      <a:pt x="81" y="62"/>
                      <a:pt x="81" y="62"/>
                    </a:cubicBezTo>
                    <a:cubicBezTo>
                      <a:pt x="81" y="62"/>
                      <a:pt x="80" y="62"/>
                      <a:pt x="80" y="62"/>
                    </a:cubicBezTo>
                    <a:cubicBezTo>
                      <a:pt x="80" y="62"/>
                      <a:pt x="80" y="62"/>
                      <a:pt x="80" y="62"/>
                    </a:cubicBezTo>
                    <a:close/>
                    <a:moveTo>
                      <a:pt x="85" y="62"/>
                    </a:moveTo>
                    <a:cubicBezTo>
                      <a:pt x="85" y="62"/>
                      <a:pt x="85" y="62"/>
                      <a:pt x="85" y="62"/>
                    </a:cubicBezTo>
                    <a:cubicBezTo>
                      <a:pt x="86" y="62"/>
                      <a:pt x="86" y="62"/>
                      <a:pt x="86" y="62"/>
                    </a:cubicBezTo>
                    <a:cubicBezTo>
                      <a:pt x="86" y="62"/>
                      <a:pt x="86" y="62"/>
                      <a:pt x="86" y="62"/>
                    </a:cubicBezTo>
                    <a:cubicBezTo>
                      <a:pt x="86" y="62"/>
                      <a:pt x="86" y="62"/>
                      <a:pt x="85" y="62"/>
                    </a:cubicBezTo>
                    <a:close/>
                    <a:moveTo>
                      <a:pt x="76" y="63"/>
                    </a:moveTo>
                    <a:cubicBezTo>
                      <a:pt x="76" y="63"/>
                      <a:pt x="76" y="63"/>
                      <a:pt x="76" y="63"/>
                    </a:cubicBezTo>
                    <a:cubicBezTo>
                      <a:pt x="76" y="63"/>
                      <a:pt x="75" y="64"/>
                      <a:pt x="76" y="63"/>
                    </a:cubicBezTo>
                    <a:close/>
                    <a:moveTo>
                      <a:pt x="67" y="65"/>
                    </a:moveTo>
                    <a:cubicBezTo>
                      <a:pt x="67" y="64"/>
                      <a:pt x="67" y="64"/>
                      <a:pt x="67" y="64"/>
                    </a:cubicBezTo>
                    <a:cubicBezTo>
                      <a:pt x="67" y="64"/>
                      <a:pt x="67" y="64"/>
                      <a:pt x="67" y="65"/>
                    </a:cubicBezTo>
                    <a:cubicBezTo>
                      <a:pt x="67" y="65"/>
                      <a:pt x="67" y="65"/>
                      <a:pt x="67" y="65"/>
                    </a:cubicBezTo>
                    <a:cubicBezTo>
                      <a:pt x="67" y="65"/>
                      <a:pt x="67" y="65"/>
                      <a:pt x="67" y="65"/>
                    </a:cubicBezTo>
                    <a:close/>
                    <a:moveTo>
                      <a:pt x="100" y="65"/>
                    </a:moveTo>
                    <a:cubicBezTo>
                      <a:pt x="100" y="65"/>
                      <a:pt x="100" y="65"/>
                      <a:pt x="100" y="65"/>
                    </a:cubicBezTo>
                    <a:cubicBezTo>
                      <a:pt x="99" y="65"/>
                      <a:pt x="99" y="65"/>
                      <a:pt x="99" y="65"/>
                    </a:cubicBezTo>
                    <a:cubicBezTo>
                      <a:pt x="99" y="65"/>
                      <a:pt x="99" y="65"/>
                      <a:pt x="99" y="65"/>
                    </a:cubicBezTo>
                    <a:cubicBezTo>
                      <a:pt x="99" y="65"/>
                      <a:pt x="99" y="65"/>
                      <a:pt x="99" y="65"/>
                    </a:cubicBezTo>
                    <a:cubicBezTo>
                      <a:pt x="99" y="65"/>
                      <a:pt x="100" y="65"/>
                      <a:pt x="100" y="65"/>
                    </a:cubicBezTo>
                    <a:cubicBezTo>
                      <a:pt x="100" y="65"/>
                      <a:pt x="100" y="65"/>
                      <a:pt x="100" y="65"/>
                    </a:cubicBezTo>
                    <a:close/>
                    <a:moveTo>
                      <a:pt x="100" y="65"/>
                    </a:moveTo>
                    <a:cubicBezTo>
                      <a:pt x="100" y="65"/>
                      <a:pt x="100" y="65"/>
                      <a:pt x="100" y="65"/>
                    </a:cubicBezTo>
                    <a:cubicBezTo>
                      <a:pt x="100" y="65"/>
                      <a:pt x="99" y="65"/>
                      <a:pt x="99" y="65"/>
                    </a:cubicBezTo>
                    <a:cubicBezTo>
                      <a:pt x="99" y="65"/>
                      <a:pt x="99" y="65"/>
                      <a:pt x="99" y="65"/>
                    </a:cubicBezTo>
                    <a:cubicBezTo>
                      <a:pt x="99" y="65"/>
                      <a:pt x="100" y="64"/>
                      <a:pt x="100" y="65"/>
                    </a:cubicBezTo>
                    <a:close/>
                    <a:moveTo>
                      <a:pt x="95" y="64"/>
                    </a:moveTo>
                    <a:cubicBezTo>
                      <a:pt x="95" y="64"/>
                      <a:pt x="95" y="65"/>
                      <a:pt x="96" y="65"/>
                    </a:cubicBezTo>
                    <a:cubicBezTo>
                      <a:pt x="96" y="64"/>
                      <a:pt x="96" y="64"/>
                      <a:pt x="96" y="64"/>
                    </a:cubicBezTo>
                    <a:cubicBezTo>
                      <a:pt x="96" y="65"/>
                      <a:pt x="96" y="65"/>
                      <a:pt x="96" y="65"/>
                    </a:cubicBezTo>
                    <a:cubicBezTo>
                      <a:pt x="97" y="64"/>
                      <a:pt x="98" y="64"/>
                      <a:pt x="98" y="65"/>
                    </a:cubicBezTo>
                    <a:cubicBezTo>
                      <a:pt x="98" y="65"/>
                      <a:pt x="97" y="65"/>
                      <a:pt x="96" y="65"/>
                    </a:cubicBezTo>
                    <a:cubicBezTo>
                      <a:pt x="96" y="65"/>
                      <a:pt x="96" y="65"/>
                      <a:pt x="96" y="65"/>
                    </a:cubicBezTo>
                    <a:cubicBezTo>
                      <a:pt x="96" y="65"/>
                      <a:pt x="96" y="65"/>
                      <a:pt x="96" y="65"/>
                    </a:cubicBezTo>
                    <a:cubicBezTo>
                      <a:pt x="95" y="65"/>
                      <a:pt x="95" y="65"/>
                      <a:pt x="95" y="65"/>
                    </a:cubicBezTo>
                    <a:cubicBezTo>
                      <a:pt x="95" y="65"/>
                      <a:pt x="95" y="65"/>
                      <a:pt x="95" y="65"/>
                    </a:cubicBezTo>
                    <a:cubicBezTo>
                      <a:pt x="95" y="65"/>
                      <a:pt x="95" y="64"/>
                      <a:pt x="95" y="64"/>
                    </a:cubicBezTo>
                    <a:close/>
                    <a:moveTo>
                      <a:pt x="95" y="65"/>
                    </a:moveTo>
                    <a:cubicBezTo>
                      <a:pt x="95" y="65"/>
                      <a:pt x="95" y="65"/>
                      <a:pt x="95" y="65"/>
                    </a:cubicBezTo>
                    <a:cubicBezTo>
                      <a:pt x="95" y="65"/>
                      <a:pt x="94" y="65"/>
                      <a:pt x="94" y="64"/>
                    </a:cubicBezTo>
                    <a:cubicBezTo>
                      <a:pt x="95" y="64"/>
                      <a:pt x="95" y="65"/>
                      <a:pt x="95" y="65"/>
                    </a:cubicBezTo>
                    <a:cubicBezTo>
                      <a:pt x="95" y="65"/>
                      <a:pt x="95" y="65"/>
                      <a:pt x="95" y="65"/>
                    </a:cubicBezTo>
                    <a:cubicBezTo>
                      <a:pt x="95" y="65"/>
                      <a:pt x="95" y="65"/>
                      <a:pt x="95" y="65"/>
                    </a:cubicBezTo>
                    <a:close/>
                    <a:moveTo>
                      <a:pt x="93" y="65"/>
                    </a:moveTo>
                    <a:cubicBezTo>
                      <a:pt x="93" y="65"/>
                      <a:pt x="93" y="65"/>
                      <a:pt x="93" y="65"/>
                    </a:cubicBezTo>
                    <a:cubicBezTo>
                      <a:pt x="93" y="65"/>
                      <a:pt x="93" y="65"/>
                      <a:pt x="93" y="65"/>
                    </a:cubicBezTo>
                    <a:cubicBezTo>
                      <a:pt x="93" y="65"/>
                      <a:pt x="92" y="65"/>
                      <a:pt x="92" y="65"/>
                    </a:cubicBezTo>
                    <a:cubicBezTo>
                      <a:pt x="92" y="64"/>
                      <a:pt x="93" y="64"/>
                      <a:pt x="93" y="64"/>
                    </a:cubicBezTo>
                    <a:cubicBezTo>
                      <a:pt x="93" y="64"/>
                      <a:pt x="93" y="64"/>
                      <a:pt x="93" y="65"/>
                    </a:cubicBezTo>
                    <a:close/>
                    <a:moveTo>
                      <a:pt x="77" y="66"/>
                    </a:moveTo>
                    <a:cubicBezTo>
                      <a:pt x="77" y="66"/>
                      <a:pt x="76" y="66"/>
                      <a:pt x="77" y="66"/>
                    </a:cubicBezTo>
                    <a:close/>
                    <a:moveTo>
                      <a:pt x="75" y="66"/>
                    </a:moveTo>
                    <a:cubicBezTo>
                      <a:pt x="75" y="66"/>
                      <a:pt x="75" y="66"/>
                      <a:pt x="75" y="66"/>
                    </a:cubicBezTo>
                    <a:cubicBezTo>
                      <a:pt x="75" y="66"/>
                      <a:pt x="75" y="66"/>
                      <a:pt x="75" y="66"/>
                    </a:cubicBezTo>
                    <a:close/>
                    <a:moveTo>
                      <a:pt x="88" y="66"/>
                    </a:moveTo>
                    <a:cubicBezTo>
                      <a:pt x="88" y="66"/>
                      <a:pt x="88" y="66"/>
                      <a:pt x="88" y="66"/>
                    </a:cubicBezTo>
                    <a:cubicBezTo>
                      <a:pt x="88" y="66"/>
                      <a:pt x="88" y="66"/>
                      <a:pt x="88" y="66"/>
                    </a:cubicBezTo>
                    <a:cubicBezTo>
                      <a:pt x="88" y="65"/>
                      <a:pt x="88" y="65"/>
                      <a:pt x="88" y="66"/>
                    </a:cubicBezTo>
                    <a:cubicBezTo>
                      <a:pt x="88" y="66"/>
                      <a:pt x="88" y="66"/>
                      <a:pt x="88" y="66"/>
                    </a:cubicBezTo>
                    <a:cubicBezTo>
                      <a:pt x="88"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5"/>
                      <a:pt x="87" y="65"/>
                    </a:cubicBezTo>
                    <a:cubicBezTo>
                      <a:pt x="87" y="65"/>
                      <a:pt x="87" y="65"/>
                      <a:pt x="87" y="65"/>
                    </a:cubicBezTo>
                    <a:cubicBezTo>
                      <a:pt x="87" y="65"/>
                      <a:pt x="87" y="65"/>
                      <a:pt x="87" y="65"/>
                    </a:cubicBezTo>
                    <a:cubicBezTo>
                      <a:pt x="87" y="65"/>
                      <a:pt x="87" y="65"/>
                      <a:pt x="87" y="65"/>
                    </a:cubicBezTo>
                    <a:cubicBezTo>
                      <a:pt x="87" y="65"/>
                      <a:pt x="87" y="65"/>
                      <a:pt x="87" y="65"/>
                    </a:cubicBezTo>
                    <a:cubicBezTo>
                      <a:pt x="88" y="65"/>
                      <a:pt x="88" y="65"/>
                      <a:pt x="88" y="65"/>
                    </a:cubicBezTo>
                    <a:cubicBezTo>
                      <a:pt x="88" y="65"/>
                      <a:pt x="88" y="65"/>
                      <a:pt x="88" y="65"/>
                    </a:cubicBezTo>
                    <a:cubicBezTo>
                      <a:pt x="88" y="65"/>
                      <a:pt x="88" y="66"/>
                      <a:pt x="88" y="66"/>
                    </a:cubicBezTo>
                    <a:cubicBezTo>
                      <a:pt x="88" y="66"/>
                      <a:pt x="88" y="66"/>
                      <a:pt x="89" y="66"/>
                    </a:cubicBezTo>
                    <a:cubicBezTo>
                      <a:pt x="89" y="66"/>
                      <a:pt x="89" y="66"/>
                      <a:pt x="89" y="66"/>
                    </a:cubicBezTo>
                    <a:cubicBezTo>
                      <a:pt x="88" y="66"/>
                      <a:pt x="88" y="66"/>
                      <a:pt x="88" y="66"/>
                    </a:cubicBezTo>
                    <a:close/>
                    <a:moveTo>
                      <a:pt x="92" y="65"/>
                    </a:move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2" y="65"/>
                      <a:pt x="92" y="65"/>
                    </a:cubicBezTo>
                    <a:close/>
                    <a:moveTo>
                      <a:pt x="91" y="65"/>
                    </a:moveTo>
                    <a:cubicBezTo>
                      <a:pt x="91" y="65"/>
                      <a:pt x="91" y="65"/>
                      <a:pt x="91" y="65"/>
                    </a:cubicBezTo>
                    <a:cubicBezTo>
                      <a:pt x="91" y="65"/>
                      <a:pt x="91" y="65"/>
                      <a:pt x="91" y="65"/>
                    </a:cubicBezTo>
                    <a:close/>
                    <a:moveTo>
                      <a:pt x="84" y="64"/>
                    </a:moveTo>
                    <a:cubicBezTo>
                      <a:pt x="84" y="64"/>
                      <a:pt x="84" y="64"/>
                      <a:pt x="84" y="64"/>
                    </a:cubicBezTo>
                    <a:cubicBezTo>
                      <a:pt x="84" y="64"/>
                      <a:pt x="84" y="64"/>
                      <a:pt x="84" y="64"/>
                    </a:cubicBezTo>
                    <a:cubicBezTo>
                      <a:pt x="84" y="64"/>
                      <a:pt x="84" y="64"/>
                      <a:pt x="84" y="64"/>
                    </a:cubicBezTo>
                    <a:cubicBezTo>
                      <a:pt x="84" y="64"/>
                      <a:pt x="84" y="64"/>
                      <a:pt x="84" y="64"/>
                    </a:cubicBezTo>
                    <a:cubicBezTo>
                      <a:pt x="85" y="64"/>
                      <a:pt x="85" y="64"/>
                      <a:pt x="86" y="64"/>
                    </a:cubicBezTo>
                    <a:cubicBezTo>
                      <a:pt x="86" y="64"/>
                      <a:pt x="86" y="64"/>
                      <a:pt x="86" y="64"/>
                    </a:cubicBezTo>
                    <a:cubicBezTo>
                      <a:pt x="86" y="65"/>
                      <a:pt x="86" y="64"/>
                      <a:pt x="86" y="64"/>
                    </a:cubicBezTo>
                    <a:cubicBezTo>
                      <a:pt x="85" y="64"/>
                      <a:pt x="85" y="64"/>
                      <a:pt x="85" y="65"/>
                    </a:cubicBezTo>
                    <a:cubicBezTo>
                      <a:pt x="85" y="64"/>
                      <a:pt x="84" y="64"/>
                      <a:pt x="84" y="65"/>
                    </a:cubicBezTo>
                    <a:cubicBezTo>
                      <a:pt x="84" y="65"/>
                      <a:pt x="84" y="65"/>
                      <a:pt x="84" y="65"/>
                    </a:cubicBezTo>
                    <a:cubicBezTo>
                      <a:pt x="84" y="65"/>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lose/>
                    <a:moveTo>
                      <a:pt x="91" y="65"/>
                    </a:moveTo>
                    <a:cubicBezTo>
                      <a:pt x="91" y="65"/>
                      <a:pt x="91" y="65"/>
                      <a:pt x="91" y="65"/>
                    </a:cubicBezTo>
                    <a:cubicBezTo>
                      <a:pt x="91" y="64"/>
                      <a:pt x="91" y="64"/>
                      <a:pt x="91" y="64"/>
                    </a:cubicBezTo>
                    <a:cubicBezTo>
                      <a:pt x="91" y="64"/>
                      <a:pt x="91" y="64"/>
                      <a:pt x="91" y="64"/>
                    </a:cubicBezTo>
                    <a:cubicBezTo>
                      <a:pt x="91" y="65"/>
                      <a:pt x="91" y="65"/>
                      <a:pt x="91" y="65"/>
                    </a:cubicBezTo>
                    <a:cubicBezTo>
                      <a:pt x="91" y="65"/>
                      <a:pt x="91" y="65"/>
                      <a:pt x="91" y="65"/>
                    </a:cubicBezTo>
                    <a:close/>
                    <a:moveTo>
                      <a:pt x="91" y="64"/>
                    </a:moveTo>
                    <a:cubicBezTo>
                      <a:pt x="91" y="64"/>
                      <a:pt x="91" y="64"/>
                      <a:pt x="91" y="64"/>
                    </a:cubicBezTo>
                    <a:cubicBezTo>
                      <a:pt x="91" y="64"/>
                      <a:pt x="91" y="64"/>
                      <a:pt x="91" y="64"/>
                    </a:cubicBezTo>
                    <a:cubicBezTo>
                      <a:pt x="91" y="64"/>
                      <a:pt x="91" y="64"/>
                      <a:pt x="91" y="64"/>
                    </a:cubicBezTo>
                    <a:cubicBezTo>
                      <a:pt x="91" y="64"/>
                      <a:pt x="91" y="64"/>
                      <a:pt x="91" y="64"/>
                    </a:cubicBezTo>
                    <a:cubicBezTo>
                      <a:pt x="90" y="65"/>
                      <a:pt x="90" y="64"/>
                      <a:pt x="90" y="64"/>
                    </a:cubicBezTo>
                    <a:cubicBezTo>
                      <a:pt x="90" y="64"/>
                      <a:pt x="90" y="64"/>
                      <a:pt x="91" y="64"/>
                    </a:cubicBezTo>
                    <a:close/>
                    <a:moveTo>
                      <a:pt x="89" y="64"/>
                    </a:moveTo>
                    <a:cubicBezTo>
                      <a:pt x="89" y="64"/>
                      <a:pt x="89" y="64"/>
                      <a:pt x="89" y="64"/>
                    </a:cubicBezTo>
                    <a:cubicBezTo>
                      <a:pt x="89" y="64"/>
                      <a:pt x="89" y="64"/>
                      <a:pt x="89" y="64"/>
                    </a:cubicBezTo>
                    <a:cubicBezTo>
                      <a:pt x="89" y="64"/>
                      <a:pt x="89" y="64"/>
                      <a:pt x="89" y="64"/>
                    </a:cubicBezTo>
                    <a:cubicBezTo>
                      <a:pt x="89" y="64"/>
                      <a:pt x="89" y="64"/>
                      <a:pt x="89" y="64"/>
                    </a:cubicBezTo>
                    <a:close/>
                    <a:moveTo>
                      <a:pt x="88" y="64"/>
                    </a:moveTo>
                    <a:cubicBezTo>
                      <a:pt x="88" y="64"/>
                      <a:pt x="88" y="64"/>
                      <a:pt x="88" y="64"/>
                    </a:cubicBezTo>
                    <a:cubicBezTo>
                      <a:pt x="87" y="64"/>
                      <a:pt x="88" y="64"/>
                      <a:pt x="88" y="64"/>
                    </a:cubicBezTo>
                    <a:cubicBezTo>
                      <a:pt x="88" y="64"/>
                      <a:pt x="88" y="64"/>
                      <a:pt x="88" y="64"/>
                    </a:cubicBezTo>
                    <a:close/>
                    <a:moveTo>
                      <a:pt x="80" y="64"/>
                    </a:moveTo>
                    <a:cubicBezTo>
                      <a:pt x="80" y="64"/>
                      <a:pt x="80" y="64"/>
                      <a:pt x="80" y="64"/>
                    </a:cubicBezTo>
                    <a:cubicBezTo>
                      <a:pt x="80" y="64"/>
                      <a:pt x="80" y="64"/>
                      <a:pt x="81" y="64"/>
                    </a:cubicBezTo>
                    <a:cubicBezTo>
                      <a:pt x="81" y="64"/>
                      <a:pt x="80" y="64"/>
                      <a:pt x="80" y="64"/>
                    </a:cubicBezTo>
                    <a:close/>
                    <a:moveTo>
                      <a:pt x="81" y="64"/>
                    </a:moveTo>
                    <a:cubicBezTo>
                      <a:pt x="81" y="64"/>
                      <a:pt x="81" y="64"/>
                      <a:pt x="81" y="64"/>
                    </a:cubicBezTo>
                    <a:cubicBezTo>
                      <a:pt x="81" y="64"/>
                      <a:pt x="81" y="64"/>
                      <a:pt x="81" y="64"/>
                    </a:cubicBezTo>
                    <a:cubicBezTo>
                      <a:pt x="81" y="64"/>
                      <a:pt x="81" y="64"/>
                      <a:pt x="81" y="64"/>
                    </a:cubicBezTo>
                    <a:cubicBezTo>
                      <a:pt x="81" y="64"/>
                      <a:pt x="81" y="64"/>
                      <a:pt x="81" y="64"/>
                    </a:cubicBezTo>
                    <a:close/>
                    <a:moveTo>
                      <a:pt x="75" y="64"/>
                    </a:moveTo>
                    <a:cubicBezTo>
                      <a:pt x="75" y="64"/>
                      <a:pt x="75" y="64"/>
                      <a:pt x="75" y="64"/>
                    </a:cubicBezTo>
                    <a:cubicBezTo>
                      <a:pt x="75" y="64"/>
                      <a:pt x="75" y="64"/>
                      <a:pt x="75" y="64"/>
                    </a:cubicBezTo>
                    <a:cubicBezTo>
                      <a:pt x="75" y="64"/>
                      <a:pt x="75" y="64"/>
                      <a:pt x="76" y="64"/>
                    </a:cubicBezTo>
                    <a:cubicBezTo>
                      <a:pt x="75" y="64"/>
                      <a:pt x="75" y="64"/>
                      <a:pt x="75" y="64"/>
                    </a:cubicBezTo>
                    <a:close/>
                    <a:moveTo>
                      <a:pt x="77" y="65"/>
                    </a:moveTo>
                    <a:cubicBezTo>
                      <a:pt x="77" y="65"/>
                      <a:pt x="77" y="65"/>
                      <a:pt x="77" y="65"/>
                    </a:cubicBezTo>
                    <a:cubicBezTo>
                      <a:pt x="76" y="65"/>
                      <a:pt x="77" y="65"/>
                      <a:pt x="76" y="65"/>
                    </a:cubicBezTo>
                    <a:cubicBezTo>
                      <a:pt x="76" y="65"/>
                      <a:pt x="76" y="65"/>
                      <a:pt x="76" y="65"/>
                    </a:cubicBezTo>
                    <a:cubicBezTo>
                      <a:pt x="77" y="65"/>
                      <a:pt x="77" y="64"/>
                      <a:pt x="77" y="64"/>
                    </a:cubicBezTo>
                    <a:cubicBezTo>
                      <a:pt x="77" y="64"/>
                      <a:pt x="76" y="64"/>
                      <a:pt x="77" y="64"/>
                    </a:cubicBezTo>
                    <a:cubicBezTo>
                      <a:pt x="77" y="64"/>
                      <a:pt x="77" y="64"/>
                      <a:pt x="78" y="64"/>
                    </a:cubicBezTo>
                    <a:cubicBezTo>
                      <a:pt x="78" y="64"/>
                      <a:pt x="78" y="64"/>
                      <a:pt x="78" y="64"/>
                    </a:cubicBezTo>
                    <a:cubicBezTo>
                      <a:pt x="78" y="64"/>
                      <a:pt x="78" y="64"/>
                      <a:pt x="78" y="64"/>
                    </a:cubicBezTo>
                    <a:cubicBezTo>
                      <a:pt x="78" y="64"/>
                      <a:pt x="78" y="64"/>
                      <a:pt x="78" y="64"/>
                    </a:cubicBezTo>
                    <a:cubicBezTo>
                      <a:pt x="79" y="64"/>
                      <a:pt x="79" y="64"/>
                      <a:pt x="79" y="64"/>
                    </a:cubicBezTo>
                    <a:cubicBezTo>
                      <a:pt x="79" y="64"/>
                      <a:pt x="79" y="64"/>
                      <a:pt x="79" y="64"/>
                    </a:cubicBezTo>
                    <a:cubicBezTo>
                      <a:pt x="79" y="64"/>
                      <a:pt x="79" y="64"/>
                      <a:pt x="79" y="64"/>
                    </a:cubicBezTo>
                    <a:cubicBezTo>
                      <a:pt x="79" y="64"/>
                      <a:pt x="79" y="64"/>
                      <a:pt x="79" y="64"/>
                    </a:cubicBezTo>
                    <a:cubicBezTo>
                      <a:pt x="80" y="64"/>
                      <a:pt x="80" y="64"/>
                      <a:pt x="81" y="64"/>
                    </a:cubicBezTo>
                    <a:cubicBezTo>
                      <a:pt x="81" y="65"/>
                      <a:pt x="81" y="64"/>
                      <a:pt x="82" y="65"/>
                    </a:cubicBezTo>
                    <a:cubicBezTo>
                      <a:pt x="82" y="65"/>
                      <a:pt x="82" y="64"/>
                      <a:pt x="82" y="64"/>
                    </a:cubicBezTo>
                    <a:cubicBezTo>
                      <a:pt x="82" y="64"/>
                      <a:pt x="82" y="64"/>
                      <a:pt x="82" y="64"/>
                    </a:cubicBezTo>
                    <a:cubicBezTo>
                      <a:pt x="82" y="64"/>
                      <a:pt x="82" y="64"/>
                      <a:pt x="82" y="64"/>
                    </a:cubicBezTo>
                    <a:cubicBezTo>
                      <a:pt x="82" y="64"/>
                      <a:pt x="82" y="63"/>
                      <a:pt x="82" y="63"/>
                    </a:cubicBezTo>
                    <a:cubicBezTo>
                      <a:pt x="82" y="63"/>
                      <a:pt x="82" y="63"/>
                      <a:pt x="81" y="63"/>
                    </a:cubicBezTo>
                    <a:cubicBezTo>
                      <a:pt x="81" y="63"/>
                      <a:pt x="81" y="63"/>
                      <a:pt x="81" y="63"/>
                    </a:cubicBezTo>
                    <a:cubicBezTo>
                      <a:pt x="81" y="63"/>
                      <a:pt x="81" y="63"/>
                      <a:pt x="81" y="63"/>
                    </a:cubicBezTo>
                    <a:cubicBezTo>
                      <a:pt x="81" y="63"/>
                      <a:pt x="81" y="63"/>
                      <a:pt x="81" y="63"/>
                    </a:cubicBezTo>
                    <a:cubicBezTo>
                      <a:pt x="82" y="63"/>
                      <a:pt x="82" y="63"/>
                      <a:pt x="82" y="63"/>
                    </a:cubicBezTo>
                    <a:cubicBezTo>
                      <a:pt x="82" y="63"/>
                      <a:pt x="82" y="63"/>
                      <a:pt x="82" y="63"/>
                    </a:cubicBezTo>
                    <a:cubicBezTo>
                      <a:pt x="82" y="63"/>
                      <a:pt x="82" y="63"/>
                      <a:pt x="83" y="63"/>
                    </a:cubicBezTo>
                    <a:cubicBezTo>
                      <a:pt x="83" y="63"/>
                      <a:pt x="82" y="63"/>
                      <a:pt x="82" y="64"/>
                    </a:cubicBezTo>
                    <a:cubicBezTo>
                      <a:pt x="83" y="64"/>
                      <a:pt x="83" y="64"/>
                      <a:pt x="83" y="64"/>
                    </a:cubicBezTo>
                    <a:cubicBezTo>
                      <a:pt x="82" y="64"/>
                      <a:pt x="82" y="64"/>
                      <a:pt x="82" y="64"/>
                    </a:cubicBezTo>
                    <a:cubicBezTo>
                      <a:pt x="82" y="64"/>
                      <a:pt x="82" y="64"/>
                      <a:pt x="82" y="64"/>
                    </a:cubicBezTo>
                    <a:cubicBezTo>
                      <a:pt x="83" y="64"/>
                      <a:pt x="83" y="64"/>
                      <a:pt x="83" y="63"/>
                    </a:cubicBezTo>
                    <a:cubicBezTo>
                      <a:pt x="83" y="63"/>
                      <a:pt x="84" y="64"/>
                      <a:pt x="84" y="64"/>
                    </a:cubicBezTo>
                    <a:cubicBezTo>
                      <a:pt x="84" y="64"/>
                      <a:pt x="84" y="64"/>
                      <a:pt x="84" y="64"/>
                    </a:cubicBezTo>
                    <a:cubicBezTo>
                      <a:pt x="83" y="64"/>
                      <a:pt x="83" y="64"/>
                      <a:pt x="83" y="64"/>
                    </a:cubicBezTo>
                    <a:cubicBezTo>
                      <a:pt x="83" y="64"/>
                      <a:pt x="83" y="64"/>
                      <a:pt x="83" y="64"/>
                    </a:cubicBezTo>
                    <a:cubicBezTo>
                      <a:pt x="83" y="65"/>
                      <a:pt x="83" y="65"/>
                      <a:pt x="83" y="65"/>
                    </a:cubicBezTo>
                    <a:cubicBezTo>
                      <a:pt x="84" y="65"/>
                      <a:pt x="84" y="65"/>
                      <a:pt x="84" y="65"/>
                    </a:cubicBezTo>
                    <a:cubicBezTo>
                      <a:pt x="84" y="65"/>
                      <a:pt x="84" y="65"/>
                      <a:pt x="84" y="65"/>
                    </a:cubicBezTo>
                    <a:cubicBezTo>
                      <a:pt x="84" y="65"/>
                      <a:pt x="84" y="65"/>
                      <a:pt x="84" y="65"/>
                    </a:cubicBezTo>
                    <a:cubicBezTo>
                      <a:pt x="84" y="65"/>
                      <a:pt x="84" y="65"/>
                      <a:pt x="84" y="65"/>
                    </a:cubicBezTo>
                    <a:cubicBezTo>
                      <a:pt x="84"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6" y="66"/>
                      <a:pt x="86" y="65"/>
                      <a:pt x="87" y="65"/>
                    </a:cubicBezTo>
                    <a:cubicBezTo>
                      <a:pt x="86" y="65"/>
                      <a:pt x="87" y="65"/>
                      <a:pt x="87" y="65"/>
                    </a:cubicBezTo>
                    <a:cubicBezTo>
                      <a:pt x="87" y="65"/>
                      <a:pt x="87" y="65"/>
                      <a:pt x="87" y="65"/>
                    </a:cubicBezTo>
                    <a:cubicBezTo>
                      <a:pt x="87" y="65"/>
                      <a:pt x="87" y="65"/>
                      <a:pt x="87" y="65"/>
                    </a:cubicBezTo>
                    <a:cubicBezTo>
                      <a:pt x="87" y="65"/>
                      <a:pt x="87" y="65"/>
                      <a:pt x="87" y="66"/>
                    </a:cubicBezTo>
                    <a:cubicBezTo>
                      <a:pt x="87" y="66"/>
                      <a:pt x="87" y="66"/>
                      <a:pt x="87" y="66"/>
                    </a:cubicBezTo>
                    <a:cubicBezTo>
                      <a:pt x="87" y="66"/>
                      <a:pt x="87" y="66"/>
                      <a:pt x="87" y="66"/>
                    </a:cubicBezTo>
                    <a:cubicBezTo>
                      <a:pt x="87" y="66"/>
                      <a:pt x="87" y="66"/>
                      <a:pt x="87" y="66"/>
                    </a:cubicBezTo>
                    <a:cubicBezTo>
                      <a:pt x="87" y="66"/>
                      <a:pt x="86" y="66"/>
                      <a:pt x="86" y="66"/>
                    </a:cubicBezTo>
                    <a:cubicBezTo>
                      <a:pt x="86" y="66"/>
                      <a:pt x="85" y="66"/>
                      <a:pt x="85" y="66"/>
                    </a:cubicBezTo>
                    <a:cubicBezTo>
                      <a:pt x="85" y="66"/>
                      <a:pt x="85" y="66"/>
                      <a:pt x="85" y="65"/>
                    </a:cubicBezTo>
                    <a:cubicBezTo>
                      <a:pt x="85" y="65"/>
                      <a:pt x="85" y="65"/>
                      <a:pt x="85" y="65"/>
                    </a:cubicBezTo>
                    <a:cubicBezTo>
                      <a:pt x="85" y="65"/>
                      <a:pt x="85" y="65"/>
                      <a:pt x="85" y="65"/>
                    </a:cubicBezTo>
                    <a:cubicBezTo>
                      <a:pt x="85" y="65"/>
                      <a:pt x="84" y="65"/>
                      <a:pt x="84" y="65"/>
                    </a:cubicBezTo>
                    <a:cubicBezTo>
                      <a:pt x="84" y="66"/>
                      <a:pt x="85" y="65"/>
                      <a:pt x="85" y="66"/>
                    </a:cubicBezTo>
                    <a:cubicBezTo>
                      <a:pt x="83" y="65"/>
                      <a:pt x="81" y="65"/>
                      <a:pt x="80" y="65"/>
                    </a:cubicBezTo>
                    <a:cubicBezTo>
                      <a:pt x="80" y="65"/>
                      <a:pt x="80" y="65"/>
                      <a:pt x="80" y="65"/>
                    </a:cubicBezTo>
                    <a:cubicBezTo>
                      <a:pt x="79" y="65"/>
                      <a:pt x="79" y="65"/>
                      <a:pt x="79" y="65"/>
                    </a:cubicBezTo>
                    <a:cubicBezTo>
                      <a:pt x="79" y="65"/>
                      <a:pt x="80" y="65"/>
                      <a:pt x="80" y="65"/>
                    </a:cubicBezTo>
                    <a:cubicBezTo>
                      <a:pt x="80" y="65"/>
                      <a:pt x="80" y="65"/>
                      <a:pt x="80" y="65"/>
                    </a:cubicBezTo>
                    <a:cubicBezTo>
                      <a:pt x="80" y="65"/>
                      <a:pt x="80" y="65"/>
                      <a:pt x="80" y="65"/>
                    </a:cubicBezTo>
                    <a:cubicBezTo>
                      <a:pt x="80" y="65"/>
                      <a:pt x="80" y="65"/>
                      <a:pt x="80"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8" y="65"/>
                      <a:pt x="78" y="65"/>
                    </a:cubicBezTo>
                    <a:cubicBezTo>
                      <a:pt x="78" y="65"/>
                      <a:pt x="78" y="65"/>
                      <a:pt x="78" y="65"/>
                    </a:cubicBezTo>
                    <a:cubicBezTo>
                      <a:pt x="78" y="65"/>
                      <a:pt x="77" y="65"/>
                      <a:pt x="77" y="65"/>
                    </a:cubicBezTo>
                    <a:close/>
                    <a:moveTo>
                      <a:pt x="78" y="65"/>
                    </a:moveTo>
                    <a:cubicBezTo>
                      <a:pt x="79" y="65"/>
                      <a:pt x="79" y="65"/>
                      <a:pt x="79" y="65"/>
                    </a:cubicBezTo>
                    <a:cubicBezTo>
                      <a:pt x="79" y="65"/>
                      <a:pt x="79" y="65"/>
                      <a:pt x="79" y="65"/>
                    </a:cubicBezTo>
                    <a:cubicBezTo>
                      <a:pt x="79" y="65"/>
                      <a:pt x="79" y="65"/>
                      <a:pt x="79" y="65"/>
                    </a:cubicBezTo>
                    <a:cubicBezTo>
                      <a:pt x="79" y="65"/>
                      <a:pt x="79" y="65"/>
                      <a:pt x="78" y="65"/>
                    </a:cubicBezTo>
                    <a:cubicBezTo>
                      <a:pt x="78" y="65"/>
                      <a:pt x="78" y="65"/>
                      <a:pt x="78" y="65"/>
                    </a:cubicBezTo>
                    <a:cubicBezTo>
                      <a:pt x="78" y="65"/>
                      <a:pt x="78" y="65"/>
                      <a:pt x="78" y="65"/>
                    </a:cubicBezTo>
                    <a:close/>
                    <a:moveTo>
                      <a:pt x="73" y="65"/>
                    </a:moveTo>
                    <a:cubicBezTo>
                      <a:pt x="73" y="65"/>
                      <a:pt x="73" y="65"/>
                      <a:pt x="73" y="65"/>
                    </a:cubicBezTo>
                    <a:cubicBezTo>
                      <a:pt x="73" y="65"/>
                      <a:pt x="72" y="65"/>
                      <a:pt x="72" y="65"/>
                    </a:cubicBezTo>
                    <a:cubicBezTo>
                      <a:pt x="72" y="65"/>
                      <a:pt x="72" y="65"/>
                      <a:pt x="72" y="65"/>
                    </a:cubicBezTo>
                    <a:cubicBezTo>
                      <a:pt x="72" y="65"/>
                      <a:pt x="72" y="65"/>
                      <a:pt x="72" y="65"/>
                    </a:cubicBezTo>
                    <a:cubicBezTo>
                      <a:pt x="72" y="65"/>
                      <a:pt x="72" y="65"/>
                      <a:pt x="72" y="65"/>
                    </a:cubicBezTo>
                    <a:cubicBezTo>
                      <a:pt x="72" y="65"/>
                      <a:pt x="72" y="65"/>
                      <a:pt x="72" y="65"/>
                    </a:cubicBezTo>
                    <a:cubicBezTo>
                      <a:pt x="72" y="65"/>
                      <a:pt x="72" y="65"/>
                      <a:pt x="73" y="65"/>
                    </a:cubicBezTo>
                    <a:close/>
                    <a:moveTo>
                      <a:pt x="70" y="65"/>
                    </a:moveTo>
                    <a:cubicBezTo>
                      <a:pt x="70" y="65"/>
                      <a:pt x="70" y="65"/>
                      <a:pt x="70" y="65"/>
                    </a:cubicBezTo>
                    <a:cubicBezTo>
                      <a:pt x="71" y="65"/>
                      <a:pt x="71" y="65"/>
                      <a:pt x="71" y="65"/>
                    </a:cubicBezTo>
                    <a:cubicBezTo>
                      <a:pt x="71" y="65"/>
                      <a:pt x="71" y="65"/>
                      <a:pt x="71" y="65"/>
                    </a:cubicBezTo>
                    <a:cubicBezTo>
                      <a:pt x="71" y="65"/>
                      <a:pt x="71" y="65"/>
                      <a:pt x="71" y="65"/>
                    </a:cubicBezTo>
                    <a:cubicBezTo>
                      <a:pt x="71" y="65"/>
                      <a:pt x="71" y="65"/>
                      <a:pt x="71" y="65"/>
                    </a:cubicBezTo>
                    <a:cubicBezTo>
                      <a:pt x="72" y="65"/>
                      <a:pt x="71" y="65"/>
                      <a:pt x="71" y="65"/>
                    </a:cubicBezTo>
                    <a:cubicBezTo>
                      <a:pt x="71" y="65"/>
                      <a:pt x="71" y="65"/>
                      <a:pt x="72" y="65"/>
                    </a:cubicBezTo>
                    <a:cubicBezTo>
                      <a:pt x="71" y="65"/>
                      <a:pt x="71" y="65"/>
                      <a:pt x="71" y="66"/>
                    </a:cubicBezTo>
                    <a:cubicBezTo>
                      <a:pt x="71" y="66"/>
                      <a:pt x="71" y="66"/>
                      <a:pt x="71" y="66"/>
                    </a:cubicBezTo>
                    <a:cubicBezTo>
                      <a:pt x="71" y="66"/>
                      <a:pt x="71" y="66"/>
                      <a:pt x="71" y="65"/>
                    </a:cubicBezTo>
                    <a:cubicBezTo>
                      <a:pt x="71" y="65"/>
                      <a:pt x="70" y="65"/>
                      <a:pt x="70" y="65"/>
                    </a:cubicBezTo>
                    <a:close/>
                    <a:moveTo>
                      <a:pt x="69" y="66"/>
                    </a:moveTo>
                    <a:cubicBezTo>
                      <a:pt x="69" y="66"/>
                      <a:pt x="69" y="66"/>
                      <a:pt x="69" y="65"/>
                    </a:cubicBezTo>
                    <a:cubicBezTo>
                      <a:pt x="69" y="65"/>
                      <a:pt x="69" y="65"/>
                      <a:pt x="69" y="65"/>
                    </a:cubicBezTo>
                    <a:cubicBezTo>
                      <a:pt x="69" y="65"/>
                      <a:pt x="69" y="66"/>
                      <a:pt x="69" y="66"/>
                    </a:cubicBezTo>
                    <a:cubicBezTo>
                      <a:pt x="69" y="66"/>
                      <a:pt x="69" y="66"/>
                      <a:pt x="69" y="66"/>
                    </a:cubicBezTo>
                    <a:cubicBezTo>
                      <a:pt x="69" y="66"/>
                      <a:pt x="69" y="66"/>
                      <a:pt x="69" y="66"/>
                    </a:cubicBezTo>
                    <a:cubicBezTo>
                      <a:pt x="69" y="66"/>
                      <a:pt x="69" y="66"/>
                      <a:pt x="69" y="66"/>
                    </a:cubicBezTo>
                    <a:close/>
                    <a:moveTo>
                      <a:pt x="70" y="65"/>
                    </a:moveTo>
                    <a:cubicBezTo>
                      <a:pt x="70" y="65"/>
                      <a:pt x="71" y="65"/>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0" y="66"/>
                      <a:pt x="70" y="65"/>
                    </a:cubicBezTo>
                    <a:close/>
                    <a:moveTo>
                      <a:pt x="71" y="66"/>
                    </a:moveTo>
                    <a:cubicBezTo>
                      <a:pt x="71" y="66"/>
                      <a:pt x="71" y="66"/>
                      <a:pt x="71" y="66"/>
                    </a:cubicBezTo>
                    <a:cubicBezTo>
                      <a:pt x="71" y="66"/>
                      <a:pt x="72" y="66"/>
                      <a:pt x="72" y="65"/>
                    </a:cubicBezTo>
                    <a:cubicBezTo>
                      <a:pt x="72" y="65"/>
                      <a:pt x="72" y="66"/>
                      <a:pt x="72" y="66"/>
                    </a:cubicBezTo>
                    <a:cubicBezTo>
                      <a:pt x="72" y="66"/>
                      <a:pt x="72" y="66"/>
                      <a:pt x="72" y="66"/>
                    </a:cubicBezTo>
                    <a:cubicBezTo>
                      <a:pt x="72" y="66"/>
                      <a:pt x="72" y="66"/>
                      <a:pt x="72" y="66"/>
                    </a:cubicBezTo>
                    <a:cubicBezTo>
                      <a:pt x="72" y="66"/>
                      <a:pt x="72" y="66"/>
                      <a:pt x="71" y="66"/>
                    </a:cubicBezTo>
                    <a:close/>
                    <a:moveTo>
                      <a:pt x="72" y="66"/>
                    </a:moveTo>
                    <a:cubicBezTo>
                      <a:pt x="72" y="66"/>
                      <a:pt x="72" y="66"/>
                      <a:pt x="72" y="66"/>
                    </a:cubicBezTo>
                    <a:cubicBezTo>
                      <a:pt x="72" y="66"/>
                      <a:pt x="72" y="66"/>
                      <a:pt x="72" y="66"/>
                    </a:cubicBezTo>
                    <a:cubicBezTo>
                      <a:pt x="72" y="66"/>
                      <a:pt x="72" y="66"/>
                      <a:pt x="72" y="66"/>
                    </a:cubicBezTo>
                    <a:cubicBezTo>
                      <a:pt x="72" y="66"/>
                      <a:pt x="72" y="66"/>
                      <a:pt x="72" y="66"/>
                    </a:cubicBezTo>
                    <a:cubicBezTo>
                      <a:pt x="72" y="66"/>
                      <a:pt x="73" y="65"/>
                      <a:pt x="73" y="65"/>
                    </a:cubicBezTo>
                    <a:cubicBezTo>
                      <a:pt x="73" y="65"/>
                      <a:pt x="73" y="65"/>
                      <a:pt x="73" y="65"/>
                    </a:cubicBezTo>
                    <a:cubicBezTo>
                      <a:pt x="73" y="66"/>
                      <a:pt x="73" y="66"/>
                      <a:pt x="73" y="66"/>
                    </a:cubicBezTo>
                    <a:cubicBezTo>
                      <a:pt x="73" y="66"/>
                      <a:pt x="73" y="66"/>
                      <a:pt x="73" y="66"/>
                    </a:cubicBezTo>
                    <a:cubicBezTo>
                      <a:pt x="73" y="66"/>
                      <a:pt x="73" y="66"/>
                      <a:pt x="73" y="66"/>
                    </a:cubicBezTo>
                    <a:cubicBezTo>
                      <a:pt x="72" y="66"/>
                      <a:pt x="72" y="66"/>
                      <a:pt x="72" y="66"/>
                    </a:cubicBezTo>
                    <a:cubicBezTo>
                      <a:pt x="72" y="66"/>
                      <a:pt x="72" y="66"/>
                      <a:pt x="72" y="66"/>
                    </a:cubicBezTo>
                    <a:cubicBezTo>
                      <a:pt x="72" y="66"/>
                      <a:pt x="72" y="66"/>
                      <a:pt x="72" y="66"/>
                    </a:cubicBezTo>
                    <a:close/>
                    <a:moveTo>
                      <a:pt x="73" y="66"/>
                    </a:moveTo>
                    <a:cubicBezTo>
                      <a:pt x="73" y="66"/>
                      <a:pt x="73" y="66"/>
                      <a:pt x="73" y="66"/>
                    </a:cubicBezTo>
                    <a:cubicBezTo>
                      <a:pt x="73" y="66"/>
                      <a:pt x="73" y="66"/>
                      <a:pt x="73" y="66"/>
                    </a:cubicBezTo>
                    <a:cubicBezTo>
                      <a:pt x="73" y="66"/>
                      <a:pt x="73" y="66"/>
                      <a:pt x="73" y="66"/>
                    </a:cubicBezTo>
                    <a:cubicBezTo>
                      <a:pt x="73" y="66"/>
                      <a:pt x="73" y="66"/>
                      <a:pt x="73" y="66"/>
                    </a:cubicBezTo>
                    <a:cubicBezTo>
                      <a:pt x="73"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3" y="67"/>
                      <a:pt x="73" y="67"/>
                      <a:pt x="73" y="67"/>
                    </a:cubicBezTo>
                    <a:cubicBezTo>
                      <a:pt x="73" y="67"/>
                      <a:pt x="73" y="67"/>
                      <a:pt x="73" y="66"/>
                    </a:cubicBezTo>
                    <a:cubicBezTo>
                      <a:pt x="73" y="66"/>
                      <a:pt x="73" y="66"/>
                      <a:pt x="73" y="66"/>
                    </a:cubicBezTo>
                    <a:cubicBezTo>
                      <a:pt x="73" y="66"/>
                      <a:pt x="73" y="66"/>
                      <a:pt x="73" y="66"/>
                    </a:cubicBezTo>
                    <a:close/>
                    <a:moveTo>
                      <a:pt x="75" y="67"/>
                    </a:moveTo>
                    <a:cubicBezTo>
                      <a:pt x="75" y="67"/>
                      <a:pt x="75" y="66"/>
                      <a:pt x="75" y="66"/>
                    </a:cubicBezTo>
                    <a:cubicBezTo>
                      <a:pt x="75" y="66"/>
                      <a:pt x="75" y="67"/>
                      <a:pt x="75" y="67"/>
                    </a:cubicBezTo>
                    <a:close/>
                    <a:moveTo>
                      <a:pt x="70" y="67"/>
                    </a:moveTo>
                    <a:cubicBezTo>
                      <a:pt x="70" y="67"/>
                      <a:pt x="70" y="66"/>
                      <a:pt x="70" y="66"/>
                    </a:cubicBezTo>
                    <a:cubicBezTo>
                      <a:pt x="71" y="67"/>
                      <a:pt x="71" y="67"/>
                      <a:pt x="71" y="66"/>
                    </a:cubicBezTo>
                    <a:cubicBezTo>
                      <a:pt x="71" y="67"/>
                      <a:pt x="71" y="67"/>
                      <a:pt x="71" y="67"/>
                    </a:cubicBezTo>
                    <a:cubicBezTo>
                      <a:pt x="71" y="67"/>
                      <a:pt x="70" y="67"/>
                      <a:pt x="70" y="67"/>
                    </a:cubicBezTo>
                    <a:close/>
                    <a:moveTo>
                      <a:pt x="98" y="67"/>
                    </a:moveTo>
                    <a:cubicBezTo>
                      <a:pt x="98" y="67"/>
                      <a:pt x="98" y="67"/>
                      <a:pt x="98" y="67"/>
                    </a:cubicBezTo>
                    <a:cubicBezTo>
                      <a:pt x="98" y="67"/>
                      <a:pt x="98" y="67"/>
                      <a:pt x="98" y="67"/>
                    </a:cubicBezTo>
                    <a:cubicBezTo>
                      <a:pt x="98" y="67"/>
                      <a:pt x="98" y="67"/>
                      <a:pt x="98" y="67"/>
                    </a:cubicBezTo>
                    <a:cubicBezTo>
                      <a:pt x="97" y="66"/>
                      <a:pt x="97" y="67"/>
                      <a:pt x="97" y="66"/>
                    </a:cubicBezTo>
                    <a:cubicBezTo>
                      <a:pt x="97" y="66"/>
                      <a:pt x="97" y="67"/>
                      <a:pt x="97" y="67"/>
                    </a:cubicBezTo>
                    <a:cubicBezTo>
                      <a:pt x="96" y="67"/>
                      <a:pt x="96" y="67"/>
                      <a:pt x="96" y="67"/>
                    </a:cubicBezTo>
                    <a:cubicBezTo>
                      <a:pt x="96" y="67"/>
                      <a:pt x="95" y="67"/>
                      <a:pt x="95" y="67"/>
                    </a:cubicBezTo>
                    <a:cubicBezTo>
                      <a:pt x="94" y="67"/>
                      <a:pt x="93" y="66"/>
                      <a:pt x="92" y="66"/>
                    </a:cubicBezTo>
                    <a:cubicBezTo>
                      <a:pt x="92" y="66"/>
                      <a:pt x="92" y="66"/>
                      <a:pt x="92" y="66"/>
                    </a:cubicBezTo>
                    <a:cubicBezTo>
                      <a:pt x="91" y="66"/>
                      <a:pt x="91" y="66"/>
                      <a:pt x="91" y="66"/>
                    </a:cubicBezTo>
                    <a:cubicBezTo>
                      <a:pt x="91" y="66"/>
                      <a:pt x="90" y="66"/>
                      <a:pt x="90" y="66"/>
                    </a:cubicBezTo>
                    <a:cubicBezTo>
                      <a:pt x="90" y="66"/>
                      <a:pt x="90" y="66"/>
                      <a:pt x="90" y="66"/>
                    </a:cubicBezTo>
                    <a:cubicBezTo>
                      <a:pt x="90" y="66"/>
                      <a:pt x="90" y="66"/>
                      <a:pt x="90" y="66"/>
                    </a:cubicBezTo>
                    <a:cubicBezTo>
                      <a:pt x="89" y="66"/>
                      <a:pt x="89" y="66"/>
                      <a:pt x="89" y="66"/>
                    </a:cubicBezTo>
                    <a:cubicBezTo>
                      <a:pt x="89" y="66"/>
                      <a:pt x="89" y="66"/>
                      <a:pt x="89" y="66"/>
                    </a:cubicBezTo>
                    <a:cubicBezTo>
                      <a:pt x="89" y="66"/>
                      <a:pt x="89" y="66"/>
                      <a:pt x="89" y="65"/>
                    </a:cubicBezTo>
                    <a:cubicBezTo>
                      <a:pt x="89" y="65"/>
                      <a:pt x="89" y="65"/>
                      <a:pt x="89" y="65"/>
                    </a:cubicBezTo>
                    <a:cubicBezTo>
                      <a:pt x="89" y="65"/>
                      <a:pt x="89" y="65"/>
                      <a:pt x="89" y="65"/>
                    </a:cubicBezTo>
                    <a:cubicBezTo>
                      <a:pt x="89" y="65"/>
                      <a:pt x="89" y="65"/>
                      <a:pt x="89" y="65"/>
                    </a:cubicBezTo>
                    <a:cubicBezTo>
                      <a:pt x="89" y="65"/>
                      <a:pt x="89" y="65"/>
                      <a:pt x="89" y="66"/>
                    </a:cubicBezTo>
                    <a:cubicBezTo>
                      <a:pt x="90" y="65"/>
                      <a:pt x="90" y="66"/>
                      <a:pt x="90" y="66"/>
                    </a:cubicBezTo>
                    <a:cubicBezTo>
                      <a:pt x="90" y="66"/>
                      <a:pt x="91" y="66"/>
                      <a:pt x="91" y="66"/>
                    </a:cubicBezTo>
                    <a:cubicBezTo>
                      <a:pt x="91" y="66"/>
                      <a:pt x="91" y="66"/>
                      <a:pt x="91" y="66"/>
                    </a:cubicBezTo>
                    <a:cubicBezTo>
                      <a:pt x="91" y="66"/>
                      <a:pt x="91" y="66"/>
                      <a:pt x="91" y="66"/>
                    </a:cubicBezTo>
                    <a:cubicBezTo>
                      <a:pt x="91" y="65"/>
                      <a:pt x="92" y="66"/>
                      <a:pt x="92" y="65"/>
                    </a:cubicBez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5"/>
                      <a:pt x="94" y="65"/>
                      <a:pt x="94" y="65"/>
                    </a:cubicBezTo>
                    <a:cubicBezTo>
                      <a:pt x="94" y="65"/>
                      <a:pt x="94"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4"/>
                      <a:pt x="94" y="65"/>
                      <a:pt x="94" y="64"/>
                    </a:cubicBezTo>
                    <a:cubicBezTo>
                      <a:pt x="94" y="65"/>
                      <a:pt x="94" y="65"/>
                      <a:pt x="94" y="65"/>
                    </a:cubicBezTo>
                    <a:cubicBezTo>
                      <a:pt x="94" y="65"/>
                      <a:pt x="94" y="65"/>
                      <a:pt x="94" y="65"/>
                    </a:cubicBezTo>
                    <a:cubicBezTo>
                      <a:pt x="94" y="65"/>
                      <a:pt x="94" y="65"/>
                      <a:pt x="94" y="65"/>
                    </a:cubicBezTo>
                    <a:cubicBezTo>
                      <a:pt x="94" y="65"/>
                      <a:pt x="94" y="65"/>
                      <a:pt x="94" y="65"/>
                    </a:cubicBezTo>
                    <a:cubicBezTo>
                      <a:pt x="94" y="66"/>
                      <a:pt x="96" y="66"/>
                      <a:pt x="96" y="66"/>
                    </a:cubicBezTo>
                    <a:cubicBezTo>
                      <a:pt x="96" y="66"/>
                      <a:pt x="96" y="66"/>
                      <a:pt x="96" y="66"/>
                    </a:cubicBezTo>
                    <a:cubicBezTo>
                      <a:pt x="96" y="66"/>
                      <a:pt x="96" y="66"/>
                      <a:pt x="96" y="66"/>
                    </a:cubicBezTo>
                    <a:cubicBezTo>
                      <a:pt x="97" y="66"/>
                      <a:pt x="98" y="66"/>
                      <a:pt x="98" y="66"/>
                    </a:cubicBezTo>
                    <a:cubicBezTo>
                      <a:pt x="98" y="66"/>
                      <a:pt x="99" y="66"/>
                      <a:pt x="99" y="66"/>
                    </a:cubicBezTo>
                    <a:cubicBezTo>
                      <a:pt x="99" y="66"/>
                      <a:pt x="100" y="66"/>
                      <a:pt x="99" y="66"/>
                    </a:cubicBezTo>
                    <a:cubicBezTo>
                      <a:pt x="99" y="66"/>
                      <a:pt x="99" y="66"/>
                      <a:pt x="99" y="65"/>
                    </a:cubicBezTo>
                    <a:cubicBezTo>
                      <a:pt x="99" y="65"/>
                      <a:pt x="99" y="65"/>
                      <a:pt x="99" y="65"/>
                    </a:cubicBezTo>
                    <a:cubicBezTo>
                      <a:pt x="99" y="66"/>
                      <a:pt x="99" y="66"/>
                      <a:pt x="99" y="66"/>
                    </a:cubicBezTo>
                    <a:cubicBezTo>
                      <a:pt x="99" y="66"/>
                      <a:pt x="100" y="66"/>
                      <a:pt x="100" y="66"/>
                    </a:cubicBezTo>
                    <a:cubicBezTo>
                      <a:pt x="100" y="66"/>
                      <a:pt x="100" y="66"/>
                      <a:pt x="100" y="66"/>
                    </a:cubicBezTo>
                    <a:cubicBezTo>
                      <a:pt x="100" y="66"/>
                      <a:pt x="100" y="66"/>
                      <a:pt x="100" y="66"/>
                    </a:cubicBezTo>
                    <a:cubicBezTo>
                      <a:pt x="100" y="66"/>
                      <a:pt x="100" y="66"/>
                      <a:pt x="100" y="66"/>
                    </a:cubicBezTo>
                    <a:cubicBezTo>
                      <a:pt x="100" y="67"/>
                      <a:pt x="100" y="67"/>
                      <a:pt x="100" y="67"/>
                    </a:cubicBezTo>
                    <a:cubicBezTo>
                      <a:pt x="100" y="67"/>
                      <a:pt x="100" y="67"/>
                      <a:pt x="100" y="67"/>
                    </a:cubicBezTo>
                    <a:cubicBezTo>
                      <a:pt x="101" y="67"/>
                      <a:pt x="101" y="67"/>
                      <a:pt x="101" y="67"/>
                    </a:cubicBezTo>
                    <a:cubicBezTo>
                      <a:pt x="101" y="67"/>
                      <a:pt x="101" y="67"/>
                      <a:pt x="101" y="67"/>
                    </a:cubicBezTo>
                    <a:cubicBezTo>
                      <a:pt x="100" y="67"/>
                      <a:pt x="100" y="67"/>
                      <a:pt x="100" y="67"/>
                    </a:cubicBezTo>
                    <a:cubicBezTo>
                      <a:pt x="100" y="67"/>
                      <a:pt x="99" y="66"/>
                      <a:pt x="98" y="67"/>
                    </a:cubicBezTo>
                    <a:close/>
                    <a:moveTo>
                      <a:pt x="102" y="67"/>
                    </a:move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lose/>
                    <a:moveTo>
                      <a:pt x="102" y="67"/>
                    </a:moveTo>
                    <a:cubicBezTo>
                      <a:pt x="102" y="67"/>
                      <a:pt x="102"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2" y="67"/>
                      <a:pt x="102" y="67"/>
                      <a:pt x="102"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2" y="67"/>
                      <a:pt x="102" y="67"/>
                    </a:cubicBezTo>
                    <a:cubicBezTo>
                      <a:pt x="103" y="67"/>
                      <a:pt x="103" y="67"/>
                      <a:pt x="103"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1" y="67"/>
                    </a:cubicBezTo>
                    <a:cubicBezTo>
                      <a:pt x="101" y="67"/>
                      <a:pt x="101" y="67"/>
                      <a:pt x="101" y="67"/>
                    </a:cubicBezTo>
                    <a:cubicBezTo>
                      <a:pt x="101" y="67"/>
                      <a:pt x="101" y="67"/>
                      <a:pt x="101" y="67"/>
                    </a:cubicBezTo>
                    <a:cubicBezTo>
                      <a:pt x="101" y="67"/>
                      <a:pt x="101" y="67"/>
                      <a:pt x="101" y="67"/>
                    </a:cubicBezTo>
                    <a:cubicBezTo>
                      <a:pt x="102" y="66"/>
                      <a:pt x="103" y="66"/>
                      <a:pt x="104" y="67"/>
                    </a:cubicBezTo>
                    <a:cubicBezTo>
                      <a:pt x="104" y="67"/>
                      <a:pt x="104" y="67"/>
                      <a:pt x="104" y="67"/>
                    </a:cubicBezTo>
                    <a:cubicBezTo>
                      <a:pt x="104" y="67"/>
                      <a:pt x="104" y="67"/>
                      <a:pt x="104" y="67"/>
                    </a:cubicBezTo>
                    <a:cubicBezTo>
                      <a:pt x="103" y="67"/>
                      <a:pt x="104" y="67"/>
                      <a:pt x="103" y="67"/>
                    </a:cubicBezTo>
                    <a:cubicBezTo>
                      <a:pt x="103" y="67"/>
                      <a:pt x="103" y="67"/>
                      <a:pt x="103" y="67"/>
                    </a:cubicBezTo>
                    <a:close/>
                    <a:moveTo>
                      <a:pt x="64" y="68"/>
                    </a:moveTo>
                    <a:cubicBezTo>
                      <a:pt x="64" y="68"/>
                      <a:pt x="64" y="68"/>
                      <a:pt x="65" y="68"/>
                    </a:cubicBezTo>
                    <a:cubicBezTo>
                      <a:pt x="64" y="68"/>
                      <a:pt x="64" y="68"/>
                      <a:pt x="64" y="68"/>
                    </a:cubicBezTo>
                    <a:close/>
                    <a:moveTo>
                      <a:pt x="55" y="69"/>
                    </a:move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lose/>
                    <a:moveTo>
                      <a:pt x="58" y="67"/>
                    </a:moveTo>
                    <a:cubicBezTo>
                      <a:pt x="58" y="67"/>
                      <a:pt x="58" y="67"/>
                      <a:pt x="59" y="67"/>
                    </a:cubicBezTo>
                    <a:cubicBezTo>
                      <a:pt x="59" y="68"/>
                      <a:pt x="58" y="68"/>
                      <a:pt x="58" y="67"/>
                    </a:cubicBezTo>
                    <a:close/>
                    <a:moveTo>
                      <a:pt x="58" y="68"/>
                    </a:moveTo>
                    <a:cubicBezTo>
                      <a:pt x="58" y="68"/>
                      <a:pt x="58" y="68"/>
                      <a:pt x="57" y="68"/>
                    </a:cubicBezTo>
                    <a:cubicBezTo>
                      <a:pt x="57" y="68"/>
                      <a:pt x="57" y="68"/>
                      <a:pt x="57" y="68"/>
                    </a:cubicBezTo>
                    <a:cubicBezTo>
                      <a:pt x="57" y="68"/>
                      <a:pt x="57" y="68"/>
                      <a:pt x="57" y="68"/>
                    </a:cubicBezTo>
                    <a:cubicBezTo>
                      <a:pt x="57" y="68"/>
                      <a:pt x="58" y="68"/>
                      <a:pt x="58" y="68"/>
                    </a:cubicBezTo>
                    <a:cubicBezTo>
                      <a:pt x="58" y="68"/>
                      <a:pt x="58" y="68"/>
                      <a:pt x="58" y="68"/>
                    </a:cubicBezTo>
                    <a:close/>
                    <a:moveTo>
                      <a:pt x="61" y="68"/>
                    </a:moveTo>
                    <a:cubicBezTo>
                      <a:pt x="61" y="68"/>
                      <a:pt x="61" y="68"/>
                      <a:pt x="61" y="68"/>
                    </a:cubicBezTo>
                    <a:cubicBezTo>
                      <a:pt x="61" y="68"/>
                      <a:pt x="60" y="68"/>
                      <a:pt x="61" y="68"/>
                    </a:cubicBezTo>
                    <a:cubicBezTo>
                      <a:pt x="61" y="67"/>
                      <a:pt x="60" y="68"/>
                      <a:pt x="60" y="68"/>
                    </a:cubicBezTo>
                    <a:cubicBezTo>
                      <a:pt x="60" y="67"/>
                      <a:pt x="60" y="67"/>
                      <a:pt x="61" y="67"/>
                    </a:cubicBezTo>
                    <a:cubicBezTo>
                      <a:pt x="61" y="67"/>
                      <a:pt x="61" y="67"/>
                      <a:pt x="61" y="67"/>
                    </a:cubicBezTo>
                    <a:cubicBezTo>
                      <a:pt x="61" y="68"/>
                      <a:pt x="61" y="68"/>
                      <a:pt x="62" y="68"/>
                    </a:cubicBezTo>
                    <a:cubicBezTo>
                      <a:pt x="62" y="68"/>
                      <a:pt x="62" y="68"/>
                      <a:pt x="62" y="68"/>
                    </a:cubicBezTo>
                    <a:cubicBezTo>
                      <a:pt x="61" y="68"/>
                      <a:pt x="61" y="68"/>
                      <a:pt x="61" y="68"/>
                    </a:cubicBezTo>
                    <a:close/>
                    <a:moveTo>
                      <a:pt x="69" y="68"/>
                    </a:moveTo>
                    <a:cubicBezTo>
                      <a:pt x="69" y="68"/>
                      <a:pt x="69" y="68"/>
                      <a:pt x="69" y="68"/>
                    </a:cubicBezTo>
                    <a:cubicBezTo>
                      <a:pt x="70" y="69"/>
                      <a:pt x="69" y="69"/>
                      <a:pt x="69" y="68"/>
                    </a:cubicBezTo>
                    <a:close/>
                    <a:moveTo>
                      <a:pt x="67" y="70"/>
                    </a:moveTo>
                    <a:cubicBezTo>
                      <a:pt x="67" y="70"/>
                      <a:pt x="67" y="70"/>
                      <a:pt x="67" y="70"/>
                    </a:cubicBezTo>
                    <a:cubicBezTo>
                      <a:pt x="67" y="70"/>
                      <a:pt x="67" y="70"/>
                      <a:pt x="67" y="70"/>
                    </a:cubicBezTo>
                    <a:cubicBezTo>
                      <a:pt x="67" y="70"/>
                      <a:pt x="67" y="70"/>
                      <a:pt x="67" y="70"/>
                    </a:cubicBezTo>
                    <a:cubicBezTo>
                      <a:pt x="67" y="70"/>
                      <a:pt x="67" y="70"/>
                      <a:pt x="68" y="70"/>
                    </a:cubicBezTo>
                    <a:cubicBezTo>
                      <a:pt x="68" y="70"/>
                      <a:pt x="68" y="70"/>
                      <a:pt x="68" y="70"/>
                    </a:cubicBezTo>
                    <a:cubicBezTo>
                      <a:pt x="68" y="70"/>
                      <a:pt x="68" y="70"/>
                      <a:pt x="68" y="70"/>
                    </a:cubicBezTo>
                    <a:cubicBezTo>
                      <a:pt x="68" y="70"/>
                      <a:pt x="67" y="70"/>
                      <a:pt x="67" y="70"/>
                    </a:cubicBezTo>
                    <a:close/>
                    <a:moveTo>
                      <a:pt x="70" y="72"/>
                    </a:moveTo>
                    <a:cubicBezTo>
                      <a:pt x="70" y="72"/>
                      <a:pt x="69" y="72"/>
                      <a:pt x="69" y="72"/>
                    </a:cubicBezTo>
                    <a:cubicBezTo>
                      <a:pt x="69" y="72"/>
                      <a:pt x="69" y="72"/>
                      <a:pt x="69" y="72"/>
                    </a:cubicBezTo>
                    <a:cubicBezTo>
                      <a:pt x="69" y="72"/>
                      <a:pt x="70" y="72"/>
                      <a:pt x="70" y="72"/>
                    </a:cubicBezTo>
                    <a:cubicBezTo>
                      <a:pt x="70" y="72"/>
                      <a:pt x="70" y="72"/>
                      <a:pt x="70" y="72"/>
                    </a:cubicBezTo>
                    <a:close/>
                    <a:moveTo>
                      <a:pt x="71" y="72"/>
                    </a:moveTo>
                    <a:cubicBezTo>
                      <a:pt x="72" y="72"/>
                      <a:pt x="72" y="72"/>
                      <a:pt x="72" y="72"/>
                    </a:cubicBezTo>
                    <a:cubicBezTo>
                      <a:pt x="72" y="72"/>
                      <a:pt x="72" y="72"/>
                      <a:pt x="71" y="72"/>
                    </a:cubicBezTo>
                    <a:close/>
                    <a:moveTo>
                      <a:pt x="64" y="74"/>
                    </a:moveTo>
                    <a:cubicBezTo>
                      <a:pt x="64" y="74"/>
                      <a:pt x="64" y="74"/>
                      <a:pt x="64" y="74"/>
                    </a:cubicBezTo>
                    <a:cubicBezTo>
                      <a:pt x="64" y="74"/>
                      <a:pt x="64" y="74"/>
                      <a:pt x="63" y="74"/>
                    </a:cubicBezTo>
                    <a:cubicBezTo>
                      <a:pt x="63" y="74"/>
                      <a:pt x="63" y="74"/>
                      <a:pt x="63" y="74"/>
                    </a:cubicBezTo>
                    <a:cubicBezTo>
                      <a:pt x="63" y="74"/>
                      <a:pt x="63" y="74"/>
                      <a:pt x="63" y="74"/>
                    </a:cubicBezTo>
                    <a:cubicBezTo>
                      <a:pt x="63" y="74"/>
                      <a:pt x="64" y="74"/>
                      <a:pt x="64" y="74"/>
                    </a:cubicBezTo>
                    <a:close/>
                    <a:moveTo>
                      <a:pt x="68" y="75"/>
                    </a:moveTo>
                    <a:cubicBezTo>
                      <a:pt x="68" y="75"/>
                      <a:pt x="67" y="75"/>
                      <a:pt x="67" y="75"/>
                    </a:cubicBezTo>
                    <a:cubicBezTo>
                      <a:pt x="67" y="75"/>
                      <a:pt x="67" y="75"/>
                      <a:pt x="67" y="75"/>
                    </a:cubicBezTo>
                    <a:cubicBezTo>
                      <a:pt x="67" y="75"/>
                      <a:pt x="68" y="75"/>
                      <a:pt x="68" y="75"/>
                    </a:cubicBezTo>
                    <a:cubicBezTo>
                      <a:pt x="68" y="75"/>
                      <a:pt x="68" y="75"/>
                      <a:pt x="68" y="75"/>
                    </a:cubicBezTo>
                    <a:cubicBezTo>
                      <a:pt x="68" y="75"/>
                      <a:pt x="68" y="75"/>
                      <a:pt x="68" y="75"/>
                    </a:cubicBezTo>
                    <a:cubicBezTo>
                      <a:pt x="68" y="75"/>
                      <a:pt x="68" y="75"/>
                      <a:pt x="68" y="75"/>
                    </a:cubicBezTo>
                    <a:close/>
                    <a:moveTo>
                      <a:pt x="68" y="75"/>
                    </a:move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lose/>
                    <a:moveTo>
                      <a:pt x="56" y="77"/>
                    </a:moveTo>
                    <a:cubicBezTo>
                      <a:pt x="56" y="77"/>
                      <a:pt x="56" y="77"/>
                      <a:pt x="56" y="77"/>
                    </a:cubicBezTo>
                    <a:cubicBezTo>
                      <a:pt x="56" y="77"/>
                      <a:pt x="56" y="77"/>
                      <a:pt x="56" y="77"/>
                    </a:cubicBezTo>
                    <a:cubicBezTo>
                      <a:pt x="56" y="77"/>
                      <a:pt x="56" y="77"/>
                      <a:pt x="56" y="77"/>
                    </a:cubicBezTo>
                    <a:cubicBezTo>
                      <a:pt x="56" y="77"/>
                      <a:pt x="56" y="77"/>
                      <a:pt x="56" y="77"/>
                    </a:cubicBezTo>
                    <a:cubicBezTo>
                      <a:pt x="56" y="77"/>
                      <a:pt x="56" y="77"/>
                      <a:pt x="56" y="77"/>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lose/>
                    <a:moveTo>
                      <a:pt x="39" y="80"/>
                    </a:moveTo>
                    <a:cubicBezTo>
                      <a:pt x="39" y="80"/>
                      <a:pt x="39" y="80"/>
                      <a:pt x="39" y="80"/>
                    </a:cubicBezTo>
                    <a:cubicBezTo>
                      <a:pt x="39" y="80"/>
                      <a:pt x="39" y="79"/>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lose/>
                    <a:moveTo>
                      <a:pt x="115" y="84"/>
                    </a:moveTo>
                    <a:cubicBezTo>
                      <a:pt x="115" y="85"/>
                      <a:pt x="115" y="84"/>
                      <a:pt x="115" y="84"/>
                    </a:cubicBezTo>
                    <a:cubicBezTo>
                      <a:pt x="115" y="84"/>
                      <a:pt x="115" y="84"/>
                      <a:pt x="115" y="84"/>
                    </a:cubicBezTo>
                    <a:close/>
                    <a:moveTo>
                      <a:pt x="117" y="84"/>
                    </a:moveTo>
                    <a:cubicBezTo>
                      <a:pt x="117" y="85"/>
                      <a:pt x="116" y="84"/>
                      <a:pt x="116" y="84"/>
                    </a:cubicBezTo>
                    <a:cubicBezTo>
                      <a:pt x="116" y="84"/>
                      <a:pt x="116" y="84"/>
                      <a:pt x="117" y="84"/>
                    </a:cubicBezTo>
                    <a:close/>
                    <a:moveTo>
                      <a:pt x="113" y="84"/>
                    </a:moveTo>
                    <a:cubicBezTo>
                      <a:pt x="113"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3" y="84"/>
                      <a:pt x="113" y="84"/>
                    </a:cubicBezTo>
                    <a:cubicBezTo>
                      <a:pt x="113" y="84"/>
                      <a:pt x="113" y="84"/>
                      <a:pt x="113" y="84"/>
                    </a:cubicBezTo>
                    <a:close/>
                    <a:moveTo>
                      <a:pt x="40" y="84"/>
                    </a:moveTo>
                    <a:cubicBezTo>
                      <a:pt x="40" y="84"/>
                      <a:pt x="40" y="84"/>
                      <a:pt x="40" y="84"/>
                    </a:cubicBezTo>
                    <a:cubicBezTo>
                      <a:pt x="40" y="84"/>
                      <a:pt x="40" y="84"/>
                      <a:pt x="40" y="84"/>
                    </a:cubicBezTo>
                    <a:cubicBezTo>
                      <a:pt x="40" y="84"/>
                      <a:pt x="40" y="84"/>
                      <a:pt x="40" y="84"/>
                    </a:cubicBezTo>
                    <a:close/>
                    <a:moveTo>
                      <a:pt x="106" y="84"/>
                    </a:moveTo>
                    <a:cubicBezTo>
                      <a:pt x="106" y="84"/>
                      <a:pt x="106" y="84"/>
                      <a:pt x="106" y="84"/>
                    </a:cubicBezTo>
                    <a:cubicBezTo>
                      <a:pt x="106" y="84"/>
                      <a:pt x="106" y="84"/>
                      <a:pt x="106" y="84"/>
                    </a:cubicBezTo>
                    <a:close/>
                    <a:moveTo>
                      <a:pt x="108" y="84"/>
                    </a:moveTo>
                    <a:cubicBezTo>
                      <a:pt x="108" y="84"/>
                      <a:pt x="109" y="84"/>
                      <a:pt x="109" y="84"/>
                    </a:cubicBezTo>
                    <a:cubicBezTo>
                      <a:pt x="108" y="84"/>
                      <a:pt x="108" y="84"/>
                      <a:pt x="108" y="84"/>
                    </a:cubicBezTo>
                    <a:close/>
                    <a:moveTo>
                      <a:pt x="111" y="84"/>
                    </a:moveTo>
                    <a:cubicBezTo>
                      <a:pt x="111" y="84"/>
                      <a:pt x="111" y="84"/>
                      <a:pt x="111" y="84"/>
                    </a:cubicBezTo>
                    <a:cubicBezTo>
                      <a:pt x="111" y="84"/>
                      <a:pt x="111" y="84"/>
                      <a:pt x="111" y="84"/>
                    </a:cubicBezTo>
                    <a:cubicBezTo>
                      <a:pt x="111" y="84"/>
                      <a:pt x="111" y="84"/>
                      <a:pt x="111" y="84"/>
                    </a:cubicBezTo>
                    <a:close/>
                    <a:moveTo>
                      <a:pt x="111" y="84"/>
                    </a:moveTo>
                    <a:cubicBezTo>
                      <a:pt x="111" y="84"/>
                      <a:pt x="111" y="84"/>
                      <a:pt x="111" y="84"/>
                    </a:cubicBezTo>
                    <a:cubicBezTo>
                      <a:pt x="111" y="84"/>
                      <a:pt x="111" y="84"/>
                      <a:pt x="111" y="84"/>
                    </a:cubicBezTo>
                    <a:cubicBezTo>
                      <a:pt x="111" y="84"/>
                      <a:pt x="111" y="84"/>
                      <a:pt x="111" y="84"/>
                    </a:cubicBezTo>
                    <a:cubicBezTo>
                      <a:pt x="111" y="84"/>
                      <a:pt x="111" y="84"/>
                      <a:pt x="111" y="84"/>
                    </a:cubicBezTo>
                    <a:close/>
                    <a:moveTo>
                      <a:pt x="110" y="84"/>
                    </a:move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lose/>
                    <a:moveTo>
                      <a:pt x="113" y="84"/>
                    </a:moveTo>
                    <a:cubicBezTo>
                      <a:pt x="113" y="84"/>
                      <a:pt x="113" y="84"/>
                      <a:pt x="113" y="84"/>
                    </a:cubicBezTo>
                    <a:cubicBezTo>
                      <a:pt x="113" y="84"/>
                      <a:pt x="112" y="84"/>
                      <a:pt x="112" y="84"/>
                    </a:cubicBezTo>
                    <a:cubicBezTo>
                      <a:pt x="112" y="84"/>
                      <a:pt x="112" y="84"/>
                      <a:pt x="112" y="84"/>
                    </a:cubicBezTo>
                    <a:cubicBezTo>
                      <a:pt x="112" y="84"/>
                      <a:pt x="112" y="84"/>
                      <a:pt x="112" y="84"/>
                    </a:cubicBezTo>
                    <a:cubicBezTo>
                      <a:pt x="112" y="84"/>
                      <a:pt x="112" y="84"/>
                      <a:pt x="112" y="84"/>
                    </a:cubicBezTo>
                    <a:cubicBezTo>
                      <a:pt x="113" y="84"/>
                      <a:pt x="112" y="84"/>
                      <a:pt x="113" y="84"/>
                    </a:cubicBezTo>
                    <a:close/>
                    <a:moveTo>
                      <a:pt x="108" y="83"/>
                    </a:moveTo>
                    <a:cubicBezTo>
                      <a:pt x="107" y="84"/>
                      <a:pt x="107" y="84"/>
                      <a:pt x="107" y="84"/>
                    </a:cubicBezTo>
                    <a:cubicBezTo>
                      <a:pt x="107" y="83"/>
                      <a:pt x="107" y="83"/>
                      <a:pt x="107" y="83"/>
                    </a:cubicBezTo>
                    <a:cubicBezTo>
                      <a:pt x="107" y="84"/>
                      <a:pt x="107" y="84"/>
                      <a:pt x="107" y="84"/>
                    </a:cubicBezTo>
                    <a:cubicBezTo>
                      <a:pt x="107" y="84"/>
                      <a:pt x="107" y="84"/>
                      <a:pt x="107" y="83"/>
                    </a:cubicBezTo>
                    <a:cubicBezTo>
                      <a:pt x="107" y="83"/>
                      <a:pt x="107" y="83"/>
                      <a:pt x="107" y="83"/>
                    </a:cubicBezTo>
                    <a:cubicBezTo>
                      <a:pt x="107" y="83"/>
                      <a:pt x="107" y="83"/>
                      <a:pt x="107" y="83"/>
                    </a:cubicBezTo>
                    <a:cubicBezTo>
                      <a:pt x="107" y="83"/>
                      <a:pt x="108" y="83"/>
                      <a:pt x="108" y="83"/>
                    </a:cubicBezTo>
                    <a:close/>
                    <a:moveTo>
                      <a:pt x="41" y="84"/>
                    </a:moveTo>
                    <a:cubicBezTo>
                      <a:pt x="40" y="84"/>
                      <a:pt x="40" y="83"/>
                      <a:pt x="40" y="83"/>
                    </a:cubicBezTo>
                    <a:cubicBezTo>
                      <a:pt x="40" y="83"/>
                      <a:pt x="40" y="83"/>
                      <a:pt x="40" y="83"/>
                    </a:cubicBezTo>
                    <a:cubicBezTo>
                      <a:pt x="40" y="83"/>
                      <a:pt x="40" y="83"/>
                      <a:pt x="40" y="83"/>
                    </a:cubicBezTo>
                    <a:cubicBezTo>
                      <a:pt x="40" y="83"/>
                      <a:pt x="41" y="83"/>
                      <a:pt x="41" y="83"/>
                    </a:cubicBezTo>
                    <a:cubicBezTo>
                      <a:pt x="41" y="83"/>
                      <a:pt x="41" y="83"/>
                      <a:pt x="41" y="84"/>
                    </a:cubicBezTo>
                    <a:close/>
                    <a:moveTo>
                      <a:pt x="102" y="83"/>
                    </a:moveTo>
                    <a:cubicBezTo>
                      <a:pt x="102" y="83"/>
                      <a:pt x="102" y="83"/>
                      <a:pt x="102" y="83"/>
                    </a:cubicBezTo>
                    <a:cubicBezTo>
                      <a:pt x="102" y="83"/>
                      <a:pt x="102" y="83"/>
                      <a:pt x="102" y="83"/>
                    </a:cubicBezTo>
                    <a:close/>
                    <a:moveTo>
                      <a:pt x="248" y="83"/>
                    </a:moveTo>
                    <a:cubicBezTo>
                      <a:pt x="248" y="83"/>
                      <a:pt x="248" y="83"/>
                      <a:pt x="248" y="83"/>
                    </a:cubicBezTo>
                    <a:cubicBezTo>
                      <a:pt x="248" y="84"/>
                      <a:pt x="248" y="83"/>
                      <a:pt x="248" y="83"/>
                    </a:cubicBezTo>
                    <a:cubicBezTo>
                      <a:pt x="248" y="83"/>
                      <a:pt x="248" y="83"/>
                      <a:pt x="248" y="83"/>
                    </a:cubicBezTo>
                    <a:close/>
                    <a:moveTo>
                      <a:pt x="101" y="83"/>
                    </a:moveTo>
                    <a:cubicBezTo>
                      <a:pt x="101" y="83"/>
                      <a:pt x="101" y="83"/>
                      <a:pt x="101" y="83"/>
                    </a:cubicBezTo>
                    <a:cubicBezTo>
                      <a:pt x="101" y="83"/>
                      <a:pt x="101" y="83"/>
                      <a:pt x="101" y="83"/>
                    </a:cubicBezTo>
                    <a:cubicBezTo>
                      <a:pt x="101" y="83"/>
                      <a:pt x="100" y="84"/>
                      <a:pt x="101" y="83"/>
                    </a:cubicBezTo>
                    <a:cubicBezTo>
                      <a:pt x="101" y="83"/>
                      <a:pt x="101" y="83"/>
                      <a:pt x="101" y="83"/>
                    </a:cubicBezTo>
                    <a:cubicBezTo>
                      <a:pt x="101" y="83"/>
                      <a:pt x="101" y="83"/>
                      <a:pt x="101" y="83"/>
                    </a:cubicBezTo>
                    <a:close/>
                    <a:moveTo>
                      <a:pt x="97" y="83"/>
                    </a:moveTo>
                    <a:cubicBezTo>
                      <a:pt x="97" y="83"/>
                      <a:pt x="98" y="83"/>
                      <a:pt x="98" y="83"/>
                    </a:cubicBezTo>
                    <a:cubicBezTo>
                      <a:pt x="98" y="83"/>
                      <a:pt x="98" y="83"/>
                      <a:pt x="98" y="83"/>
                    </a:cubicBezTo>
                    <a:cubicBezTo>
                      <a:pt x="98" y="83"/>
                      <a:pt x="98" y="83"/>
                      <a:pt x="98" y="83"/>
                    </a:cubicBezTo>
                    <a:cubicBezTo>
                      <a:pt x="98" y="83"/>
                      <a:pt x="98" y="83"/>
                      <a:pt x="98" y="83"/>
                    </a:cubicBezTo>
                    <a:cubicBezTo>
                      <a:pt x="99" y="83"/>
                      <a:pt x="99" y="83"/>
                      <a:pt x="99" y="83"/>
                    </a:cubicBezTo>
                    <a:cubicBezTo>
                      <a:pt x="99" y="83"/>
                      <a:pt x="99" y="83"/>
                      <a:pt x="99" y="83"/>
                    </a:cubicBezTo>
                    <a:cubicBezTo>
                      <a:pt x="99" y="83"/>
                      <a:pt x="98" y="83"/>
                      <a:pt x="98" y="83"/>
                    </a:cubicBezTo>
                    <a:cubicBezTo>
                      <a:pt x="98" y="83"/>
                      <a:pt x="98" y="83"/>
                      <a:pt x="98" y="83"/>
                    </a:cubicBezTo>
                    <a:cubicBezTo>
                      <a:pt x="98" y="83"/>
                      <a:pt x="98" y="83"/>
                      <a:pt x="98" y="83"/>
                    </a:cubicBezTo>
                    <a:cubicBezTo>
                      <a:pt x="98" y="83"/>
                      <a:pt x="98" y="83"/>
                      <a:pt x="97" y="83"/>
                    </a:cubicBezTo>
                    <a:close/>
                    <a:moveTo>
                      <a:pt x="100" y="83"/>
                    </a:moveTo>
                    <a:cubicBezTo>
                      <a:pt x="99" y="83"/>
                      <a:pt x="100" y="83"/>
                      <a:pt x="100" y="83"/>
                    </a:cubicBezTo>
                    <a:cubicBezTo>
                      <a:pt x="100" y="83"/>
                      <a:pt x="100" y="83"/>
                      <a:pt x="100" y="83"/>
                    </a:cubicBezTo>
                    <a:close/>
                    <a:moveTo>
                      <a:pt x="101" y="83"/>
                    </a:moveTo>
                    <a:cubicBezTo>
                      <a:pt x="101" y="83"/>
                      <a:pt x="101" y="83"/>
                      <a:pt x="101" y="83"/>
                    </a:cubicBezTo>
                    <a:cubicBezTo>
                      <a:pt x="101" y="83"/>
                      <a:pt x="101" y="83"/>
                      <a:pt x="101" y="83"/>
                    </a:cubicBezTo>
                    <a:cubicBezTo>
                      <a:pt x="101" y="83"/>
                      <a:pt x="101" y="83"/>
                      <a:pt x="101" y="83"/>
                    </a:cubicBezTo>
                    <a:cubicBezTo>
                      <a:pt x="101" y="83"/>
                      <a:pt x="101" y="83"/>
                      <a:pt x="101" y="83"/>
                    </a:cubicBezTo>
                    <a:cubicBezTo>
                      <a:pt x="101" y="83"/>
                      <a:pt x="101" y="83"/>
                      <a:pt x="101" y="83"/>
                    </a:cubicBezTo>
                    <a:close/>
                    <a:moveTo>
                      <a:pt x="95" y="83"/>
                    </a:moveTo>
                    <a:cubicBezTo>
                      <a:pt x="95" y="83"/>
                      <a:pt x="94" y="83"/>
                      <a:pt x="94" y="83"/>
                    </a:cubicBezTo>
                    <a:cubicBezTo>
                      <a:pt x="94" y="83"/>
                      <a:pt x="95" y="83"/>
                      <a:pt x="95" y="83"/>
                    </a:cubicBezTo>
                    <a:close/>
                    <a:moveTo>
                      <a:pt x="95" y="82"/>
                    </a:moveTo>
                    <a:cubicBezTo>
                      <a:pt x="95" y="82"/>
                      <a:pt x="94" y="82"/>
                      <a:pt x="94" y="82"/>
                    </a:cubicBezTo>
                    <a:cubicBezTo>
                      <a:pt x="94" y="81"/>
                      <a:pt x="94" y="82"/>
                      <a:pt x="95" y="82"/>
                    </a:cubicBezTo>
                    <a:close/>
                    <a:moveTo>
                      <a:pt x="86" y="82"/>
                    </a:moveTo>
                    <a:cubicBezTo>
                      <a:pt x="86" y="82"/>
                      <a:pt x="87" y="82"/>
                      <a:pt x="87" y="82"/>
                    </a:cubicBezTo>
                    <a:cubicBezTo>
                      <a:pt x="87" y="82"/>
                      <a:pt x="87" y="82"/>
                      <a:pt x="86" y="82"/>
                    </a:cubicBezTo>
                    <a:close/>
                    <a:moveTo>
                      <a:pt x="93" y="82"/>
                    </a:moveTo>
                    <a:cubicBezTo>
                      <a:pt x="93" y="82"/>
                      <a:pt x="93" y="81"/>
                      <a:pt x="93" y="82"/>
                    </a:cubicBezTo>
                    <a:close/>
                    <a:moveTo>
                      <a:pt x="84" y="81"/>
                    </a:moveTo>
                    <a:cubicBezTo>
                      <a:pt x="84" y="82"/>
                      <a:pt x="83" y="81"/>
                      <a:pt x="83" y="82"/>
                    </a:cubicBezTo>
                    <a:cubicBezTo>
                      <a:pt x="83" y="82"/>
                      <a:pt x="83" y="82"/>
                      <a:pt x="82" y="82"/>
                    </a:cubicBezTo>
                    <a:cubicBezTo>
                      <a:pt x="83" y="82"/>
                      <a:pt x="83" y="82"/>
                      <a:pt x="82" y="82"/>
                    </a:cubicBezTo>
                    <a:cubicBezTo>
                      <a:pt x="82" y="82"/>
                      <a:pt x="82" y="82"/>
                      <a:pt x="82" y="82"/>
                    </a:cubicBezTo>
                    <a:cubicBezTo>
                      <a:pt x="82" y="82"/>
                      <a:pt x="82" y="82"/>
                      <a:pt x="82" y="82"/>
                    </a:cubicBezTo>
                    <a:cubicBezTo>
                      <a:pt x="82" y="82"/>
                      <a:pt x="82" y="82"/>
                      <a:pt x="82" y="82"/>
                    </a:cubicBezTo>
                    <a:cubicBezTo>
                      <a:pt x="82" y="81"/>
                      <a:pt x="82" y="81"/>
                      <a:pt x="81" y="81"/>
                    </a:cubicBezTo>
                    <a:cubicBezTo>
                      <a:pt x="81" y="81"/>
                      <a:pt x="81" y="81"/>
                      <a:pt x="81" y="81"/>
                    </a:cubicBezTo>
                    <a:cubicBezTo>
                      <a:pt x="81" y="81"/>
                      <a:pt x="81" y="81"/>
                      <a:pt x="81" y="81"/>
                    </a:cubicBezTo>
                    <a:cubicBezTo>
                      <a:pt x="81" y="81"/>
                      <a:pt x="81" y="81"/>
                      <a:pt x="81" y="81"/>
                    </a:cubicBezTo>
                    <a:cubicBezTo>
                      <a:pt x="82" y="81"/>
                      <a:pt x="83" y="81"/>
                      <a:pt x="84" y="82"/>
                    </a:cubicBezTo>
                    <a:cubicBezTo>
                      <a:pt x="84" y="82"/>
                      <a:pt x="84" y="81"/>
                      <a:pt x="84" y="81"/>
                    </a:cubicBezTo>
                    <a:close/>
                    <a:moveTo>
                      <a:pt x="81" y="82"/>
                    </a:moveTo>
                    <a:cubicBezTo>
                      <a:pt x="81" y="82"/>
                      <a:pt x="81" y="82"/>
                      <a:pt x="81" y="82"/>
                    </a:cubicBezTo>
                    <a:cubicBezTo>
                      <a:pt x="82" y="82"/>
                      <a:pt x="82" y="82"/>
                      <a:pt x="82" y="82"/>
                    </a:cubicBezTo>
                    <a:cubicBezTo>
                      <a:pt x="82" y="82"/>
                      <a:pt x="82" y="82"/>
                      <a:pt x="82" y="82"/>
                    </a:cubicBezTo>
                    <a:cubicBezTo>
                      <a:pt x="82" y="82"/>
                      <a:pt x="82" y="82"/>
                      <a:pt x="82" y="82"/>
                    </a:cubicBezTo>
                    <a:cubicBezTo>
                      <a:pt x="82" y="82"/>
                      <a:pt x="82" y="82"/>
                      <a:pt x="82" y="82"/>
                    </a:cubicBezTo>
                    <a:cubicBezTo>
                      <a:pt x="82" y="82"/>
                      <a:pt x="82" y="82"/>
                      <a:pt x="81" y="82"/>
                    </a:cubicBezTo>
                    <a:close/>
                    <a:moveTo>
                      <a:pt x="79" y="81"/>
                    </a:moveTo>
                    <a:cubicBezTo>
                      <a:pt x="79" y="81"/>
                      <a:pt x="79"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1" y="81"/>
                      <a:pt x="81" y="81"/>
                    </a:cubicBezTo>
                    <a:cubicBezTo>
                      <a:pt x="81" y="81"/>
                      <a:pt x="81" y="81"/>
                      <a:pt x="81" y="81"/>
                    </a:cubicBezTo>
                    <a:cubicBezTo>
                      <a:pt x="81" y="81"/>
                      <a:pt x="81" y="82"/>
                      <a:pt x="81" y="82"/>
                    </a:cubicBezTo>
                    <a:cubicBezTo>
                      <a:pt x="81" y="82"/>
                      <a:pt x="81" y="82"/>
                      <a:pt x="81" y="82"/>
                    </a:cubicBezTo>
                    <a:cubicBezTo>
                      <a:pt x="81" y="82"/>
                      <a:pt x="81" y="82"/>
                      <a:pt x="81" y="82"/>
                    </a:cubicBezTo>
                    <a:cubicBezTo>
                      <a:pt x="81" y="82"/>
                      <a:pt x="81" y="82"/>
                      <a:pt x="81" y="82"/>
                    </a:cubicBezTo>
                    <a:cubicBezTo>
                      <a:pt x="80" y="82"/>
                      <a:pt x="79" y="82"/>
                      <a:pt x="78" y="82"/>
                    </a:cubicBezTo>
                    <a:cubicBezTo>
                      <a:pt x="78" y="81"/>
                      <a:pt x="78" y="81"/>
                      <a:pt x="78" y="81"/>
                    </a:cubicBezTo>
                    <a:cubicBezTo>
                      <a:pt x="78" y="81"/>
                      <a:pt x="78" y="81"/>
                      <a:pt x="78" y="81"/>
                    </a:cubicBezTo>
                    <a:cubicBezTo>
                      <a:pt x="78" y="81"/>
                      <a:pt x="77" y="81"/>
                      <a:pt x="77" y="82"/>
                    </a:cubicBezTo>
                    <a:cubicBezTo>
                      <a:pt x="76" y="82"/>
                      <a:pt x="76" y="81"/>
                      <a:pt x="76" y="82"/>
                    </a:cubicBezTo>
                    <a:cubicBezTo>
                      <a:pt x="76" y="81"/>
                      <a:pt x="76" y="81"/>
                      <a:pt x="75" y="81"/>
                    </a:cubicBezTo>
                    <a:cubicBezTo>
                      <a:pt x="75" y="81"/>
                      <a:pt x="75" y="81"/>
                      <a:pt x="75" y="81"/>
                    </a:cubicBezTo>
                    <a:cubicBezTo>
                      <a:pt x="75" y="81"/>
                      <a:pt x="75" y="81"/>
                      <a:pt x="75" y="81"/>
                    </a:cubicBezTo>
                    <a:cubicBezTo>
                      <a:pt x="75" y="82"/>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6" y="81"/>
                    </a:cubicBezTo>
                    <a:cubicBezTo>
                      <a:pt x="76" y="81"/>
                      <a:pt x="76" y="81"/>
                      <a:pt x="76" y="81"/>
                    </a:cubicBezTo>
                    <a:cubicBezTo>
                      <a:pt x="76" y="81"/>
                      <a:pt x="76" y="81"/>
                      <a:pt x="76" y="81"/>
                    </a:cubicBezTo>
                    <a:cubicBezTo>
                      <a:pt x="76" y="81"/>
                      <a:pt x="76" y="81"/>
                      <a:pt x="76" y="81"/>
                    </a:cubicBezTo>
                    <a:cubicBezTo>
                      <a:pt x="76" y="81"/>
                      <a:pt x="77" y="80"/>
                      <a:pt x="76" y="80"/>
                    </a:cubicBezTo>
                    <a:cubicBezTo>
                      <a:pt x="77" y="80"/>
                      <a:pt x="78" y="81"/>
                      <a:pt x="78" y="81"/>
                    </a:cubicBezTo>
                    <a:cubicBezTo>
                      <a:pt x="78" y="81"/>
                      <a:pt x="78" y="81"/>
                      <a:pt x="78" y="81"/>
                    </a:cubicBezTo>
                    <a:cubicBezTo>
                      <a:pt x="79" y="81"/>
                      <a:pt x="79" y="80"/>
                      <a:pt x="79" y="80"/>
                    </a:cubicBezTo>
                    <a:cubicBezTo>
                      <a:pt x="79" y="81"/>
                      <a:pt x="79" y="81"/>
                      <a:pt x="79" y="81"/>
                    </a:cubicBezTo>
                    <a:close/>
                    <a:moveTo>
                      <a:pt x="71" y="81"/>
                    </a:moveTo>
                    <a:cubicBezTo>
                      <a:pt x="71" y="81"/>
                      <a:pt x="71" y="81"/>
                      <a:pt x="71" y="81"/>
                    </a:cubicBezTo>
                    <a:cubicBezTo>
                      <a:pt x="71" y="81"/>
                      <a:pt x="71"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1" y="82"/>
                      <a:pt x="71" y="82"/>
                    </a:cubicBezTo>
                    <a:cubicBezTo>
                      <a:pt x="70" y="81"/>
                      <a:pt x="71" y="82"/>
                      <a:pt x="71" y="81"/>
                    </a:cubicBezTo>
                    <a:close/>
                    <a:moveTo>
                      <a:pt x="70" y="82"/>
                    </a:moveTo>
                    <a:cubicBezTo>
                      <a:pt x="70" y="81"/>
                      <a:pt x="70" y="82"/>
                      <a:pt x="69" y="81"/>
                    </a:cubicBezTo>
                    <a:cubicBezTo>
                      <a:pt x="69" y="81"/>
                      <a:pt x="70" y="81"/>
                      <a:pt x="70" y="81"/>
                    </a:cubicBezTo>
                    <a:cubicBezTo>
                      <a:pt x="70" y="81"/>
                      <a:pt x="70" y="81"/>
                      <a:pt x="70" y="82"/>
                    </a:cubicBezTo>
                    <a:close/>
                    <a:moveTo>
                      <a:pt x="75" y="81"/>
                    </a:moveTo>
                    <a:cubicBezTo>
                      <a:pt x="75" y="81"/>
                      <a:pt x="75" y="81"/>
                      <a:pt x="75" y="81"/>
                    </a:cubicBezTo>
                    <a:cubicBezTo>
                      <a:pt x="75" y="81"/>
                      <a:pt x="75" y="81"/>
                      <a:pt x="75" y="81"/>
                    </a:cubicBezTo>
                    <a:cubicBezTo>
                      <a:pt x="74" y="81"/>
                      <a:pt x="74" y="82"/>
                      <a:pt x="73" y="81"/>
                    </a:cubicBezTo>
                    <a:cubicBezTo>
                      <a:pt x="73" y="81"/>
                      <a:pt x="73" y="81"/>
                      <a:pt x="73" y="81"/>
                    </a:cubicBezTo>
                    <a:cubicBezTo>
                      <a:pt x="74" y="81"/>
                      <a:pt x="74" y="81"/>
                      <a:pt x="74" y="81"/>
                    </a:cubicBezTo>
                    <a:cubicBezTo>
                      <a:pt x="74" y="81"/>
                      <a:pt x="74" y="81"/>
                      <a:pt x="74" y="81"/>
                    </a:cubicBezTo>
                    <a:cubicBezTo>
                      <a:pt x="73" y="81"/>
                      <a:pt x="73" y="81"/>
                      <a:pt x="73" y="81"/>
                    </a:cubicBezTo>
                    <a:cubicBezTo>
                      <a:pt x="73" y="81"/>
                      <a:pt x="73" y="81"/>
                      <a:pt x="73" y="81"/>
                    </a:cubicBezTo>
                    <a:cubicBezTo>
                      <a:pt x="73" y="81"/>
                      <a:pt x="73" y="81"/>
                      <a:pt x="73" y="81"/>
                    </a:cubicBezTo>
                    <a:cubicBezTo>
                      <a:pt x="73" y="80"/>
                      <a:pt x="74" y="81"/>
                      <a:pt x="75" y="81"/>
                    </a:cubicBezTo>
                    <a:close/>
                    <a:moveTo>
                      <a:pt x="72" y="81"/>
                    </a:moveTo>
                    <a:cubicBezTo>
                      <a:pt x="72" y="81"/>
                      <a:pt x="72" y="81"/>
                      <a:pt x="72" y="81"/>
                    </a:cubicBezTo>
                    <a:cubicBezTo>
                      <a:pt x="72" y="81"/>
                      <a:pt x="72" y="81"/>
                      <a:pt x="72" y="81"/>
                    </a:cubicBezTo>
                    <a:cubicBezTo>
                      <a:pt x="72" y="80"/>
                      <a:pt x="71" y="81"/>
                      <a:pt x="71" y="80"/>
                    </a:cubicBezTo>
                    <a:cubicBezTo>
                      <a:pt x="71" y="80"/>
                      <a:pt x="71" y="80"/>
                      <a:pt x="71" y="80"/>
                    </a:cubicBezTo>
                    <a:cubicBezTo>
                      <a:pt x="71" y="80"/>
                      <a:pt x="71" y="80"/>
                      <a:pt x="71" y="80"/>
                    </a:cubicBezTo>
                    <a:cubicBezTo>
                      <a:pt x="71" y="80"/>
                      <a:pt x="72" y="80"/>
                      <a:pt x="72" y="80"/>
                    </a:cubicBezTo>
                    <a:cubicBezTo>
                      <a:pt x="72" y="80"/>
                      <a:pt x="72" y="80"/>
                      <a:pt x="72" y="80"/>
                    </a:cubicBezTo>
                    <a:cubicBezTo>
                      <a:pt x="72" y="80"/>
                      <a:pt x="72" y="80"/>
                      <a:pt x="72" y="80"/>
                    </a:cubicBezTo>
                    <a:cubicBezTo>
                      <a:pt x="72" y="80"/>
                      <a:pt x="72" y="81"/>
                      <a:pt x="72" y="81"/>
                    </a:cubicBezTo>
                    <a:close/>
                    <a:moveTo>
                      <a:pt x="73" y="81"/>
                    </a:moveTo>
                    <a:cubicBezTo>
                      <a:pt x="73" y="81"/>
                      <a:pt x="73" y="81"/>
                      <a:pt x="73" y="81"/>
                    </a:cubicBezTo>
                    <a:cubicBezTo>
                      <a:pt x="73" y="81"/>
                      <a:pt x="73" y="81"/>
                      <a:pt x="73" y="81"/>
                    </a:cubicBezTo>
                    <a:cubicBezTo>
                      <a:pt x="73" y="81"/>
                      <a:pt x="73" y="81"/>
                      <a:pt x="73" y="81"/>
                    </a:cubicBezTo>
                    <a:cubicBezTo>
                      <a:pt x="73" y="81"/>
                      <a:pt x="73" y="81"/>
                      <a:pt x="72" y="81"/>
                    </a:cubicBezTo>
                    <a:cubicBezTo>
                      <a:pt x="72" y="81"/>
                      <a:pt x="72" y="81"/>
                      <a:pt x="72" y="81"/>
                    </a:cubicBezTo>
                    <a:cubicBezTo>
                      <a:pt x="72" y="81"/>
                      <a:pt x="72" y="81"/>
                      <a:pt x="72" y="81"/>
                    </a:cubicBezTo>
                    <a:cubicBezTo>
                      <a:pt x="72" y="81"/>
                      <a:pt x="72" y="81"/>
                      <a:pt x="72" y="81"/>
                    </a:cubicBezTo>
                    <a:cubicBezTo>
                      <a:pt x="73" y="81"/>
                      <a:pt x="73" y="81"/>
                      <a:pt x="73" y="81"/>
                    </a:cubicBezTo>
                    <a:cubicBezTo>
                      <a:pt x="73" y="81"/>
                      <a:pt x="73" y="81"/>
                      <a:pt x="73" y="81"/>
                    </a:cubicBezTo>
                    <a:close/>
                    <a:moveTo>
                      <a:pt x="80" y="80"/>
                    </a:moveTo>
                    <a:cubicBezTo>
                      <a:pt x="80" y="81"/>
                      <a:pt x="80" y="81"/>
                      <a:pt x="80" y="81"/>
                    </a:cubicBezTo>
                    <a:cubicBezTo>
                      <a:pt x="80" y="81"/>
                      <a:pt x="80" y="80"/>
                      <a:pt x="80" y="80"/>
                    </a:cubicBezTo>
                    <a:cubicBezTo>
                      <a:pt x="80" y="81"/>
                      <a:pt x="80" y="81"/>
                      <a:pt x="80" y="81"/>
                    </a:cubicBezTo>
                    <a:cubicBezTo>
                      <a:pt x="80" y="80"/>
                      <a:pt x="80" y="80"/>
                      <a:pt x="80" y="80"/>
                    </a:cubicBezTo>
                    <a:cubicBezTo>
                      <a:pt x="80" y="80"/>
                      <a:pt x="80" y="80"/>
                      <a:pt x="80" y="80"/>
                    </a:cubicBezTo>
                    <a:close/>
                    <a:moveTo>
                      <a:pt x="75" y="81"/>
                    </a:moveTo>
                    <a:cubicBezTo>
                      <a:pt x="76" y="81"/>
                      <a:pt x="76" y="81"/>
                      <a:pt x="76" y="81"/>
                    </a:cubicBezTo>
                    <a:cubicBezTo>
                      <a:pt x="76" y="81"/>
                      <a:pt x="76" y="81"/>
                      <a:pt x="76" y="81"/>
                    </a:cubicBezTo>
                    <a:cubicBezTo>
                      <a:pt x="76" y="81"/>
                      <a:pt x="76" y="81"/>
                      <a:pt x="76" y="81"/>
                    </a:cubicBezTo>
                    <a:cubicBezTo>
                      <a:pt x="76" y="81"/>
                      <a:pt x="76" y="81"/>
                      <a:pt x="76"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0"/>
                      <a:pt x="74" y="81"/>
                      <a:pt x="75" y="80"/>
                    </a:cubicBezTo>
                    <a:cubicBezTo>
                      <a:pt x="75" y="80"/>
                      <a:pt x="75" y="80"/>
                      <a:pt x="75" y="81"/>
                    </a:cubicBezTo>
                    <a:close/>
                    <a:moveTo>
                      <a:pt x="71" y="80"/>
                    </a:moveTo>
                    <a:cubicBezTo>
                      <a:pt x="71" y="80"/>
                      <a:pt x="70" y="80"/>
                      <a:pt x="70" y="80"/>
                    </a:cubicBezTo>
                    <a:cubicBezTo>
                      <a:pt x="70" y="80"/>
                      <a:pt x="70" y="80"/>
                      <a:pt x="71" y="80"/>
                    </a:cubicBezTo>
                    <a:cubicBezTo>
                      <a:pt x="71" y="80"/>
                      <a:pt x="71" y="80"/>
                      <a:pt x="71" y="80"/>
                    </a:cubicBezTo>
                    <a:close/>
                    <a:moveTo>
                      <a:pt x="246" y="79"/>
                    </a:moveTo>
                    <a:cubicBezTo>
                      <a:pt x="246" y="79"/>
                      <a:pt x="246" y="80"/>
                      <a:pt x="246" y="80"/>
                    </a:cubicBezTo>
                    <a:cubicBezTo>
                      <a:pt x="246" y="80"/>
                      <a:pt x="246" y="80"/>
                      <a:pt x="246" y="80"/>
                    </a:cubicBezTo>
                    <a:cubicBezTo>
                      <a:pt x="246" y="80"/>
                      <a:pt x="246" y="80"/>
                      <a:pt x="246" y="80"/>
                    </a:cubicBezTo>
                    <a:cubicBezTo>
                      <a:pt x="246" y="80"/>
                      <a:pt x="246" y="80"/>
                      <a:pt x="246" y="80"/>
                    </a:cubicBezTo>
                    <a:cubicBezTo>
                      <a:pt x="246" y="80"/>
                      <a:pt x="246" y="80"/>
                      <a:pt x="246" y="79"/>
                    </a:cubicBezTo>
                    <a:close/>
                    <a:moveTo>
                      <a:pt x="249" y="79"/>
                    </a:moveTo>
                    <a:cubicBezTo>
                      <a:pt x="249" y="79"/>
                      <a:pt x="249" y="80"/>
                      <a:pt x="249" y="80"/>
                    </a:cubicBezTo>
                    <a:cubicBezTo>
                      <a:pt x="248" y="80"/>
                      <a:pt x="248" y="80"/>
                      <a:pt x="248" y="80"/>
                    </a:cubicBezTo>
                    <a:cubicBezTo>
                      <a:pt x="248" y="79"/>
                      <a:pt x="248" y="79"/>
                      <a:pt x="249" y="79"/>
                    </a:cubicBezTo>
                    <a:close/>
                    <a:moveTo>
                      <a:pt x="247" y="80"/>
                    </a:moveTo>
                    <a:cubicBezTo>
                      <a:pt x="247" y="80"/>
                      <a:pt x="247" y="80"/>
                      <a:pt x="247" y="80"/>
                    </a:cubicBezTo>
                    <a:cubicBezTo>
                      <a:pt x="247" y="80"/>
                      <a:pt x="247" y="80"/>
                      <a:pt x="247" y="80"/>
                    </a:cubicBezTo>
                    <a:cubicBezTo>
                      <a:pt x="247" y="80"/>
                      <a:pt x="247" y="80"/>
                      <a:pt x="247" y="79"/>
                    </a:cubicBezTo>
                    <a:cubicBezTo>
                      <a:pt x="247" y="80"/>
                      <a:pt x="247" y="80"/>
                      <a:pt x="248" y="80"/>
                    </a:cubicBezTo>
                    <a:cubicBezTo>
                      <a:pt x="248" y="80"/>
                      <a:pt x="247" y="80"/>
                      <a:pt x="247" y="80"/>
                    </a:cubicBezTo>
                    <a:close/>
                    <a:moveTo>
                      <a:pt x="96" y="79"/>
                    </a:moveTo>
                    <a:cubicBezTo>
                      <a:pt x="96" y="79"/>
                      <a:pt x="95" y="79"/>
                      <a:pt x="95" y="79"/>
                    </a:cubicBezTo>
                    <a:cubicBezTo>
                      <a:pt x="95" y="79"/>
                      <a:pt x="95" y="79"/>
                      <a:pt x="96" y="79"/>
                    </a:cubicBezTo>
                    <a:close/>
                    <a:moveTo>
                      <a:pt x="254" y="78"/>
                    </a:moveTo>
                    <a:cubicBezTo>
                      <a:pt x="253" y="79"/>
                      <a:pt x="253" y="79"/>
                      <a:pt x="253" y="79"/>
                    </a:cubicBezTo>
                    <a:cubicBezTo>
                      <a:pt x="253" y="78"/>
                      <a:pt x="253" y="79"/>
                      <a:pt x="254" y="78"/>
                    </a:cubicBezTo>
                    <a:close/>
                    <a:moveTo>
                      <a:pt x="94" y="79"/>
                    </a:moveTo>
                    <a:cubicBezTo>
                      <a:pt x="94" y="79"/>
                      <a:pt x="94" y="79"/>
                      <a:pt x="94" y="79"/>
                    </a:cubicBezTo>
                    <a:cubicBezTo>
                      <a:pt x="94" y="79"/>
                      <a:pt x="94" y="79"/>
                      <a:pt x="93" y="79"/>
                    </a:cubicBezTo>
                    <a:cubicBezTo>
                      <a:pt x="93" y="78"/>
                      <a:pt x="93" y="78"/>
                      <a:pt x="94" y="78"/>
                    </a:cubicBezTo>
                    <a:cubicBezTo>
                      <a:pt x="94" y="78"/>
                      <a:pt x="94" y="78"/>
                      <a:pt x="94" y="79"/>
                    </a:cubicBezTo>
                    <a:close/>
                    <a:moveTo>
                      <a:pt x="84" y="78"/>
                    </a:moveTo>
                    <a:cubicBezTo>
                      <a:pt x="84" y="78"/>
                      <a:pt x="84" y="78"/>
                      <a:pt x="84" y="78"/>
                    </a:cubicBezTo>
                    <a:cubicBezTo>
                      <a:pt x="84" y="78"/>
                      <a:pt x="84" y="78"/>
                      <a:pt x="84" y="78"/>
                    </a:cubicBezTo>
                    <a:cubicBezTo>
                      <a:pt x="84" y="78"/>
                      <a:pt x="84" y="78"/>
                      <a:pt x="84" y="78"/>
                    </a:cubicBezTo>
                    <a:cubicBezTo>
                      <a:pt x="84" y="78"/>
                      <a:pt x="84" y="78"/>
                      <a:pt x="84" y="78"/>
                    </a:cubicBezTo>
                    <a:close/>
                    <a:moveTo>
                      <a:pt x="79" y="78"/>
                    </a:moveTo>
                    <a:cubicBezTo>
                      <a:pt x="78" y="78"/>
                      <a:pt x="78" y="78"/>
                      <a:pt x="77" y="78"/>
                    </a:cubicBezTo>
                    <a:cubicBezTo>
                      <a:pt x="77" y="78"/>
                      <a:pt x="77" y="78"/>
                      <a:pt x="77" y="78"/>
                    </a:cubicBezTo>
                    <a:cubicBezTo>
                      <a:pt x="77" y="78"/>
                      <a:pt x="77" y="78"/>
                      <a:pt x="77" y="78"/>
                    </a:cubicBezTo>
                    <a:cubicBezTo>
                      <a:pt x="77" y="78"/>
                      <a:pt x="77" y="78"/>
                      <a:pt x="77" y="77"/>
                    </a:cubicBezTo>
                    <a:cubicBezTo>
                      <a:pt x="77" y="78"/>
                      <a:pt x="76" y="78"/>
                      <a:pt x="76" y="78"/>
                    </a:cubicBezTo>
                    <a:cubicBezTo>
                      <a:pt x="76" y="78"/>
                      <a:pt x="76" y="78"/>
                      <a:pt x="76" y="78"/>
                    </a:cubicBezTo>
                    <a:cubicBezTo>
                      <a:pt x="76" y="78"/>
                      <a:pt x="76" y="77"/>
                      <a:pt x="76" y="77"/>
                    </a:cubicBezTo>
                    <a:cubicBezTo>
                      <a:pt x="77" y="77"/>
                      <a:pt x="77" y="77"/>
                      <a:pt x="77" y="77"/>
                    </a:cubicBezTo>
                    <a:cubicBezTo>
                      <a:pt x="77" y="77"/>
                      <a:pt x="77" y="77"/>
                      <a:pt x="77" y="77"/>
                    </a:cubicBezTo>
                    <a:cubicBezTo>
                      <a:pt x="77" y="77"/>
                      <a:pt x="77" y="77"/>
                      <a:pt x="77" y="77"/>
                    </a:cubicBezTo>
                    <a:cubicBezTo>
                      <a:pt x="77" y="78"/>
                      <a:pt x="77" y="78"/>
                      <a:pt x="77" y="78"/>
                    </a:cubicBezTo>
                    <a:cubicBezTo>
                      <a:pt x="77" y="77"/>
                      <a:pt x="78" y="77"/>
                      <a:pt x="78" y="77"/>
                    </a:cubicBezTo>
                    <a:cubicBezTo>
                      <a:pt x="78" y="77"/>
                      <a:pt x="78" y="77"/>
                      <a:pt x="78" y="77"/>
                    </a:cubicBezTo>
                    <a:cubicBezTo>
                      <a:pt x="78" y="77"/>
                      <a:pt x="79" y="77"/>
                      <a:pt x="79" y="77"/>
                    </a:cubicBezTo>
                    <a:cubicBezTo>
                      <a:pt x="79" y="77"/>
                      <a:pt x="80" y="77"/>
                      <a:pt x="80" y="78"/>
                    </a:cubicBezTo>
                    <a:cubicBezTo>
                      <a:pt x="80" y="78"/>
                      <a:pt x="80" y="78"/>
                      <a:pt x="80" y="78"/>
                    </a:cubicBezTo>
                    <a:cubicBezTo>
                      <a:pt x="80" y="78"/>
                      <a:pt x="79" y="78"/>
                      <a:pt x="79" y="78"/>
                    </a:cubicBezTo>
                    <a:close/>
                    <a:moveTo>
                      <a:pt x="74" y="77"/>
                    </a:moveTo>
                    <a:cubicBezTo>
                      <a:pt x="75" y="77"/>
                      <a:pt x="75" y="77"/>
                      <a:pt x="75" y="77"/>
                    </a:cubicBezTo>
                    <a:cubicBezTo>
                      <a:pt x="75" y="77"/>
                      <a:pt x="75" y="77"/>
                      <a:pt x="75" y="77"/>
                    </a:cubicBezTo>
                    <a:cubicBezTo>
                      <a:pt x="75" y="77"/>
                      <a:pt x="75" y="77"/>
                      <a:pt x="75" y="77"/>
                    </a:cubicBezTo>
                    <a:cubicBezTo>
                      <a:pt x="75" y="77"/>
                      <a:pt x="75" y="77"/>
                      <a:pt x="75" y="78"/>
                    </a:cubicBezTo>
                    <a:cubicBezTo>
                      <a:pt x="75" y="78"/>
                      <a:pt x="75" y="78"/>
                      <a:pt x="75" y="78"/>
                    </a:cubicBezTo>
                    <a:cubicBezTo>
                      <a:pt x="75" y="78"/>
                      <a:pt x="75" y="78"/>
                      <a:pt x="75" y="78"/>
                    </a:cubicBezTo>
                    <a:cubicBezTo>
                      <a:pt x="74" y="78"/>
                      <a:pt x="74" y="78"/>
                      <a:pt x="74" y="78"/>
                    </a:cubicBezTo>
                    <a:cubicBezTo>
                      <a:pt x="74" y="78"/>
                      <a:pt x="74" y="78"/>
                      <a:pt x="74" y="78"/>
                    </a:cubicBezTo>
                    <a:cubicBezTo>
                      <a:pt x="74" y="78"/>
                      <a:pt x="74" y="78"/>
                      <a:pt x="74" y="77"/>
                    </a:cubicBezTo>
                    <a:cubicBezTo>
                      <a:pt x="74" y="77"/>
                      <a:pt x="74" y="77"/>
                      <a:pt x="73" y="77"/>
                    </a:cubicBezTo>
                    <a:cubicBezTo>
                      <a:pt x="73" y="77"/>
                      <a:pt x="73" y="77"/>
                      <a:pt x="73" y="77"/>
                    </a:cubicBezTo>
                    <a:cubicBezTo>
                      <a:pt x="74" y="77"/>
                      <a:pt x="74" y="77"/>
                      <a:pt x="74" y="77"/>
                    </a:cubicBezTo>
                    <a:close/>
                    <a:moveTo>
                      <a:pt x="251" y="77"/>
                    </a:moveTo>
                    <a:cubicBezTo>
                      <a:pt x="252" y="77"/>
                      <a:pt x="253" y="77"/>
                      <a:pt x="253" y="77"/>
                    </a:cubicBezTo>
                    <a:cubicBezTo>
                      <a:pt x="253" y="77"/>
                      <a:pt x="253" y="77"/>
                      <a:pt x="253" y="77"/>
                    </a:cubicBezTo>
                    <a:cubicBezTo>
                      <a:pt x="253" y="77"/>
                      <a:pt x="253" y="77"/>
                      <a:pt x="253" y="77"/>
                    </a:cubicBezTo>
                    <a:cubicBezTo>
                      <a:pt x="253" y="77"/>
                      <a:pt x="253" y="77"/>
                      <a:pt x="253" y="77"/>
                    </a:cubicBezTo>
                    <a:cubicBezTo>
                      <a:pt x="254" y="77"/>
                      <a:pt x="254" y="77"/>
                      <a:pt x="254" y="77"/>
                    </a:cubicBezTo>
                    <a:cubicBezTo>
                      <a:pt x="254" y="77"/>
                      <a:pt x="254" y="78"/>
                      <a:pt x="254" y="78"/>
                    </a:cubicBezTo>
                    <a:cubicBezTo>
                      <a:pt x="254" y="78"/>
                      <a:pt x="254" y="77"/>
                      <a:pt x="254" y="77"/>
                    </a:cubicBezTo>
                    <a:cubicBezTo>
                      <a:pt x="253" y="78"/>
                      <a:pt x="253" y="78"/>
                      <a:pt x="253" y="78"/>
                    </a:cubicBezTo>
                    <a:cubicBezTo>
                      <a:pt x="253" y="78"/>
                      <a:pt x="253" y="78"/>
                      <a:pt x="253" y="78"/>
                    </a:cubicBezTo>
                    <a:cubicBezTo>
                      <a:pt x="253" y="78"/>
                      <a:pt x="252" y="77"/>
                      <a:pt x="251" y="78"/>
                    </a:cubicBezTo>
                    <a:cubicBezTo>
                      <a:pt x="251" y="78"/>
                      <a:pt x="251" y="78"/>
                      <a:pt x="251" y="77"/>
                    </a:cubicBezTo>
                    <a:cubicBezTo>
                      <a:pt x="251" y="77"/>
                      <a:pt x="251" y="77"/>
                      <a:pt x="251" y="77"/>
                    </a:cubicBezTo>
                    <a:close/>
                    <a:moveTo>
                      <a:pt x="250" y="77"/>
                    </a:moveTo>
                    <a:cubicBezTo>
                      <a:pt x="250" y="78"/>
                      <a:pt x="250" y="77"/>
                      <a:pt x="250" y="77"/>
                    </a:cubicBezTo>
                    <a:cubicBezTo>
                      <a:pt x="250" y="77"/>
                      <a:pt x="250" y="77"/>
                      <a:pt x="250" y="77"/>
                    </a:cubicBezTo>
                    <a:close/>
                    <a:moveTo>
                      <a:pt x="250" y="76"/>
                    </a:moveTo>
                    <a:cubicBezTo>
                      <a:pt x="250" y="76"/>
                      <a:pt x="252" y="76"/>
                      <a:pt x="252" y="76"/>
                    </a:cubicBezTo>
                    <a:cubicBezTo>
                      <a:pt x="252" y="76"/>
                      <a:pt x="252" y="76"/>
                      <a:pt x="252" y="76"/>
                    </a:cubicBezTo>
                    <a:cubicBezTo>
                      <a:pt x="252" y="76"/>
                      <a:pt x="251" y="76"/>
                      <a:pt x="251" y="76"/>
                    </a:cubicBezTo>
                    <a:cubicBezTo>
                      <a:pt x="251" y="76"/>
                      <a:pt x="251" y="76"/>
                      <a:pt x="250" y="76"/>
                    </a:cubicBezTo>
                    <a:cubicBezTo>
                      <a:pt x="250" y="76"/>
                      <a:pt x="250" y="76"/>
                      <a:pt x="250" y="76"/>
                    </a:cubicBezTo>
                    <a:cubicBezTo>
                      <a:pt x="249" y="76"/>
                      <a:pt x="248" y="77"/>
                      <a:pt x="247" y="76"/>
                    </a:cubicBezTo>
                    <a:cubicBezTo>
                      <a:pt x="248" y="76"/>
                      <a:pt x="250" y="76"/>
                      <a:pt x="250" y="76"/>
                    </a:cubicBezTo>
                    <a:close/>
                    <a:moveTo>
                      <a:pt x="100" y="76"/>
                    </a:moveTo>
                    <a:cubicBezTo>
                      <a:pt x="100" y="76"/>
                      <a:pt x="99" y="76"/>
                      <a:pt x="99" y="76"/>
                    </a:cubicBezTo>
                    <a:cubicBezTo>
                      <a:pt x="100" y="76"/>
                      <a:pt x="100" y="76"/>
                      <a:pt x="100" y="76"/>
                    </a:cubicBezTo>
                    <a:cubicBezTo>
                      <a:pt x="100" y="76"/>
                      <a:pt x="100" y="76"/>
                      <a:pt x="100" y="76"/>
                    </a:cubicBezTo>
                    <a:cubicBezTo>
                      <a:pt x="100" y="76"/>
                      <a:pt x="100" y="76"/>
                      <a:pt x="100" y="76"/>
                    </a:cubicBezTo>
                    <a:cubicBezTo>
                      <a:pt x="100" y="76"/>
                      <a:pt x="100" y="76"/>
                      <a:pt x="100" y="76"/>
                    </a:cubicBezTo>
                    <a:close/>
                    <a:moveTo>
                      <a:pt x="100" y="75"/>
                    </a:moveTo>
                    <a:cubicBezTo>
                      <a:pt x="100" y="75"/>
                      <a:pt x="100" y="75"/>
                      <a:pt x="100" y="75"/>
                    </a:cubicBezTo>
                    <a:cubicBezTo>
                      <a:pt x="100" y="75"/>
                      <a:pt x="100" y="75"/>
                      <a:pt x="100" y="75"/>
                    </a:cubicBezTo>
                    <a:cubicBezTo>
                      <a:pt x="100" y="75"/>
                      <a:pt x="100" y="75"/>
                      <a:pt x="100" y="75"/>
                    </a:cubicBezTo>
                    <a:cubicBezTo>
                      <a:pt x="99" y="75"/>
                      <a:pt x="100" y="75"/>
                      <a:pt x="100" y="75"/>
                    </a:cubicBezTo>
                    <a:cubicBezTo>
                      <a:pt x="100" y="75"/>
                      <a:pt x="100" y="75"/>
                      <a:pt x="100" y="75"/>
                    </a:cubicBezTo>
                    <a:close/>
                    <a:moveTo>
                      <a:pt x="247" y="75"/>
                    </a:moveTo>
                    <a:cubicBezTo>
                      <a:pt x="247" y="75"/>
                      <a:pt x="247" y="75"/>
                      <a:pt x="247" y="75"/>
                    </a:cubicBezTo>
                    <a:cubicBezTo>
                      <a:pt x="247" y="75"/>
                      <a:pt x="247" y="75"/>
                      <a:pt x="247" y="75"/>
                    </a:cubicBezTo>
                    <a:close/>
                    <a:moveTo>
                      <a:pt x="96" y="74"/>
                    </a:moveTo>
                    <a:cubicBezTo>
                      <a:pt x="96" y="74"/>
                      <a:pt x="96" y="74"/>
                      <a:pt x="95" y="74"/>
                    </a:cubicBezTo>
                    <a:cubicBezTo>
                      <a:pt x="96" y="74"/>
                      <a:pt x="96" y="74"/>
                      <a:pt x="96" y="74"/>
                    </a:cubicBezTo>
                    <a:cubicBezTo>
                      <a:pt x="96" y="74"/>
                      <a:pt x="96" y="74"/>
                      <a:pt x="96" y="74"/>
                    </a:cubicBezTo>
                    <a:close/>
                    <a:moveTo>
                      <a:pt x="86" y="75"/>
                    </a:moveTo>
                    <a:cubicBezTo>
                      <a:pt x="86" y="75"/>
                      <a:pt x="86" y="75"/>
                      <a:pt x="86" y="75"/>
                    </a:cubicBezTo>
                    <a:cubicBezTo>
                      <a:pt x="86" y="75"/>
                      <a:pt x="86" y="75"/>
                      <a:pt x="86" y="75"/>
                    </a:cubicBezTo>
                    <a:cubicBezTo>
                      <a:pt x="86" y="75"/>
                      <a:pt x="86" y="75"/>
                      <a:pt x="86" y="75"/>
                    </a:cubicBezTo>
                    <a:cubicBezTo>
                      <a:pt x="86" y="75"/>
                      <a:pt x="86" y="75"/>
                      <a:pt x="86" y="75"/>
                    </a:cubicBezTo>
                    <a:cubicBezTo>
                      <a:pt x="86" y="75"/>
                      <a:pt x="86" y="75"/>
                      <a:pt x="86" y="75"/>
                    </a:cubicBezTo>
                    <a:close/>
                    <a:moveTo>
                      <a:pt x="84" y="75"/>
                    </a:moveTo>
                    <a:cubicBezTo>
                      <a:pt x="84" y="75"/>
                      <a:pt x="84" y="75"/>
                      <a:pt x="84" y="75"/>
                    </a:cubicBezTo>
                    <a:cubicBezTo>
                      <a:pt x="84" y="75"/>
                      <a:pt x="84" y="75"/>
                      <a:pt x="84" y="75"/>
                    </a:cubicBezTo>
                    <a:cubicBezTo>
                      <a:pt x="84" y="75"/>
                      <a:pt x="84" y="75"/>
                      <a:pt x="84" y="75"/>
                    </a:cubicBezTo>
                    <a:cubicBezTo>
                      <a:pt x="84" y="75"/>
                      <a:pt x="84" y="75"/>
                      <a:pt x="84" y="75"/>
                    </a:cubicBezTo>
                    <a:cubicBezTo>
                      <a:pt x="84" y="75"/>
                      <a:pt x="85" y="75"/>
                      <a:pt x="85" y="75"/>
                    </a:cubicBezTo>
                    <a:cubicBezTo>
                      <a:pt x="85" y="75"/>
                      <a:pt x="85" y="75"/>
                      <a:pt x="85" y="75"/>
                    </a:cubicBezTo>
                    <a:cubicBezTo>
                      <a:pt x="85" y="75"/>
                      <a:pt x="85" y="75"/>
                      <a:pt x="84" y="75"/>
                    </a:cubicBezTo>
                    <a:close/>
                    <a:moveTo>
                      <a:pt x="89" y="75"/>
                    </a:moveTo>
                    <a:cubicBezTo>
                      <a:pt x="89" y="75"/>
                      <a:pt x="89" y="75"/>
                      <a:pt x="89" y="75"/>
                    </a:cubicBezTo>
                    <a:cubicBezTo>
                      <a:pt x="89" y="75"/>
                      <a:pt x="90" y="75"/>
                      <a:pt x="90" y="75"/>
                    </a:cubicBezTo>
                    <a:cubicBezTo>
                      <a:pt x="90" y="75"/>
                      <a:pt x="90" y="75"/>
                      <a:pt x="90" y="75"/>
                    </a:cubicBezTo>
                    <a:cubicBezTo>
                      <a:pt x="90" y="75"/>
                      <a:pt x="89" y="75"/>
                      <a:pt x="89" y="75"/>
                    </a:cubicBezTo>
                    <a:close/>
                    <a:moveTo>
                      <a:pt x="88" y="75"/>
                    </a:moveTo>
                    <a:cubicBezTo>
                      <a:pt x="88" y="75"/>
                      <a:pt x="88" y="75"/>
                      <a:pt x="88" y="75"/>
                    </a:cubicBezTo>
                    <a:cubicBezTo>
                      <a:pt x="88" y="75"/>
                      <a:pt x="88" y="75"/>
                      <a:pt x="88" y="75"/>
                    </a:cubicBezTo>
                    <a:cubicBezTo>
                      <a:pt x="88" y="75"/>
                      <a:pt x="88" y="75"/>
                      <a:pt x="88" y="75"/>
                    </a:cubicBezTo>
                    <a:cubicBezTo>
                      <a:pt x="87" y="75"/>
                      <a:pt x="88" y="74"/>
                      <a:pt x="87" y="75"/>
                    </a:cubicBezTo>
                    <a:cubicBezTo>
                      <a:pt x="87" y="74"/>
                      <a:pt x="88" y="74"/>
                      <a:pt x="88" y="74"/>
                    </a:cubicBezTo>
                    <a:cubicBezTo>
                      <a:pt x="88" y="75"/>
                      <a:pt x="88" y="75"/>
                      <a:pt x="88" y="75"/>
                    </a:cubicBezTo>
                    <a:close/>
                    <a:moveTo>
                      <a:pt x="86" y="74"/>
                    </a:moveTo>
                    <a:cubicBezTo>
                      <a:pt x="86" y="74"/>
                      <a:pt x="86" y="74"/>
                      <a:pt x="86" y="74"/>
                    </a:cubicBezTo>
                    <a:cubicBezTo>
                      <a:pt x="86" y="74"/>
                      <a:pt x="86" y="74"/>
                      <a:pt x="86" y="74"/>
                    </a:cubicBezTo>
                    <a:cubicBezTo>
                      <a:pt x="86" y="74"/>
                      <a:pt x="86" y="74"/>
                      <a:pt x="86" y="74"/>
                    </a:cubicBezTo>
                    <a:cubicBezTo>
                      <a:pt x="86" y="74"/>
                      <a:pt x="86" y="74"/>
                      <a:pt x="87" y="74"/>
                    </a:cubicBezTo>
                    <a:cubicBezTo>
                      <a:pt x="87" y="75"/>
                      <a:pt x="86" y="74"/>
                      <a:pt x="86" y="74"/>
                    </a:cubicBezTo>
                    <a:close/>
                    <a:moveTo>
                      <a:pt x="85" y="74"/>
                    </a:moveTo>
                    <a:cubicBezTo>
                      <a:pt x="86" y="74"/>
                      <a:pt x="86" y="74"/>
                      <a:pt x="86" y="74"/>
                    </a:cubicBezTo>
                    <a:cubicBezTo>
                      <a:pt x="86" y="74"/>
                      <a:pt x="86" y="74"/>
                      <a:pt x="86" y="74"/>
                    </a:cubicBezTo>
                    <a:cubicBezTo>
                      <a:pt x="86" y="75"/>
                      <a:pt x="85" y="75"/>
                      <a:pt x="85" y="74"/>
                    </a:cubicBezTo>
                    <a:close/>
                    <a:moveTo>
                      <a:pt x="94" y="74"/>
                    </a:moveTo>
                    <a:cubicBezTo>
                      <a:pt x="94" y="74"/>
                      <a:pt x="95" y="74"/>
                      <a:pt x="95" y="74"/>
                    </a:cubicBezTo>
                    <a:cubicBezTo>
                      <a:pt x="95" y="74"/>
                      <a:pt x="95" y="74"/>
                      <a:pt x="95" y="74"/>
                    </a:cubicBezTo>
                    <a:cubicBezTo>
                      <a:pt x="95" y="74"/>
                      <a:pt x="95" y="74"/>
                      <a:pt x="94" y="74"/>
                    </a:cubicBezTo>
                    <a:cubicBezTo>
                      <a:pt x="94" y="74"/>
                      <a:pt x="94" y="74"/>
                      <a:pt x="94" y="74"/>
                    </a:cubicBezTo>
                    <a:cubicBezTo>
                      <a:pt x="94" y="74"/>
                      <a:pt x="94" y="74"/>
                      <a:pt x="94" y="74"/>
                    </a:cubicBezTo>
                    <a:close/>
                    <a:moveTo>
                      <a:pt x="84" y="74"/>
                    </a:moveTo>
                    <a:cubicBezTo>
                      <a:pt x="84" y="74"/>
                      <a:pt x="84" y="74"/>
                      <a:pt x="84" y="74"/>
                    </a:cubicBezTo>
                    <a:cubicBezTo>
                      <a:pt x="84" y="74"/>
                      <a:pt x="84" y="74"/>
                      <a:pt x="84" y="74"/>
                    </a:cubicBezTo>
                    <a:cubicBezTo>
                      <a:pt x="84" y="74"/>
                      <a:pt x="84" y="74"/>
                      <a:pt x="84" y="74"/>
                    </a:cubicBezTo>
                    <a:close/>
                    <a:moveTo>
                      <a:pt x="91" y="74"/>
                    </a:moveTo>
                    <a:cubicBezTo>
                      <a:pt x="91" y="74"/>
                      <a:pt x="91" y="74"/>
                      <a:pt x="91" y="74"/>
                    </a:cubicBezTo>
                    <a:cubicBezTo>
                      <a:pt x="91" y="74"/>
                      <a:pt x="90" y="74"/>
                      <a:pt x="90" y="74"/>
                    </a:cubicBezTo>
                    <a:cubicBezTo>
                      <a:pt x="90" y="74"/>
                      <a:pt x="90" y="74"/>
                      <a:pt x="90" y="74"/>
                    </a:cubicBezTo>
                    <a:cubicBezTo>
                      <a:pt x="91" y="74"/>
                      <a:pt x="90" y="74"/>
                      <a:pt x="91" y="74"/>
                    </a:cubicBezTo>
                    <a:cubicBezTo>
                      <a:pt x="91" y="74"/>
                      <a:pt x="91" y="74"/>
                      <a:pt x="91" y="74"/>
                    </a:cubicBezTo>
                    <a:close/>
                    <a:moveTo>
                      <a:pt x="92" y="73"/>
                    </a:moveTo>
                    <a:cubicBezTo>
                      <a:pt x="92" y="73"/>
                      <a:pt x="91" y="73"/>
                      <a:pt x="91" y="73"/>
                    </a:cubicBezTo>
                    <a:cubicBezTo>
                      <a:pt x="91" y="73"/>
                      <a:pt x="92" y="73"/>
                      <a:pt x="92" y="73"/>
                    </a:cubicBezTo>
                    <a:close/>
                    <a:moveTo>
                      <a:pt x="80" y="73"/>
                    </a:moveTo>
                    <a:cubicBezTo>
                      <a:pt x="80" y="73"/>
                      <a:pt x="79" y="73"/>
                      <a:pt x="79" y="73"/>
                    </a:cubicBezTo>
                    <a:cubicBezTo>
                      <a:pt x="79" y="73"/>
                      <a:pt x="79" y="73"/>
                      <a:pt x="80" y="73"/>
                    </a:cubicBezTo>
                    <a:close/>
                    <a:moveTo>
                      <a:pt x="76" y="72"/>
                    </a:moveTo>
                    <a:cubicBezTo>
                      <a:pt x="77" y="72"/>
                      <a:pt x="77" y="73"/>
                      <a:pt x="77" y="72"/>
                    </a:cubicBezTo>
                    <a:cubicBezTo>
                      <a:pt x="77" y="73"/>
                      <a:pt x="77" y="73"/>
                      <a:pt x="77" y="73"/>
                    </a:cubicBezTo>
                    <a:cubicBezTo>
                      <a:pt x="76" y="73"/>
                      <a:pt x="76" y="73"/>
                      <a:pt x="76" y="73"/>
                    </a:cubicBezTo>
                    <a:cubicBezTo>
                      <a:pt x="76" y="73"/>
                      <a:pt x="76" y="73"/>
                      <a:pt x="76" y="72"/>
                    </a:cubicBezTo>
                    <a:close/>
                    <a:moveTo>
                      <a:pt x="75" y="73"/>
                    </a:moveTo>
                    <a:cubicBezTo>
                      <a:pt x="75" y="73"/>
                      <a:pt x="74" y="73"/>
                      <a:pt x="74" y="73"/>
                    </a:cubicBezTo>
                    <a:cubicBezTo>
                      <a:pt x="74" y="73"/>
                      <a:pt x="75" y="72"/>
                      <a:pt x="75" y="73"/>
                    </a:cubicBezTo>
                    <a:close/>
                    <a:moveTo>
                      <a:pt x="73" y="73"/>
                    </a:move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80" y="73"/>
                    </a:moveTo>
                    <a:cubicBezTo>
                      <a:pt x="80" y="73"/>
                      <a:pt x="80" y="73"/>
                      <a:pt x="80" y="73"/>
                    </a:cubicBezTo>
                    <a:cubicBezTo>
                      <a:pt x="80" y="73"/>
                      <a:pt x="80" y="73"/>
                      <a:pt x="80" y="73"/>
                    </a:cubicBezTo>
                    <a:close/>
                    <a:moveTo>
                      <a:pt x="73" y="73"/>
                    </a:moveTo>
                    <a:cubicBezTo>
                      <a:pt x="72" y="73"/>
                      <a:pt x="72" y="73"/>
                      <a:pt x="72" y="73"/>
                    </a:cubicBezTo>
                    <a:cubicBezTo>
                      <a:pt x="72" y="73"/>
                      <a:pt x="72" y="73"/>
                      <a:pt x="72" y="73"/>
                    </a:cubicBezTo>
                    <a:cubicBezTo>
                      <a:pt x="72" y="73"/>
                      <a:pt x="72" y="73"/>
                      <a:pt x="72" y="73"/>
                    </a:cubicBezTo>
                    <a:cubicBezTo>
                      <a:pt x="72" y="73"/>
                      <a:pt x="72" y="73"/>
                      <a:pt x="72" y="73"/>
                    </a:cubicBezTo>
                    <a:cubicBezTo>
                      <a:pt x="72" y="73"/>
                      <a:pt x="72" y="73"/>
                      <a:pt x="72" y="73"/>
                    </a:cubicBezTo>
                    <a:cubicBezTo>
                      <a:pt x="72"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76" y="73"/>
                    </a:moveTo>
                    <a:cubicBezTo>
                      <a:pt x="77" y="73"/>
                      <a:pt x="77" y="73"/>
                      <a:pt x="77" y="73"/>
                    </a:cubicBezTo>
                    <a:cubicBezTo>
                      <a:pt x="77" y="73"/>
                      <a:pt x="79" y="73"/>
                      <a:pt x="79" y="73"/>
                    </a:cubicBezTo>
                    <a:cubicBezTo>
                      <a:pt x="79" y="73"/>
                      <a:pt x="79" y="73"/>
                      <a:pt x="79" y="73"/>
                    </a:cubicBezTo>
                    <a:cubicBezTo>
                      <a:pt x="79" y="73"/>
                      <a:pt x="79" y="74"/>
                      <a:pt x="79" y="74"/>
                    </a:cubicBezTo>
                    <a:cubicBezTo>
                      <a:pt x="79" y="74"/>
                      <a:pt x="79" y="74"/>
                      <a:pt x="79" y="74"/>
                    </a:cubicBezTo>
                    <a:cubicBezTo>
                      <a:pt x="78" y="74"/>
                      <a:pt x="78" y="74"/>
                      <a:pt x="78" y="74"/>
                    </a:cubicBezTo>
                    <a:cubicBezTo>
                      <a:pt x="78" y="74"/>
                      <a:pt x="78" y="74"/>
                      <a:pt x="77" y="74"/>
                    </a:cubicBezTo>
                    <a:cubicBezTo>
                      <a:pt x="78" y="74"/>
                      <a:pt x="78" y="74"/>
                      <a:pt x="78" y="74"/>
                    </a:cubicBezTo>
                    <a:cubicBezTo>
                      <a:pt x="77" y="74"/>
                      <a:pt x="77" y="74"/>
                      <a:pt x="76" y="74"/>
                    </a:cubicBezTo>
                    <a:cubicBezTo>
                      <a:pt x="77" y="73"/>
                      <a:pt x="76" y="73"/>
                      <a:pt x="76" y="73"/>
                    </a:cubicBezTo>
                    <a:close/>
                    <a:moveTo>
                      <a:pt x="74" y="74"/>
                    </a:moveTo>
                    <a:cubicBezTo>
                      <a:pt x="74" y="74"/>
                      <a:pt x="74" y="74"/>
                      <a:pt x="74" y="74"/>
                    </a:cubicBezTo>
                    <a:cubicBezTo>
                      <a:pt x="74" y="74"/>
                      <a:pt x="74" y="74"/>
                      <a:pt x="74" y="74"/>
                    </a:cubicBezTo>
                    <a:close/>
                    <a:moveTo>
                      <a:pt x="79" y="74"/>
                    </a:move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lose/>
                    <a:moveTo>
                      <a:pt x="78" y="74"/>
                    </a:moveTo>
                    <a:cubicBezTo>
                      <a:pt x="78" y="74"/>
                      <a:pt x="78" y="74"/>
                      <a:pt x="78" y="74"/>
                    </a:cubicBezTo>
                    <a:cubicBezTo>
                      <a:pt x="78" y="74"/>
                      <a:pt x="78" y="74"/>
                      <a:pt x="79" y="74"/>
                    </a:cubicBezTo>
                    <a:cubicBezTo>
                      <a:pt x="79" y="74"/>
                      <a:pt x="79" y="74"/>
                      <a:pt x="79" y="74"/>
                    </a:cubicBezTo>
                    <a:cubicBezTo>
                      <a:pt x="79" y="74"/>
                      <a:pt x="79" y="74"/>
                      <a:pt x="79" y="74"/>
                    </a:cubicBezTo>
                    <a:cubicBezTo>
                      <a:pt x="78" y="74"/>
                      <a:pt x="78" y="74"/>
                      <a:pt x="78" y="74"/>
                    </a:cubicBezTo>
                    <a:cubicBezTo>
                      <a:pt x="78" y="74"/>
                      <a:pt x="78" y="74"/>
                      <a:pt x="78" y="74"/>
                    </a:cubicBezTo>
                    <a:cubicBezTo>
                      <a:pt x="78" y="74"/>
                      <a:pt x="78" y="74"/>
                      <a:pt x="78" y="74"/>
                    </a:cubicBezTo>
                    <a:cubicBezTo>
                      <a:pt x="78" y="74"/>
                      <a:pt x="78" y="74"/>
                      <a:pt x="78" y="74"/>
                    </a:cubicBezTo>
                    <a:cubicBezTo>
                      <a:pt x="78" y="74"/>
                      <a:pt x="78" y="74"/>
                      <a:pt x="78" y="74"/>
                    </a:cubicBezTo>
                    <a:close/>
                    <a:moveTo>
                      <a:pt x="78" y="74"/>
                    </a:moveTo>
                    <a:cubicBezTo>
                      <a:pt x="78" y="74"/>
                      <a:pt x="78" y="74"/>
                      <a:pt x="78" y="74"/>
                    </a:cubicBezTo>
                    <a:cubicBezTo>
                      <a:pt x="78" y="74"/>
                      <a:pt x="78" y="74"/>
                      <a:pt x="78" y="74"/>
                    </a:cubicBezTo>
                    <a:cubicBezTo>
                      <a:pt x="77" y="74"/>
                      <a:pt x="77" y="74"/>
                      <a:pt x="77" y="74"/>
                    </a:cubicBezTo>
                    <a:cubicBezTo>
                      <a:pt x="77" y="74"/>
                      <a:pt x="77" y="74"/>
                      <a:pt x="77" y="74"/>
                    </a:cubicBezTo>
                    <a:cubicBezTo>
                      <a:pt x="77" y="74"/>
                      <a:pt x="77" y="74"/>
                      <a:pt x="77" y="74"/>
                    </a:cubicBezTo>
                    <a:cubicBezTo>
                      <a:pt x="77" y="74"/>
                      <a:pt x="77" y="74"/>
                      <a:pt x="77" y="74"/>
                    </a:cubicBezTo>
                    <a:cubicBezTo>
                      <a:pt x="77" y="74"/>
                      <a:pt x="77" y="74"/>
                      <a:pt x="78" y="74"/>
                    </a:cubicBezTo>
                    <a:close/>
                    <a:moveTo>
                      <a:pt x="71" y="74"/>
                    </a:moveTo>
                    <a:cubicBezTo>
                      <a:pt x="71" y="74"/>
                      <a:pt x="71" y="74"/>
                      <a:pt x="71" y="74"/>
                    </a:cubicBezTo>
                    <a:cubicBezTo>
                      <a:pt x="71" y="74"/>
                      <a:pt x="72" y="74"/>
                      <a:pt x="72" y="74"/>
                    </a:cubicBezTo>
                    <a:cubicBezTo>
                      <a:pt x="72" y="74"/>
                      <a:pt x="72" y="74"/>
                      <a:pt x="72" y="74"/>
                    </a:cubicBezTo>
                    <a:cubicBezTo>
                      <a:pt x="72" y="74"/>
                      <a:pt x="72" y="74"/>
                      <a:pt x="72" y="74"/>
                    </a:cubicBezTo>
                    <a:cubicBezTo>
                      <a:pt x="72" y="74"/>
                      <a:pt x="72" y="74"/>
                      <a:pt x="72" y="75"/>
                    </a:cubicBezTo>
                    <a:cubicBezTo>
                      <a:pt x="71" y="74"/>
                      <a:pt x="71" y="74"/>
                      <a:pt x="71" y="74"/>
                    </a:cubicBezTo>
                    <a:close/>
                    <a:moveTo>
                      <a:pt x="76" y="75"/>
                    </a:moveTo>
                    <a:cubicBezTo>
                      <a:pt x="76" y="74"/>
                      <a:pt x="77" y="75"/>
                      <a:pt x="77" y="75"/>
                    </a:cubicBezTo>
                    <a:cubicBezTo>
                      <a:pt x="77" y="75"/>
                      <a:pt x="77" y="75"/>
                      <a:pt x="77" y="75"/>
                    </a:cubicBezTo>
                    <a:cubicBezTo>
                      <a:pt x="77" y="75"/>
                      <a:pt x="77" y="75"/>
                      <a:pt x="77" y="75"/>
                    </a:cubicBezTo>
                    <a:cubicBezTo>
                      <a:pt x="77" y="75"/>
                      <a:pt x="78" y="75"/>
                      <a:pt x="78" y="75"/>
                    </a:cubicBezTo>
                    <a:cubicBezTo>
                      <a:pt x="78" y="75"/>
                      <a:pt x="78" y="75"/>
                      <a:pt x="78" y="75"/>
                    </a:cubicBezTo>
                    <a:cubicBezTo>
                      <a:pt x="77" y="75"/>
                      <a:pt x="76" y="75"/>
                      <a:pt x="76" y="75"/>
                    </a:cubicBezTo>
                    <a:close/>
                    <a:moveTo>
                      <a:pt x="79" y="75"/>
                    </a:moveTo>
                    <a:cubicBezTo>
                      <a:pt x="79" y="75"/>
                      <a:pt x="78" y="75"/>
                      <a:pt x="78" y="75"/>
                    </a:cubicBezTo>
                    <a:cubicBezTo>
                      <a:pt x="78" y="75"/>
                      <a:pt x="78" y="75"/>
                      <a:pt x="78" y="75"/>
                    </a:cubicBezTo>
                    <a:cubicBezTo>
                      <a:pt x="78" y="75"/>
                      <a:pt x="78" y="75"/>
                      <a:pt x="78" y="75"/>
                    </a:cubicBezTo>
                    <a:cubicBezTo>
                      <a:pt x="78" y="75"/>
                      <a:pt x="78" y="75"/>
                      <a:pt x="78" y="75"/>
                    </a:cubicBezTo>
                    <a:cubicBezTo>
                      <a:pt x="78" y="75"/>
                      <a:pt x="78"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80" y="75"/>
                      <a:pt x="80" y="75"/>
                      <a:pt x="80" y="75"/>
                    </a:cubicBezTo>
                    <a:cubicBezTo>
                      <a:pt x="80" y="75"/>
                      <a:pt x="80" y="75"/>
                      <a:pt x="80" y="75"/>
                    </a:cubicBezTo>
                    <a:cubicBezTo>
                      <a:pt x="80" y="75"/>
                      <a:pt x="80" y="75"/>
                      <a:pt x="80" y="75"/>
                    </a:cubicBezTo>
                    <a:cubicBezTo>
                      <a:pt x="80" y="74"/>
                      <a:pt x="80" y="74"/>
                      <a:pt x="80" y="74"/>
                    </a:cubicBezTo>
                    <a:cubicBezTo>
                      <a:pt x="80" y="74"/>
                      <a:pt x="81" y="74"/>
                      <a:pt x="81" y="74"/>
                    </a:cubicBezTo>
                    <a:cubicBezTo>
                      <a:pt x="81" y="74"/>
                      <a:pt x="81" y="74"/>
                      <a:pt x="82" y="74"/>
                    </a:cubicBezTo>
                    <a:cubicBezTo>
                      <a:pt x="82" y="74"/>
                      <a:pt x="82" y="74"/>
                      <a:pt x="82" y="74"/>
                    </a:cubicBezTo>
                    <a:cubicBezTo>
                      <a:pt x="82" y="74"/>
                      <a:pt x="82" y="74"/>
                      <a:pt x="82" y="74"/>
                    </a:cubicBezTo>
                    <a:cubicBezTo>
                      <a:pt x="81" y="74"/>
                      <a:pt x="81" y="74"/>
                      <a:pt x="81" y="74"/>
                    </a:cubicBezTo>
                    <a:cubicBezTo>
                      <a:pt x="81"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1" y="73"/>
                    </a:cubicBezTo>
                    <a:cubicBezTo>
                      <a:pt x="81" y="74"/>
                      <a:pt x="82" y="74"/>
                      <a:pt x="82" y="73"/>
                    </a:cubicBezTo>
                    <a:cubicBezTo>
                      <a:pt x="83" y="74"/>
                      <a:pt x="83" y="74"/>
                      <a:pt x="84" y="74"/>
                    </a:cubicBezTo>
                    <a:cubicBezTo>
                      <a:pt x="84" y="74"/>
                      <a:pt x="84" y="74"/>
                      <a:pt x="84" y="74"/>
                    </a:cubicBezTo>
                    <a:cubicBezTo>
                      <a:pt x="84" y="74"/>
                      <a:pt x="84" y="74"/>
                      <a:pt x="84" y="74"/>
                    </a:cubicBezTo>
                    <a:cubicBezTo>
                      <a:pt x="84" y="74"/>
                      <a:pt x="84" y="74"/>
                      <a:pt x="84" y="74"/>
                    </a:cubicBezTo>
                    <a:cubicBezTo>
                      <a:pt x="84" y="74"/>
                      <a:pt x="84" y="74"/>
                      <a:pt x="84" y="74"/>
                    </a:cubicBezTo>
                    <a:cubicBezTo>
                      <a:pt x="85" y="74"/>
                      <a:pt x="85" y="74"/>
                      <a:pt x="85" y="74"/>
                    </a:cubicBezTo>
                    <a:cubicBezTo>
                      <a:pt x="85" y="74"/>
                      <a:pt x="85" y="74"/>
                      <a:pt x="85" y="74"/>
                    </a:cubicBezTo>
                    <a:cubicBezTo>
                      <a:pt x="85" y="74"/>
                      <a:pt x="85" y="74"/>
                      <a:pt x="85" y="74"/>
                    </a:cubicBezTo>
                    <a:cubicBezTo>
                      <a:pt x="85" y="74"/>
                      <a:pt x="84" y="74"/>
                      <a:pt x="84" y="74"/>
                    </a:cubicBezTo>
                    <a:cubicBezTo>
                      <a:pt x="84" y="74"/>
                      <a:pt x="84" y="74"/>
                      <a:pt x="84" y="74"/>
                    </a:cubicBezTo>
                    <a:cubicBezTo>
                      <a:pt x="84" y="74"/>
                      <a:pt x="84" y="74"/>
                      <a:pt x="84" y="74"/>
                    </a:cubicBezTo>
                    <a:cubicBezTo>
                      <a:pt x="83" y="74"/>
                      <a:pt x="83" y="74"/>
                      <a:pt x="83" y="74"/>
                    </a:cubicBezTo>
                    <a:cubicBezTo>
                      <a:pt x="83" y="74"/>
                      <a:pt x="83" y="74"/>
                      <a:pt x="83" y="74"/>
                    </a:cubicBezTo>
                    <a:cubicBezTo>
                      <a:pt x="83" y="74"/>
                      <a:pt x="83" y="74"/>
                      <a:pt x="83" y="74"/>
                    </a:cubicBezTo>
                    <a:cubicBezTo>
                      <a:pt x="83" y="74"/>
                      <a:pt x="83" y="74"/>
                      <a:pt x="83" y="74"/>
                    </a:cubicBezTo>
                    <a:cubicBezTo>
                      <a:pt x="83" y="74"/>
                      <a:pt x="83" y="74"/>
                      <a:pt x="83" y="75"/>
                    </a:cubicBezTo>
                    <a:cubicBezTo>
                      <a:pt x="84" y="75"/>
                      <a:pt x="84" y="75"/>
                      <a:pt x="84" y="75"/>
                    </a:cubicBezTo>
                    <a:cubicBezTo>
                      <a:pt x="84" y="75"/>
                      <a:pt x="84" y="75"/>
                      <a:pt x="84" y="75"/>
                    </a:cubicBezTo>
                    <a:cubicBezTo>
                      <a:pt x="84" y="75"/>
                      <a:pt x="84" y="75"/>
                      <a:pt x="84" y="75"/>
                    </a:cubicBezTo>
                    <a:cubicBezTo>
                      <a:pt x="84" y="75"/>
                      <a:pt x="84" y="75"/>
                      <a:pt x="84" y="75"/>
                    </a:cubicBezTo>
                    <a:cubicBezTo>
                      <a:pt x="82" y="75"/>
                      <a:pt x="80" y="76"/>
                      <a:pt x="79" y="75"/>
                    </a:cubicBezTo>
                    <a:close/>
                    <a:moveTo>
                      <a:pt x="88" y="75"/>
                    </a:moveTo>
                    <a:cubicBezTo>
                      <a:pt x="88" y="75"/>
                      <a:pt x="88" y="75"/>
                      <a:pt x="88" y="75"/>
                    </a:cubicBezTo>
                    <a:cubicBezTo>
                      <a:pt x="88" y="75"/>
                      <a:pt x="88" y="75"/>
                      <a:pt x="88" y="75"/>
                    </a:cubicBezTo>
                    <a:cubicBezTo>
                      <a:pt x="88" y="75"/>
                      <a:pt x="89" y="75"/>
                      <a:pt x="89" y="75"/>
                    </a:cubicBezTo>
                    <a:cubicBezTo>
                      <a:pt x="89" y="75"/>
                      <a:pt x="89" y="75"/>
                      <a:pt x="89" y="75"/>
                    </a:cubicBezTo>
                    <a:cubicBezTo>
                      <a:pt x="89" y="75"/>
                      <a:pt x="89" y="75"/>
                      <a:pt x="89" y="75"/>
                    </a:cubicBezTo>
                    <a:cubicBezTo>
                      <a:pt x="89" y="75"/>
                      <a:pt x="89" y="75"/>
                      <a:pt x="90" y="75"/>
                    </a:cubicBezTo>
                    <a:cubicBezTo>
                      <a:pt x="90" y="75"/>
                      <a:pt x="90" y="75"/>
                      <a:pt x="90" y="75"/>
                    </a:cubicBezTo>
                    <a:cubicBezTo>
                      <a:pt x="90" y="76"/>
                      <a:pt x="89" y="75"/>
                      <a:pt x="88" y="76"/>
                    </a:cubicBezTo>
                    <a:cubicBezTo>
                      <a:pt x="88" y="75"/>
                      <a:pt x="88" y="75"/>
                      <a:pt x="88" y="75"/>
                    </a:cubicBezTo>
                    <a:close/>
                    <a:moveTo>
                      <a:pt x="80" y="76"/>
                    </a:moveTo>
                    <a:cubicBezTo>
                      <a:pt x="79" y="76"/>
                      <a:pt x="79" y="76"/>
                      <a:pt x="80" y="76"/>
                    </a:cubicBezTo>
                    <a:close/>
                    <a:moveTo>
                      <a:pt x="96" y="76"/>
                    </a:moveTo>
                    <a:cubicBezTo>
                      <a:pt x="96" y="76"/>
                      <a:pt x="96" y="76"/>
                      <a:pt x="96" y="76"/>
                    </a:cubicBezTo>
                    <a:cubicBezTo>
                      <a:pt x="95" y="76"/>
                      <a:pt x="96" y="76"/>
                      <a:pt x="95" y="76"/>
                    </a:cubicBezTo>
                    <a:cubicBezTo>
                      <a:pt x="95" y="76"/>
                      <a:pt x="96" y="76"/>
                      <a:pt x="95" y="76"/>
                    </a:cubicBezTo>
                    <a:cubicBezTo>
                      <a:pt x="95" y="76"/>
                      <a:pt x="93" y="76"/>
                      <a:pt x="93" y="76"/>
                    </a:cubicBezTo>
                    <a:cubicBezTo>
                      <a:pt x="93" y="76"/>
                      <a:pt x="93" y="76"/>
                      <a:pt x="93" y="76"/>
                    </a:cubicBezTo>
                    <a:cubicBezTo>
                      <a:pt x="93" y="76"/>
                      <a:pt x="93" y="76"/>
                      <a:pt x="93" y="76"/>
                    </a:cubicBezTo>
                    <a:cubicBezTo>
                      <a:pt x="93" y="76"/>
                      <a:pt x="94" y="76"/>
                      <a:pt x="94" y="76"/>
                    </a:cubicBezTo>
                    <a:cubicBezTo>
                      <a:pt x="94" y="76"/>
                      <a:pt x="94" y="76"/>
                      <a:pt x="94" y="76"/>
                    </a:cubicBezTo>
                    <a:cubicBezTo>
                      <a:pt x="94" y="76"/>
                      <a:pt x="94" y="76"/>
                      <a:pt x="94" y="76"/>
                    </a:cubicBezTo>
                    <a:cubicBezTo>
                      <a:pt x="94" y="76"/>
                      <a:pt x="93" y="76"/>
                      <a:pt x="93" y="76"/>
                    </a:cubicBezTo>
                    <a:cubicBezTo>
                      <a:pt x="93" y="76"/>
                      <a:pt x="93" y="76"/>
                      <a:pt x="93" y="76"/>
                    </a:cubicBezTo>
                    <a:cubicBezTo>
                      <a:pt x="92" y="75"/>
                      <a:pt x="91" y="76"/>
                      <a:pt x="90" y="75"/>
                    </a:cubicBezTo>
                    <a:cubicBezTo>
                      <a:pt x="90" y="75"/>
                      <a:pt x="90" y="75"/>
                      <a:pt x="90" y="75"/>
                    </a:cubicBezTo>
                    <a:cubicBezTo>
                      <a:pt x="91" y="75"/>
                      <a:pt x="91" y="75"/>
                      <a:pt x="92" y="75"/>
                    </a:cubicBezTo>
                    <a:cubicBezTo>
                      <a:pt x="92" y="75"/>
                      <a:pt x="93" y="75"/>
                      <a:pt x="93" y="75"/>
                    </a:cubicBezTo>
                    <a:cubicBezTo>
                      <a:pt x="93" y="75"/>
                      <a:pt x="94" y="75"/>
                      <a:pt x="94" y="75"/>
                    </a:cubicBezTo>
                    <a:cubicBezTo>
                      <a:pt x="94" y="75"/>
                      <a:pt x="94" y="75"/>
                      <a:pt x="93" y="75"/>
                    </a:cubicBezTo>
                    <a:cubicBezTo>
                      <a:pt x="93" y="75"/>
                      <a:pt x="92" y="75"/>
                      <a:pt x="92" y="75"/>
                    </a:cubicBezTo>
                    <a:cubicBezTo>
                      <a:pt x="91" y="75"/>
                      <a:pt x="91" y="75"/>
                      <a:pt x="90" y="75"/>
                    </a:cubicBezTo>
                    <a:cubicBezTo>
                      <a:pt x="90" y="75"/>
                      <a:pt x="90" y="75"/>
                      <a:pt x="90" y="75"/>
                    </a:cubicBezTo>
                    <a:cubicBezTo>
                      <a:pt x="90" y="75"/>
                      <a:pt x="90" y="75"/>
                      <a:pt x="90" y="75"/>
                    </a:cubicBezTo>
                    <a:cubicBezTo>
                      <a:pt x="90" y="74"/>
                      <a:pt x="91" y="74"/>
                      <a:pt x="91" y="75"/>
                    </a:cubicBezTo>
                    <a:cubicBezTo>
                      <a:pt x="92" y="74"/>
                      <a:pt x="93" y="75"/>
                      <a:pt x="93" y="75"/>
                    </a:cubicBezTo>
                    <a:cubicBezTo>
                      <a:pt x="94" y="75"/>
                      <a:pt x="93" y="74"/>
                      <a:pt x="94" y="75"/>
                    </a:cubicBezTo>
                    <a:cubicBezTo>
                      <a:pt x="94" y="75"/>
                      <a:pt x="94" y="75"/>
                      <a:pt x="94" y="75"/>
                    </a:cubicBezTo>
                    <a:cubicBezTo>
                      <a:pt x="94" y="75"/>
                      <a:pt x="94" y="75"/>
                      <a:pt x="94" y="75"/>
                    </a:cubicBezTo>
                    <a:cubicBezTo>
                      <a:pt x="95" y="75"/>
                      <a:pt x="95" y="75"/>
                      <a:pt x="95" y="75"/>
                    </a:cubicBezTo>
                    <a:cubicBezTo>
                      <a:pt x="95" y="75"/>
                      <a:pt x="95" y="75"/>
                      <a:pt x="95" y="75"/>
                    </a:cubicBezTo>
                    <a:cubicBezTo>
                      <a:pt x="95" y="75"/>
                      <a:pt x="95" y="75"/>
                      <a:pt x="95" y="75"/>
                    </a:cubicBezTo>
                    <a:cubicBezTo>
                      <a:pt x="96" y="75"/>
                      <a:pt x="96" y="75"/>
                      <a:pt x="96" y="75"/>
                    </a:cubicBezTo>
                    <a:cubicBezTo>
                      <a:pt x="96" y="75"/>
                      <a:pt x="96" y="75"/>
                      <a:pt x="96" y="75"/>
                    </a:cubicBezTo>
                    <a:cubicBezTo>
                      <a:pt x="97" y="75"/>
                      <a:pt x="98" y="75"/>
                      <a:pt x="98" y="75"/>
                    </a:cubicBezTo>
                    <a:cubicBezTo>
                      <a:pt x="98" y="75"/>
                      <a:pt x="98" y="75"/>
                      <a:pt x="98" y="75"/>
                    </a:cubicBezTo>
                    <a:cubicBezTo>
                      <a:pt x="98" y="75"/>
                      <a:pt x="98" y="75"/>
                      <a:pt x="98" y="75"/>
                    </a:cubicBezTo>
                    <a:cubicBezTo>
                      <a:pt x="98" y="75"/>
                      <a:pt x="98" y="75"/>
                      <a:pt x="98" y="75"/>
                    </a:cubicBezTo>
                    <a:cubicBezTo>
                      <a:pt x="98" y="75"/>
                      <a:pt x="97" y="76"/>
                      <a:pt x="97" y="76"/>
                    </a:cubicBezTo>
                    <a:cubicBezTo>
                      <a:pt x="97" y="76"/>
                      <a:pt x="97" y="76"/>
                      <a:pt x="97" y="76"/>
                    </a:cubicBezTo>
                    <a:cubicBezTo>
                      <a:pt x="97" y="76"/>
                      <a:pt x="98" y="76"/>
                      <a:pt x="98" y="76"/>
                    </a:cubicBezTo>
                    <a:cubicBezTo>
                      <a:pt x="98" y="76"/>
                      <a:pt x="98" y="76"/>
                      <a:pt x="98" y="76"/>
                    </a:cubicBezTo>
                    <a:cubicBezTo>
                      <a:pt x="98" y="76"/>
                      <a:pt x="97" y="76"/>
                      <a:pt x="97" y="76"/>
                    </a:cubicBezTo>
                    <a:cubicBezTo>
                      <a:pt x="97" y="76"/>
                      <a:pt x="97" y="76"/>
                      <a:pt x="97" y="76"/>
                    </a:cubicBezTo>
                    <a:cubicBezTo>
                      <a:pt x="97" y="76"/>
                      <a:pt x="97" y="76"/>
                      <a:pt x="96" y="76"/>
                    </a:cubicBezTo>
                    <a:close/>
                    <a:moveTo>
                      <a:pt x="81" y="77"/>
                    </a:moveTo>
                    <a:cubicBezTo>
                      <a:pt x="81" y="77"/>
                      <a:pt x="80" y="77"/>
                      <a:pt x="80" y="77"/>
                    </a:cubicBezTo>
                    <a:cubicBezTo>
                      <a:pt x="80" y="77"/>
                      <a:pt x="80" y="77"/>
                      <a:pt x="80" y="77"/>
                    </a:cubicBezTo>
                    <a:cubicBezTo>
                      <a:pt x="80" y="77"/>
                      <a:pt x="80" y="77"/>
                      <a:pt x="80" y="77"/>
                    </a:cubicBezTo>
                    <a:cubicBezTo>
                      <a:pt x="80" y="77"/>
                      <a:pt x="79" y="77"/>
                      <a:pt x="79" y="77"/>
                    </a:cubicBezTo>
                    <a:cubicBezTo>
                      <a:pt x="79" y="77"/>
                      <a:pt x="78" y="77"/>
                      <a:pt x="78" y="77"/>
                    </a:cubicBezTo>
                    <a:cubicBezTo>
                      <a:pt x="78" y="77"/>
                      <a:pt x="78" y="77"/>
                      <a:pt x="78" y="77"/>
                    </a:cubicBezTo>
                    <a:cubicBezTo>
                      <a:pt x="79" y="76"/>
                      <a:pt x="81" y="77"/>
                      <a:pt x="81" y="77"/>
                    </a:cubicBezTo>
                    <a:close/>
                    <a:moveTo>
                      <a:pt x="71" y="77"/>
                    </a:move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8"/>
                      <a:pt x="71" y="77"/>
                      <a:pt x="71" y="77"/>
                    </a:cubicBezTo>
                    <a:close/>
                    <a:moveTo>
                      <a:pt x="74" y="77"/>
                    </a:moveTo>
                    <a:cubicBezTo>
                      <a:pt x="74" y="78"/>
                      <a:pt x="74" y="78"/>
                      <a:pt x="74" y="78"/>
                    </a:cubicBezTo>
                    <a:cubicBezTo>
                      <a:pt x="74" y="78"/>
                      <a:pt x="73" y="78"/>
                      <a:pt x="73" y="78"/>
                    </a:cubicBezTo>
                    <a:cubicBezTo>
                      <a:pt x="73" y="78"/>
                      <a:pt x="73" y="78"/>
                      <a:pt x="73" y="78"/>
                    </a:cubicBezTo>
                    <a:cubicBezTo>
                      <a:pt x="73" y="77"/>
                      <a:pt x="73" y="77"/>
                      <a:pt x="73" y="77"/>
                    </a:cubicBezTo>
                    <a:cubicBezTo>
                      <a:pt x="73" y="77"/>
                      <a:pt x="73" y="77"/>
                      <a:pt x="73" y="77"/>
                    </a:cubicBezTo>
                    <a:cubicBezTo>
                      <a:pt x="73" y="77"/>
                      <a:pt x="74" y="77"/>
                      <a:pt x="74" y="77"/>
                    </a:cubicBezTo>
                    <a:close/>
                    <a:moveTo>
                      <a:pt x="67" y="78"/>
                    </a:moveTo>
                    <a:cubicBezTo>
                      <a:pt x="67" y="78"/>
                      <a:pt x="67" y="78"/>
                      <a:pt x="67" y="78"/>
                    </a:cubicBezTo>
                    <a:cubicBezTo>
                      <a:pt x="67" y="78"/>
                      <a:pt x="67" y="78"/>
                      <a:pt x="67" y="78"/>
                    </a:cubicBezTo>
                    <a:cubicBezTo>
                      <a:pt x="67" y="78"/>
                      <a:pt x="67" y="77"/>
                      <a:pt x="67" y="77"/>
                    </a:cubicBezTo>
                    <a:cubicBezTo>
                      <a:pt x="67" y="77"/>
                      <a:pt x="67" y="77"/>
                      <a:pt x="67" y="77"/>
                    </a:cubicBezTo>
                    <a:cubicBezTo>
                      <a:pt x="68" y="77"/>
                      <a:pt x="69" y="77"/>
                      <a:pt x="70" y="78"/>
                    </a:cubicBezTo>
                    <a:cubicBezTo>
                      <a:pt x="70" y="78"/>
                      <a:pt x="70" y="78"/>
                      <a:pt x="71" y="78"/>
                    </a:cubicBezTo>
                    <a:cubicBezTo>
                      <a:pt x="70" y="78"/>
                      <a:pt x="70" y="78"/>
                      <a:pt x="70" y="78"/>
                    </a:cubicBezTo>
                    <a:cubicBezTo>
                      <a:pt x="70" y="78"/>
                      <a:pt x="69" y="78"/>
                      <a:pt x="69" y="78"/>
                    </a:cubicBezTo>
                    <a:cubicBezTo>
                      <a:pt x="69" y="78"/>
                      <a:pt x="68" y="77"/>
                      <a:pt x="67" y="78"/>
                    </a:cubicBezTo>
                    <a:close/>
                    <a:moveTo>
                      <a:pt x="72" y="78"/>
                    </a:moveTo>
                    <a:cubicBezTo>
                      <a:pt x="72" y="78"/>
                      <a:pt x="72" y="78"/>
                      <a:pt x="71" y="78"/>
                    </a:cubicBezTo>
                    <a:cubicBezTo>
                      <a:pt x="71" y="78"/>
                      <a:pt x="72" y="78"/>
                      <a:pt x="72" y="78"/>
                    </a:cubicBezTo>
                    <a:cubicBezTo>
                      <a:pt x="72" y="78"/>
                      <a:pt x="72" y="78"/>
                      <a:pt x="72" y="78"/>
                    </a:cubicBezTo>
                    <a:cubicBezTo>
                      <a:pt x="73" y="78"/>
                      <a:pt x="73" y="78"/>
                      <a:pt x="73" y="78"/>
                    </a:cubicBezTo>
                    <a:cubicBezTo>
                      <a:pt x="73" y="78"/>
                      <a:pt x="73" y="78"/>
                      <a:pt x="73" y="78"/>
                    </a:cubicBezTo>
                    <a:cubicBezTo>
                      <a:pt x="73" y="78"/>
                      <a:pt x="73" y="78"/>
                      <a:pt x="73" y="78"/>
                    </a:cubicBezTo>
                    <a:cubicBezTo>
                      <a:pt x="73" y="78"/>
                      <a:pt x="73" y="78"/>
                      <a:pt x="73" y="78"/>
                    </a:cubicBezTo>
                    <a:cubicBezTo>
                      <a:pt x="73" y="78"/>
                      <a:pt x="74" y="78"/>
                      <a:pt x="74" y="78"/>
                    </a:cubicBezTo>
                    <a:cubicBezTo>
                      <a:pt x="74" y="78"/>
                      <a:pt x="74" y="78"/>
                      <a:pt x="74" y="78"/>
                    </a:cubicBezTo>
                    <a:cubicBezTo>
                      <a:pt x="74" y="78"/>
                      <a:pt x="74" y="78"/>
                      <a:pt x="74" y="78"/>
                    </a:cubicBezTo>
                    <a:cubicBezTo>
                      <a:pt x="74" y="78"/>
                      <a:pt x="74" y="78"/>
                      <a:pt x="75" y="78"/>
                    </a:cubicBezTo>
                    <a:cubicBezTo>
                      <a:pt x="75" y="78"/>
                      <a:pt x="75" y="78"/>
                      <a:pt x="75" y="78"/>
                    </a:cubicBezTo>
                    <a:cubicBezTo>
                      <a:pt x="75" y="78"/>
                      <a:pt x="75" y="78"/>
                      <a:pt x="76" y="78"/>
                    </a:cubicBezTo>
                    <a:cubicBezTo>
                      <a:pt x="75" y="79"/>
                      <a:pt x="74" y="78"/>
                      <a:pt x="73" y="78"/>
                    </a:cubicBezTo>
                    <a:lnTo>
                      <a:pt x="72" y="78"/>
                    </a:lnTo>
                    <a:close/>
                    <a:moveTo>
                      <a:pt x="76" y="78"/>
                    </a:moveTo>
                    <a:cubicBezTo>
                      <a:pt x="76" y="78"/>
                      <a:pt x="76" y="78"/>
                      <a:pt x="76" y="78"/>
                    </a:cubicBezTo>
                    <a:cubicBezTo>
                      <a:pt x="76" y="79"/>
                      <a:pt x="76" y="78"/>
                      <a:pt x="76" y="78"/>
                    </a:cubicBezTo>
                    <a:cubicBezTo>
                      <a:pt x="76" y="78"/>
                      <a:pt x="76" y="78"/>
                      <a:pt x="76" y="78"/>
                    </a:cubicBezTo>
                    <a:close/>
                    <a:moveTo>
                      <a:pt x="77" y="79"/>
                    </a:moveTo>
                    <a:cubicBezTo>
                      <a:pt x="77" y="78"/>
                      <a:pt x="78" y="78"/>
                      <a:pt x="78" y="78"/>
                    </a:cubicBezTo>
                    <a:cubicBezTo>
                      <a:pt x="78" y="79"/>
                      <a:pt x="77" y="79"/>
                      <a:pt x="77" y="79"/>
                    </a:cubicBezTo>
                    <a:close/>
                    <a:moveTo>
                      <a:pt x="79" y="79"/>
                    </a:moveTo>
                    <a:cubicBezTo>
                      <a:pt x="79" y="78"/>
                      <a:pt x="80" y="79"/>
                      <a:pt x="80" y="79"/>
                    </a:cubicBezTo>
                    <a:cubicBezTo>
                      <a:pt x="80" y="79"/>
                      <a:pt x="79" y="79"/>
                      <a:pt x="79" y="79"/>
                    </a:cubicBezTo>
                    <a:close/>
                    <a:moveTo>
                      <a:pt x="82" y="79"/>
                    </a:moveTo>
                    <a:cubicBezTo>
                      <a:pt x="83" y="79"/>
                      <a:pt x="83" y="79"/>
                      <a:pt x="83" y="79"/>
                    </a:cubicBezTo>
                    <a:cubicBezTo>
                      <a:pt x="83" y="79"/>
                      <a:pt x="83" y="79"/>
                      <a:pt x="82" y="79"/>
                    </a:cubicBezTo>
                    <a:close/>
                    <a:moveTo>
                      <a:pt x="247" y="79"/>
                    </a:moveTo>
                    <a:cubicBezTo>
                      <a:pt x="247" y="79"/>
                      <a:pt x="247" y="79"/>
                      <a:pt x="247" y="79"/>
                    </a:cubicBezTo>
                    <a:cubicBezTo>
                      <a:pt x="247" y="79"/>
                      <a:pt x="247" y="80"/>
                      <a:pt x="247" y="80"/>
                    </a:cubicBezTo>
                    <a:cubicBezTo>
                      <a:pt x="247" y="80"/>
                      <a:pt x="247" y="80"/>
                      <a:pt x="247" y="80"/>
                    </a:cubicBezTo>
                    <a:cubicBezTo>
                      <a:pt x="246" y="80"/>
                      <a:pt x="246" y="80"/>
                      <a:pt x="246" y="80"/>
                    </a:cubicBezTo>
                    <a:cubicBezTo>
                      <a:pt x="246" y="80"/>
                      <a:pt x="246" y="80"/>
                      <a:pt x="246" y="80"/>
                    </a:cubicBezTo>
                    <a:cubicBezTo>
                      <a:pt x="246" y="80"/>
                      <a:pt x="246" y="79"/>
                      <a:pt x="246" y="79"/>
                    </a:cubicBezTo>
                    <a:cubicBezTo>
                      <a:pt x="246" y="79"/>
                      <a:pt x="247" y="79"/>
                      <a:pt x="247" y="79"/>
                    </a:cubicBezTo>
                    <a:close/>
                    <a:moveTo>
                      <a:pt x="74" y="80"/>
                    </a:moveTo>
                    <a:cubicBezTo>
                      <a:pt x="74" y="80"/>
                      <a:pt x="74" y="80"/>
                      <a:pt x="74" y="80"/>
                    </a:cubicBezTo>
                    <a:cubicBezTo>
                      <a:pt x="74" y="79"/>
                      <a:pt x="74" y="79"/>
                      <a:pt x="74" y="80"/>
                    </a:cubicBezTo>
                    <a:close/>
                    <a:moveTo>
                      <a:pt x="72" y="80"/>
                    </a:moveTo>
                    <a:cubicBezTo>
                      <a:pt x="72" y="80"/>
                      <a:pt x="71" y="80"/>
                      <a:pt x="71" y="80"/>
                    </a:cubicBezTo>
                    <a:cubicBezTo>
                      <a:pt x="72" y="79"/>
                      <a:pt x="72" y="80"/>
                      <a:pt x="73" y="80"/>
                    </a:cubicBezTo>
                    <a:cubicBezTo>
                      <a:pt x="73" y="80"/>
                      <a:pt x="72" y="80"/>
                      <a:pt x="72" y="80"/>
                    </a:cubicBezTo>
                    <a:cubicBezTo>
                      <a:pt x="72" y="80"/>
                      <a:pt x="72" y="80"/>
                      <a:pt x="72" y="80"/>
                    </a:cubicBezTo>
                    <a:cubicBezTo>
                      <a:pt x="72" y="80"/>
                      <a:pt x="72" y="80"/>
                      <a:pt x="72" y="80"/>
                    </a:cubicBezTo>
                    <a:cubicBezTo>
                      <a:pt x="72" y="80"/>
                      <a:pt x="72" y="80"/>
                      <a:pt x="71" y="80"/>
                    </a:cubicBezTo>
                    <a:cubicBezTo>
                      <a:pt x="71" y="80"/>
                      <a:pt x="71" y="80"/>
                      <a:pt x="72" y="80"/>
                    </a:cubicBezTo>
                    <a:close/>
                    <a:moveTo>
                      <a:pt x="69" y="80"/>
                    </a:moveTo>
                    <a:cubicBezTo>
                      <a:pt x="69" y="80"/>
                      <a:pt x="69" y="80"/>
                      <a:pt x="69" y="80"/>
                    </a:cubicBezTo>
                    <a:cubicBezTo>
                      <a:pt x="70" y="80"/>
                      <a:pt x="69" y="80"/>
                      <a:pt x="69" y="80"/>
                    </a:cubicBezTo>
                    <a:cubicBezTo>
                      <a:pt x="69" y="80"/>
                      <a:pt x="69" y="80"/>
                      <a:pt x="69" y="80"/>
                    </a:cubicBezTo>
                    <a:cubicBezTo>
                      <a:pt x="69" y="80"/>
                      <a:pt x="69" y="80"/>
                      <a:pt x="69" y="80"/>
                    </a:cubicBezTo>
                    <a:close/>
                    <a:moveTo>
                      <a:pt x="66" y="80"/>
                    </a:moveTo>
                    <a:cubicBezTo>
                      <a:pt x="66" y="80"/>
                      <a:pt x="66" y="80"/>
                      <a:pt x="67" y="80"/>
                    </a:cubicBezTo>
                    <a:cubicBezTo>
                      <a:pt x="67" y="80"/>
                      <a:pt x="67" y="80"/>
                      <a:pt x="67" y="80"/>
                    </a:cubicBezTo>
                    <a:cubicBezTo>
                      <a:pt x="67" y="80"/>
                      <a:pt x="66" y="80"/>
                      <a:pt x="66" y="80"/>
                    </a:cubicBezTo>
                    <a:cubicBezTo>
                      <a:pt x="67" y="80"/>
                      <a:pt x="67" y="80"/>
                      <a:pt x="67" y="80"/>
                    </a:cubicBezTo>
                    <a:cubicBezTo>
                      <a:pt x="66" y="81"/>
                      <a:pt x="68" y="81"/>
                      <a:pt x="68" y="81"/>
                    </a:cubicBezTo>
                    <a:cubicBezTo>
                      <a:pt x="68" y="81"/>
                      <a:pt x="68" y="81"/>
                      <a:pt x="67" y="81"/>
                    </a:cubicBezTo>
                    <a:cubicBezTo>
                      <a:pt x="67" y="81"/>
                      <a:pt x="67" y="81"/>
                      <a:pt x="67" y="80"/>
                    </a:cubicBezTo>
                    <a:cubicBezTo>
                      <a:pt x="67" y="80"/>
                      <a:pt x="67"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lose/>
                    <a:moveTo>
                      <a:pt x="54" y="81"/>
                    </a:moveTo>
                    <a:cubicBezTo>
                      <a:pt x="54" y="81"/>
                      <a:pt x="54" y="81"/>
                      <a:pt x="54" y="81"/>
                    </a:cubicBezTo>
                    <a:cubicBezTo>
                      <a:pt x="54" y="81"/>
                      <a:pt x="54" y="81"/>
                      <a:pt x="54" y="81"/>
                    </a:cubicBezTo>
                    <a:cubicBezTo>
                      <a:pt x="54" y="81"/>
                      <a:pt x="54" y="81"/>
                      <a:pt x="54" y="81"/>
                    </a:cubicBezTo>
                    <a:cubicBezTo>
                      <a:pt x="54" y="81"/>
                      <a:pt x="54" y="81"/>
                      <a:pt x="54" y="81"/>
                    </a:cubicBezTo>
                    <a:close/>
                    <a:moveTo>
                      <a:pt x="64" y="80"/>
                    </a:moveTo>
                    <a:cubicBezTo>
                      <a:pt x="65" y="80"/>
                      <a:pt x="64" y="80"/>
                      <a:pt x="64" y="80"/>
                    </a:cubicBezTo>
                    <a:cubicBezTo>
                      <a:pt x="64" y="80"/>
                      <a:pt x="64" y="80"/>
                      <a:pt x="64" y="80"/>
                    </a:cubicBezTo>
                    <a:cubicBezTo>
                      <a:pt x="64" y="80"/>
                      <a:pt x="64" y="80"/>
                      <a:pt x="64" y="80"/>
                    </a:cubicBezTo>
                    <a:cubicBezTo>
                      <a:pt x="64" y="80"/>
                      <a:pt x="64" y="80"/>
                      <a:pt x="64" y="80"/>
                    </a:cubicBezTo>
                    <a:cubicBezTo>
                      <a:pt x="64"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1"/>
                      <a:pt x="65" y="80"/>
                      <a:pt x="65" y="81"/>
                    </a:cubicBezTo>
                    <a:cubicBezTo>
                      <a:pt x="65" y="80"/>
                      <a:pt x="65" y="81"/>
                      <a:pt x="64" y="80"/>
                    </a:cubicBezTo>
                    <a:close/>
                    <a:moveTo>
                      <a:pt x="50" y="81"/>
                    </a:moveTo>
                    <a:cubicBezTo>
                      <a:pt x="50" y="81"/>
                      <a:pt x="50" y="81"/>
                      <a:pt x="50" y="81"/>
                    </a:cubicBezTo>
                    <a:cubicBezTo>
                      <a:pt x="50" y="81"/>
                      <a:pt x="50" y="81"/>
                      <a:pt x="51" y="81"/>
                    </a:cubicBezTo>
                    <a:cubicBezTo>
                      <a:pt x="50" y="81"/>
                      <a:pt x="50" y="81"/>
                      <a:pt x="50" y="81"/>
                    </a:cubicBezTo>
                    <a:cubicBezTo>
                      <a:pt x="50" y="80"/>
                      <a:pt x="50" y="81"/>
                      <a:pt x="50" y="81"/>
                    </a:cubicBezTo>
                    <a:close/>
                    <a:moveTo>
                      <a:pt x="47" y="81"/>
                    </a:moveTo>
                    <a:cubicBezTo>
                      <a:pt x="46" y="81"/>
                      <a:pt x="46" y="80"/>
                      <a:pt x="46" y="80"/>
                    </a:cubicBezTo>
                    <a:cubicBezTo>
                      <a:pt x="46" y="80"/>
                      <a:pt x="47" y="81"/>
                      <a:pt x="47" y="80"/>
                    </a:cubicBezTo>
                    <a:cubicBezTo>
                      <a:pt x="47" y="80"/>
                      <a:pt x="47" y="80"/>
                      <a:pt x="47" y="81"/>
                    </a:cubicBezTo>
                    <a:close/>
                    <a:moveTo>
                      <a:pt x="56" y="80"/>
                    </a:moveTo>
                    <a:cubicBezTo>
                      <a:pt x="56" y="80"/>
                      <a:pt x="56" y="80"/>
                      <a:pt x="56" y="80"/>
                    </a:cubicBezTo>
                    <a:cubicBezTo>
                      <a:pt x="56" y="80"/>
                      <a:pt x="56" y="80"/>
                      <a:pt x="55" y="80"/>
                    </a:cubicBezTo>
                    <a:cubicBezTo>
                      <a:pt x="55" y="80"/>
                      <a:pt x="55" y="80"/>
                      <a:pt x="55" y="80"/>
                    </a:cubicBezTo>
                    <a:cubicBezTo>
                      <a:pt x="55" y="80"/>
                      <a:pt x="56" y="80"/>
                      <a:pt x="56" y="80"/>
                    </a:cubicBezTo>
                    <a:close/>
                    <a:moveTo>
                      <a:pt x="54" y="80"/>
                    </a:moveTo>
                    <a:cubicBezTo>
                      <a:pt x="54" y="80"/>
                      <a:pt x="54" y="80"/>
                      <a:pt x="54" y="80"/>
                    </a:cubicBezTo>
                    <a:cubicBezTo>
                      <a:pt x="55" y="80"/>
                      <a:pt x="55" y="80"/>
                      <a:pt x="55" y="80"/>
                    </a:cubicBezTo>
                    <a:cubicBezTo>
                      <a:pt x="55" y="80"/>
                      <a:pt x="54" y="80"/>
                      <a:pt x="53" y="80"/>
                    </a:cubicBezTo>
                    <a:cubicBezTo>
                      <a:pt x="54" y="80"/>
                      <a:pt x="54" y="80"/>
                      <a:pt x="54" y="80"/>
                    </a:cubicBezTo>
                    <a:cubicBezTo>
                      <a:pt x="54" y="80"/>
                      <a:pt x="54" y="80"/>
                      <a:pt x="54" y="80"/>
                    </a:cubicBezTo>
                    <a:cubicBezTo>
                      <a:pt x="54" y="80"/>
                      <a:pt x="54" y="80"/>
                      <a:pt x="54" y="80"/>
                    </a:cubicBezTo>
                    <a:close/>
                    <a:moveTo>
                      <a:pt x="54" y="80"/>
                    </a:moveTo>
                    <a:cubicBezTo>
                      <a:pt x="54" y="80"/>
                      <a:pt x="54" y="80"/>
                      <a:pt x="54" y="80"/>
                    </a:cubicBezTo>
                    <a:cubicBezTo>
                      <a:pt x="54" y="80"/>
                      <a:pt x="54" y="80"/>
                      <a:pt x="54" y="80"/>
                    </a:cubicBezTo>
                    <a:cubicBezTo>
                      <a:pt x="54" y="80"/>
                      <a:pt x="54" y="80"/>
                      <a:pt x="54" y="80"/>
                    </a:cubicBezTo>
                    <a:cubicBezTo>
                      <a:pt x="54" y="80"/>
                      <a:pt x="54" y="80"/>
                      <a:pt x="54" y="80"/>
                    </a:cubicBezTo>
                    <a:close/>
                    <a:moveTo>
                      <a:pt x="51" y="80"/>
                    </a:move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3" y="80"/>
                      <a:pt x="53" y="80"/>
                    </a:cubicBezTo>
                    <a:cubicBezTo>
                      <a:pt x="53" y="80"/>
                      <a:pt x="53" y="80"/>
                      <a:pt x="53" y="80"/>
                    </a:cubicBezTo>
                    <a:cubicBezTo>
                      <a:pt x="53" y="80"/>
                      <a:pt x="52" y="80"/>
                      <a:pt x="52" y="80"/>
                    </a:cubicBezTo>
                    <a:cubicBezTo>
                      <a:pt x="52" y="80"/>
                      <a:pt x="52" y="80"/>
                      <a:pt x="52" y="80"/>
                    </a:cubicBezTo>
                    <a:cubicBezTo>
                      <a:pt x="52" y="80"/>
                      <a:pt x="52" y="80"/>
                      <a:pt x="52" y="80"/>
                    </a:cubicBezTo>
                    <a:cubicBezTo>
                      <a:pt x="52" y="80"/>
                      <a:pt x="52" y="80"/>
                      <a:pt x="51" y="80"/>
                    </a:cubicBezTo>
                    <a:close/>
                    <a:moveTo>
                      <a:pt x="42" y="81"/>
                    </a:moveTo>
                    <a:cubicBezTo>
                      <a:pt x="42" y="81"/>
                      <a:pt x="42" y="81"/>
                      <a:pt x="42" y="81"/>
                    </a:cubicBezTo>
                    <a:cubicBezTo>
                      <a:pt x="42" y="81"/>
                      <a:pt x="42" y="81"/>
                      <a:pt x="42" y="81"/>
                    </a:cubicBezTo>
                    <a:cubicBezTo>
                      <a:pt x="42" y="81"/>
                      <a:pt x="42" y="81"/>
                      <a:pt x="42" y="81"/>
                    </a:cubicBezTo>
                    <a:cubicBezTo>
                      <a:pt x="43" y="81"/>
                      <a:pt x="43" y="81"/>
                      <a:pt x="43" y="81"/>
                    </a:cubicBezTo>
                    <a:cubicBezTo>
                      <a:pt x="43" y="81"/>
                      <a:pt x="43" y="81"/>
                      <a:pt x="43" y="81"/>
                    </a:cubicBezTo>
                    <a:cubicBezTo>
                      <a:pt x="43" y="81"/>
                      <a:pt x="43" y="81"/>
                      <a:pt x="43" y="81"/>
                    </a:cubicBezTo>
                    <a:cubicBezTo>
                      <a:pt x="43" y="80"/>
                      <a:pt x="43" y="80"/>
                      <a:pt x="43" y="80"/>
                    </a:cubicBezTo>
                    <a:cubicBezTo>
                      <a:pt x="43" y="80"/>
                      <a:pt x="43" y="80"/>
                      <a:pt x="43" y="80"/>
                    </a:cubicBezTo>
                    <a:cubicBezTo>
                      <a:pt x="43" y="80"/>
                      <a:pt x="43"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3" y="80"/>
                      <a:pt x="43" y="80"/>
                    </a:cubicBezTo>
                    <a:cubicBezTo>
                      <a:pt x="43" y="80"/>
                      <a:pt x="43" y="80"/>
                      <a:pt x="43" y="80"/>
                    </a:cubicBezTo>
                    <a:cubicBezTo>
                      <a:pt x="43" y="80"/>
                      <a:pt x="43" y="80"/>
                      <a:pt x="43" y="80"/>
                    </a:cubicBezTo>
                    <a:cubicBezTo>
                      <a:pt x="43" y="80"/>
                      <a:pt x="43" y="80"/>
                      <a:pt x="43" y="80"/>
                    </a:cubicBezTo>
                    <a:cubicBezTo>
                      <a:pt x="44" y="81"/>
                      <a:pt x="44" y="80"/>
                      <a:pt x="44" y="81"/>
                    </a:cubicBezTo>
                    <a:cubicBezTo>
                      <a:pt x="44" y="81"/>
                      <a:pt x="44" y="80"/>
                      <a:pt x="44" y="80"/>
                    </a:cubicBezTo>
                    <a:cubicBezTo>
                      <a:pt x="44" y="80"/>
                      <a:pt x="45" y="80"/>
                      <a:pt x="45" y="80"/>
                    </a:cubicBezTo>
                    <a:cubicBezTo>
                      <a:pt x="45" y="81"/>
                      <a:pt x="45" y="81"/>
                      <a:pt x="45" y="81"/>
                    </a:cubicBezTo>
                    <a:cubicBezTo>
                      <a:pt x="45" y="81"/>
                      <a:pt x="45" y="81"/>
                      <a:pt x="45" y="81"/>
                    </a:cubicBezTo>
                    <a:cubicBezTo>
                      <a:pt x="44" y="81"/>
                      <a:pt x="44" y="81"/>
                      <a:pt x="43" y="81"/>
                    </a:cubicBezTo>
                    <a:cubicBezTo>
                      <a:pt x="43" y="81"/>
                      <a:pt x="43" y="81"/>
                      <a:pt x="43" y="81"/>
                    </a:cubicBezTo>
                    <a:cubicBezTo>
                      <a:pt x="43" y="81"/>
                      <a:pt x="43" y="81"/>
                      <a:pt x="43" y="81"/>
                    </a:cubicBezTo>
                    <a:cubicBezTo>
                      <a:pt x="43" y="81"/>
                      <a:pt x="43" y="81"/>
                      <a:pt x="42" y="81"/>
                    </a:cubicBezTo>
                    <a:cubicBezTo>
                      <a:pt x="42" y="81"/>
                      <a:pt x="42" y="81"/>
                      <a:pt x="42" y="81"/>
                    </a:cubicBezTo>
                    <a:cubicBezTo>
                      <a:pt x="42" y="81"/>
                      <a:pt x="42" y="81"/>
                      <a:pt x="42" y="81"/>
                    </a:cubicBezTo>
                    <a:close/>
                    <a:moveTo>
                      <a:pt x="42" y="81"/>
                    </a:move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lose/>
                    <a:moveTo>
                      <a:pt x="41" y="81"/>
                    </a:moveTo>
                    <a:cubicBezTo>
                      <a:pt x="41" y="81"/>
                      <a:pt x="41" y="81"/>
                      <a:pt x="41" y="81"/>
                    </a:cubicBezTo>
                    <a:cubicBezTo>
                      <a:pt x="41" y="81"/>
                      <a:pt x="41" y="81"/>
                      <a:pt x="41" y="81"/>
                    </a:cubicBezTo>
                    <a:close/>
                    <a:moveTo>
                      <a:pt x="54" y="81"/>
                    </a:moveTo>
                    <a:cubicBezTo>
                      <a:pt x="55" y="81"/>
                      <a:pt x="55" y="81"/>
                      <a:pt x="55" y="81"/>
                    </a:cubicBezTo>
                    <a:cubicBezTo>
                      <a:pt x="55" y="81"/>
                      <a:pt x="55" y="81"/>
                      <a:pt x="54" y="81"/>
                    </a:cubicBezTo>
                    <a:close/>
                    <a:moveTo>
                      <a:pt x="57" y="81"/>
                    </a:move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2"/>
                      <a:pt x="57" y="82"/>
                      <a:pt x="57" y="82"/>
                    </a:cubicBezTo>
                    <a:cubicBezTo>
                      <a:pt x="57" y="82"/>
                      <a:pt x="57" y="82"/>
                      <a:pt x="57" y="82"/>
                    </a:cubicBezTo>
                    <a:cubicBezTo>
                      <a:pt x="57" y="82"/>
                      <a:pt x="57" y="82"/>
                      <a:pt x="57" y="82"/>
                    </a:cubicBezTo>
                    <a:cubicBezTo>
                      <a:pt x="57" y="82"/>
                      <a:pt x="57" y="82"/>
                      <a:pt x="57" y="82"/>
                    </a:cubicBezTo>
                    <a:lnTo>
                      <a:pt x="57" y="81"/>
                    </a:lnTo>
                    <a:close/>
                    <a:moveTo>
                      <a:pt x="56" y="81"/>
                    </a:moveTo>
                    <a:cubicBezTo>
                      <a:pt x="56" y="82"/>
                      <a:pt x="56" y="82"/>
                      <a:pt x="56" y="82"/>
                    </a:cubicBezTo>
                    <a:cubicBezTo>
                      <a:pt x="56" y="82"/>
                      <a:pt x="56" y="82"/>
                      <a:pt x="56" y="82"/>
                    </a:cubicBezTo>
                    <a:cubicBezTo>
                      <a:pt x="56" y="82"/>
                      <a:pt x="56" y="82"/>
                      <a:pt x="56" y="81"/>
                    </a:cubicBezTo>
                    <a:close/>
                    <a:moveTo>
                      <a:pt x="36" y="81"/>
                    </a:moveTo>
                    <a:cubicBezTo>
                      <a:pt x="36" y="81"/>
                      <a:pt x="36" y="81"/>
                      <a:pt x="36" y="81"/>
                    </a:cubicBezTo>
                    <a:cubicBezTo>
                      <a:pt x="36" y="81"/>
                      <a:pt x="36" y="81"/>
                      <a:pt x="36" y="81"/>
                    </a:cubicBezTo>
                    <a:cubicBezTo>
                      <a:pt x="36" y="81"/>
                      <a:pt x="36" y="81"/>
                      <a:pt x="36" y="81"/>
                    </a:cubicBezTo>
                    <a:cubicBezTo>
                      <a:pt x="36" y="82"/>
                      <a:pt x="36" y="82"/>
                      <a:pt x="36" y="81"/>
                    </a:cubicBezTo>
                    <a:close/>
                    <a:moveTo>
                      <a:pt x="44" y="82"/>
                    </a:moveTo>
                    <a:cubicBezTo>
                      <a:pt x="44" y="82"/>
                      <a:pt x="44" y="82"/>
                      <a:pt x="45" y="82"/>
                    </a:cubicBezTo>
                    <a:cubicBezTo>
                      <a:pt x="45" y="82"/>
                      <a:pt x="44" y="82"/>
                      <a:pt x="44" y="82"/>
                    </a:cubicBezTo>
                    <a:cubicBezTo>
                      <a:pt x="44" y="82"/>
                      <a:pt x="44" y="82"/>
                      <a:pt x="44" y="82"/>
                    </a:cubicBezTo>
                    <a:close/>
                    <a:moveTo>
                      <a:pt x="46" y="82"/>
                    </a:moveTo>
                    <a:cubicBezTo>
                      <a:pt x="46" y="82"/>
                      <a:pt x="47" y="82"/>
                      <a:pt x="47" y="82"/>
                    </a:cubicBezTo>
                    <a:cubicBezTo>
                      <a:pt x="47" y="82"/>
                      <a:pt x="47" y="82"/>
                      <a:pt x="47" y="82"/>
                    </a:cubicBezTo>
                    <a:cubicBezTo>
                      <a:pt x="47" y="82"/>
                      <a:pt x="47" y="82"/>
                      <a:pt x="46" y="82"/>
                    </a:cubicBezTo>
                    <a:cubicBezTo>
                      <a:pt x="46" y="82"/>
                      <a:pt x="46" y="82"/>
                      <a:pt x="46" y="82"/>
                    </a:cubicBezTo>
                    <a:close/>
                    <a:moveTo>
                      <a:pt x="33" y="82"/>
                    </a:moveTo>
                    <a:cubicBezTo>
                      <a:pt x="33" y="82"/>
                      <a:pt x="33" y="82"/>
                      <a:pt x="33" y="82"/>
                    </a:cubicBezTo>
                    <a:cubicBezTo>
                      <a:pt x="32" y="82"/>
                      <a:pt x="32" y="82"/>
                      <a:pt x="31" y="82"/>
                    </a:cubicBezTo>
                    <a:cubicBezTo>
                      <a:pt x="31" y="82"/>
                      <a:pt x="31" y="82"/>
                      <a:pt x="31" y="82"/>
                    </a:cubicBezTo>
                    <a:cubicBezTo>
                      <a:pt x="31" y="82"/>
                      <a:pt x="31" y="82"/>
                      <a:pt x="31" y="82"/>
                    </a:cubicBezTo>
                    <a:cubicBezTo>
                      <a:pt x="32" y="82"/>
                      <a:pt x="33" y="82"/>
                      <a:pt x="34" y="82"/>
                    </a:cubicBezTo>
                    <a:cubicBezTo>
                      <a:pt x="34" y="82"/>
                      <a:pt x="33" y="82"/>
                      <a:pt x="33" y="82"/>
                    </a:cubicBezTo>
                    <a:cubicBezTo>
                      <a:pt x="33" y="82"/>
                      <a:pt x="33" y="82"/>
                      <a:pt x="33" y="82"/>
                    </a:cubicBezTo>
                    <a:cubicBezTo>
                      <a:pt x="33" y="82"/>
                      <a:pt x="33" y="82"/>
                      <a:pt x="33" y="82"/>
                    </a:cubicBezTo>
                    <a:close/>
                    <a:moveTo>
                      <a:pt x="36" y="82"/>
                    </a:moveTo>
                    <a:cubicBezTo>
                      <a:pt x="37" y="82"/>
                      <a:pt x="38" y="82"/>
                      <a:pt x="38" y="82"/>
                    </a:cubicBezTo>
                    <a:cubicBezTo>
                      <a:pt x="38" y="82"/>
                      <a:pt x="38" y="82"/>
                      <a:pt x="38" y="82"/>
                    </a:cubicBezTo>
                    <a:cubicBezTo>
                      <a:pt x="38" y="82"/>
                      <a:pt x="37" y="82"/>
                      <a:pt x="37" y="82"/>
                    </a:cubicBezTo>
                    <a:cubicBezTo>
                      <a:pt x="37" y="82"/>
                      <a:pt x="37" y="82"/>
                      <a:pt x="37" y="82"/>
                    </a:cubicBezTo>
                    <a:cubicBezTo>
                      <a:pt x="37" y="82"/>
                      <a:pt x="37" y="82"/>
                      <a:pt x="37" y="82"/>
                    </a:cubicBezTo>
                    <a:cubicBezTo>
                      <a:pt x="37" y="82"/>
                      <a:pt x="37" y="82"/>
                      <a:pt x="36" y="82"/>
                    </a:cubicBezTo>
                    <a:close/>
                    <a:moveTo>
                      <a:pt x="92" y="83"/>
                    </a:moveTo>
                    <a:cubicBezTo>
                      <a:pt x="91" y="83"/>
                      <a:pt x="91" y="82"/>
                      <a:pt x="92" y="83"/>
                    </a:cubicBezTo>
                    <a:close/>
                    <a:moveTo>
                      <a:pt x="35" y="84"/>
                    </a:moveTo>
                    <a:cubicBezTo>
                      <a:pt x="34" y="84"/>
                      <a:pt x="32" y="84"/>
                      <a:pt x="31" y="83"/>
                    </a:cubicBezTo>
                    <a:cubicBezTo>
                      <a:pt x="31" y="83"/>
                      <a:pt x="31" y="83"/>
                      <a:pt x="31" y="83"/>
                    </a:cubicBezTo>
                    <a:cubicBezTo>
                      <a:pt x="31" y="83"/>
                      <a:pt x="31" y="83"/>
                      <a:pt x="31" y="83"/>
                    </a:cubicBezTo>
                    <a:cubicBezTo>
                      <a:pt x="31" y="83"/>
                      <a:pt x="32" y="84"/>
                      <a:pt x="32" y="83"/>
                    </a:cubicBezTo>
                    <a:cubicBezTo>
                      <a:pt x="33" y="83"/>
                      <a:pt x="33" y="83"/>
                      <a:pt x="33" y="83"/>
                    </a:cubicBezTo>
                    <a:cubicBezTo>
                      <a:pt x="33" y="83"/>
                      <a:pt x="33" y="83"/>
                      <a:pt x="33" y="83"/>
                    </a:cubicBezTo>
                    <a:cubicBezTo>
                      <a:pt x="33" y="83"/>
                      <a:pt x="33" y="83"/>
                      <a:pt x="33" y="83"/>
                    </a:cubicBezTo>
                    <a:cubicBezTo>
                      <a:pt x="33" y="83"/>
                      <a:pt x="33" y="83"/>
                      <a:pt x="34" y="83"/>
                    </a:cubicBezTo>
                    <a:cubicBezTo>
                      <a:pt x="34" y="83"/>
                      <a:pt x="34" y="83"/>
                      <a:pt x="34" y="83"/>
                    </a:cubicBezTo>
                    <a:cubicBezTo>
                      <a:pt x="34" y="83"/>
                      <a:pt x="34" y="83"/>
                      <a:pt x="34" y="83"/>
                    </a:cubicBezTo>
                    <a:cubicBezTo>
                      <a:pt x="34" y="83"/>
                      <a:pt x="35" y="84"/>
                      <a:pt x="35" y="83"/>
                    </a:cubicBezTo>
                    <a:cubicBezTo>
                      <a:pt x="35" y="83"/>
                      <a:pt x="35" y="83"/>
                      <a:pt x="35" y="83"/>
                    </a:cubicBezTo>
                    <a:cubicBezTo>
                      <a:pt x="36" y="83"/>
                      <a:pt x="37" y="83"/>
                      <a:pt x="37" y="83"/>
                    </a:cubicBezTo>
                    <a:cubicBezTo>
                      <a:pt x="37" y="83"/>
                      <a:pt x="37" y="83"/>
                      <a:pt x="37" y="83"/>
                    </a:cubicBezTo>
                    <a:cubicBezTo>
                      <a:pt x="37" y="83"/>
                      <a:pt x="37" y="83"/>
                      <a:pt x="37" y="83"/>
                    </a:cubicBezTo>
                    <a:cubicBezTo>
                      <a:pt x="37" y="83"/>
                      <a:pt x="37" y="83"/>
                      <a:pt x="37" y="83"/>
                    </a:cubicBezTo>
                    <a:cubicBezTo>
                      <a:pt x="38" y="83"/>
                      <a:pt x="39" y="83"/>
                      <a:pt x="40" y="83"/>
                    </a:cubicBezTo>
                    <a:cubicBezTo>
                      <a:pt x="39" y="83"/>
                      <a:pt x="39" y="83"/>
                      <a:pt x="38" y="84"/>
                    </a:cubicBezTo>
                    <a:cubicBezTo>
                      <a:pt x="38" y="84"/>
                      <a:pt x="38" y="84"/>
                      <a:pt x="39" y="84"/>
                    </a:cubicBezTo>
                    <a:cubicBezTo>
                      <a:pt x="38" y="84"/>
                      <a:pt x="37" y="84"/>
                      <a:pt x="36" y="84"/>
                    </a:cubicBezTo>
                    <a:cubicBezTo>
                      <a:pt x="36" y="84"/>
                      <a:pt x="35" y="84"/>
                      <a:pt x="35" y="84"/>
                    </a:cubicBezTo>
                    <a:close/>
                    <a:moveTo>
                      <a:pt x="109" y="84"/>
                    </a:moveTo>
                    <a:cubicBezTo>
                      <a:pt x="109" y="84"/>
                      <a:pt x="109" y="84"/>
                      <a:pt x="109" y="84"/>
                    </a:cubicBezTo>
                    <a:cubicBezTo>
                      <a:pt x="109" y="84"/>
                      <a:pt x="109" y="84"/>
                      <a:pt x="109" y="84"/>
                    </a:cubicBezTo>
                    <a:close/>
                    <a:moveTo>
                      <a:pt x="45" y="84"/>
                    </a:moveTo>
                    <a:cubicBezTo>
                      <a:pt x="45" y="84"/>
                      <a:pt x="46" y="84"/>
                      <a:pt x="46" y="84"/>
                    </a:cubicBezTo>
                    <a:cubicBezTo>
                      <a:pt x="46" y="84"/>
                      <a:pt x="45" y="84"/>
                      <a:pt x="45" y="84"/>
                    </a:cubicBezTo>
                    <a:close/>
                    <a:moveTo>
                      <a:pt x="46" y="84"/>
                    </a:moveTo>
                    <a:cubicBezTo>
                      <a:pt x="47" y="84"/>
                      <a:pt x="47" y="84"/>
                      <a:pt x="47" y="84"/>
                    </a:cubicBezTo>
                    <a:cubicBezTo>
                      <a:pt x="47" y="85"/>
                      <a:pt x="46" y="84"/>
                      <a:pt x="46" y="84"/>
                    </a:cubicBezTo>
                    <a:close/>
                    <a:moveTo>
                      <a:pt x="51" y="85"/>
                    </a:moveTo>
                    <a:cubicBezTo>
                      <a:pt x="51" y="85"/>
                      <a:pt x="51" y="85"/>
                      <a:pt x="50" y="85"/>
                    </a:cubicBezTo>
                    <a:cubicBezTo>
                      <a:pt x="50" y="84"/>
                      <a:pt x="51" y="85"/>
                      <a:pt x="51" y="85"/>
                    </a:cubicBezTo>
                    <a:close/>
                    <a:moveTo>
                      <a:pt x="117" y="84"/>
                    </a:moveTo>
                    <a:cubicBezTo>
                      <a:pt x="117" y="84"/>
                      <a:pt x="118" y="84"/>
                      <a:pt x="118" y="84"/>
                    </a:cubicBezTo>
                    <a:cubicBezTo>
                      <a:pt x="118" y="85"/>
                      <a:pt x="118" y="85"/>
                      <a:pt x="117" y="85"/>
                    </a:cubicBezTo>
                    <a:cubicBezTo>
                      <a:pt x="118" y="84"/>
                      <a:pt x="117" y="84"/>
                      <a:pt x="117" y="84"/>
                    </a:cubicBezTo>
                    <a:close/>
                    <a:moveTo>
                      <a:pt x="22" y="85"/>
                    </a:move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lose/>
                    <a:moveTo>
                      <a:pt x="50" y="86"/>
                    </a:moveTo>
                    <a:cubicBezTo>
                      <a:pt x="50" y="86"/>
                      <a:pt x="50" y="86"/>
                      <a:pt x="50" y="86"/>
                    </a:cubicBezTo>
                    <a:cubicBezTo>
                      <a:pt x="50" y="86"/>
                      <a:pt x="50" y="86"/>
                      <a:pt x="50" y="86"/>
                    </a:cubicBezTo>
                    <a:cubicBezTo>
                      <a:pt x="50" y="86"/>
                      <a:pt x="50" y="86"/>
                      <a:pt x="50" y="86"/>
                    </a:cubicBezTo>
                    <a:cubicBezTo>
                      <a:pt x="50" y="86"/>
                      <a:pt x="50" y="86"/>
                      <a:pt x="50" y="86"/>
                    </a:cubicBezTo>
                    <a:close/>
                    <a:moveTo>
                      <a:pt x="42" y="85"/>
                    </a:moveTo>
                    <a:cubicBezTo>
                      <a:pt x="42" y="85"/>
                      <a:pt x="43" y="85"/>
                      <a:pt x="43" y="85"/>
                    </a:cubicBezTo>
                    <a:cubicBezTo>
                      <a:pt x="43" y="86"/>
                      <a:pt x="42" y="85"/>
                      <a:pt x="42" y="85"/>
                    </a:cubicBezTo>
                    <a:close/>
                    <a:moveTo>
                      <a:pt x="41" y="85"/>
                    </a:moveTo>
                    <a:cubicBezTo>
                      <a:pt x="41" y="85"/>
                      <a:pt x="41" y="85"/>
                      <a:pt x="41" y="85"/>
                    </a:cubicBezTo>
                    <a:cubicBezTo>
                      <a:pt x="41" y="85"/>
                      <a:pt x="41" y="85"/>
                      <a:pt x="41" y="85"/>
                    </a:cubicBezTo>
                    <a:cubicBezTo>
                      <a:pt x="41" y="86"/>
                      <a:pt x="41" y="85"/>
                      <a:pt x="41" y="85"/>
                    </a:cubicBezTo>
                    <a:close/>
                    <a:moveTo>
                      <a:pt x="50" y="85"/>
                    </a:moveTo>
                    <a:cubicBezTo>
                      <a:pt x="49" y="85"/>
                      <a:pt x="50" y="85"/>
                      <a:pt x="50" y="85"/>
                    </a:cubicBezTo>
                    <a:cubicBezTo>
                      <a:pt x="50" y="85"/>
                      <a:pt x="50" y="85"/>
                      <a:pt x="50" y="85"/>
                    </a:cubicBezTo>
                    <a:close/>
                    <a:moveTo>
                      <a:pt x="38" y="85"/>
                    </a:moveTo>
                    <a:cubicBezTo>
                      <a:pt x="39" y="85"/>
                      <a:pt x="39" y="85"/>
                      <a:pt x="40" y="85"/>
                    </a:cubicBezTo>
                    <a:cubicBezTo>
                      <a:pt x="40" y="86"/>
                      <a:pt x="39" y="85"/>
                      <a:pt x="39" y="86"/>
                    </a:cubicBezTo>
                    <a:cubicBezTo>
                      <a:pt x="39" y="85"/>
                      <a:pt x="39" y="85"/>
                      <a:pt x="38" y="85"/>
                    </a:cubicBezTo>
                    <a:close/>
                    <a:moveTo>
                      <a:pt x="46" y="86"/>
                    </a:moveTo>
                    <a:cubicBezTo>
                      <a:pt x="46" y="86"/>
                      <a:pt x="46" y="85"/>
                      <a:pt x="47" y="86"/>
                    </a:cubicBezTo>
                    <a:cubicBezTo>
                      <a:pt x="47" y="86"/>
                      <a:pt x="47" y="86"/>
                      <a:pt x="47" y="86"/>
                    </a:cubicBezTo>
                    <a:cubicBezTo>
                      <a:pt x="46" y="86"/>
                      <a:pt x="46" y="86"/>
                      <a:pt x="46" y="86"/>
                    </a:cubicBezTo>
                    <a:cubicBezTo>
                      <a:pt x="46" y="86"/>
                      <a:pt x="46" y="86"/>
                      <a:pt x="46" y="86"/>
                    </a:cubicBezTo>
                    <a:cubicBezTo>
                      <a:pt x="46" y="86"/>
                      <a:pt x="46" y="86"/>
                      <a:pt x="46" y="86"/>
                    </a:cubicBezTo>
                    <a:cubicBezTo>
                      <a:pt x="46" y="86"/>
                      <a:pt x="46" y="86"/>
                      <a:pt x="46" y="86"/>
                    </a:cubicBezTo>
                    <a:cubicBezTo>
                      <a:pt x="46" y="86"/>
                      <a:pt x="46" y="86"/>
                      <a:pt x="46" y="86"/>
                    </a:cubicBezTo>
                    <a:close/>
                    <a:moveTo>
                      <a:pt x="47" y="86"/>
                    </a:moveTo>
                    <a:cubicBezTo>
                      <a:pt x="47" y="86"/>
                      <a:pt x="47" y="86"/>
                      <a:pt x="47" y="86"/>
                    </a:cubicBezTo>
                    <a:cubicBezTo>
                      <a:pt x="47" y="86"/>
                      <a:pt x="47" y="86"/>
                      <a:pt x="47" y="86"/>
                    </a:cubicBezTo>
                    <a:cubicBezTo>
                      <a:pt x="47" y="86"/>
                      <a:pt x="47" y="86"/>
                      <a:pt x="47" y="85"/>
                    </a:cubicBezTo>
                    <a:cubicBezTo>
                      <a:pt x="47" y="85"/>
                      <a:pt x="47" y="85"/>
                      <a:pt x="47" y="85"/>
                    </a:cubicBezTo>
                    <a:cubicBezTo>
                      <a:pt x="47" y="86"/>
                      <a:pt x="47" y="85"/>
                      <a:pt x="47" y="86"/>
                    </a:cubicBezTo>
                    <a:cubicBezTo>
                      <a:pt x="48" y="86"/>
                      <a:pt x="47" y="86"/>
                      <a:pt x="47" y="86"/>
                    </a:cubicBezTo>
                    <a:close/>
                    <a:moveTo>
                      <a:pt x="48" y="86"/>
                    </a:moveTo>
                    <a:cubicBezTo>
                      <a:pt x="48" y="86"/>
                      <a:pt x="49" y="86"/>
                      <a:pt x="49" y="86"/>
                    </a:cubicBezTo>
                    <a:cubicBezTo>
                      <a:pt x="49" y="86"/>
                      <a:pt x="48" y="86"/>
                      <a:pt x="48" y="86"/>
                    </a:cubicBezTo>
                    <a:close/>
                    <a:moveTo>
                      <a:pt x="50" y="86"/>
                    </a:moveTo>
                    <a:cubicBezTo>
                      <a:pt x="50" y="86"/>
                      <a:pt x="50" y="86"/>
                      <a:pt x="50" y="86"/>
                    </a:cubicBezTo>
                    <a:cubicBezTo>
                      <a:pt x="50" y="86"/>
                      <a:pt x="50" y="86"/>
                      <a:pt x="50" y="86"/>
                    </a:cubicBezTo>
                    <a:cubicBezTo>
                      <a:pt x="50" y="86"/>
                      <a:pt x="50" y="86"/>
                      <a:pt x="50" y="86"/>
                    </a:cubicBezTo>
                    <a:cubicBezTo>
                      <a:pt x="50" y="86"/>
                      <a:pt x="51" y="86"/>
                      <a:pt x="51" y="86"/>
                    </a:cubicBezTo>
                    <a:cubicBezTo>
                      <a:pt x="51" y="86"/>
                      <a:pt x="51" y="86"/>
                      <a:pt x="51" y="86"/>
                    </a:cubicBezTo>
                    <a:cubicBezTo>
                      <a:pt x="51" y="87"/>
                      <a:pt x="51" y="86"/>
                      <a:pt x="51" y="86"/>
                    </a:cubicBezTo>
                    <a:cubicBezTo>
                      <a:pt x="51" y="86"/>
                      <a:pt x="51" y="86"/>
                      <a:pt x="50" y="86"/>
                    </a:cubicBezTo>
                    <a:close/>
                    <a:moveTo>
                      <a:pt x="56" y="87"/>
                    </a:moveTo>
                    <a:cubicBezTo>
                      <a:pt x="57" y="86"/>
                      <a:pt x="58" y="87"/>
                      <a:pt x="59" y="87"/>
                    </a:cubicBezTo>
                    <a:cubicBezTo>
                      <a:pt x="59" y="87"/>
                      <a:pt x="59" y="87"/>
                      <a:pt x="59" y="87"/>
                    </a:cubicBezTo>
                    <a:cubicBezTo>
                      <a:pt x="58" y="87"/>
                      <a:pt x="57" y="87"/>
                      <a:pt x="56" y="87"/>
                    </a:cubicBezTo>
                    <a:close/>
                    <a:moveTo>
                      <a:pt x="31" y="87"/>
                    </a:moveTo>
                    <a:cubicBezTo>
                      <a:pt x="31" y="87"/>
                      <a:pt x="31" y="87"/>
                      <a:pt x="31" y="87"/>
                    </a:cubicBezTo>
                    <a:cubicBezTo>
                      <a:pt x="31" y="87"/>
                      <a:pt x="31" y="87"/>
                      <a:pt x="31" y="87"/>
                    </a:cubicBezTo>
                    <a:cubicBezTo>
                      <a:pt x="31" y="87"/>
                      <a:pt x="31" y="87"/>
                      <a:pt x="31" y="87"/>
                    </a:cubicBezTo>
                    <a:cubicBezTo>
                      <a:pt x="31" y="87"/>
                      <a:pt x="31" y="87"/>
                      <a:pt x="31" y="87"/>
                    </a:cubicBezTo>
                    <a:close/>
                    <a:moveTo>
                      <a:pt x="31" y="87"/>
                    </a:moveTo>
                    <a:cubicBezTo>
                      <a:pt x="31" y="87"/>
                      <a:pt x="32" y="87"/>
                      <a:pt x="32" y="87"/>
                    </a:cubicBezTo>
                    <a:cubicBezTo>
                      <a:pt x="32" y="87"/>
                      <a:pt x="32" y="87"/>
                      <a:pt x="32" y="87"/>
                    </a:cubicBezTo>
                    <a:cubicBezTo>
                      <a:pt x="32" y="87"/>
                      <a:pt x="31" y="87"/>
                      <a:pt x="31" y="87"/>
                    </a:cubicBezTo>
                    <a:close/>
                    <a:moveTo>
                      <a:pt x="34" y="88"/>
                    </a:moveTo>
                    <a:cubicBezTo>
                      <a:pt x="33" y="88"/>
                      <a:pt x="33" y="88"/>
                      <a:pt x="33" y="87"/>
                    </a:cubicBezTo>
                    <a:cubicBezTo>
                      <a:pt x="33" y="87"/>
                      <a:pt x="33" y="87"/>
                      <a:pt x="33" y="87"/>
                    </a:cubicBezTo>
                    <a:cubicBezTo>
                      <a:pt x="33" y="87"/>
                      <a:pt x="33" y="87"/>
                      <a:pt x="33" y="87"/>
                    </a:cubicBezTo>
                    <a:cubicBezTo>
                      <a:pt x="33" y="87"/>
                      <a:pt x="33" y="87"/>
                      <a:pt x="33" y="87"/>
                    </a:cubicBezTo>
                    <a:cubicBezTo>
                      <a:pt x="33" y="87"/>
                      <a:pt x="33" y="87"/>
                      <a:pt x="33" y="87"/>
                    </a:cubicBezTo>
                    <a:cubicBezTo>
                      <a:pt x="33" y="88"/>
                      <a:pt x="33" y="88"/>
                      <a:pt x="34" y="88"/>
                    </a:cubicBezTo>
                    <a:cubicBezTo>
                      <a:pt x="34" y="88"/>
                      <a:pt x="34" y="88"/>
                      <a:pt x="34" y="88"/>
                    </a:cubicBezTo>
                    <a:close/>
                    <a:moveTo>
                      <a:pt x="35" y="87"/>
                    </a:moveTo>
                    <a:cubicBezTo>
                      <a:pt x="34" y="88"/>
                      <a:pt x="34" y="87"/>
                      <a:pt x="34" y="88"/>
                    </a:cubicBezTo>
                    <a:cubicBezTo>
                      <a:pt x="34" y="88"/>
                      <a:pt x="34" y="88"/>
                      <a:pt x="34" y="88"/>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5" y="87"/>
                      <a:pt x="35" y="87"/>
                    </a:cubicBezTo>
                    <a:cubicBezTo>
                      <a:pt x="35" y="87"/>
                      <a:pt x="35" y="87"/>
                      <a:pt x="35" y="87"/>
                    </a:cubicBezTo>
                    <a:close/>
                    <a:moveTo>
                      <a:pt x="39" y="88"/>
                    </a:moveTo>
                    <a:cubicBezTo>
                      <a:pt x="39" y="88"/>
                      <a:pt x="39" y="88"/>
                      <a:pt x="39" y="87"/>
                    </a:cubicBezTo>
                    <a:cubicBezTo>
                      <a:pt x="39" y="87"/>
                      <a:pt x="39" y="87"/>
                      <a:pt x="39" y="88"/>
                    </a:cubicBezTo>
                    <a:cubicBezTo>
                      <a:pt x="39" y="88"/>
                      <a:pt x="39" y="88"/>
                      <a:pt x="39" y="88"/>
                    </a:cubicBezTo>
                    <a:cubicBezTo>
                      <a:pt x="39" y="88"/>
                      <a:pt x="39" y="88"/>
                      <a:pt x="39" y="88"/>
                    </a:cubicBezTo>
                    <a:close/>
                    <a:moveTo>
                      <a:pt x="251" y="90"/>
                    </a:moveTo>
                    <a:cubicBezTo>
                      <a:pt x="251" y="90"/>
                      <a:pt x="251" y="90"/>
                      <a:pt x="252" y="90"/>
                    </a:cubicBezTo>
                    <a:cubicBezTo>
                      <a:pt x="251" y="91"/>
                      <a:pt x="250" y="90"/>
                      <a:pt x="249" y="90"/>
                    </a:cubicBezTo>
                    <a:cubicBezTo>
                      <a:pt x="249" y="89"/>
                      <a:pt x="250" y="90"/>
                      <a:pt x="250" y="90"/>
                    </a:cubicBezTo>
                    <a:cubicBezTo>
                      <a:pt x="250" y="90"/>
                      <a:pt x="250" y="90"/>
                      <a:pt x="250" y="90"/>
                    </a:cubicBezTo>
                    <a:cubicBezTo>
                      <a:pt x="250" y="90"/>
                      <a:pt x="251" y="90"/>
                      <a:pt x="251" y="90"/>
                    </a:cubicBezTo>
                    <a:cubicBezTo>
                      <a:pt x="251" y="90"/>
                      <a:pt x="251" y="90"/>
                      <a:pt x="251" y="90"/>
                    </a:cubicBezTo>
                    <a:close/>
                    <a:moveTo>
                      <a:pt x="79" y="90"/>
                    </a:moveTo>
                    <a:cubicBezTo>
                      <a:pt x="79" y="90"/>
                      <a:pt x="78" y="90"/>
                      <a:pt x="78" y="90"/>
                    </a:cubicBezTo>
                    <a:cubicBezTo>
                      <a:pt x="78" y="90"/>
                      <a:pt x="76" y="91"/>
                      <a:pt x="76" y="90"/>
                    </a:cubicBezTo>
                    <a:cubicBezTo>
                      <a:pt x="77" y="90"/>
                      <a:pt x="78" y="90"/>
                      <a:pt x="79" y="90"/>
                    </a:cubicBezTo>
                    <a:close/>
                    <a:moveTo>
                      <a:pt x="248" y="90"/>
                    </a:moveTo>
                    <a:cubicBezTo>
                      <a:pt x="248" y="90"/>
                      <a:pt x="248" y="90"/>
                      <a:pt x="248" y="90"/>
                    </a:cubicBezTo>
                    <a:cubicBezTo>
                      <a:pt x="249" y="90"/>
                      <a:pt x="248" y="90"/>
                      <a:pt x="248" y="90"/>
                    </a:cubicBezTo>
                    <a:close/>
                    <a:moveTo>
                      <a:pt x="251" y="89"/>
                    </a:moveTo>
                    <a:cubicBezTo>
                      <a:pt x="251" y="89"/>
                      <a:pt x="251" y="89"/>
                      <a:pt x="251" y="89"/>
                    </a:cubicBezTo>
                    <a:cubicBezTo>
                      <a:pt x="251" y="89"/>
                      <a:pt x="251" y="89"/>
                      <a:pt x="251" y="89"/>
                    </a:cubicBezTo>
                    <a:cubicBezTo>
                      <a:pt x="251" y="90"/>
                      <a:pt x="250" y="90"/>
                      <a:pt x="250" y="89"/>
                    </a:cubicBezTo>
                    <a:cubicBezTo>
                      <a:pt x="250" y="89"/>
                      <a:pt x="250" y="89"/>
                      <a:pt x="250" y="89"/>
                    </a:cubicBezTo>
                    <a:cubicBezTo>
                      <a:pt x="250" y="89"/>
                      <a:pt x="250" y="89"/>
                      <a:pt x="251" y="89"/>
                    </a:cubicBezTo>
                    <a:cubicBezTo>
                      <a:pt x="251" y="89"/>
                      <a:pt x="251" y="89"/>
                      <a:pt x="251" y="89"/>
                    </a:cubicBezTo>
                    <a:cubicBezTo>
                      <a:pt x="251" y="89"/>
                      <a:pt x="251" y="89"/>
                      <a:pt x="251" y="89"/>
                    </a:cubicBezTo>
                    <a:close/>
                    <a:moveTo>
                      <a:pt x="246" y="87"/>
                    </a:moveTo>
                    <a:cubicBezTo>
                      <a:pt x="247" y="87"/>
                      <a:pt x="248" y="88"/>
                      <a:pt x="249" y="87"/>
                    </a:cubicBezTo>
                    <a:cubicBezTo>
                      <a:pt x="249" y="88"/>
                      <a:pt x="250" y="88"/>
                      <a:pt x="251" y="88"/>
                    </a:cubicBezTo>
                    <a:cubicBezTo>
                      <a:pt x="251" y="88"/>
                      <a:pt x="251" y="88"/>
                      <a:pt x="251" y="88"/>
                    </a:cubicBezTo>
                    <a:cubicBezTo>
                      <a:pt x="251" y="88"/>
                      <a:pt x="251" y="88"/>
                      <a:pt x="251" y="88"/>
                    </a:cubicBezTo>
                    <a:cubicBezTo>
                      <a:pt x="251" y="88"/>
                      <a:pt x="250" y="88"/>
                      <a:pt x="250" y="88"/>
                    </a:cubicBezTo>
                    <a:cubicBezTo>
                      <a:pt x="250" y="88"/>
                      <a:pt x="250" y="88"/>
                      <a:pt x="250" y="88"/>
                    </a:cubicBezTo>
                    <a:cubicBezTo>
                      <a:pt x="250" y="88"/>
                      <a:pt x="249" y="88"/>
                      <a:pt x="249" y="88"/>
                    </a:cubicBezTo>
                    <a:cubicBezTo>
                      <a:pt x="249" y="88"/>
                      <a:pt x="248" y="88"/>
                      <a:pt x="248" y="88"/>
                    </a:cubicBezTo>
                    <a:cubicBezTo>
                      <a:pt x="248" y="88"/>
                      <a:pt x="248" y="89"/>
                      <a:pt x="248" y="88"/>
                    </a:cubicBezTo>
                    <a:cubicBezTo>
                      <a:pt x="248" y="88"/>
                      <a:pt x="248" y="88"/>
                      <a:pt x="248" y="88"/>
                    </a:cubicBezTo>
                    <a:cubicBezTo>
                      <a:pt x="248" y="88"/>
                      <a:pt x="248" y="88"/>
                      <a:pt x="248" y="88"/>
                    </a:cubicBezTo>
                    <a:cubicBezTo>
                      <a:pt x="247" y="88"/>
                      <a:pt x="247" y="88"/>
                      <a:pt x="247" y="88"/>
                    </a:cubicBezTo>
                    <a:cubicBezTo>
                      <a:pt x="247" y="88"/>
                      <a:pt x="247" y="88"/>
                      <a:pt x="247" y="89"/>
                    </a:cubicBezTo>
                    <a:cubicBezTo>
                      <a:pt x="247" y="89"/>
                      <a:pt x="247" y="89"/>
                      <a:pt x="247" y="89"/>
                    </a:cubicBezTo>
                    <a:cubicBezTo>
                      <a:pt x="247" y="89"/>
                      <a:pt x="247" y="89"/>
                      <a:pt x="247" y="89"/>
                    </a:cubicBezTo>
                    <a:cubicBezTo>
                      <a:pt x="247" y="89"/>
                      <a:pt x="248" y="89"/>
                      <a:pt x="248" y="89"/>
                    </a:cubicBezTo>
                    <a:cubicBezTo>
                      <a:pt x="248" y="89"/>
                      <a:pt x="248" y="89"/>
                      <a:pt x="248" y="89"/>
                    </a:cubicBezTo>
                    <a:cubicBezTo>
                      <a:pt x="248" y="89"/>
                      <a:pt x="248" y="89"/>
                      <a:pt x="248" y="89"/>
                    </a:cubicBezTo>
                    <a:cubicBezTo>
                      <a:pt x="248" y="89"/>
                      <a:pt x="248" y="89"/>
                      <a:pt x="249" y="89"/>
                    </a:cubicBezTo>
                    <a:cubicBezTo>
                      <a:pt x="249" y="89"/>
                      <a:pt x="249" y="89"/>
                      <a:pt x="249" y="89"/>
                    </a:cubicBezTo>
                    <a:cubicBezTo>
                      <a:pt x="250" y="89"/>
                      <a:pt x="249" y="89"/>
                      <a:pt x="249" y="89"/>
                    </a:cubicBezTo>
                    <a:cubicBezTo>
                      <a:pt x="248" y="89"/>
                      <a:pt x="247" y="89"/>
                      <a:pt x="246" y="89"/>
                    </a:cubicBezTo>
                    <a:cubicBezTo>
                      <a:pt x="247" y="89"/>
                      <a:pt x="245" y="89"/>
                      <a:pt x="245" y="89"/>
                    </a:cubicBezTo>
                    <a:cubicBezTo>
                      <a:pt x="245" y="89"/>
                      <a:pt x="244" y="89"/>
                      <a:pt x="244" y="89"/>
                    </a:cubicBezTo>
                    <a:cubicBezTo>
                      <a:pt x="244" y="89"/>
                      <a:pt x="244" y="89"/>
                      <a:pt x="244" y="89"/>
                    </a:cubicBezTo>
                    <a:cubicBezTo>
                      <a:pt x="244" y="89"/>
                      <a:pt x="244" y="89"/>
                      <a:pt x="244" y="89"/>
                    </a:cubicBezTo>
                    <a:cubicBezTo>
                      <a:pt x="245" y="89"/>
                      <a:pt x="245" y="89"/>
                      <a:pt x="245" y="89"/>
                    </a:cubicBezTo>
                    <a:cubicBezTo>
                      <a:pt x="245" y="89"/>
                      <a:pt x="244" y="89"/>
                      <a:pt x="244" y="89"/>
                    </a:cubicBezTo>
                    <a:cubicBezTo>
                      <a:pt x="244" y="89"/>
                      <a:pt x="244" y="89"/>
                      <a:pt x="244" y="89"/>
                    </a:cubicBezTo>
                    <a:cubicBezTo>
                      <a:pt x="244" y="89"/>
                      <a:pt x="244" y="89"/>
                      <a:pt x="244" y="89"/>
                    </a:cubicBezTo>
                    <a:cubicBezTo>
                      <a:pt x="244" y="89"/>
                      <a:pt x="244" y="88"/>
                      <a:pt x="244" y="88"/>
                    </a:cubicBezTo>
                    <a:cubicBezTo>
                      <a:pt x="244" y="88"/>
                      <a:pt x="244" y="88"/>
                      <a:pt x="244" y="88"/>
                    </a:cubicBezTo>
                    <a:cubicBezTo>
                      <a:pt x="244" y="88"/>
                      <a:pt x="244" y="88"/>
                      <a:pt x="244" y="88"/>
                    </a:cubicBezTo>
                    <a:cubicBezTo>
                      <a:pt x="244" y="88"/>
                      <a:pt x="244" y="88"/>
                      <a:pt x="244" y="88"/>
                    </a:cubicBezTo>
                    <a:cubicBezTo>
                      <a:pt x="244" y="88"/>
                      <a:pt x="244" y="88"/>
                      <a:pt x="244" y="88"/>
                    </a:cubicBezTo>
                    <a:cubicBezTo>
                      <a:pt x="245" y="88"/>
                      <a:pt x="245" y="88"/>
                      <a:pt x="245" y="88"/>
                    </a:cubicBezTo>
                    <a:cubicBezTo>
                      <a:pt x="245" y="88"/>
                      <a:pt x="245" y="88"/>
                      <a:pt x="245" y="88"/>
                    </a:cubicBezTo>
                    <a:cubicBezTo>
                      <a:pt x="245" y="88"/>
                      <a:pt x="245" y="88"/>
                      <a:pt x="245" y="88"/>
                    </a:cubicBezTo>
                    <a:cubicBezTo>
                      <a:pt x="245" y="88"/>
                      <a:pt x="245" y="88"/>
                      <a:pt x="244" y="88"/>
                    </a:cubicBezTo>
                    <a:cubicBezTo>
                      <a:pt x="244" y="88"/>
                      <a:pt x="244" y="88"/>
                      <a:pt x="244" y="88"/>
                    </a:cubicBezTo>
                    <a:cubicBezTo>
                      <a:pt x="244" y="88"/>
                      <a:pt x="244" y="88"/>
                      <a:pt x="244" y="88"/>
                    </a:cubicBezTo>
                    <a:cubicBezTo>
                      <a:pt x="244" y="88"/>
                      <a:pt x="244" y="88"/>
                      <a:pt x="244" y="88"/>
                    </a:cubicBezTo>
                    <a:cubicBezTo>
                      <a:pt x="244" y="88"/>
                      <a:pt x="244" y="88"/>
                      <a:pt x="244" y="87"/>
                    </a:cubicBezTo>
                    <a:cubicBezTo>
                      <a:pt x="244" y="87"/>
                      <a:pt x="244" y="87"/>
                      <a:pt x="244" y="87"/>
                    </a:cubicBezTo>
                    <a:cubicBezTo>
                      <a:pt x="244" y="87"/>
                      <a:pt x="244" y="87"/>
                      <a:pt x="244" y="87"/>
                    </a:cubicBezTo>
                    <a:cubicBezTo>
                      <a:pt x="244" y="87"/>
                      <a:pt x="244" y="87"/>
                      <a:pt x="244" y="87"/>
                    </a:cubicBezTo>
                    <a:cubicBezTo>
                      <a:pt x="244" y="87"/>
                      <a:pt x="244" y="88"/>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5" y="87"/>
                      <a:pt x="245" y="87"/>
                      <a:pt x="246" y="87"/>
                    </a:cubicBezTo>
                    <a:close/>
                    <a:moveTo>
                      <a:pt x="51" y="88"/>
                    </a:moveTo>
                    <a:cubicBezTo>
                      <a:pt x="51" y="88"/>
                      <a:pt x="49" y="88"/>
                      <a:pt x="49" y="87"/>
                    </a:cubicBezTo>
                    <a:cubicBezTo>
                      <a:pt x="49" y="88"/>
                      <a:pt x="48" y="88"/>
                      <a:pt x="48" y="88"/>
                    </a:cubicBezTo>
                    <a:cubicBezTo>
                      <a:pt x="48" y="88"/>
                      <a:pt x="48" y="88"/>
                      <a:pt x="48" y="88"/>
                    </a:cubicBezTo>
                    <a:cubicBezTo>
                      <a:pt x="49" y="87"/>
                      <a:pt x="51" y="87"/>
                      <a:pt x="52" y="87"/>
                    </a:cubicBezTo>
                    <a:cubicBezTo>
                      <a:pt x="53" y="88"/>
                      <a:pt x="53" y="88"/>
                      <a:pt x="53" y="88"/>
                    </a:cubicBezTo>
                    <a:cubicBezTo>
                      <a:pt x="53" y="88"/>
                      <a:pt x="53" y="88"/>
                      <a:pt x="54" y="88"/>
                    </a:cubicBezTo>
                    <a:cubicBezTo>
                      <a:pt x="54" y="88"/>
                      <a:pt x="54" y="88"/>
                      <a:pt x="54" y="88"/>
                    </a:cubicBezTo>
                    <a:cubicBezTo>
                      <a:pt x="54" y="88"/>
                      <a:pt x="54" y="88"/>
                      <a:pt x="54" y="88"/>
                    </a:cubicBezTo>
                    <a:cubicBezTo>
                      <a:pt x="55" y="87"/>
                      <a:pt x="56" y="88"/>
                      <a:pt x="57" y="88"/>
                    </a:cubicBezTo>
                    <a:cubicBezTo>
                      <a:pt x="57" y="88"/>
                      <a:pt x="57" y="88"/>
                      <a:pt x="57" y="88"/>
                    </a:cubicBezTo>
                    <a:cubicBezTo>
                      <a:pt x="58" y="88"/>
                      <a:pt x="58" y="88"/>
                      <a:pt x="59" y="88"/>
                    </a:cubicBezTo>
                    <a:cubicBezTo>
                      <a:pt x="59" y="88"/>
                      <a:pt x="58" y="88"/>
                      <a:pt x="58" y="88"/>
                    </a:cubicBezTo>
                    <a:cubicBezTo>
                      <a:pt x="59" y="88"/>
                      <a:pt x="59" y="88"/>
                      <a:pt x="59" y="88"/>
                    </a:cubicBezTo>
                    <a:cubicBezTo>
                      <a:pt x="60" y="89"/>
                      <a:pt x="61" y="88"/>
                      <a:pt x="62" y="88"/>
                    </a:cubicBezTo>
                    <a:cubicBezTo>
                      <a:pt x="64" y="89"/>
                      <a:pt x="65" y="89"/>
                      <a:pt x="66" y="89"/>
                    </a:cubicBezTo>
                    <a:cubicBezTo>
                      <a:pt x="66" y="89"/>
                      <a:pt x="66" y="89"/>
                      <a:pt x="67" y="89"/>
                    </a:cubicBezTo>
                    <a:cubicBezTo>
                      <a:pt x="67" y="88"/>
                      <a:pt x="68" y="89"/>
                      <a:pt x="68" y="89"/>
                    </a:cubicBezTo>
                    <a:cubicBezTo>
                      <a:pt x="68" y="89"/>
                      <a:pt x="69" y="89"/>
                      <a:pt x="69" y="89"/>
                    </a:cubicBezTo>
                    <a:cubicBezTo>
                      <a:pt x="70" y="89"/>
                      <a:pt x="71" y="89"/>
                      <a:pt x="72" y="89"/>
                    </a:cubicBezTo>
                    <a:cubicBezTo>
                      <a:pt x="73" y="90"/>
                      <a:pt x="73" y="90"/>
                      <a:pt x="73" y="90"/>
                    </a:cubicBezTo>
                    <a:cubicBezTo>
                      <a:pt x="73" y="90"/>
                      <a:pt x="74" y="89"/>
                      <a:pt x="74" y="90"/>
                    </a:cubicBezTo>
                    <a:cubicBezTo>
                      <a:pt x="74" y="90"/>
                      <a:pt x="74" y="90"/>
                      <a:pt x="74" y="90"/>
                    </a:cubicBezTo>
                    <a:cubicBezTo>
                      <a:pt x="73" y="90"/>
                      <a:pt x="72" y="90"/>
                      <a:pt x="71" y="90"/>
                    </a:cubicBezTo>
                    <a:cubicBezTo>
                      <a:pt x="71" y="90"/>
                      <a:pt x="71" y="90"/>
                      <a:pt x="71" y="90"/>
                    </a:cubicBezTo>
                    <a:cubicBezTo>
                      <a:pt x="71" y="90"/>
                      <a:pt x="71" y="90"/>
                      <a:pt x="71" y="90"/>
                    </a:cubicBezTo>
                    <a:cubicBezTo>
                      <a:pt x="70" y="90"/>
                      <a:pt x="69" y="90"/>
                      <a:pt x="69" y="89"/>
                    </a:cubicBezTo>
                    <a:cubicBezTo>
                      <a:pt x="68" y="90"/>
                      <a:pt x="67" y="90"/>
                      <a:pt x="67" y="89"/>
                    </a:cubicBezTo>
                    <a:cubicBezTo>
                      <a:pt x="67" y="89"/>
                      <a:pt x="67" y="89"/>
                      <a:pt x="67" y="89"/>
                    </a:cubicBezTo>
                    <a:cubicBezTo>
                      <a:pt x="66" y="89"/>
                      <a:pt x="65" y="89"/>
                      <a:pt x="65" y="89"/>
                    </a:cubicBezTo>
                    <a:cubicBezTo>
                      <a:pt x="65" y="89"/>
                      <a:pt x="64" y="89"/>
                      <a:pt x="65" y="89"/>
                    </a:cubicBezTo>
                    <a:cubicBezTo>
                      <a:pt x="64" y="89"/>
                      <a:pt x="64" y="89"/>
                      <a:pt x="64" y="89"/>
                    </a:cubicBezTo>
                    <a:cubicBezTo>
                      <a:pt x="63" y="89"/>
                      <a:pt x="63" y="89"/>
                      <a:pt x="62" y="89"/>
                    </a:cubicBezTo>
                    <a:cubicBezTo>
                      <a:pt x="62" y="89"/>
                      <a:pt x="61" y="89"/>
                      <a:pt x="61" y="89"/>
                    </a:cubicBezTo>
                    <a:cubicBezTo>
                      <a:pt x="61" y="89"/>
                      <a:pt x="60" y="89"/>
                      <a:pt x="60" y="89"/>
                    </a:cubicBezTo>
                    <a:cubicBezTo>
                      <a:pt x="60" y="89"/>
                      <a:pt x="60" y="89"/>
                      <a:pt x="59" y="89"/>
                    </a:cubicBezTo>
                    <a:cubicBezTo>
                      <a:pt x="59" y="89"/>
                      <a:pt x="58" y="89"/>
                      <a:pt x="58" y="88"/>
                    </a:cubicBezTo>
                    <a:cubicBezTo>
                      <a:pt x="57" y="89"/>
                      <a:pt x="57" y="89"/>
                      <a:pt x="56" y="89"/>
                    </a:cubicBezTo>
                    <a:cubicBezTo>
                      <a:pt x="56" y="89"/>
                      <a:pt x="56" y="89"/>
                      <a:pt x="56" y="89"/>
                    </a:cubicBezTo>
                    <a:cubicBezTo>
                      <a:pt x="56" y="89"/>
                      <a:pt x="56" y="89"/>
                      <a:pt x="56" y="89"/>
                    </a:cubicBezTo>
                    <a:cubicBezTo>
                      <a:pt x="56" y="88"/>
                      <a:pt x="54" y="88"/>
                      <a:pt x="54" y="88"/>
                    </a:cubicBezTo>
                    <a:cubicBezTo>
                      <a:pt x="54" y="88"/>
                      <a:pt x="54" y="89"/>
                      <a:pt x="53" y="88"/>
                    </a:cubicBezTo>
                    <a:cubicBezTo>
                      <a:pt x="53" y="88"/>
                      <a:pt x="53" y="88"/>
                      <a:pt x="53" y="88"/>
                    </a:cubicBezTo>
                    <a:cubicBezTo>
                      <a:pt x="53" y="88"/>
                      <a:pt x="53" y="88"/>
                      <a:pt x="53" y="88"/>
                    </a:cubicBezTo>
                    <a:cubicBezTo>
                      <a:pt x="53" y="88"/>
                      <a:pt x="53"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1" y="88"/>
                      <a:pt x="51" y="88"/>
                    </a:cubicBezTo>
                    <a:cubicBezTo>
                      <a:pt x="51" y="88"/>
                      <a:pt x="51" y="88"/>
                      <a:pt x="51" y="88"/>
                    </a:cubicBezTo>
                    <a:close/>
                    <a:moveTo>
                      <a:pt x="66" y="90"/>
                    </a:moveTo>
                    <a:cubicBezTo>
                      <a:pt x="66" y="90"/>
                      <a:pt x="66" y="90"/>
                      <a:pt x="66" y="90"/>
                    </a:cubicBezTo>
                    <a:close/>
                    <a:moveTo>
                      <a:pt x="59" y="90"/>
                    </a:moveTo>
                    <a:cubicBezTo>
                      <a:pt x="59" y="90"/>
                      <a:pt x="59" y="90"/>
                      <a:pt x="59" y="90"/>
                    </a:cubicBezTo>
                    <a:cubicBezTo>
                      <a:pt x="59" y="90"/>
                      <a:pt x="59" y="90"/>
                      <a:pt x="59" y="90"/>
                    </a:cubicBezTo>
                    <a:cubicBezTo>
                      <a:pt x="59" y="90"/>
                      <a:pt x="59" y="90"/>
                      <a:pt x="59" y="90"/>
                    </a:cubicBezTo>
                    <a:cubicBezTo>
                      <a:pt x="59" y="90"/>
                      <a:pt x="59" y="90"/>
                      <a:pt x="59" y="90"/>
                    </a:cubicBezTo>
                    <a:cubicBezTo>
                      <a:pt x="59" y="90"/>
                      <a:pt x="59" y="90"/>
                      <a:pt x="59" y="90"/>
                    </a:cubicBezTo>
                    <a:close/>
                    <a:moveTo>
                      <a:pt x="63" y="90"/>
                    </a:moveTo>
                    <a:cubicBezTo>
                      <a:pt x="63" y="90"/>
                      <a:pt x="63" y="90"/>
                      <a:pt x="63" y="90"/>
                    </a:cubicBezTo>
                    <a:cubicBezTo>
                      <a:pt x="62" y="90"/>
                      <a:pt x="63" y="89"/>
                      <a:pt x="63" y="90"/>
                    </a:cubicBezTo>
                    <a:close/>
                    <a:moveTo>
                      <a:pt x="53" y="89"/>
                    </a:move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4" y="89"/>
                    </a:cubicBezTo>
                    <a:cubicBezTo>
                      <a:pt x="53" y="89"/>
                      <a:pt x="53" y="89"/>
                      <a:pt x="53" y="89"/>
                    </a:cubicBezTo>
                    <a:close/>
                    <a:moveTo>
                      <a:pt x="51" y="89"/>
                    </a:moveTo>
                    <a:cubicBezTo>
                      <a:pt x="51" y="88"/>
                      <a:pt x="51" y="89"/>
                      <a:pt x="50" y="89"/>
                    </a:cubicBezTo>
                    <a:cubicBezTo>
                      <a:pt x="50" y="89"/>
                      <a:pt x="50" y="89"/>
                      <a:pt x="50" y="89"/>
                    </a:cubicBezTo>
                    <a:cubicBezTo>
                      <a:pt x="50" y="89"/>
                      <a:pt x="50" y="89"/>
                      <a:pt x="50" y="89"/>
                    </a:cubicBezTo>
                    <a:cubicBezTo>
                      <a:pt x="50" y="89"/>
                      <a:pt x="50" y="88"/>
                      <a:pt x="50" y="88"/>
                    </a:cubicBezTo>
                    <a:cubicBezTo>
                      <a:pt x="50" y="88"/>
                      <a:pt x="50" y="88"/>
                      <a:pt x="51" y="88"/>
                    </a:cubicBezTo>
                    <a:cubicBezTo>
                      <a:pt x="51" y="88"/>
                      <a:pt x="51" y="88"/>
                      <a:pt x="51" y="88"/>
                    </a:cubicBezTo>
                    <a:cubicBezTo>
                      <a:pt x="51" y="88"/>
                      <a:pt x="51" y="88"/>
                      <a:pt x="51" y="88"/>
                    </a:cubicBezTo>
                    <a:cubicBezTo>
                      <a:pt x="51" y="89"/>
                      <a:pt x="52" y="89"/>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9"/>
                      <a:pt x="52" y="89"/>
                      <a:pt x="52" y="89"/>
                    </a:cubicBezTo>
                    <a:cubicBezTo>
                      <a:pt x="52" y="89"/>
                      <a:pt x="52" y="89"/>
                      <a:pt x="52" y="89"/>
                    </a:cubicBezTo>
                    <a:cubicBezTo>
                      <a:pt x="52" y="89"/>
                      <a:pt x="51" y="89"/>
                      <a:pt x="51" y="89"/>
                    </a:cubicBezTo>
                    <a:close/>
                    <a:moveTo>
                      <a:pt x="50" y="89"/>
                    </a:moveTo>
                    <a:cubicBezTo>
                      <a:pt x="50" y="89"/>
                      <a:pt x="50" y="89"/>
                      <a:pt x="50" y="89"/>
                    </a:cubicBezTo>
                    <a:cubicBezTo>
                      <a:pt x="50" y="89"/>
                      <a:pt x="50" y="89"/>
                      <a:pt x="50" y="89"/>
                    </a:cubicBezTo>
                    <a:cubicBezTo>
                      <a:pt x="50" y="89"/>
                      <a:pt x="50" y="89"/>
                      <a:pt x="50" y="89"/>
                    </a:cubicBezTo>
                    <a:cubicBezTo>
                      <a:pt x="50" y="89"/>
                      <a:pt x="50" y="89"/>
                      <a:pt x="50" y="89"/>
                    </a:cubicBezTo>
                    <a:cubicBezTo>
                      <a:pt x="50" y="89"/>
                      <a:pt x="50" y="89"/>
                      <a:pt x="50" y="89"/>
                    </a:cubicBezTo>
                    <a:close/>
                    <a:moveTo>
                      <a:pt x="55" y="89"/>
                    </a:moveTo>
                    <a:cubicBezTo>
                      <a:pt x="54" y="90"/>
                      <a:pt x="54" y="89"/>
                      <a:pt x="55" y="89"/>
                    </a:cubicBezTo>
                    <a:close/>
                    <a:moveTo>
                      <a:pt x="57" y="89"/>
                    </a:moveTo>
                    <a:cubicBezTo>
                      <a:pt x="57" y="89"/>
                      <a:pt x="58" y="89"/>
                      <a:pt x="58" y="89"/>
                    </a:cubicBezTo>
                    <a:cubicBezTo>
                      <a:pt x="58" y="89"/>
                      <a:pt x="58" y="89"/>
                      <a:pt x="58" y="89"/>
                    </a:cubicBezTo>
                    <a:cubicBezTo>
                      <a:pt x="58" y="89"/>
                      <a:pt x="58" y="89"/>
                      <a:pt x="57" y="89"/>
                    </a:cubicBezTo>
                    <a:close/>
                    <a:moveTo>
                      <a:pt x="58" y="89"/>
                    </a:moveTo>
                    <a:cubicBezTo>
                      <a:pt x="58" y="89"/>
                      <a:pt x="58" y="89"/>
                      <a:pt x="58" y="89"/>
                    </a:cubicBezTo>
                    <a:cubicBezTo>
                      <a:pt x="58" y="89"/>
                      <a:pt x="58" y="89"/>
                      <a:pt x="59" y="89"/>
                    </a:cubicBezTo>
                    <a:cubicBezTo>
                      <a:pt x="59" y="89"/>
                      <a:pt x="59" y="89"/>
                      <a:pt x="58" y="89"/>
                    </a:cubicBezTo>
                    <a:cubicBezTo>
                      <a:pt x="58" y="90"/>
                      <a:pt x="59" y="90"/>
                      <a:pt x="59" y="90"/>
                    </a:cubicBezTo>
                    <a:cubicBezTo>
                      <a:pt x="59" y="90"/>
                      <a:pt x="59" y="90"/>
                      <a:pt x="59" y="90"/>
                    </a:cubicBezTo>
                    <a:cubicBezTo>
                      <a:pt x="59" y="90"/>
                      <a:pt x="58" y="90"/>
                      <a:pt x="58" y="90"/>
                    </a:cubicBezTo>
                    <a:cubicBezTo>
                      <a:pt x="58" y="90"/>
                      <a:pt x="58" y="89"/>
                      <a:pt x="58" y="89"/>
                    </a:cubicBezTo>
                    <a:close/>
                    <a:moveTo>
                      <a:pt x="57" y="90"/>
                    </a:moveTo>
                    <a:cubicBezTo>
                      <a:pt x="57" y="90"/>
                      <a:pt x="57" y="90"/>
                      <a:pt x="57" y="90"/>
                    </a:cubicBezTo>
                    <a:cubicBezTo>
                      <a:pt x="57" y="90"/>
                      <a:pt x="57" y="90"/>
                      <a:pt x="57" y="90"/>
                    </a:cubicBezTo>
                    <a:close/>
                    <a:moveTo>
                      <a:pt x="61" y="90"/>
                    </a:moveTo>
                    <a:cubicBezTo>
                      <a:pt x="61" y="90"/>
                      <a:pt x="61" y="90"/>
                      <a:pt x="61" y="90"/>
                    </a:cubicBezTo>
                    <a:cubicBezTo>
                      <a:pt x="61" y="90"/>
                      <a:pt x="60" y="90"/>
                      <a:pt x="61" y="90"/>
                    </a:cubicBezTo>
                    <a:close/>
                    <a:moveTo>
                      <a:pt x="74" y="90"/>
                    </a:moveTo>
                    <a:cubicBezTo>
                      <a:pt x="74" y="89"/>
                      <a:pt x="75" y="90"/>
                      <a:pt x="75" y="90"/>
                    </a:cubicBezTo>
                    <a:cubicBezTo>
                      <a:pt x="75" y="90"/>
                      <a:pt x="76" y="90"/>
                      <a:pt x="76" y="90"/>
                    </a:cubicBezTo>
                    <a:cubicBezTo>
                      <a:pt x="75" y="90"/>
                      <a:pt x="75" y="90"/>
                      <a:pt x="74" y="90"/>
                    </a:cubicBezTo>
                    <a:close/>
                    <a:moveTo>
                      <a:pt x="67" y="91"/>
                    </a:moveTo>
                    <a:cubicBezTo>
                      <a:pt x="67" y="90"/>
                      <a:pt x="67" y="90"/>
                      <a:pt x="67" y="90"/>
                    </a:cubicBezTo>
                    <a:cubicBezTo>
                      <a:pt x="67" y="91"/>
                      <a:pt x="67" y="91"/>
                      <a:pt x="67" y="91"/>
                    </a:cubicBezTo>
                    <a:close/>
                    <a:moveTo>
                      <a:pt x="80" y="91"/>
                    </a:moveTo>
                    <a:cubicBezTo>
                      <a:pt x="80" y="90"/>
                      <a:pt x="79" y="91"/>
                      <a:pt x="79" y="90"/>
                    </a:cubicBezTo>
                    <a:cubicBezTo>
                      <a:pt x="81" y="90"/>
                      <a:pt x="82" y="91"/>
                      <a:pt x="83" y="91"/>
                    </a:cubicBezTo>
                    <a:cubicBezTo>
                      <a:pt x="83" y="91"/>
                      <a:pt x="83" y="91"/>
                      <a:pt x="83" y="91"/>
                    </a:cubicBezTo>
                    <a:cubicBezTo>
                      <a:pt x="83" y="91"/>
                      <a:pt x="82" y="91"/>
                      <a:pt x="82" y="91"/>
                    </a:cubicBezTo>
                    <a:cubicBezTo>
                      <a:pt x="81" y="91"/>
                      <a:pt x="81" y="91"/>
                      <a:pt x="81" y="91"/>
                    </a:cubicBezTo>
                    <a:cubicBezTo>
                      <a:pt x="80" y="91"/>
                      <a:pt x="81" y="91"/>
                      <a:pt x="80" y="91"/>
                    </a:cubicBezTo>
                    <a:close/>
                    <a:moveTo>
                      <a:pt x="91" y="91"/>
                    </a:moveTo>
                    <a:cubicBezTo>
                      <a:pt x="91" y="92"/>
                      <a:pt x="91" y="92"/>
                      <a:pt x="91" y="92"/>
                    </a:cubicBezTo>
                    <a:cubicBezTo>
                      <a:pt x="91" y="91"/>
                      <a:pt x="91" y="91"/>
                      <a:pt x="91" y="91"/>
                    </a:cubicBezTo>
                    <a:cubicBezTo>
                      <a:pt x="91" y="91"/>
                      <a:pt x="91" y="91"/>
                      <a:pt x="91" y="91"/>
                    </a:cubicBezTo>
                    <a:cubicBezTo>
                      <a:pt x="91" y="91"/>
                      <a:pt x="91" y="91"/>
                      <a:pt x="91" y="91"/>
                    </a:cubicBezTo>
                    <a:close/>
                    <a:moveTo>
                      <a:pt x="69" y="91"/>
                    </a:moveTo>
                    <a:cubicBezTo>
                      <a:pt x="69" y="91"/>
                      <a:pt x="69" y="91"/>
                      <a:pt x="69" y="91"/>
                    </a:cubicBezTo>
                    <a:cubicBezTo>
                      <a:pt x="69" y="91"/>
                      <a:pt x="69" y="91"/>
                      <a:pt x="69" y="91"/>
                    </a:cubicBezTo>
                    <a:cubicBezTo>
                      <a:pt x="69" y="91"/>
                      <a:pt x="69" y="91"/>
                      <a:pt x="69" y="92"/>
                    </a:cubicBezTo>
                    <a:lnTo>
                      <a:pt x="69" y="91"/>
                    </a:lnTo>
                    <a:close/>
                    <a:moveTo>
                      <a:pt x="90" y="91"/>
                    </a:moveTo>
                    <a:cubicBezTo>
                      <a:pt x="90" y="91"/>
                      <a:pt x="90" y="91"/>
                      <a:pt x="90" y="91"/>
                    </a:cubicBezTo>
                    <a:cubicBezTo>
                      <a:pt x="90" y="91"/>
                      <a:pt x="90" y="91"/>
                      <a:pt x="90" y="91"/>
                    </a:cubicBezTo>
                    <a:cubicBezTo>
                      <a:pt x="90" y="91"/>
                      <a:pt x="90" y="91"/>
                      <a:pt x="90" y="91"/>
                    </a:cubicBezTo>
                    <a:cubicBezTo>
                      <a:pt x="90" y="91"/>
                      <a:pt x="90" y="91"/>
                      <a:pt x="90" y="91"/>
                    </a:cubicBezTo>
                    <a:cubicBezTo>
                      <a:pt x="90" y="92"/>
                      <a:pt x="90" y="92"/>
                      <a:pt x="90" y="92"/>
                    </a:cubicBezTo>
                    <a:cubicBezTo>
                      <a:pt x="90" y="92"/>
                      <a:pt x="90" y="91"/>
                      <a:pt x="90" y="91"/>
                    </a:cubicBezTo>
                    <a:close/>
                    <a:moveTo>
                      <a:pt x="93" y="92"/>
                    </a:moveTo>
                    <a:cubicBezTo>
                      <a:pt x="93" y="92"/>
                      <a:pt x="94" y="92"/>
                      <a:pt x="94" y="92"/>
                    </a:cubicBezTo>
                    <a:cubicBezTo>
                      <a:pt x="94" y="92"/>
                      <a:pt x="93" y="92"/>
                      <a:pt x="93" y="92"/>
                    </a:cubicBezTo>
                    <a:close/>
                    <a:moveTo>
                      <a:pt x="95" y="92"/>
                    </a:moveTo>
                    <a:cubicBezTo>
                      <a:pt x="95" y="92"/>
                      <a:pt x="95" y="92"/>
                      <a:pt x="95" y="92"/>
                    </a:cubicBezTo>
                    <a:cubicBezTo>
                      <a:pt x="95" y="92"/>
                      <a:pt x="95" y="92"/>
                      <a:pt x="95" y="92"/>
                    </a:cubicBezTo>
                    <a:cubicBezTo>
                      <a:pt x="95" y="92"/>
                      <a:pt x="95" y="92"/>
                      <a:pt x="95" y="92"/>
                    </a:cubicBezTo>
                    <a:close/>
                    <a:moveTo>
                      <a:pt x="255" y="93"/>
                    </a:moveTo>
                    <a:cubicBezTo>
                      <a:pt x="255" y="93"/>
                      <a:pt x="255" y="93"/>
                      <a:pt x="255" y="93"/>
                    </a:cubicBezTo>
                    <a:cubicBezTo>
                      <a:pt x="255" y="93"/>
                      <a:pt x="255" y="93"/>
                      <a:pt x="255" y="93"/>
                    </a:cubicBezTo>
                    <a:cubicBezTo>
                      <a:pt x="254" y="93"/>
                      <a:pt x="254" y="93"/>
                      <a:pt x="254" y="93"/>
                    </a:cubicBezTo>
                    <a:cubicBezTo>
                      <a:pt x="254" y="93"/>
                      <a:pt x="254" y="93"/>
                      <a:pt x="254" y="93"/>
                    </a:cubicBezTo>
                    <a:cubicBezTo>
                      <a:pt x="254" y="92"/>
                      <a:pt x="255" y="93"/>
                      <a:pt x="255" y="93"/>
                    </a:cubicBezTo>
                    <a:close/>
                    <a:moveTo>
                      <a:pt x="253" y="93"/>
                    </a:moveTo>
                    <a:cubicBezTo>
                      <a:pt x="253" y="93"/>
                      <a:pt x="253" y="93"/>
                      <a:pt x="253" y="93"/>
                    </a:cubicBezTo>
                    <a:cubicBezTo>
                      <a:pt x="252" y="93"/>
                      <a:pt x="252" y="93"/>
                      <a:pt x="252" y="93"/>
                    </a:cubicBezTo>
                    <a:cubicBezTo>
                      <a:pt x="252" y="93"/>
                      <a:pt x="252" y="93"/>
                      <a:pt x="252" y="93"/>
                    </a:cubicBezTo>
                    <a:cubicBezTo>
                      <a:pt x="252" y="92"/>
                      <a:pt x="253" y="92"/>
                      <a:pt x="253" y="92"/>
                    </a:cubicBezTo>
                    <a:cubicBezTo>
                      <a:pt x="253" y="92"/>
                      <a:pt x="253" y="92"/>
                      <a:pt x="253" y="93"/>
                    </a:cubicBezTo>
                    <a:close/>
                    <a:moveTo>
                      <a:pt x="102" y="93"/>
                    </a:moveTo>
                    <a:cubicBezTo>
                      <a:pt x="103" y="92"/>
                      <a:pt x="103" y="93"/>
                      <a:pt x="103" y="92"/>
                    </a:cubicBezTo>
                    <a:cubicBezTo>
                      <a:pt x="103" y="93"/>
                      <a:pt x="103" y="93"/>
                      <a:pt x="102" y="93"/>
                    </a:cubicBezTo>
                    <a:close/>
                    <a:moveTo>
                      <a:pt x="104" y="93"/>
                    </a:moveTo>
                    <a:cubicBezTo>
                      <a:pt x="104" y="93"/>
                      <a:pt x="104" y="92"/>
                      <a:pt x="104" y="93"/>
                    </a:cubicBezTo>
                    <a:close/>
                    <a:moveTo>
                      <a:pt x="251" y="93"/>
                    </a:moveTo>
                    <a:cubicBezTo>
                      <a:pt x="251" y="93"/>
                      <a:pt x="251" y="93"/>
                      <a:pt x="252" y="93"/>
                    </a:cubicBezTo>
                    <a:cubicBezTo>
                      <a:pt x="252" y="93"/>
                      <a:pt x="252" y="93"/>
                      <a:pt x="252" y="93"/>
                    </a:cubicBezTo>
                    <a:cubicBezTo>
                      <a:pt x="251" y="93"/>
                      <a:pt x="251" y="93"/>
                      <a:pt x="251" y="93"/>
                    </a:cubicBezTo>
                    <a:cubicBezTo>
                      <a:pt x="251" y="93"/>
                      <a:pt x="251" y="93"/>
                      <a:pt x="251" y="93"/>
                    </a:cubicBezTo>
                    <a:close/>
                    <a:moveTo>
                      <a:pt x="110" y="93"/>
                    </a:moveTo>
                    <a:cubicBezTo>
                      <a:pt x="110" y="93"/>
                      <a:pt x="110" y="93"/>
                      <a:pt x="110" y="93"/>
                    </a:cubicBezTo>
                    <a:close/>
                    <a:moveTo>
                      <a:pt x="253" y="93"/>
                    </a:moveTo>
                    <a:cubicBezTo>
                      <a:pt x="253" y="93"/>
                      <a:pt x="253" y="93"/>
                      <a:pt x="253" y="93"/>
                    </a:cubicBezTo>
                    <a:cubicBezTo>
                      <a:pt x="253" y="93"/>
                      <a:pt x="253" y="93"/>
                      <a:pt x="253" y="93"/>
                    </a:cubicBezTo>
                    <a:cubicBezTo>
                      <a:pt x="253" y="93"/>
                      <a:pt x="253" y="93"/>
                      <a:pt x="253" y="93"/>
                    </a:cubicBezTo>
                    <a:cubicBezTo>
                      <a:pt x="253" y="93"/>
                      <a:pt x="253" y="93"/>
                      <a:pt x="254" y="92"/>
                    </a:cubicBezTo>
                    <a:cubicBezTo>
                      <a:pt x="254" y="92"/>
                      <a:pt x="253" y="93"/>
                      <a:pt x="254" y="93"/>
                    </a:cubicBezTo>
                    <a:cubicBezTo>
                      <a:pt x="254" y="93"/>
                      <a:pt x="254" y="93"/>
                      <a:pt x="254" y="93"/>
                    </a:cubicBezTo>
                    <a:cubicBezTo>
                      <a:pt x="254" y="93"/>
                      <a:pt x="254" y="93"/>
                      <a:pt x="254" y="93"/>
                    </a:cubicBezTo>
                    <a:cubicBezTo>
                      <a:pt x="254" y="93"/>
                      <a:pt x="254" y="93"/>
                      <a:pt x="254" y="93"/>
                    </a:cubicBezTo>
                    <a:cubicBezTo>
                      <a:pt x="254" y="93"/>
                      <a:pt x="254" y="93"/>
                      <a:pt x="254" y="93"/>
                    </a:cubicBezTo>
                    <a:cubicBezTo>
                      <a:pt x="254" y="93"/>
                      <a:pt x="254" y="93"/>
                      <a:pt x="255" y="93"/>
                    </a:cubicBezTo>
                    <a:cubicBezTo>
                      <a:pt x="255" y="93"/>
                      <a:pt x="255" y="93"/>
                      <a:pt x="255" y="93"/>
                    </a:cubicBezTo>
                    <a:cubicBezTo>
                      <a:pt x="255" y="93"/>
                      <a:pt x="254" y="93"/>
                      <a:pt x="254" y="93"/>
                    </a:cubicBezTo>
                    <a:cubicBezTo>
                      <a:pt x="254" y="93"/>
                      <a:pt x="254" y="93"/>
                      <a:pt x="254" y="93"/>
                    </a:cubicBezTo>
                    <a:cubicBezTo>
                      <a:pt x="254" y="93"/>
                      <a:pt x="254" y="93"/>
                      <a:pt x="254" y="93"/>
                    </a:cubicBezTo>
                    <a:cubicBezTo>
                      <a:pt x="253" y="93"/>
                      <a:pt x="252" y="93"/>
                      <a:pt x="253" y="93"/>
                    </a:cubicBezTo>
                    <a:close/>
                    <a:moveTo>
                      <a:pt x="97" y="94"/>
                    </a:moveTo>
                    <a:cubicBezTo>
                      <a:pt x="97" y="94"/>
                      <a:pt x="97" y="94"/>
                      <a:pt x="97" y="94"/>
                    </a:cubicBezTo>
                    <a:cubicBezTo>
                      <a:pt x="97" y="94"/>
                      <a:pt x="97" y="94"/>
                      <a:pt x="97" y="94"/>
                    </a:cubicBezTo>
                    <a:cubicBezTo>
                      <a:pt x="97" y="94"/>
                      <a:pt x="97" y="94"/>
                      <a:pt x="97" y="94"/>
                    </a:cubicBezTo>
                    <a:cubicBezTo>
                      <a:pt x="97" y="94"/>
                      <a:pt x="97" y="94"/>
                      <a:pt x="97" y="94"/>
                    </a:cubicBezTo>
                    <a:close/>
                    <a:moveTo>
                      <a:pt x="98" y="95"/>
                    </a:moveTo>
                    <a:cubicBezTo>
                      <a:pt x="98" y="95"/>
                      <a:pt x="98" y="95"/>
                      <a:pt x="98" y="95"/>
                    </a:cubicBezTo>
                    <a:cubicBezTo>
                      <a:pt x="98" y="95"/>
                      <a:pt x="98" y="96"/>
                      <a:pt x="98" y="96"/>
                    </a:cubicBezTo>
                    <a:cubicBezTo>
                      <a:pt x="98" y="96"/>
                      <a:pt x="97" y="96"/>
                      <a:pt x="97" y="95"/>
                    </a:cubicBezTo>
                    <a:cubicBezTo>
                      <a:pt x="97" y="95"/>
                      <a:pt x="97" y="95"/>
                      <a:pt x="97" y="95"/>
                    </a:cubicBezTo>
                    <a:cubicBezTo>
                      <a:pt x="97" y="95"/>
                      <a:pt x="97" y="95"/>
                      <a:pt x="97" y="95"/>
                    </a:cubicBezTo>
                    <a:cubicBezTo>
                      <a:pt x="97" y="95"/>
                      <a:pt x="98" y="95"/>
                      <a:pt x="98" y="95"/>
                    </a:cubicBezTo>
                    <a:close/>
                    <a:moveTo>
                      <a:pt x="95" y="95"/>
                    </a:moveTo>
                    <a:cubicBezTo>
                      <a:pt x="95" y="95"/>
                      <a:pt x="95" y="95"/>
                      <a:pt x="95" y="95"/>
                    </a:cubicBezTo>
                    <a:cubicBezTo>
                      <a:pt x="95" y="95"/>
                      <a:pt x="96" y="95"/>
                      <a:pt x="96" y="95"/>
                    </a:cubicBezTo>
                    <a:cubicBezTo>
                      <a:pt x="96" y="95"/>
                      <a:pt x="96" y="95"/>
                      <a:pt x="96" y="95"/>
                    </a:cubicBezTo>
                    <a:cubicBezTo>
                      <a:pt x="96" y="95"/>
                      <a:pt x="96" y="95"/>
                      <a:pt x="95" y="95"/>
                    </a:cubicBezTo>
                    <a:close/>
                    <a:moveTo>
                      <a:pt x="96" y="95"/>
                    </a:moveTo>
                    <a:cubicBezTo>
                      <a:pt x="96" y="95"/>
                      <a:pt x="97" y="95"/>
                      <a:pt x="97" y="95"/>
                    </a:cubicBezTo>
                    <a:cubicBezTo>
                      <a:pt x="97" y="95"/>
                      <a:pt x="97" y="95"/>
                      <a:pt x="97" y="95"/>
                    </a:cubicBezTo>
                    <a:cubicBezTo>
                      <a:pt x="97" y="95"/>
                      <a:pt x="97" y="95"/>
                      <a:pt x="97" y="95"/>
                    </a:cubicBezTo>
                    <a:cubicBezTo>
                      <a:pt x="97" y="95"/>
                      <a:pt x="97" y="95"/>
                      <a:pt x="97" y="94"/>
                    </a:cubicBezTo>
                    <a:cubicBezTo>
                      <a:pt x="97" y="94"/>
                      <a:pt x="97" y="94"/>
                      <a:pt x="97" y="94"/>
                    </a:cubicBezTo>
                    <a:cubicBezTo>
                      <a:pt x="97" y="94"/>
                      <a:pt x="98" y="94"/>
                      <a:pt x="98" y="94"/>
                    </a:cubicBezTo>
                    <a:cubicBezTo>
                      <a:pt x="98" y="94"/>
                      <a:pt x="98" y="94"/>
                      <a:pt x="98" y="94"/>
                    </a:cubicBezTo>
                    <a:cubicBezTo>
                      <a:pt x="98" y="95"/>
                      <a:pt x="98" y="95"/>
                      <a:pt x="98" y="95"/>
                    </a:cubicBezTo>
                    <a:cubicBezTo>
                      <a:pt x="98" y="95"/>
                      <a:pt x="98" y="95"/>
                      <a:pt x="98" y="95"/>
                    </a:cubicBezTo>
                    <a:cubicBezTo>
                      <a:pt x="97" y="95"/>
                      <a:pt x="97" y="95"/>
                      <a:pt x="97" y="95"/>
                    </a:cubicBezTo>
                    <a:cubicBezTo>
                      <a:pt x="97" y="95"/>
                      <a:pt x="97" y="95"/>
                      <a:pt x="97" y="95"/>
                    </a:cubicBezTo>
                    <a:cubicBezTo>
                      <a:pt x="97" y="95"/>
                      <a:pt x="97" y="95"/>
                      <a:pt x="97" y="95"/>
                    </a:cubicBezTo>
                    <a:cubicBezTo>
                      <a:pt x="97" y="95"/>
                      <a:pt x="97" y="95"/>
                      <a:pt x="97" y="95"/>
                    </a:cubicBezTo>
                    <a:cubicBezTo>
                      <a:pt x="97" y="95"/>
                      <a:pt x="97" y="95"/>
                      <a:pt x="96" y="95"/>
                    </a:cubicBezTo>
                    <a:close/>
                    <a:moveTo>
                      <a:pt x="98" y="94"/>
                    </a:moveTo>
                    <a:cubicBezTo>
                      <a:pt x="98" y="94"/>
                      <a:pt x="98" y="94"/>
                      <a:pt x="98" y="94"/>
                    </a:cubicBezTo>
                    <a:cubicBezTo>
                      <a:pt x="98" y="94"/>
                      <a:pt x="98" y="95"/>
                      <a:pt x="98" y="95"/>
                    </a:cubicBezTo>
                    <a:cubicBezTo>
                      <a:pt x="98" y="95"/>
                      <a:pt x="98" y="95"/>
                      <a:pt x="98" y="95"/>
                    </a:cubicBezTo>
                    <a:cubicBezTo>
                      <a:pt x="98" y="95"/>
                      <a:pt x="98" y="94"/>
                      <a:pt x="98" y="94"/>
                    </a:cubicBezTo>
                    <a:cubicBezTo>
                      <a:pt x="98" y="94"/>
                      <a:pt x="98" y="94"/>
                      <a:pt x="98" y="94"/>
                    </a:cubicBezTo>
                    <a:close/>
                    <a:moveTo>
                      <a:pt x="99" y="95"/>
                    </a:moveTo>
                    <a:cubicBezTo>
                      <a:pt x="99" y="95"/>
                      <a:pt x="99" y="95"/>
                      <a:pt x="99" y="95"/>
                    </a:cubicBezTo>
                    <a:cubicBezTo>
                      <a:pt x="99" y="95"/>
                      <a:pt x="98" y="95"/>
                      <a:pt x="98" y="95"/>
                    </a:cubicBezTo>
                    <a:cubicBezTo>
                      <a:pt x="98" y="95"/>
                      <a:pt x="98" y="95"/>
                      <a:pt x="98" y="95"/>
                    </a:cubicBezTo>
                    <a:cubicBezTo>
                      <a:pt x="98" y="95"/>
                      <a:pt x="98" y="95"/>
                      <a:pt x="98" y="95"/>
                    </a:cubicBezTo>
                    <a:cubicBezTo>
                      <a:pt x="98" y="95"/>
                      <a:pt x="98" y="95"/>
                      <a:pt x="98" y="95"/>
                    </a:cubicBezTo>
                    <a:cubicBezTo>
                      <a:pt x="98" y="95"/>
                      <a:pt x="98" y="95"/>
                      <a:pt x="97" y="95"/>
                    </a:cubicBezTo>
                    <a:cubicBezTo>
                      <a:pt x="97" y="95"/>
                      <a:pt x="97" y="95"/>
                      <a:pt x="97" y="95"/>
                    </a:cubicBezTo>
                    <a:cubicBezTo>
                      <a:pt x="97" y="95"/>
                      <a:pt x="98" y="95"/>
                      <a:pt x="98" y="95"/>
                    </a:cubicBezTo>
                    <a:cubicBezTo>
                      <a:pt x="98" y="95"/>
                      <a:pt x="98" y="95"/>
                      <a:pt x="98" y="95"/>
                    </a:cubicBezTo>
                    <a:cubicBezTo>
                      <a:pt x="98" y="95"/>
                      <a:pt x="98" y="95"/>
                      <a:pt x="98" y="95"/>
                    </a:cubicBezTo>
                    <a:cubicBezTo>
                      <a:pt x="98" y="95"/>
                      <a:pt x="98" y="94"/>
                      <a:pt x="98" y="94"/>
                    </a:cubicBezTo>
                    <a:cubicBezTo>
                      <a:pt x="98" y="94"/>
                      <a:pt x="98" y="94"/>
                      <a:pt x="98" y="94"/>
                    </a:cubicBezTo>
                    <a:cubicBezTo>
                      <a:pt x="98" y="94"/>
                      <a:pt x="99" y="94"/>
                      <a:pt x="99" y="95"/>
                    </a:cubicBezTo>
                    <a:cubicBezTo>
                      <a:pt x="99" y="95"/>
                      <a:pt x="99" y="95"/>
                      <a:pt x="99" y="94"/>
                    </a:cubicBezTo>
                    <a:cubicBezTo>
                      <a:pt x="99" y="94"/>
                      <a:pt x="99" y="95"/>
                      <a:pt x="99" y="95"/>
                    </a:cubicBezTo>
                    <a:cubicBezTo>
                      <a:pt x="99" y="95"/>
                      <a:pt x="99" y="95"/>
                      <a:pt x="99" y="95"/>
                    </a:cubicBezTo>
                    <a:close/>
                    <a:moveTo>
                      <a:pt x="105" y="95"/>
                    </a:moveTo>
                    <a:cubicBezTo>
                      <a:pt x="105" y="95"/>
                      <a:pt x="105" y="95"/>
                      <a:pt x="105" y="95"/>
                    </a:cubicBezTo>
                    <a:cubicBezTo>
                      <a:pt x="105" y="95"/>
                      <a:pt x="105" y="95"/>
                      <a:pt x="105" y="95"/>
                    </a:cubicBezTo>
                    <a:cubicBezTo>
                      <a:pt x="105" y="95"/>
                      <a:pt x="105" y="95"/>
                      <a:pt x="105" y="95"/>
                    </a:cubicBezTo>
                    <a:cubicBezTo>
                      <a:pt x="105" y="95"/>
                      <a:pt x="105" y="95"/>
                      <a:pt x="105" y="95"/>
                    </a:cubicBezTo>
                    <a:close/>
                    <a:moveTo>
                      <a:pt x="107" y="95"/>
                    </a:moveTo>
                    <a:cubicBezTo>
                      <a:pt x="107" y="95"/>
                      <a:pt x="107" y="95"/>
                      <a:pt x="107" y="95"/>
                    </a:cubicBezTo>
                    <a:cubicBezTo>
                      <a:pt x="106" y="95"/>
                      <a:pt x="106" y="95"/>
                      <a:pt x="106" y="95"/>
                    </a:cubicBezTo>
                    <a:cubicBezTo>
                      <a:pt x="106" y="95"/>
                      <a:pt x="106" y="95"/>
                      <a:pt x="106" y="95"/>
                    </a:cubicBezTo>
                    <a:cubicBezTo>
                      <a:pt x="106" y="95"/>
                      <a:pt x="107" y="95"/>
                      <a:pt x="107" y="95"/>
                    </a:cubicBezTo>
                    <a:close/>
                    <a:moveTo>
                      <a:pt x="257" y="95"/>
                    </a:moveTo>
                    <a:cubicBezTo>
                      <a:pt x="257" y="95"/>
                      <a:pt x="257" y="95"/>
                      <a:pt x="258" y="95"/>
                    </a:cubicBezTo>
                    <a:cubicBezTo>
                      <a:pt x="258" y="95"/>
                      <a:pt x="258" y="95"/>
                      <a:pt x="259" y="95"/>
                    </a:cubicBezTo>
                    <a:cubicBezTo>
                      <a:pt x="259" y="95"/>
                      <a:pt x="259" y="95"/>
                      <a:pt x="259" y="95"/>
                    </a:cubicBezTo>
                    <a:cubicBezTo>
                      <a:pt x="259" y="95"/>
                      <a:pt x="259" y="95"/>
                      <a:pt x="259" y="95"/>
                    </a:cubicBezTo>
                    <a:cubicBezTo>
                      <a:pt x="259" y="95"/>
                      <a:pt x="259" y="95"/>
                      <a:pt x="259" y="95"/>
                    </a:cubicBezTo>
                    <a:cubicBezTo>
                      <a:pt x="259" y="95"/>
                      <a:pt x="257" y="95"/>
                      <a:pt x="257" y="95"/>
                    </a:cubicBezTo>
                    <a:close/>
                    <a:moveTo>
                      <a:pt x="118" y="96"/>
                    </a:moveTo>
                    <a:cubicBezTo>
                      <a:pt x="118" y="96"/>
                      <a:pt x="118" y="96"/>
                      <a:pt x="117" y="96"/>
                    </a:cubicBezTo>
                    <a:cubicBezTo>
                      <a:pt x="118" y="96"/>
                      <a:pt x="118" y="96"/>
                      <a:pt x="118" y="96"/>
                    </a:cubicBezTo>
                    <a:cubicBezTo>
                      <a:pt x="118" y="97"/>
                      <a:pt x="119" y="96"/>
                      <a:pt x="119" y="96"/>
                    </a:cubicBezTo>
                    <a:cubicBezTo>
                      <a:pt x="119" y="96"/>
                      <a:pt x="119" y="96"/>
                      <a:pt x="119" y="96"/>
                    </a:cubicBezTo>
                    <a:cubicBezTo>
                      <a:pt x="119" y="96"/>
                      <a:pt x="119" y="96"/>
                      <a:pt x="119" y="96"/>
                    </a:cubicBezTo>
                    <a:cubicBezTo>
                      <a:pt x="119" y="96"/>
                      <a:pt x="119" y="96"/>
                      <a:pt x="119" y="96"/>
                    </a:cubicBezTo>
                    <a:cubicBezTo>
                      <a:pt x="119" y="96"/>
                      <a:pt x="119" y="96"/>
                      <a:pt x="119" y="96"/>
                    </a:cubicBezTo>
                    <a:cubicBezTo>
                      <a:pt x="119" y="96"/>
                      <a:pt x="119" y="96"/>
                      <a:pt x="118" y="96"/>
                    </a:cubicBezTo>
                    <a:cubicBezTo>
                      <a:pt x="118" y="96"/>
                      <a:pt x="118" y="96"/>
                      <a:pt x="118" y="96"/>
                    </a:cubicBezTo>
                    <a:close/>
                    <a:moveTo>
                      <a:pt x="119" y="96"/>
                    </a:moveTo>
                    <a:cubicBezTo>
                      <a:pt x="119" y="96"/>
                      <a:pt x="119" y="96"/>
                      <a:pt x="119" y="96"/>
                    </a:cubicBezTo>
                    <a:cubicBezTo>
                      <a:pt x="119" y="96"/>
                      <a:pt x="119" y="96"/>
                      <a:pt x="119" y="96"/>
                    </a:cubicBezTo>
                    <a:cubicBezTo>
                      <a:pt x="119" y="96"/>
                      <a:pt x="119" y="96"/>
                      <a:pt x="119" y="96"/>
                    </a:cubicBezTo>
                    <a:cubicBezTo>
                      <a:pt x="119" y="96"/>
                      <a:pt x="119" y="96"/>
                      <a:pt x="119" y="96"/>
                    </a:cubicBezTo>
                    <a:close/>
                    <a:moveTo>
                      <a:pt x="119" y="97"/>
                    </a:moveTo>
                    <a:cubicBezTo>
                      <a:pt x="119" y="97"/>
                      <a:pt x="119" y="97"/>
                      <a:pt x="119" y="97"/>
                    </a:cubicBezTo>
                    <a:cubicBezTo>
                      <a:pt x="119" y="97"/>
                      <a:pt x="119" y="97"/>
                      <a:pt x="119" y="97"/>
                    </a:cubicBezTo>
                    <a:close/>
                    <a:moveTo>
                      <a:pt x="121" y="96"/>
                    </a:moveTo>
                    <a:cubicBezTo>
                      <a:pt x="121" y="96"/>
                      <a:pt x="121" y="96"/>
                      <a:pt x="120" y="96"/>
                    </a:cubicBezTo>
                    <a:cubicBezTo>
                      <a:pt x="121" y="96"/>
                      <a:pt x="121" y="96"/>
                      <a:pt x="121" y="96"/>
                    </a:cubicBezTo>
                    <a:cubicBezTo>
                      <a:pt x="121" y="96"/>
                      <a:pt x="121" y="96"/>
                      <a:pt x="121" y="96"/>
                    </a:cubicBezTo>
                    <a:cubicBezTo>
                      <a:pt x="121" y="96"/>
                      <a:pt x="121" y="96"/>
                      <a:pt x="121" y="96"/>
                    </a:cubicBezTo>
                    <a:cubicBezTo>
                      <a:pt x="121" y="97"/>
                      <a:pt x="121" y="97"/>
                      <a:pt x="121" y="97"/>
                    </a:cubicBezTo>
                    <a:cubicBezTo>
                      <a:pt x="121" y="97"/>
                      <a:pt x="121" y="96"/>
                      <a:pt x="121" y="96"/>
                    </a:cubicBezTo>
                    <a:close/>
                    <a:moveTo>
                      <a:pt x="128" y="97"/>
                    </a:move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7" y="97"/>
                      <a:pt x="128" y="97"/>
                    </a:cubicBezTo>
                    <a:cubicBezTo>
                      <a:pt x="128" y="97"/>
                      <a:pt x="128" y="97"/>
                      <a:pt x="128" y="97"/>
                    </a:cubicBezTo>
                    <a:close/>
                    <a:moveTo>
                      <a:pt x="127" y="97"/>
                    </a:moveTo>
                    <a:cubicBezTo>
                      <a:pt x="127" y="97"/>
                      <a:pt x="127" y="97"/>
                      <a:pt x="127" y="97"/>
                    </a:cubicBezTo>
                    <a:cubicBezTo>
                      <a:pt x="127" y="97"/>
                      <a:pt x="127" y="97"/>
                      <a:pt x="127" y="97"/>
                    </a:cubicBezTo>
                    <a:cubicBezTo>
                      <a:pt x="127" y="97"/>
                      <a:pt x="126" y="97"/>
                      <a:pt x="126" y="97"/>
                    </a:cubicBezTo>
                    <a:cubicBezTo>
                      <a:pt x="126" y="97"/>
                      <a:pt x="126" y="97"/>
                      <a:pt x="126" y="97"/>
                    </a:cubicBezTo>
                    <a:cubicBezTo>
                      <a:pt x="126" y="97"/>
                      <a:pt x="126" y="97"/>
                      <a:pt x="126" y="97"/>
                    </a:cubicBezTo>
                    <a:cubicBezTo>
                      <a:pt x="126" y="97"/>
                      <a:pt x="126" y="97"/>
                      <a:pt x="125" y="97"/>
                    </a:cubicBezTo>
                    <a:cubicBezTo>
                      <a:pt x="126" y="97"/>
                      <a:pt x="126" y="97"/>
                      <a:pt x="126" y="97"/>
                    </a:cubicBezTo>
                    <a:cubicBezTo>
                      <a:pt x="125" y="97"/>
                      <a:pt x="125" y="97"/>
                      <a:pt x="125" y="97"/>
                    </a:cubicBezTo>
                    <a:cubicBezTo>
                      <a:pt x="124" y="97"/>
                      <a:pt x="124" y="96"/>
                      <a:pt x="123" y="97"/>
                    </a:cubicBezTo>
                    <a:cubicBezTo>
                      <a:pt x="123" y="96"/>
                      <a:pt x="122" y="97"/>
                      <a:pt x="122" y="97"/>
                    </a:cubicBezTo>
                    <a:cubicBezTo>
                      <a:pt x="122" y="97"/>
                      <a:pt x="122" y="97"/>
                      <a:pt x="122" y="97"/>
                    </a:cubicBezTo>
                    <a:cubicBezTo>
                      <a:pt x="122" y="97"/>
                      <a:pt x="122" y="97"/>
                      <a:pt x="122" y="97"/>
                    </a:cubicBezTo>
                    <a:cubicBezTo>
                      <a:pt x="122" y="97"/>
                      <a:pt x="122" y="97"/>
                      <a:pt x="122" y="97"/>
                    </a:cubicBezTo>
                    <a:cubicBezTo>
                      <a:pt x="122" y="97"/>
                      <a:pt x="122" y="97"/>
                      <a:pt x="121" y="97"/>
                    </a:cubicBezTo>
                    <a:cubicBezTo>
                      <a:pt x="121" y="97"/>
                      <a:pt x="121" y="97"/>
                      <a:pt x="121" y="97"/>
                    </a:cubicBezTo>
                    <a:cubicBezTo>
                      <a:pt x="121" y="97"/>
                      <a:pt x="121" y="97"/>
                      <a:pt x="121" y="97"/>
                    </a:cubicBezTo>
                    <a:cubicBezTo>
                      <a:pt x="121" y="97"/>
                      <a:pt x="121" y="97"/>
                      <a:pt x="121" y="96"/>
                    </a:cubicBezTo>
                    <a:cubicBezTo>
                      <a:pt x="121" y="96"/>
                      <a:pt x="121" y="96"/>
                      <a:pt x="121" y="96"/>
                    </a:cubicBezTo>
                    <a:cubicBezTo>
                      <a:pt x="123" y="96"/>
                      <a:pt x="125" y="96"/>
                      <a:pt x="127" y="97"/>
                    </a:cubicBezTo>
                    <a:close/>
                    <a:moveTo>
                      <a:pt x="141" y="98"/>
                    </a:move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lose/>
                    <a:moveTo>
                      <a:pt x="135" y="98"/>
                    </a:moveTo>
                    <a:cubicBezTo>
                      <a:pt x="135" y="98"/>
                      <a:pt x="135" y="98"/>
                      <a:pt x="135" y="98"/>
                    </a:cubicBezTo>
                    <a:cubicBezTo>
                      <a:pt x="135" y="98"/>
                      <a:pt x="135" y="98"/>
                      <a:pt x="135" y="98"/>
                    </a:cubicBezTo>
                    <a:cubicBezTo>
                      <a:pt x="135" y="97"/>
                      <a:pt x="135" y="98"/>
                      <a:pt x="136" y="98"/>
                    </a:cubicBezTo>
                    <a:cubicBezTo>
                      <a:pt x="136" y="97"/>
                      <a:pt x="136" y="97"/>
                      <a:pt x="136" y="97"/>
                    </a:cubicBezTo>
                    <a:cubicBezTo>
                      <a:pt x="136" y="97"/>
                      <a:pt x="136" y="97"/>
                      <a:pt x="136" y="97"/>
                    </a:cubicBezTo>
                    <a:cubicBezTo>
                      <a:pt x="136" y="97"/>
                      <a:pt x="136" y="97"/>
                      <a:pt x="136" y="97"/>
                    </a:cubicBezTo>
                    <a:cubicBezTo>
                      <a:pt x="136" y="97"/>
                      <a:pt x="136" y="97"/>
                      <a:pt x="136" y="98"/>
                    </a:cubicBezTo>
                    <a:cubicBezTo>
                      <a:pt x="136" y="98"/>
                      <a:pt x="136" y="97"/>
                      <a:pt x="136" y="97"/>
                    </a:cubicBezTo>
                    <a:cubicBezTo>
                      <a:pt x="136" y="98"/>
                      <a:pt x="136" y="98"/>
                      <a:pt x="136" y="98"/>
                    </a:cubicBezTo>
                    <a:cubicBezTo>
                      <a:pt x="136" y="98"/>
                      <a:pt x="136" y="98"/>
                      <a:pt x="136" y="98"/>
                    </a:cubicBezTo>
                    <a:cubicBezTo>
                      <a:pt x="136" y="98"/>
                      <a:pt x="136" y="98"/>
                      <a:pt x="135" y="98"/>
                    </a:cubicBezTo>
                    <a:cubicBezTo>
                      <a:pt x="135" y="98"/>
                      <a:pt x="135" y="98"/>
                      <a:pt x="135" y="98"/>
                    </a:cubicBezTo>
                    <a:cubicBezTo>
                      <a:pt x="135" y="98"/>
                      <a:pt x="135" y="98"/>
                      <a:pt x="135" y="98"/>
                    </a:cubicBezTo>
                    <a:close/>
                    <a:moveTo>
                      <a:pt x="140" y="97"/>
                    </a:moveTo>
                    <a:cubicBezTo>
                      <a:pt x="140" y="98"/>
                      <a:pt x="140" y="97"/>
                      <a:pt x="140" y="98"/>
                    </a:cubicBezTo>
                    <a:cubicBezTo>
                      <a:pt x="140" y="98"/>
                      <a:pt x="140" y="97"/>
                      <a:pt x="140" y="97"/>
                    </a:cubicBezTo>
                    <a:close/>
                    <a:moveTo>
                      <a:pt x="142" y="98"/>
                    </a:moveTo>
                    <a:cubicBezTo>
                      <a:pt x="142" y="98"/>
                      <a:pt x="142"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7"/>
                      <a:pt x="142" y="97"/>
                      <a:pt x="143" y="97"/>
                    </a:cubicBezTo>
                    <a:cubicBezTo>
                      <a:pt x="143" y="98"/>
                      <a:pt x="142" y="97"/>
                      <a:pt x="142" y="98"/>
                    </a:cubicBezTo>
                    <a:close/>
                    <a:moveTo>
                      <a:pt x="144" y="98"/>
                    </a:moveTo>
                    <a:cubicBezTo>
                      <a:pt x="143" y="98"/>
                      <a:pt x="143" y="98"/>
                      <a:pt x="143" y="98"/>
                    </a:cubicBezTo>
                    <a:cubicBezTo>
                      <a:pt x="143" y="97"/>
                      <a:pt x="143" y="98"/>
                      <a:pt x="144" y="98"/>
                    </a:cubicBezTo>
                    <a:cubicBezTo>
                      <a:pt x="144" y="98"/>
                      <a:pt x="144" y="98"/>
                      <a:pt x="144" y="98"/>
                    </a:cubicBezTo>
                    <a:close/>
                    <a:moveTo>
                      <a:pt x="248" y="98"/>
                    </a:moveTo>
                    <a:cubicBezTo>
                      <a:pt x="248" y="97"/>
                      <a:pt x="249" y="98"/>
                      <a:pt x="249" y="98"/>
                    </a:cubicBezTo>
                    <a:cubicBezTo>
                      <a:pt x="249" y="98"/>
                      <a:pt x="249" y="98"/>
                      <a:pt x="248" y="98"/>
                    </a:cubicBezTo>
                    <a:close/>
                    <a:moveTo>
                      <a:pt x="250" y="98"/>
                    </a:moveTo>
                    <a:cubicBezTo>
                      <a:pt x="249" y="98"/>
                      <a:pt x="250" y="98"/>
                      <a:pt x="250" y="98"/>
                    </a:cubicBezTo>
                    <a:cubicBezTo>
                      <a:pt x="251" y="98"/>
                      <a:pt x="250" y="98"/>
                      <a:pt x="250" y="98"/>
                    </a:cubicBezTo>
                    <a:close/>
                    <a:moveTo>
                      <a:pt x="258" y="99"/>
                    </a:moveTo>
                    <a:cubicBezTo>
                      <a:pt x="258" y="99"/>
                      <a:pt x="258" y="99"/>
                      <a:pt x="258" y="99"/>
                    </a:cubicBezTo>
                    <a:cubicBezTo>
                      <a:pt x="258" y="99"/>
                      <a:pt x="258" y="99"/>
                      <a:pt x="258" y="99"/>
                    </a:cubicBezTo>
                    <a:cubicBezTo>
                      <a:pt x="258" y="99"/>
                      <a:pt x="258" y="99"/>
                      <a:pt x="258" y="99"/>
                    </a:cubicBezTo>
                    <a:cubicBezTo>
                      <a:pt x="258" y="99"/>
                      <a:pt x="258" y="99"/>
                      <a:pt x="258" y="99"/>
                    </a:cubicBezTo>
                    <a:close/>
                    <a:moveTo>
                      <a:pt x="171" y="100"/>
                    </a:moveTo>
                    <a:cubicBezTo>
                      <a:pt x="171" y="100"/>
                      <a:pt x="171" y="100"/>
                      <a:pt x="171" y="100"/>
                    </a:cubicBezTo>
                    <a:cubicBezTo>
                      <a:pt x="171" y="100"/>
                      <a:pt x="171" y="100"/>
                      <a:pt x="171" y="100"/>
                    </a:cubicBezTo>
                    <a:cubicBezTo>
                      <a:pt x="171" y="100"/>
                      <a:pt x="171" y="100"/>
                      <a:pt x="171" y="100"/>
                    </a:cubicBezTo>
                    <a:close/>
                    <a:moveTo>
                      <a:pt x="230" y="101"/>
                    </a:moveTo>
                    <a:cubicBezTo>
                      <a:pt x="230" y="102"/>
                      <a:pt x="230" y="101"/>
                      <a:pt x="230" y="101"/>
                    </a:cubicBezTo>
                    <a:cubicBezTo>
                      <a:pt x="230" y="101"/>
                      <a:pt x="230" y="101"/>
                      <a:pt x="230" y="101"/>
                    </a:cubicBezTo>
                    <a:cubicBezTo>
                      <a:pt x="231" y="101"/>
                      <a:pt x="231" y="101"/>
                      <a:pt x="231" y="101"/>
                    </a:cubicBezTo>
                    <a:cubicBezTo>
                      <a:pt x="231" y="101"/>
                      <a:pt x="230" y="101"/>
                      <a:pt x="230" y="101"/>
                    </a:cubicBezTo>
                    <a:close/>
                    <a:moveTo>
                      <a:pt x="185" y="101"/>
                    </a:moveTo>
                    <a:cubicBezTo>
                      <a:pt x="185" y="101"/>
                      <a:pt x="185" y="101"/>
                      <a:pt x="185" y="101"/>
                    </a:cubicBezTo>
                    <a:cubicBezTo>
                      <a:pt x="186" y="101"/>
                      <a:pt x="186" y="100"/>
                      <a:pt x="186" y="100"/>
                    </a:cubicBezTo>
                    <a:cubicBezTo>
                      <a:pt x="186" y="100"/>
                      <a:pt x="186" y="101"/>
                      <a:pt x="185" y="101"/>
                    </a:cubicBezTo>
                    <a:close/>
                    <a:moveTo>
                      <a:pt x="187" y="100"/>
                    </a:moveTo>
                    <a:cubicBezTo>
                      <a:pt x="187" y="101"/>
                      <a:pt x="187" y="101"/>
                      <a:pt x="187" y="101"/>
                    </a:cubicBezTo>
                    <a:cubicBezTo>
                      <a:pt x="187" y="100"/>
                      <a:pt x="187" y="101"/>
                      <a:pt x="187" y="100"/>
                    </a:cubicBezTo>
                    <a:close/>
                    <a:moveTo>
                      <a:pt x="258" y="100"/>
                    </a:moveTo>
                    <a:cubicBezTo>
                      <a:pt x="258" y="100"/>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7" y="101"/>
                      <a:pt x="257" y="101"/>
                    </a:cubicBezTo>
                    <a:cubicBezTo>
                      <a:pt x="257" y="101"/>
                      <a:pt x="257" y="101"/>
                      <a:pt x="257" y="101"/>
                    </a:cubicBezTo>
                    <a:cubicBezTo>
                      <a:pt x="257" y="101"/>
                      <a:pt x="257" y="101"/>
                      <a:pt x="257" y="101"/>
                    </a:cubicBezTo>
                    <a:cubicBezTo>
                      <a:pt x="257" y="100"/>
                      <a:pt x="258" y="101"/>
                      <a:pt x="258" y="100"/>
                    </a:cubicBezTo>
                    <a:close/>
                    <a:moveTo>
                      <a:pt x="185" y="101"/>
                    </a:moveTo>
                    <a:cubicBezTo>
                      <a:pt x="185" y="101"/>
                      <a:pt x="185" y="101"/>
                      <a:pt x="185" y="101"/>
                    </a:cubicBezTo>
                    <a:cubicBezTo>
                      <a:pt x="185" y="101"/>
                      <a:pt x="185" y="101"/>
                      <a:pt x="185" y="101"/>
                    </a:cubicBezTo>
                    <a:cubicBezTo>
                      <a:pt x="185" y="100"/>
                      <a:pt x="185" y="100"/>
                      <a:pt x="185" y="101"/>
                    </a:cubicBezTo>
                    <a:close/>
                    <a:moveTo>
                      <a:pt x="182" y="100"/>
                    </a:moveTo>
                    <a:cubicBezTo>
                      <a:pt x="182" y="101"/>
                      <a:pt x="181" y="100"/>
                      <a:pt x="181" y="101"/>
                    </a:cubicBezTo>
                    <a:cubicBezTo>
                      <a:pt x="181" y="101"/>
                      <a:pt x="181" y="100"/>
                      <a:pt x="181" y="100"/>
                    </a:cubicBezTo>
                    <a:cubicBezTo>
                      <a:pt x="181" y="100"/>
                      <a:pt x="181" y="100"/>
                      <a:pt x="180" y="100"/>
                    </a:cubicBezTo>
                    <a:cubicBezTo>
                      <a:pt x="181" y="100"/>
                      <a:pt x="181" y="100"/>
                      <a:pt x="182" y="100"/>
                    </a:cubicBezTo>
                    <a:close/>
                    <a:moveTo>
                      <a:pt x="180" y="100"/>
                    </a:moveTo>
                    <a:cubicBezTo>
                      <a:pt x="180" y="100"/>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0"/>
                    </a:cubicBezTo>
                    <a:cubicBezTo>
                      <a:pt x="180" y="100"/>
                      <a:pt x="180" y="100"/>
                      <a:pt x="180" y="100"/>
                    </a:cubicBezTo>
                    <a:cubicBezTo>
                      <a:pt x="180" y="100"/>
                      <a:pt x="180" y="100"/>
                      <a:pt x="180" y="100"/>
                    </a:cubicBezTo>
                    <a:cubicBezTo>
                      <a:pt x="180" y="100"/>
                      <a:pt x="180" y="100"/>
                      <a:pt x="180" y="100"/>
                    </a:cubicBezTo>
                    <a:close/>
                    <a:moveTo>
                      <a:pt x="177" y="100"/>
                    </a:moveTo>
                    <a:cubicBezTo>
                      <a:pt x="177" y="100"/>
                      <a:pt x="177" y="100"/>
                      <a:pt x="178" y="100"/>
                    </a:cubicBezTo>
                    <a:cubicBezTo>
                      <a:pt x="178" y="100"/>
                      <a:pt x="178" y="100"/>
                      <a:pt x="178" y="100"/>
                    </a:cubicBezTo>
                    <a:cubicBezTo>
                      <a:pt x="178" y="100"/>
                      <a:pt x="177" y="100"/>
                      <a:pt x="177" y="100"/>
                    </a:cubicBezTo>
                    <a:close/>
                    <a:moveTo>
                      <a:pt x="176" y="101"/>
                    </a:move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lose/>
                    <a:moveTo>
                      <a:pt x="179" y="101"/>
                    </a:moveTo>
                    <a:cubicBezTo>
                      <a:pt x="179" y="100"/>
                      <a:pt x="179" y="100"/>
                      <a:pt x="180" y="100"/>
                    </a:cubicBezTo>
                    <a:cubicBezTo>
                      <a:pt x="180" y="100"/>
                      <a:pt x="180" y="100"/>
                      <a:pt x="180" y="101"/>
                    </a:cubicBezTo>
                    <a:cubicBezTo>
                      <a:pt x="180" y="101"/>
                      <a:pt x="180" y="100"/>
                      <a:pt x="180" y="100"/>
                    </a:cubicBezTo>
                    <a:cubicBezTo>
                      <a:pt x="180" y="100"/>
                      <a:pt x="180" y="100"/>
                      <a:pt x="180" y="100"/>
                    </a:cubicBezTo>
                    <a:cubicBezTo>
                      <a:pt x="180" y="101"/>
                      <a:pt x="180" y="101"/>
                      <a:pt x="180" y="101"/>
                    </a:cubicBezTo>
                    <a:cubicBezTo>
                      <a:pt x="180" y="101"/>
                      <a:pt x="180" y="101"/>
                      <a:pt x="180" y="101"/>
                    </a:cubicBezTo>
                    <a:cubicBezTo>
                      <a:pt x="180" y="101"/>
                      <a:pt x="179" y="100"/>
                      <a:pt x="179" y="101"/>
                    </a:cubicBezTo>
                    <a:close/>
                    <a:moveTo>
                      <a:pt x="181" y="101"/>
                    </a:moveTo>
                    <a:cubicBezTo>
                      <a:pt x="182" y="101"/>
                      <a:pt x="182" y="101"/>
                      <a:pt x="182" y="101"/>
                    </a:cubicBezTo>
                    <a:cubicBezTo>
                      <a:pt x="183" y="101"/>
                      <a:pt x="183" y="101"/>
                      <a:pt x="183" y="101"/>
                    </a:cubicBezTo>
                    <a:cubicBezTo>
                      <a:pt x="183" y="101"/>
                      <a:pt x="183" y="101"/>
                      <a:pt x="182" y="101"/>
                    </a:cubicBezTo>
                    <a:cubicBezTo>
                      <a:pt x="182" y="101"/>
                      <a:pt x="182" y="101"/>
                      <a:pt x="182" y="101"/>
                    </a:cubicBezTo>
                    <a:cubicBezTo>
                      <a:pt x="182" y="101"/>
                      <a:pt x="182" y="101"/>
                      <a:pt x="182" y="101"/>
                    </a:cubicBezTo>
                    <a:cubicBezTo>
                      <a:pt x="182" y="101"/>
                      <a:pt x="181" y="101"/>
                      <a:pt x="181" y="101"/>
                    </a:cubicBezTo>
                    <a:close/>
                    <a:moveTo>
                      <a:pt x="182" y="101"/>
                    </a:moveTo>
                    <a:cubicBezTo>
                      <a:pt x="182" y="101"/>
                      <a:pt x="182" y="101"/>
                      <a:pt x="182"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2" y="102"/>
                      <a:pt x="182" y="102"/>
                      <a:pt x="182" y="102"/>
                    </a:cubicBezTo>
                    <a:cubicBezTo>
                      <a:pt x="182" y="102"/>
                      <a:pt x="182" y="101"/>
                      <a:pt x="182" y="101"/>
                    </a:cubicBezTo>
                    <a:close/>
                    <a:moveTo>
                      <a:pt x="175" y="102"/>
                    </a:moveTo>
                    <a:cubicBezTo>
                      <a:pt x="175" y="102"/>
                      <a:pt x="175" y="102"/>
                      <a:pt x="175" y="102"/>
                    </a:cubicBezTo>
                    <a:cubicBezTo>
                      <a:pt x="175" y="102"/>
                      <a:pt x="176" y="102"/>
                      <a:pt x="176" y="102"/>
                    </a:cubicBezTo>
                    <a:cubicBezTo>
                      <a:pt x="176" y="102"/>
                      <a:pt x="176" y="102"/>
                      <a:pt x="176" y="102"/>
                    </a:cubicBezTo>
                    <a:cubicBezTo>
                      <a:pt x="176" y="102"/>
                      <a:pt x="176" y="102"/>
                      <a:pt x="176" y="102"/>
                    </a:cubicBezTo>
                    <a:cubicBezTo>
                      <a:pt x="176" y="102"/>
                      <a:pt x="176" y="102"/>
                      <a:pt x="176" y="102"/>
                    </a:cubicBezTo>
                    <a:cubicBezTo>
                      <a:pt x="176" y="102"/>
                      <a:pt x="176" y="102"/>
                      <a:pt x="176" y="102"/>
                    </a:cubicBezTo>
                    <a:cubicBezTo>
                      <a:pt x="176" y="102"/>
                      <a:pt x="175" y="102"/>
                      <a:pt x="175" y="102"/>
                    </a:cubicBezTo>
                    <a:close/>
                    <a:moveTo>
                      <a:pt x="180" y="102"/>
                    </a:moveTo>
                    <a:cubicBezTo>
                      <a:pt x="180" y="102"/>
                      <a:pt x="180" y="102"/>
                      <a:pt x="180" y="102"/>
                    </a:cubicBezTo>
                    <a:cubicBezTo>
                      <a:pt x="180" y="102"/>
                      <a:pt x="180" y="102"/>
                      <a:pt x="180" y="102"/>
                    </a:cubicBezTo>
                    <a:cubicBezTo>
                      <a:pt x="180" y="102"/>
                      <a:pt x="180" y="102"/>
                      <a:pt x="180" y="102"/>
                    </a:cubicBezTo>
                    <a:cubicBezTo>
                      <a:pt x="179" y="102"/>
                      <a:pt x="179" y="102"/>
                      <a:pt x="179" y="102"/>
                    </a:cubicBezTo>
                    <a:cubicBezTo>
                      <a:pt x="179" y="102"/>
                      <a:pt x="179" y="102"/>
                      <a:pt x="179" y="102"/>
                    </a:cubicBezTo>
                    <a:cubicBezTo>
                      <a:pt x="179" y="102"/>
                      <a:pt x="179" y="102"/>
                      <a:pt x="179" y="102"/>
                    </a:cubicBezTo>
                    <a:cubicBezTo>
                      <a:pt x="178" y="102"/>
                      <a:pt x="178" y="102"/>
                      <a:pt x="178" y="102"/>
                    </a:cubicBezTo>
                    <a:cubicBezTo>
                      <a:pt x="178" y="102"/>
                      <a:pt x="177" y="102"/>
                      <a:pt x="177" y="102"/>
                    </a:cubicBezTo>
                    <a:cubicBezTo>
                      <a:pt x="177" y="102"/>
                      <a:pt x="177" y="102"/>
                      <a:pt x="177" y="102"/>
                    </a:cubicBezTo>
                    <a:cubicBezTo>
                      <a:pt x="178" y="101"/>
                      <a:pt x="178" y="102"/>
                      <a:pt x="180" y="102"/>
                    </a:cubicBezTo>
                    <a:close/>
                    <a:moveTo>
                      <a:pt x="229" y="102"/>
                    </a:moveTo>
                    <a:cubicBezTo>
                      <a:pt x="230" y="102"/>
                      <a:pt x="230" y="102"/>
                      <a:pt x="231" y="102"/>
                    </a:cubicBezTo>
                    <a:cubicBezTo>
                      <a:pt x="230" y="102"/>
                      <a:pt x="230" y="102"/>
                      <a:pt x="229" y="102"/>
                    </a:cubicBezTo>
                    <a:close/>
                    <a:moveTo>
                      <a:pt x="193" y="103"/>
                    </a:moveTo>
                    <a:cubicBezTo>
                      <a:pt x="193" y="103"/>
                      <a:pt x="193" y="103"/>
                      <a:pt x="193" y="103"/>
                    </a:cubicBezTo>
                    <a:cubicBezTo>
                      <a:pt x="193" y="103"/>
                      <a:pt x="193" y="103"/>
                      <a:pt x="193" y="103"/>
                    </a:cubicBezTo>
                    <a:cubicBezTo>
                      <a:pt x="193" y="103"/>
                      <a:pt x="193" y="103"/>
                      <a:pt x="193" y="103"/>
                    </a:cubicBezTo>
                    <a:cubicBezTo>
                      <a:pt x="193" y="103"/>
                      <a:pt x="193" y="103"/>
                      <a:pt x="193" y="103"/>
                    </a:cubicBezTo>
                    <a:close/>
                    <a:moveTo>
                      <a:pt x="233" y="104"/>
                    </a:moveTo>
                    <a:cubicBezTo>
                      <a:pt x="234" y="104"/>
                      <a:pt x="233" y="104"/>
                      <a:pt x="233" y="104"/>
                    </a:cubicBezTo>
                    <a:cubicBezTo>
                      <a:pt x="233" y="105"/>
                      <a:pt x="233" y="105"/>
                      <a:pt x="233" y="105"/>
                    </a:cubicBezTo>
                    <a:cubicBezTo>
                      <a:pt x="233" y="105"/>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lose/>
                    <a:moveTo>
                      <a:pt x="232" y="104"/>
                    </a:moveTo>
                    <a:cubicBezTo>
                      <a:pt x="232" y="104"/>
                      <a:pt x="232" y="104"/>
                      <a:pt x="232" y="104"/>
                    </a:cubicBezTo>
                    <a:cubicBezTo>
                      <a:pt x="232" y="104"/>
                      <a:pt x="232" y="104"/>
                      <a:pt x="232" y="104"/>
                    </a:cubicBezTo>
                    <a:cubicBezTo>
                      <a:pt x="232" y="104"/>
                      <a:pt x="233" y="104"/>
                      <a:pt x="232" y="104"/>
                    </a:cubicBezTo>
                    <a:cubicBezTo>
                      <a:pt x="232" y="104"/>
                      <a:pt x="232" y="104"/>
                      <a:pt x="232" y="104"/>
                    </a:cubicBezTo>
                    <a:cubicBezTo>
                      <a:pt x="232" y="104"/>
                      <a:pt x="232" y="104"/>
                      <a:pt x="232" y="104"/>
                    </a:cubicBezTo>
                    <a:cubicBezTo>
                      <a:pt x="232" y="104"/>
                      <a:pt x="232" y="104"/>
                      <a:pt x="233" y="104"/>
                    </a:cubicBezTo>
                    <a:cubicBezTo>
                      <a:pt x="232" y="104"/>
                      <a:pt x="232" y="104"/>
                      <a:pt x="232" y="104"/>
                    </a:cubicBezTo>
                    <a:close/>
                    <a:moveTo>
                      <a:pt x="226" y="104"/>
                    </a:moveTo>
                    <a:cubicBezTo>
                      <a:pt x="226" y="104"/>
                      <a:pt x="225" y="104"/>
                      <a:pt x="225" y="104"/>
                    </a:cubicBezTo>
                    <a:cubicBezTo>
                      <a:pt x="225" y="104"/>
                      <a:pt x="225" y="104"/>
                      <a:pt x="225" y="104"/>
                    </a:cubicBezTo>
                    <a:cubicBezTo>
                      <a:pt x="225" y="104"/>
                      <a:pt x="225" y="104"/>
                      <a:pt x="225" y="104"/>
                    </a:cubicBezTo>
                    <a:cubicBezTo>
                      <a:pt x="225" y="104"/>
                      <a:pt x="225" y="104"/>
                      <a:pt x="225" y="104"/>
                    </a:cubicBezTo>
                    <a:cubicBezTo>
                      <a:pt x="226" y="104"/>
                      <a:pt x="226" y="104"/>
                      <a:pt x="227" y="104"/>
                    </a:cubicBezTo>
                    <a:cubicBezTo>
                      <a:pt x="227" y="104"/>
                      <a:pt x="227" y="104"/>
                      <a:pt x="227" y="104"/>
                    </a:cubicBezTo>
                    <a:cubicBezTo>
                      <a:pt x="227" y="104"/>
                      <a:pt x="227" y="104"/>
                      <a:pt x="227" y="104"/>
                    </a:cubicBezTo>
                    <a:cubicBezTo>
                      <a:pt x="227" y="104"/>
                      <a:pt x="227" y="104"/>
                      <a:pt x="227" y="104"/>
                    </a:cubicBezTo>
                    <a:cubicBezTo>
                      <a:pt x="227" y="104"/>
                      <a:pt x="227" y="104"/>
                      <a:pt x="227" y="104"/>
                    </a:cubicBezTo>
                    <a:cubicBezTo>
                      <a:pt x="227" y="104"/>
                      <a:pt x="226" y="105"/>
                      <a:pt x="226" y="104"/>
                    </a:cubicBezTo>
                    <a:close/>
                    <a:moveTo>
                      <a:pt x="234" y="104"/>
                    </a:moveTo>
                    <a:cubicBezTo>
                      <a:pt x="234" y="104"/>
                      <a:pt x="234" y="104"/>
                      <a:pt x="234" y="104"/>
                    </a:cubicBezTo>
                    <a:cubicBezTo>
                      <a:pt x="234" y="104"/>
                      <a:pt x="234" y="104"/>
                      <a:pt x="234" y="104"/>
                    </a:cubicBezTo>
                    <a:cubicBezTo>
                      <a:pt x="234" y="104"/>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ubicBezTo>
                      <a:pt x="233" y="104"/>
                      <a:pt x="234" y="103"/>
                      <a:pt x="234" y="104"/>
                    </a:cubicBezTo>
                    <a:cubicBezTo>
                      <a:pt x="234" y="104"/>
                      <a:pt x="234" y="104"/>
                      <a:pt x="234" y="103"/>
                    </a:cubicBezTo>
                    <a:cubicBezTo>
                      <a:pt x="234" y="103"/>
                      <a:pt x="234" y="104"/>
                      <a:pt x="234" y="104"/>
                    </a:cubicBezTo>
                    <a:cubicBezTo>
                      <a:pt x="234" y="104"/>
                      <a:pt x="234" y="104"/>
                      <a:pt x="234" y="104"/>
                    </a:cubicBezTo>
                    <a:close/>
                    <a:moveTo>
                      <a:pt x="235" y="103"/>
                    </a:moveTo>
                    <a:cubicBezTo>
                      <a:pt x="235" y="103"/>
                      <a:pt x="235" y="103"/>
                      <a:pt x="235" y="103"/>
                    </a:cubicBezTo>
                    <a:cubicBezTo>
                      <a:pt x="235" y="103"/>
                      <a:pt x="235" y="104"/>
                      <a:pt x="234" y="104"/>
                    </a:cubicBezTo>
                    <a:cubicBezTo>
                      <a:pt x="234" y="104"/>
                      <a:pt x="234" y="104"/>
                      <a:pt x="234" y="104"/>
                    </a:cubicBezTo>
                    <a:cubicBezTo>
                      <a:pt x="234" y="104"/>
                      <a:pt x="234" y="104"/>
                      <a:pt x="234" y="104"/>
                    </a:cubicBezTo>
                    <a:cubicBezTo>
                      <a:pt x="234" y="104"/>
                      <a:pt x="234" y="103"/>
                      <a:pt x="234" y="103"/>
                    </a:cubicBezTo>
                    <a:cubicBezTo>
                      <a:pt x="234" y="103"/>
                      <a:pt x="234" y="103"/>
                      <a:pt x="234" y="103"/>
                    </a:cubicBezTo>
                    <a:cubicBezTo>
                      <a:pt x="235" y="103"/>
                      <a:pt x="235" y="103"/>
                      <a:pt x="235" y="103"/>
                    </a:cubicBezTo>
                    <a:close/>
                    <a:moveTo>
                      <a:pt x="213" y="103"/>
                    </a:moveTo>
                    <a:cubicBezTo>
                      <a:pt x="213" y="103"/>
                      <a:pt x="214" y="103"/>
                      <a:pt x="214" y="103"/>
                    </a:cubicBezTo>
                    <a:cubicBezTo>
                      <a:pt x="214" y="103"/>
                      <a:pt x="214" y="103"/>
                      <a:pt x="214" y="103"/>
                    </a:cubicBezTo>
                    <a:cubicBezTo>
                      <a:pt x="214" y="103"/>
                      <a:pt x="214" y="103"/>
                      <a:pt x="214" y="103"/>
                    </a:cubicBezTo>
                    <a:cubicBezTo>
                      <a:pt x="213" y="103"/>
                      <a:pt x="213" y="103"/>
                      <a:pt x="213" y="103"/>
                    </a:cubicBezTo>
                    <a:close/>
                    <a:moveTo>
                      <a:pt x="212" y="105"/>
                    </a:moveTo>
                    <a:cubicBezTo>
                      <a:pt x="212" y="105"/>
                      <a:pt x="212" y="105"/>
                      <a:pt x="212"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4"/>
                    </a:cubicBezTo>
                    <a:cubicBezTo>
                      <a:pt x="211" y="104"/>
                      <a:pt x="211" y="104"/>
                      <a:pt x="211" y="104"/>
                    </a:cubicBezTo>
                    <a:cubicBezTo>
                      <a:pt x="211" y="104"/>
                      <a:pt x="211" y="104"/>
                      <a:pt x="211" y="104"/>
                    </a:cubicBezTo>
                    <a:cubicBezTo>
                      <a:pt x="211" y="104"/>
                      <a:pt x="212" y="105"/>
                      <a:pt x="212" y="105"/>
                    </a:cubicBezTo>
                    <a:close/>
                    <a:moveTo>
                      <a:pt x="216" y="104"/>
                    </a:moveTo>
                    <a:cubicBezTo>
                      <a:pt x="215" y="104"/>
                      <a:pt x="216" y="104"/>
                      <a:pt x="215" y="104"/>
                    </a:cubicBezTo>
                    <a:cubicBezTo>
                      <a:pt x="214" y="104"/>
                      <a:pt x="214" y="104"/>
                      <a:pt x="213" y="104"/>
                    </a:cubicBezTo>
                    <a:cubicBezTo>
                      <a:pt x="213" y="104"/>
                      <a:pt x="213" y="104"/>
                      <a:pt x="213" y="104"/>
                    </a:cubicBezTo>
                    <a:cubicBezTo>
                      <a:pt x="213" y="104"/>
                      <a:pt x="213" y="104"/>
                      <a:pt x="213" y="103"/>
                    </a:cubicBezTo>
                    <a:cubicBezTo>
                      <a:pt x="213" y="103"/>
                      <a:pt x="213" y="103"/>
                      <a:pt x="214" y="103"/>
                    </a:cubicBezTo>
                    <a:cubicBezTo>
                      <a:pt x="214" y="103"/>
                      <a:pt x="214" y="103"/>
                      <a:pt x="214" y="103"/>
                    </a:cubicBezTo>
                    <a:cubicBezTo>
                      <a:pt x="214" y="103"/>
                      <a:pt x="214" y="103"/>
                      <a:pt x="214" y="103"/>
                    </a:cubicBezTo>
                    <a:cubicBezTo>
                      <a:pt x="214" y="104"/>
                      <a:pt x="214" y="103"/>
                      <a:pt x="214" y="104"/>
                    </a:cubicBezTo>
                    <a:cubicBezTo>
                      <a:pt x="214" y="104"/>
                      <a:pt x="214" y="103"/>
                      <a:pt x="214" y="103"/>
                    </a:cubicBezTo>
                    <a:cubicBezTo>
                      <a:pt x="214" y="103"/>
                      <a:pt x="214" y="103"/>
                      <a:pt x="214" y="103"/>
                    </a:cubicBezTo>
                    <a:cubicBezTo>
                      <a:pt x="214" y="103"/>
                      <a:pt x="214" y="103"/>
                      <a:pt x="214" y="103"/>
                    </a:cubicBezTo>
                    <a:cubicBezTo>
                      <a:pt x="215" y="103"/>
                      <a:pt x="215" y="103"/>
                      <a:pt x="216" y="104"/>
                    </a:cubicBezTo>
                    <a:cubicBezTo>
                      <a:pt x="216" y="103"/>
                      <a:pt x="217" y="104"/>
                      <a:pt x="217" y="103"/>
                    </a:cubicBezTo>
                    <a:cubicBezTo>
                      <a:pt x="217" y="103"/>
                      <a:pt x="218" y="103"/>
                      <a:pt x="218" y="103"/>
                    </a:cubicBezTo>
                    <a:cubicBezTo>
                      <a:pt x="218" y="103"/>
                      <a:pt x="218" y="103"/>
                      <a:pt x="218" y="103"/>
                    </a:cubicBezTo>
                    <a:cubicBezTo>
                      <a:pt x="218" y="104"/>
                      <a:pt x="218" y="104"/>
                      <a:pt x="218" y="104"/>
                    </a:cubicBezTo>
                    <a:cubicBezTo>
                      <a:pt x="219" y="104"/>
                      <a:pt x="219" y="104"/>
                      <a:pt x="219" y="103"/>
                    </a:cubicBezTo>
                    <a:cubicBezTo>
                      <a:pt x="219" y="103"/>
                      <a:pt x="219" y="104"/>
                      <a:pt x="219" y="104"/>
                    </a:cubicBezTo>
                    <a:cubicBezTo>
                      <a:pt x="220" y="103"/>
                      <a:pt x="220" y="103"/>
                      <a:pt x="220" y="104"/>
                    </a:cubicBezTo>
                    <a:cubicBezTo>
                      <a:pt x="221" y="104"/>
                      <a:pt x="220" y="104"/>
                      <a:pt x="220" y="103"/>
                    </a:cubicBezTo>
                    <a:cubicBezTo>
                      <a:pt x="222" y="103"/>
                      <a:pt x="223" y="103"/>
                      <a:pt x="225" y="104"/>
                    </a:cubicBezTo>
                    <a:cubicBezTo>
                      <a:pt x="225" y="104"/>
                      <a:pt x="225" y="104"/>
                      <a:pt x="225" y="103"/>
                    </a:cubicBezTo>
                    <a:cubicBezTo>
                      <a:pt x="225" y="103"/>
                      <a:pt x="225" y="104"/>
                      <a:pt x="225" y="104"/>
                    </a:cubicBezTo>
                    <a:cubicBezTo>
                      <a:pt x="225" y="104"/>
                      <a:pt x="225" y="104"/>
                      <a:pt x="225" y="104"/>
                    </a:cubicBezTo>
                    <a:cubicBezTo>
                      <a:pt x="225" y="104"/>
                      <a:pt x="225" y="104"/>
                      <a:pt x="225" y="104"/>
                    </a:cubicBezTo>
                    <a:cubicBezTo>
                      <a:pt x="225" y="104"/>
                      <a:pt x="225" y="104"/>
                      <a:pt x="225" y="104"/>
                    </a:cubicBezTo>
                    <a:cubicBezTo>
                      <a:pt x="225" y="104"/>
                      <a:pt x="224" y="104"/>
                      <a:pt x="225" y="104"/>
                    </a:cubicBezTo>
                    <a:cubicBezTo>
                      <a:pt x="223" y="104"/>
                      <a:pt x="223" y="104"/>
                      <a:pt x="222" y="104"/>
                    </a:cubicBezTo>
                    <a:cubicBezTo>
                      <a:pt x="222" y="103"/>
                      <a:pt x="220" y="105"/>
                      <a:pt x="220" y="104"/>
                    </a:cubicBezTo>
                    <a:cubicBezTo>
                      <a:pt x="220" y="104"/>
                      <a:pt x="220" y="104"/>
                      <a:pt x="220" y="104"/>
                    </a:cubicBezTo>
                    <a:cubicBezTo>
                      <a:pt x="220" y="104"/>
                      <a:pt x="220" y="104"/>
                      <a:pt x="219" y="104"/>
                    </a:cubicBezTo>
                    <a:cubicBezTo>
                      <a:pt x="219" y="104"/>
                      <a:pt x="219" y="104"/>
                      <a:pt x="219" y="104"/>
                    </a:cubicBezTo>
                    <a:cubicBezTo>
                      <a:pt x="219" y="104"/>
                      <a:pt x="219" y="104"/>
                      <a:pt x="219" y="104"/>
                    </a:cubicBezTo>
                    <a:cubicBezTo>
                      <a:pt x="219" y="104"/>
                      <a:pt x="219" y="104"/>
                      <a:pt x="219" y="104"/>
                    </a:cubicBezTo>
                    <a:cubicBezTo>
                      <a:pt x="218" y="104"/>
                      <a:pt x="218" y="104"/>
                      <a:pt x="218" y="104"/>
                    </a:cubicBezTo>
                    <a:cubicBezTo>
                      <a:pt x="218" y="104"/>
                      <a:pt x="218" y="104"/>
                      <a:pt x="218" y="104"/>
                    </a:cubicBezTo>
                    <a:cubicBezTo>
                      <a:pt x="218" y="103"/>
                      <a:pt x="218" y="103"/>
                      <a:pt x="218" y="103"/>
                    </a:cubicBezTo>
                    <a:cubicBezTo>
                      <a:pt x="218" y="103"/>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9" y="104"/>
                      <a:pt x="218" y="104"/>
                      <a:pt x="218" y="104"/>
                    </a:cubicBezTo>
                    <a:cubicBezTo>
                      <a:pt x="218" y="104"/>
                      <a:pt x="218" y="104"/>
                      <a:pt x="218" y="104"/>
                    </a:cubicBezTo>
                    <a:cubicBezTo>
                      <a:pt x="217" y="104"/>
                      <a:pt x="217" y="104"/>
                      <a:pt x="217" y="104"/>
                    </a:cubicBezTo>
                    <a:cubicBezTo>
                      <a:pt x="216" y="105"/>
                      <a:pt x="216" y="104"/>
                      <a:pt x="216" y="104"/>
                    </a:cubicBezTo>
                    <a:close/>
                    <a:moveTo>
                      <a:pt x="228" y="104"/>
                    </a:move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lose/>
                    <a:moveTo>
                      <a:pt x="230" y="104"/>
                    </a:moveTo>
                    <a:cubicBezTo>
                      <a:pt x="230" y="104"/>
                      <a:pt x="230" y="104"/>
                      <a:pt x="230" y="104"/>
                    </a:cubicBezTo>
                    <a:cubicBezTo>
                      <a:pt x="229" y="104"/>
                      <a:pt x="230" y="104"/>
                      <a:pt x="230" y="104"/>
                    </a:cubicBezTo>
                    <a:close/>
                    <a:moveTo>
                      <a:pt x="232" y="104"/>
                    </a:move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5"/>
                      <a:pt x="232" y="105"/>
                    </a:cubicBezTo>
                    <a:cubicBezTo>
                      <a:pt x="232" y="105"/>
                      <a:pt x="232" y="105"/>
                      <a:pt x="232" y="105"/>
                    </a:cubicBezTo>
                    <a:cubicBezTo>
                      <a:pt x="232" y="105"/>
                      <a:pt x="232" y="104"/>
                      <a:pt x="232" y="104"/>
                    </a:cubicBezTo>
                    <a:close/>
                    <a:moveTo>
                      <a:pt x="241" y="105"/>
                    </a:moveTo>
                    <a:cubicBezTo>
                      <a:pt x="241" y="105"/>
                      <a:pt x="241" y="105"/>
                      <a:pt x="241" y="105"/>
                    </a:cubicBezTo>
                    <a:cubicBezTo>
                      <a:pt x="241" y="105"/>
                      <a:pt x="241" y="105"/>
                      <a:pt x="241" y="105"/>
                    </a:cubicBezTo>
                    <a:cubicBezTo>
                      <a:pt x="241" y="105"/>
                      <a:pt x="241" y="105"/>
                      <a:pt x="241" y="105"/>
                    </a:cubicBezTo>
                    <a:cubicBezTo>
                      <a:pt x="241" y="105"/>
                      <a:pt x="241" y="105"/>
                      <a:pt x="241" y="105"/>
                    </a:cubicBezTo>
                    <a:cubicBezTo>
                      <a:pt x="241" y="105"/>
                      <a:pt x="241" y="105"/>
                      <a:pt x="241" y="105"/>
                    </a:cubicBezTo>
                    <a:close/>
                    <a:moveTo>
                      <a:pt x="242" y="105"/>
                    </a:move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lose/>
                    <a:moveTo>
                      <a:pt x="233" y="105"/>
                    </a:moveTo>
                    <a:cubicBezTo>
                      <a:pt x="233" y="105"/>
                      <a:pt x="232" y="105"/>
                      <a:pt x="232" y="105"/>
                    </a:cubicBezTo>
                    <a:cubicBezTo>
                      <a:pt x="232" y="105"/>
                      <a:pt x="232" y="105"/>
                      <a:pt x="232" y="105"/>
                    </a:cubicBezTo>
                    <a:cubicBezTo>
                      <a:pt x="232" y="105"/>
                      <a:pt x="232" y="105"/>
                      <a:pt x="232" y="105"/>
                    </a:cubicBezTo>
                    <a:cubicBezTo>
                      <a:pt x="232" y="105"/>
                      <a:pt x="232" y="105"/>
                      <a:pt x="232" y="105"/>
                    </a:cubicBezTo>
                    <a:cubicBezTo>
                      <a:pt x="232" y="105"/>
                      <a:pt x="232" y="105"/>
                      <a:pt x="232" y="105"/>
                    </a:cubicBezTo>
                    <a:cubicBezTo>
                      <a:pt x="233" y="105"/>
                      <a:pt x="233" y="105"/>
                      <a:pt x="233" y="105"/>
                    </a:cubicBezTo>
                    <a:cubicBezTo>
                      <a:pt x="233" y="105"/>
                      <a:pt x="234" y="105"/>
                      <a:pt x="234" y="105"/>
                    </a:cubicBezTo>
                    <a:cubicBezTo>
                      <a:pt x="233" y="105"/>
                      <a:pt x="233" y="105"/>
                      <a:pt x="233"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6" y="105"/>
                    </a:cubicBezTo>
                    <a:cubicBezTo>
                      <a:pt x="236" y="105"/>
                      <a:pt x="236" y="105"/>
                      <a:pt x="236" y="105"/>
                    </a:cubicBezTo>
                    <a:cubicBezTo>
                      <a:pt x="236"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8" y="105"/>
                      <a:pt x="238" y="105"/>
                      <a:pt x="238" y="105"/>
                    </a:cubicBezTo>
                    <a:cubicBezTo>
                      <a:pt x="238" y="105"/>
                      <a:pt x="238" y="105"/>
                      <a:pt x="238" y="105"/>
                    </a:cubicBezTo>
                    <a:cubicBezTo>
                      <a:pt x="238" y="105"/>
                      <a:pt x="238" y="105"/>
                      <a:pt x="238" y="105"/>
                    </a:cubicBezTo>
                    <a:cubicBezTo>
                      <a:pt x="237" y="105"/>
                      <a:pt x="237" y="105"/>
                      <a:pt x="237" y="105"/>
                    </a:cubicBezTo>
                    <a:close/>
                    <a:moveTo>
                      <a:pt x="240" y="105"/>
                    </a:moveTo>
                    <a:cubicBezTo>
                      <a:pt x="240" y="105"/>
                      <a:pt x="240" y="105"/>
                      <a:pt x="239" y="105"/>
                    </a:cubicBezTo>
                    <a:cubicBezTo>
                      <a:pt x="239" y="105"/>
                      <a:pt x="239" y="105"/>
                      <a:pt x="239" y="105"/>
                    </a:cubicBezTo>
                    <a:cubicBezTo>
                      <a:pt x="240" y="105"/>
                      <a:pt x="240" y="105"/>
                      <a:pt x="241" y="105"/>
                    </a:cubicBezTo>
                    <a:cubicBezTo>
                      <a:pt x="241" y="105"/>
                      <a:pt x="241" y="105"/>
                      <a:pt x="241" y="105"/>
                    </a:cubicBezTo>
                    <a:cubicBezTo>
                      <a:pt x="240" y="105"/>
                      <a:pt x="240" y="105"/>
                      <a:pt x="240" y="105"/>
                    </a:cubicBezTo>
                    <a:close/>
                    <a:moveTo>
                      <a:pt x="243" y="105"/>
                    </a:moveTo>
                    <a:cubicBezTo>
                      <a:pt x="243" y="105"/>
                      <a:pt x="242" y="105"/>
                      <a:pt x="242" y="105"/>
                    </a:cubicBezTo>
                    <a:cubicBezTo>
                      <a:pt x="242" y="105"/>
                      <a:pt x="242" y="105"/>
                      <a:pt x="242" y="105"/>
                    </a:cubicBezTo>
                    <a:cubicBezTo>
                      <a:pt x="242" y="105"/>
                      <a:pt x="242" y="105"/>
                      <a:pt x="242" y="105"/>
                    </a:cubicBezTo>
                    <a:cubicBezTo>
                      <a:pt x="243" y="105"/>
                      <a:pt x="243" y="105"/>
                      <a:pt x="244" y="105"/>
                    </a:cubicBezTo>
                    <a:cubicBezTo>
                      <a:pt x="244" y="105"/>
                      <a:pt x="244" y="105"/>
                      <a:pt x="244" y="105"/>
                    </a:cubicBezTo>
                    <a:cubicBezTo>
                      <a:pt x="244" y="105"/>
                      <a:pt x="244" y="105"/>
                      <a:pt x="244" y="105"/>
                    </a:cubicBezTo>
                    <a:cubicBezTo>
                      <a:pt x="244" y="105"/>
                      <a:pt x="244" y="105"/>
                      <a:pt x="244" y="105"/>
                    </a:cubicBezTo>
                    <a:cubicBezTo>
                      <a:pt x="244" y="105"/>
                      <a:pt x="244" y="105"/>
                      <a:pt x="244" y="105"/>
                    </a:cubicBezTo>
                    <a:cubicBezTo>
                      <a:pt x="244" y="105"/>
                      <a:pt x="243" y="105"/>
                      <a:pt x="24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80"/>
              <p:cNvSpPr/>
              <p:nvPr/>
            </p:nvSpPr>
            <p:spPr bwMode="auto">
              <a:xfrm>
                <a:off x="1369" y="1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81"/>
              <p:cNvSpPr/>
              <p:nvPr/>
            </p:nvSpPr>
            <p:spPr bwMode="auto">
              <a:xfrm>
                <a:off x="1304" y="1426"/>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82"/>
              <p:cNvSpPr/>
              <p:nvPr/>
            </p:nvSpPr>
            <p:spPr bwMode="auto">
              <a:xfrm>
                <a:off x="1255" y="1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783"/>
              <p:cNvSpPr/>
              <p:nvPr/>
            </p:nvSpPr>
            <p:spPr bwMode="auto">
              <a:xfrm>
                <a:off x="1255"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784"/>
              <p:cNvSpPr/>
              <p:nvPr/>
            </p:nvSpPr>
            <p:spPr bwMode="auto">
              <a:xfrm>
                <a:off x="1263" y="1472"/>
                <a:ext cx="4" cy="0"/>
              </a:xfrm>
              <a:custGeom>
                <a:avLst/>
                <a:gdLst>
                  <a:gd name="T0" fmla="*/ 1 w 1"/>
                  <a:gd name="T1" fmla="*/ 1 w 1"/>
                  <a:gd name="T2" fmla="*/ 1 w 1"/>
                  <a:gd name="T3" fmla="*/ 1 w 1"/>
                  <a:gd name="T4" fmla="*/ 1 w 1"/>
                  <a:gd name="T5" fmla="*/ 1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Oval 785"/>
              <p:cNvSpPr>
                <a:spLocks noChangeArrowheads="1"/>
              </p:cNvSpPr>
              <p:nvPr/>
            </p:nvSpPr>
            <p:spPr bwMode="auto">
              <a:xfrm>
                <a:off x="1267" y="1472"/>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786"/>
              <p:cNvSpPr/>
              <p:nvPr/>
            </p:nvSpPr>
            <p:spPr bwMode="auto">
              <a:xfrm>
                <a:off x="1247" y="1439"/>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87"/>
              <p:cNvSpPr>
                <a:spLocks noEditPoints="1"/>
              </p:cNvSpPr>
              <p:nvPr/>
            </p:nvSpPr>
            <p:spPr bwMode="auto">
              <a:xfrm>
                <a:off x="1145" y="1348"/>
                <a:ext cx="20" cy="8"/>
              </a:xfrm>
              <a:custGeom>
                <a:avLst/>
                <a:gdLst>
                  <a:gd name="T0" fmla="*/ 4 w 5"/>
                  <a:gd name="T1" fmla="*/ 1 h 2"/>
                  <a:gd name="T2" fmla="*/ 4 w 5"/>
                  <a:gd name="T3" fmla="*/ 1 h 2"/>
                  <a:gd name="T4" fmla="*/ 3 w 5"/>
                  <a:gd name="T5" fmla="*/ 1 h 2"/>
                  <a:gd name="T6" fmla="*/ 3 w 5"/>
                  <a:gd name="T7" fmla="*/ 1 h 2"/>
                  <a:gd name="T8" fmla="*/ 3 w 5"/>
                  <a:gd name="T9" fmla="*/ 1 h 2"/>
                  <a:gd name="T10" fmla="*/ 3 w 5"/>
                  <a:gd name="T11" fmla="*/ 1 h 2"/>
                  <a:gd name="T12" fmla="*/ 1 w 5"/>
                  <a:gd name="T13" fmla="*/ 1 h 2"/>
                  <a:gd name="T14" fmla="*/ 2 w 5"/>
                  <a:gd name="T15" fmla="*/ 1 h 2"/>
                  <a:gd name="T16" fmla="*/ 1 w 5"/>
                  <a:gd name="T17" fmla="*/ 1 h 2"/>
                  <a:gd name="T18" fmla="*/ 1 w 5"/>
                  <a:gd name="T19" fmla="*/ 1 h 2"/>
                  <a:gd name="T20" fmla="*/ 1 w 5"/>
                  <a:gd name="T21" fmla="*/ 1 h 2"/>
                  <a:gd name="T22" fmla="*/ 1 w 5"/>
                  <a:gd name="T23" fmla="*/ 1 h 2"/>
                  <a:gd name="T24" fmla="*/ 0 w 5"/>
                  <a:gd name="T25" fmla="*/ 1 h 2"/>
                  <a:gd name="T26" fmla="*/ 0 w 5"/>
                  <a:gd name="T27" fmla="*/ 1 h 2"/>
                  <a:gd name="T28" fmla="*/ 0 w 5"/>
                  <a:gd name="T29" fmla="*/ 1 h 2"/>
                  <a:gd name="T30" fmla="*/ 1 w 5"/>
                  <a:gd name="T31" fmla="*/ 1 h 2"/>
                  <a:gd name="T32" fmla="*/ 1 w 5"/>
                  <a:gd name="T33" fmla="*/ 1 h 2"/>
                  <a:gd name="T34" fmla="*/ 1 w 5"/>
                  <a:gd name="T35" fmla="*/ 1 h 2"/>
                  <a:gd name="T36" fmla="*/ 1 w 5"/>
                  <a:gd name="T37" fmla="*/ 1 h 2"/>
                  <a:gd name="T38" fmla="*/ 1 w 5"/>
                  <a:gd name="T39" fmla="*/ 1 h 2"/>
                  <a:gd name="T40" fmla="*/ 0 w 5"/>
                  <a:gd name="T41" fmla="*/ 1 h 2"/>
                  <a:gd name="T42" fmla="*/ 0 w 5"/>
                  <a:gd name="T43" fmla="*/ 1 h 2"/>
                  <a:gd name="T44" fmla="*/ 0 w 5"/>
                  <a:gd name="T45" fmla="*/ 1 h 2"/>
                  <a:gd name="T46" fmla="*/ 1 w 5"/>
                  <a:gd name="T47" fmla="*/ 1 h 2"/>
                  <a:gd name="T48" fmla="*/ 1 w 5"/>
                  <a:gd name="T49" fmla="*/ 1 h 2"/>
                  <a:gd name="T50" fmla="*/ 1 w 5"/>
                  <a:gd name="T51" fmla="*/ 1 h 2"/>
                  <a:gd name="T52" fmla="*/ 2 w 5"/>
                  <a:gd name="T53" fmla="*/ 1 h 2"/>
                  <a:gd name="T54" fmla="*/ 3 w 5"/>
                  <a:gd name="T55" fmla="*/ 1 h 2"/>
                  <a:gd name="T56" fmla="*/ 3 w 5"/>
                  <a:gd name="T57" fmla="*/ 1 h 2"/>
                  <a:gd name="T58" fmla="*/ 3 w 5"/>
                  <a:gd name="T59" fmla="*/ 1 h 2"/>
                  <a:gd name="T60" fmla="*/ 3 w 5"/>
                  <a:gd name="T61" fmla="*/ 1 h 2"/>
                  <a:gd name="T62" fmla="*/ 3 w 5"/>
                  <a:gd name="T63" fmla="*/ 1 h 2"/>
                  <a:gd name="T64" fmla="*/ 3 w 5"/>
                  <a:gd name="T65" fmla="*/ 1 h 2"/>
                  <a:gd name="T66" fmla="*/ 4 w 5"/>
                  <a:gd name="T67" fmla="*/ 1 h 2"/>
                  <a:gd name="T68" fmla="*/ 4 w 5"/>
                  <a:gd name="T69" fmla="*/ 1 h 2"/>
                  <a:gd name="T70" fmla="*/ 5 w 5"/>
                  <a:gd name="T71" fmla="*/ 1 h 2"/>
                  <a:gd name="T72" fmla="*/ 5 w 5"/>
                  <a:gd name="T73" fmla="*/ 1 h 2"/>
                  <a:gd name="T74" fmla="*/ 5 w 5"/>
                  <a:gd name="T75" fmla="*/ 1 h 2"/>
                  <a:gd name="T76" fmla="*/ 4 w 5"/>
                  <a:gd name="T77" fmla="*/ 1 h 2"/>
                  <a:gd name="T78" fmla="*/ 1 w 5"/>
                  <a:gd name="T79" fmla="*/ 1 h 2"/>
                  <a:gd name="T80" fmla="*/ 1 w 5"/>
                  <a:gd name="T81" fmla="*/ 1 h 2"/>
                  <a:gd name="T82" fmla="*/ 1 w 5"/>
                  <a:gd name="T83" fmla="*/ 1 h 2"/>
                  <a:gd name="T84" fmla="*/ 1 w 5"/>
                  <a:gd name="T85" fmla="*/ 1 h 2"/>
                  <a:gd name="T86" fmla="*/ 1 w 5"/>
                  <a:gd name="T87" fmla="*/ 1 h 2"/>
                  <a:gd name="T88" fmla="*/ 1 w 5"/>
                  <a:gd name="T89" fmla="*/ 1 h 2"/>
                  <a:gd name="T90" fmla="*/ 1 w 5"/>
                  <a:gd name="T91" fmla="*/ 1 h 2"/>
                  <a:gd name="T92" fmla="*/ 1 w 5"/>
                  <a:gd name="T93" fmla="*/ 1 h 2"/>
                  <a:gd name="T94" fmla="*/ 1 w 5"/>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2">
                    <a:moveTo>
                      <a:pt x="4" y="1"/>
                    </a:moveTo>
                    <a:cubicBezTo>
                      <a:pt x="4" y="1"/>
                      <a:pt x="4" y="1"/>
                      <a:pt x="4" y="1"/>
                    </a:cubicBezTo>
                    <a:cubicBezTo>
                      <a:pt x="4" y="0"/>
                      <a:pt x="4" y="1"/>
                      <a:pt x="3" y="1"/>
                    </a:cubicBezTo>
                    <a:cubicBezTo>
                      <a:pt x="3" y="1"/>
                      <a:pt x="3" y="1"/>
                      <a:pt x="3" y="1"/>
                    </a:cubicBezTo>
                    <a:cubicBezTo>
                      <a:pt x="3" y="1"/>
                      <a:pt x="3" y="1"/>
                      <a:pt x="3" y="1"/>
                    </a:cubicBezTo>
                    <a:cubicBezTo>
                      <a:pt x="3" y="1"/>
                      <a:pt x="3" y="1"/>
                      <a:pt x="3" y="1"/>
                    </a:cubicBezTo>
                    <a:cubicBezTo>
                      <a:pt x="2" y="1"/>
                      <a:pt x="2" y="0"/>
                      <a:pt x="1"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1"/>
                      <a:pt x="1" y="1"/>
                    </a:cubicBezTo>
                    <a:cubicBezTo>
                      <a:pt x="1" y="1"/>
                      <a:pt x="1" y="1"/>
                      <a:pt x="2" y="1"/>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4" y="1"/>
                    </a:cubicBezTo>
                    <a:close/>
                    <a:moveTo>
                      <a:pt x="1" y="1"/>
                    </a:moveTo>
                    <a:cubicBezTo>
                      <a:pt x="1"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88"/>
              <p:cNvSpPr/>
              <p:nvPr/>
            </p:nvSpPr>
            <p:spPr bwMode="auto">
              <a:xfrm>
                <a:off x="1247" y="1352"/>
                <a:ext cx="4" cy="4"/>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89"/>
              <p:cNvSpPr/>
              <p:nvPr/>
            </p:nvSpPr>
            <p:spPr bwMode="auto">
              <a:xfrm>
                <a:off x="1316" y="11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790"/>
              <p:cNvSpPr/>
              <p:nvPr/>
            </p:nvSpPr>
            <p:spPr bwMode="auto">
              <a:xfrm>
                <a:off x="1312" y="1179"/>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791"/>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792"/>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793"/>
              <p:cNvSpPr/>
              <p:nvPr/>
            </p:nvSpPr>
            <p:spPr bwMode="auto">
              <a:xfrm>
                <a:off x="2113"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794"/>
              <p:cNvSpPr/>
              <p:nvPr/>
            </p:nvSpPr>
            <p:spPr bwMode="auto">
              <a:xfrm>
                <a:off x="2105" y="1468"/>
                <a:ext cx="8" cy="4"/>
              </a:xfrm>
              <a:custGeom>
                <a:avLst/>
                <a:gdLst>
                  <a:gd name="T0" fmla="*/ 1 w 2"/>
                  <a:gd name="T1" fmla="*/ 0 h 1"/>
                  <a:gd name="T2" fmla="*/ 1 w 2"/>
                  <a:gd name="T3" fmla="*/ 0 h 1"/>
                </a:gdLst>
                <a:ahLst/>
                <a:cxnLst>
                  <a:cxn ang="0">
                    <a:pos x="T0" y="T1"/>
                  </a:cxn>
                  <a:cxn ang="0">
                    <a:pos x="T2" y="T3"/>
                  </a:cxn>
                </a:cxnLst>
                <a:rect l="0" t="0" r="r" b="b"/>
                <a:pathLst>
                  <a:path w="2" h="1">
                    <a:moveTo>
                      <a:pt x="1" y="0"/>
                    </a:move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795"/>
              <p:cNvSpPr/>
              <p:nvPr/>
            </p:nvSpPr>
            <p:spPr bwMode="auto">
              <a:xfrm>
                <a:off x="2105" y="1555"/>
                <a:ext cx="0" cy="4"/>
              </a:xfrm>
              <a:custGeom>
                <a:avLst/>
                <a:gdLst>
                  <a:gd name="T0" fmla="*/ 1 h 1"/>
                  <a:gd name="T1" fmla="*/ 1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796"/>
              <p:cNvSpPr/>
              <p:nvPr/>
            </p:nvSpPr>
            <p:spPr bwMode="auto">
              <a:xfrm>
                <a:off x="2080" y="1447"/>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797"/>
              <p:cNvSpPr/>
              <p:nvPr/>
            </p:nvSpPr>
            <p:spPr bwMode="auto">
              <a:xfrm>
                <a:off x="2076" y="1488"/>
                <a:ext cx="8" cy="5"/>
              </a:xfrm>
              <a:custGeom>
                <a:avLst/>
                <a:gdLst>
                  <a:gd name="T0" fmla="*/ 0 w 2"/>
                  <a:gd name="T1" fmla="*/ 0 h 1"/>
                  <a:gd name="T2" fmla="*/ 0 w 2"/>
                  <a:gd name="T3" fmla="*/ 0 h 1"/>
                  <a:gd name="T4" fmla="*/ 0 w 2"/>
                  <a:gd name="T5" fmla="*/ 0 h 1"/>
                  <a:gd name="T6" fmla="*/ 0 w 2"/>
                  <a:gd name="T7" fmla="*/ 1 h 1"/>
                  <a:gd name="T8" fmla="*/ 2 w 2"/>
                  <a:gd name="T9" fmla="*/ 1 h 1"/>
                  <a:gd name="T10" fmla="*/ 1 w 2"/>
                  <a:gd name="T11" fmla="*/ 0 h 1"/>
                  <a:gd name="T12" fmla="*/ 1 w 2"/>
                  <a:gd name="T13" fmla="*/ 0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0"/>
                      <a:pt x="0" y="0"/>
                      <a:pt x="0" y="0"/>
                    </a:cubicBezTo>
                    <a:cubicBezTo>
                      <a:pt x="0" y="1"/>
                      <a:pt x="0" y="1"/>
                      <a:pt x="0" y="1"/>
                    </a:cubicBezTo>
                    <a:cubicBezTo>
                      <a:pt x="1" y="1"/>
                      <a:pt x="1" y="1"/>
                      <a:pt x="2" y="1"/>
                    </a:cubicBezTo>
                    <a:cubicBezTo>
                      <a:pt x="1" y="1"/>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798"/>
              <p:cNvSpPr/>
              <p:nvPr/>
            </p:nvSpPr>
            <p:spPr bwMode="auto">
              <a:xfrm>
                <a:off x="2060"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799"/>
              <p:cNvSpPr/>
              <p:nvPr/>
            </p:nvSpPr>
            <p:spPr bwMode="auto">
              <a:xfrm>
                <a:off x="1974" y="1059"/>
                <a:ext cx="78" cy="8"/>
              </a:xfrm>
              <a:custGeom>
                <a:avLst/>
                <a:gdLst>
                  <a:gd name="T0" fmla="*/ 18 w 19"/>
                  <a:gd name="T1" fmla="*/ 2 h 2"/>
                  <a:gd name="T2" fmla="*/ 18 w 19"/>
                  <a:gd name="T3" fmla="*/ 1 h 2"/>
                  <a:gd name="T4" fmla="*/ 19 w 19"/>
                  <a:gd name="T5" fmla="*/ 1 h 2"/>
                  <a:gd name="T6" fmla="*/ 15 w 19"/>
                  <a:gd name="T7" fmla="*/ 0 h 2"/>
                  <a:gd name="T8" fmla="*/ 9 w 19"/>
                  <a:gd name="T9" fmla="*/ 0 h 2"/>
                  <a:gd name="T10" fmla="*/ 9 w 19"/>
                  <a:gd name="T11" fmla="*/ 1 h 2"/>
                  <a:gd name="T12" fmla="*/ 9 w 19"/>
                  <a:gd name="T13" fmla="*/ 1 h 2"/>
                  <a:gd name="T14" fmla="*/ 2 w 19"/>
                  <a:gd name="T15" fmla="*/ 1 h 2"/>
                  <a:gd name="T16" fmla="*/ 2 w 19"/>
                  <a:gd name="T17" fmla="*/ 1 h 2"/>
                  <a:gd name="T18" fmla="*/ 1 w 19"/>
                  <a:gd name="T19" fmla="*/ 1 h 2"/>
                  <a:gd name="T20" fmla="*/ 0 w 19"/>
                  <a:gd name="T21" fmla="*/ 1 h 2"/>
                  <a:gd name="T22" fmla="*/ 0 w 19"/>
                  <a:gd name="T23" fmla="*/ 1 h 2"/>
                  <a:gd name="T24" fmla="*/ 0 w 19"/>
                  <a:gd name="T25" fmla="*/ 1 h 2"/>
                  <a:gd name="T26" fmla="*/ 0 w 19"/>
                  <a:gd name="T27" fmla="*/ 1 h 2"/>
                  <a:gd name="T28" fmla="*/ 1 w 19"/>
                  <a:gd name="T29" fmla="*/ 1 h 2"/>
                  <a:gd name="T30" fmla="*/ 2 w 19"/>
                  <a:gd name="T31" fmla="*/ 1 h 2"/>
                  <a:gd name="T32" fmla="*/ 3 w 19"/>
                  <a:gd name="T33" fmla="*/ 2 h 2"/>
                  <a:gd name="T34" fmla="*/ 7 w 19"/>
                  <a:gd name="T35" fmla="*/ 2 h 2"/>
                  <a:gd name="T36" fmla="*/ 10 w 19"/>
                  <a:gd name="T37" fmla="*/ 2 h 2"/>
                  <a:gd name="T38" fmla="*/ 12 w 19"/>
                  <a:gd name="T39" fmla="*/ 2 h 2"/>
                  <a:gd name="T40" fmla="*/ 15 w 19"/>
                  <a:gd name="T41" fmla="*/ 2 h 2"/>
                  <a:gd name="T42" fmla="*/ 15 w 19"/>
                  <a:gd name="T43" fmla="*/ 2 h 2"/>
                  <a:gd name="T44" fmla="*/ 18 w 19"/>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
                    <a:moveTo>
                      <a:pt x="18" y="2"/>
                    </a:moveTo>
                    <a:cubicBezTo>
                      <a:pt x="18" y="2"/>
                      <a:pt x="18" y="2"/>
                      <a:pt x="18" y="1"/>
                    </a:cubicBezTo>
                    <a:cubicBezTo>
                      <a:pt x="18" y="2"/>
                      <a:pt x="19" y="1"/>
                      <a:pt x="19" y="1"/>
                    </a:cubicBezTo>
                    <a:cubicBezTo>
                      <a:pt x="18" y="0"/>
                      <a:pt x="17" y="0"/>
                      <a:pt x="15" y="0"/>
                    </a:cubicBezTo>
                    <a:cubicBezTo>
                      <a:pt x="13" y="0"/>
                      <a:pt x="11" y="0"/>
                      <a:pt x="9" y="0"/>
                    </a:cubicBezTo>
                    <a:cubicBezTo>
                      <a:pt x="9" y="1"/>
                      <a:pt x="9" y="0"/>
                      <a:pt x="9" y="1"/>
                    </a:cubicBezTo>
                    <a:cubicBezTo>
                      <a:pt x="9" y="1"/>
                      <a:pt x="9" y="1"/>
                      <a:pt x="9" y="1"/>
                    </a:cubicBezTo>
                    <a:cubicBezTo>
                      <a:pt x="7" y="1"/>
                      <a:pt x="5" y="1"/>
                      <a:pt x="2" y="1"/>
                    </a:cubicBezTo>
                    <a:cubicBezTo>
                      <a:pt x="2" y="1"/>
                      <a:pt x="2" y="1"/>
                      <a:pt x="2" y="1"/>
                    </a:cubicBezTo>
                    <a:cubicBezTo>
                      <a:pt x="2" y="1"/>
                      <a:pt x="2" y="1"/>
                      <a:pt x="1" y="1"/>
                    </a:cubicBezTo>
                    <a:cubicBezTo>
                      <a:pt x="1" y="1"/>
                      <a:pt x="1" y="1"/>
                      <a:pt x="0" y="1"/>
                    </a:cubicBezTo>
                    <a:cubicBezTo>
                      <a:pt x="0" y="1"/>
                      <a:pt x="0" y="1"/>
                      <a:pt x="0" y="1"/>
                    </a:cubicBezTo>
                    <a:cubicBezTo>
                      <a:pt x="0" y="1"/>
                      <a:pt x="0" y="1"/>
                      <a:pt x="0" y="1"/>
                    </a:cubicBezTo>
                    <a:cubicBezTo>
                      <a:pt x="0" y="1"/>
                      <a:pt x="0" y="1"/>
                      <a:pt x="0" y="1"/>
                    </a:cubicBezTo>
                    <a:cubicBezTo>
                      <a:pt x="0" y="1"/>
                      <a:pt x="1" y="1"/>
                      <a:pt x="1" y="1"/>
                    </a:cubicBezTo>
                    <a:cubicBezTo>
                      <a:pt x="2" y="1"/>
                      <a:pt x="2" y="1"/>
                      <a:pt x="2" y="1"/>
                    </a:cubicBezTo>
                    <a:cubicBezTo>
                      <a:pt x="2" y="2"/>
                      <a:pt x="3" y="2"/>
                      <a:pt x="3" y="2"/>
                    </a:cubicBezTo>
                    <a:cubicBezTo>
                      <a:pt x="5" y="2"/>
                      <a:pt x="6" y="2"/>
                      <a:pt x="7" y="2"/>
                    </a:cubicBezTo>
                    <a:cubicBezTo>
                      <a:pt x="9" y="2"/>
                      <a:pt x="9" y="2"/>
                      <a:pt x="10" y="2"/>
                    </a:cubicBezTo>
                    <a:cubicBezTo>
                      <a:pt x="11" y="2"/>
                      <a:pt x="11" y="2"/>
                      <a:pt x="12" y="2"/>
                    </a:cubicBezTo>
                    <a:cubicBezTo>
                      <a:pt x="13" y="2"/>
                      <a:pt x="14" y="2"/>
                      <a:pt x="15" y="2"/>
                    </a:cubicBezTo>
                    <a:cubicBezTo>
                      <a:pt x="15" y="2"/>
                      <a:pt x="15" y="2"/>
                      <a:pt x="15" y="2"/>
                    </a:cubicBezTo>
                    <a:cubicBezTo>
                      <a:pt x="16" y="2"/>
                      <a:pt x="17"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800"/>
              <p:cNvSpPr/>
              <p:nvPr/>
            </p:nvSpPr>
            <p:spPr bwMode="auto">
              <a:xfrm>
                <a:off x="2039" y="138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801"/>
              <p:cNvSpPr/>
              <p:nvPr/>
            </p:nvSpPr>
            <p:spPr bwMode="auto">
              <a:xfrm>
                <a:off x="2039" y="143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802"/>
              <p:cNvSpPr/>
              <p:nvPr/>
            </p:nvSpPr>
            <p:spPr bwMode="auto">
              <a:xfrm>
                <a:off x="2011"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803"/>
              <p:cNvSpPr/>
              <p:nvPr/>
            </p:nvSpPr>
            <p:spPr bwMode="auto">
              <a:xfrm>
                <a:off x="200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804"/>
              <p:cNvSpPr/>
              <p:nvPr/>
            </p:nvSpPr>
            <p:spPr bwMode="auto">
              <a:xfrm>
                <a:off x="2007" y="1331"/>
                <a:ext cx="4" cy="5"/>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805"/>
              <p:cNvSpPr/>
              <p:nvPr/>
            </p:nvSpPr>
            <p:spPr bwMode="auto">
              <a:xfrm>
                <a:off x="2003" y="1513"/>
                <a:ext cx="4" cy="4"/>
              </a:xfrm>
              <a:custGeom>
                <a:avLst/>
                <a:gdLst>
                  <a:gd name="T0" fmla="*/ 0 w 1"/>
                  <a:gd name="T1" fmla="*/ 1 h 1"/>
                  <a:gd name="T2" fmla="*/ 1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1" y="0"/>
                      <a:pt x="1"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806"/>
              <p:cNvSpPr/>
              <p:nvPr/>
            </p:nvSpPr>
            <p:spPr bwMode="auto">
              <a:xfrm>
                <a:off x="1925" y="1249"/>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807"/>
              <p:cNvSpPr/>
              <p:nvPr/>
            </p:nvSpPr>
            <p:spPr bwMode="auto">
              <a:xfrm>
                <a:off x="1913" y="1583"/>
                <a:ext cx="8" cy="0"/>
              </a:xfrm>
              <a:custGeom>
                <a:avLst/>
                <a:gdLst>
                  <a:gd name="T0" fmla="*/ 1 w 2"/>
                  <a:gd name="T1" fmla="*/ 1 w 2"/>
                </a:gdLst>
                <a:ahLst/>
                <a:cxnLst>
                  <a:cxn ang="0">
                    <a:pos x="T0" y="0"/>
                  </a:cxn>
                  <a:cxn ang="0">
                    <a:pos x="T1" y="0"/>
                  </a:cxn>
                </a:cxnLst>
                <a:rect l="0" t="0" r="r" b="b"/>
                <a:pathLst>
                  <a:path w="2">
                    <a:moveTo>
                      <a:pt x="1" y="0"/>
                    </a:move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 name="Group 1009"/>
            <p:cNvGrpSpPr/>
            <p:nvPr/>
          </p:nvGrpSpPr>
          <p:grpSpPr bwMode="auto">
            <a:xfrm>
              <a:off x="524" y="943"/>
              <a:ext cx="1650" cy="649"/>
              <a:chOff x="524" y="943"/>
              <a:chExt cx="1650" cy="649"/>
            </a:xfrm>
            <a:grpFill/>
          </p:grpSpPr>
          <p:sp>
            <p:nvSpPr>
              <p:cNvPr id="336" name="Freeform 809"/>
              <p:cNvSpPr/>
              <p:nvPr/>
            </p:nvSpPr>
            <p:spPr bwMode="auto">
              <a:xfrm>
                <a:off x="1888" y="1261"/>
                <a:ext cx="4" cy="4"/>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10"/>
              <p:cNvSpPr/>
              <p:nvPr/>
            </p:nvSpPr>
            <p:spPr bwMode="auto">
              <a:xfrm>
                <a:off x="1880" y="1282"/>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11"/>
              <p:cNvSpPr/>
              <p:nvPr/>
            </p:nvSpPr>
            <p:spPr bwMode="auto">
              <a:xfrm>
                <a:off x="1860"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12"/>
              <p:cNvSpPr/>
              <p:nvPr/>
            </p:nvSpPr>
            <p:spPr bwMode="auto">
              <a:xfrm>
                <a:off x="1851" y="1195"/>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13"/>
              <p:cNvSpPr/>
              <p:nvPr/>
            </p:nvSpPr>
            <p:spPr bwMode="auto">
              <a:xfrm>
                <a:off x="1802" y="1583"/>
                <a:ext cx="29" cy="5"/>
              </a:xfrm>
              <a:custGeom>
                <a:avLst/>
                <a:gdLst>
                  <a:gd name="T0" fmla="*/ 1 w 7"/>
                  <a:gd name="T1" fmla="*/ 0 h 1"/>
                  <a:gd name="T2" fmla="*/ 1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1 w 7"/>
                  <a:gd name="T17" fmla="*/ 0 h 1"/>
                  <a:gd name="T18" fmla="*/ 1 w 7"/>
                  <a:gd name="T19" fmla="*/ 0 h 1"/>
                  <a:gd name="T20" fmla="*/ 1 w 7"/>
                  <a:gd name="T21" fmla="*/ 0 h 1"/>
                  <a:gd name="T22" fmla="*/ 6 w 7"/>
                  <a:gd name="T23" fmla="*/ 0 h 1"/>
                  <a:gd name="T24" fmla="*/ 7 w 7"/>
                  <a:gd name="T25" fmla="*/ 0 h 1"/>
                  <a:gd name="T26" fmla="*/ 1 w 7"/>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3" y="1"/>
                      <a:pt x="4" y="0"/>
                      <a:pt x="6" y="0"/>
                    </a:cubicBezTo>
                    <a:cubicBezTo>
                      <a:pt x="6" y="0"/>
                      <a:pt x="6" y="0"/>
                      <a:pt x="7" y="0"/>
                    </a:cubicBezTo>
                    <a:cubicBezTo>
                      <a:pt x="5"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14"/>
              <p:cNvSpPr>
                <a:spLocks noEditPoints="1"/>
              </p:cNvSpPr>
              <p:nvPr/>
            </p:nvSpPr>
            <p:spPr bwMode="auto">
              <a:xfrm>
                <a:off x="1680" y="1579"/>
                <a:ext cx="118" cy="4"/>
              </a:xfrm>
              <a:custGeom>
                <a:avLst/>
                <a:gdLst>
                  <a:gd name="T0" fmla="*/ 28 w 29"/>
                  <a:gd name="T1" fmla="*/ 1 h 1"/>
                  <a:gd name="T2" fmla="*/ 29 w 29"/>
                  <a:gd name="T3" fmla="*/ 1 h 1"/>
                  <a:gd name="T4" fmla="*/ 28 w 29"/>
                  <a:gd name="T5" fmla="*/ 1 h 1"/>
                  <a:gd name="T6" fmla="*/ 28 w 29"/>
                  <a:gd name="T7" fmla="*/ 1 h 1"/>
                  <a:gd name="T8" fmla="*/ 23 w 29"/>
                  <a:gd name="T9" fmla="*/ 1 h 1"/>
                  <a:gd name="T10" fmla="*/ 22 w 29"/>
                  <a:gd name="T11" fmla="*/ 1 h 1"/>
                  <a:gd name="T12" fmla="*/ 21 w 29"/>
                  <a:gd name="T13" fmla="*/ 1 h 1"/>
                  <a:gd name="T14" fmla="*/ 19 w 29"/>
                  <a:gd name="T15" fmla="*/ 1 h 1"/>
                  <a:gd name="T16" fmla="*/ 17 w 29"/>
                  <a:gd name="T17" fmla="*/ 1 h 1"/>
                  <a:gd name="T18" fmla="*/ 16 w 29"/>
                  <a:gd name="T19" fmla="*/ 1 h 1"/>
                  <a:gd name="T20" fmla="*/ 16 w 29"/>
                  <a:gd name="T21" fmla="*/ 1 h 1"/>
                  <a:gd name="T22" fmla="*/ 15 w 29"/>
                  <a:gd name="T23" fmla="*/ 1 h 1"/>
                  <a:gd name="T24" fmla="*/ 14 w 29"/>
                  <a:gd name="T25" fmla="*/ 1 h 1"/>
                  <a:gd name="T26" fmla="*/ 14 w 29"/>
                  <a:gd name="T27" fmla="*/ 0 h 1"/>
                  <a:gd name="T28" fmla="*/ 12 w 29"/>
                  <a:gd name="T29" fmla="*/ 0 h 1"/>
                  <a:gd name="T30" fmla="*/ 11 w 29"/>
                  <a:gd name="T31" fmla="*/ 0 h 1"/>
                  <a:gd name="T32" fmla="*/ 10 w 29"/>
                  <a:gd name="T33" fmla="*/ 0 h 1"/>
                  <a:gd name="T34" fmla="*/ 10 w 29"/>
                  <a:gd name="T35" fmla="*/ 0 h 1"/>
                  <a:gd name="T36" fmla="*/ 6 w 29"/>
                  <a:gd name="T37" fmla="*/ 0 h 1"/>
                  <a:gd name="T38" fmla="*/ 6 w 29"/>
                  <a:gd name="T39" fmla="*/ 0 h 1"/>
                  <a:gd name="T40" fmla="*/ 5 w 29"/>
                  <a:gd name="T41" fmla="*/ 0 h 1"/>
                  <a:gd name="T42" fmla="*/ 4 w 29"/>
                  <a:gd name="T43" fmla="*/ 0 h 1"/>
                  <a:gd name="T44" fmla="*/ 4 w 29"/>
                  <a:gd name="T45" fmla="*/ 0 h 1"/>
                  <a:gd name="T46" fmla="*/ 4 w 29"/>
                  <a:gd name="T47" fmla="*/ 0 h 1"/>
                  <a:gd name="T48" fmla="*/ 3 w 29"/>
                  <a:gd name="T49" fmla="*/ 0 h 1"/>
                  <a:gd name="T50" fmla="*/ 1 w 29"/>
                  <a:gd name="T51" fmla="*/ 0 h 1"/>
                  <a:gd name="T52" fmla="*/ 0 w 29"/>
                  <a:gd name="T53" fmla="*/ 0 h 1"/>
                  <a:gd name="T54" fmla="*/ 3 w 29"/>
                  <a:gd name="T55" fmla="*/ 0 h 1"/>
                  <a:gd name="T56" fmla="*/ 3 w 29"/>
                  <a:gd name="T57" fmla="*/ 0 h 1"/>
                  <a:gd name="T58" fmla="*/ 4 w 29"/>
                  <a:gd name="T59" fmla="*/ 0 h 1"/>
                  <a:gd name="T60" fmla="*/ 5 w 29"/>
                  <a:gd name="T61" fmla="*/ 0 h 1"/>
                  <a:gd name="T62" fmla="*/ 5 w 29"/>
                  <a:gd name="T63" fmla="*/ 1 h 1"/>
                  <a:gd name="T64" fmla="*/ 6 w 29"/>
                  <a:gd name="T65" fmla="*/ 1 h 1"/>
                  <a:gd name="T66" fmla="*/ 9 w 29"/>
                  <a:gd name="T67" fmla="*/ 1 h 1"/>
                  <a:gd name="T68" fmla="*/ 10 w 29"/>
                  <a:gd name="T69" fmla="*/ 1 h 1"/>
                  <a:gd name="T70" fmla="*/ 11 w 29"/>
                  <a:gd name="T71" fmla="*/ 1 h 1"/>
                  <a:gd name="T72" fmla="*/ 14 w 29"/>
                  <a:gd name="T73" fmla="*/ 1 h 1"/>
                  <a:gd name="T74" fmla="*/ 15 w 29"/>
                  <a:gd name="T75" fmla="*/ 1 h 1"/>
                  <a:gd name="T76" fmla="*/ 16 w 29"/>
                  <a:gd name="T77" fmla="*/ 1 h 1"/>
                  <a:gd name="T78" fmla="*/ 16 w 29"/>
                  <a:gd name="T79" fmla="*/ 1 h 1"/>
                  <a:gd name="T80" fmla="*/ 21 w 29"/>
                  <a:gd name="T81" fmla="*/ 1 h 1"/>
                  <a:gd name="T82" fmla="*/ 21 w 29"/>
                  <a:gd name="T83" fmla="*/ 1 h 1"/>
                  <a:gd name="T84" fmla="*/ 22 w 29"/>
                  <a:gd name="T85" fmla="*/ 1 h 1"/>
                  <a:gd name="T86" fmla="*/ 23 w 29"/>
                  <a:gd name="T87" fmla="*/ 1 h 1"/>
                  <a:gd name="T88" fmla="*/ 23 w 29"/>
                  <a:gd name="T89" fmla="*/ 1 h 1"/>
                  <a:gd name="T90" fmla="*/ 23 w 29"/>
                  <a:gd name="T91" fmla="*/ 1 h 1"/>
                  <a:gd name="T92" fmla="*/ 28 w 29"/>
                  <a:gd name="T93" fmla="*/ 1 h 1"/>
                  <a:gd name="T94" fmla="*/ 6 w 29"/>
                  <a:gd name="T95" fmla="*/ 0 h 1"/>
                  <a:gd name="T96" fmla="*/ 6 w 29"/>
                  <a:gd name="T97" fmla="*/ 0 h 1"/>
                  <a:gd name="T98" fmla="*/ 6 w 29"/>
                  <a:gd name="T99" fmla="*/ 1 h 1"/>
                  <a:gd name="T100" fmla="*/ 11 w 29"/>
                  <a:gd name="T101" fmla="*/ 1 h 1"/>
                  <a:gd name="T102" fmla="*/ 11 w 29"/>
                  <a:gd name="T103" fmla="*/ 1 h 1"/>
                  <a:gd name="T104" fmla="*/ 10 w 29"/>
                  <a:gd name="T105" fmla="*/ 1 h 1"/>
                  <a:gd name="T106" fmla="*/ 10 w 29"/>
                  <a:gd name="T10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
                    <a:moveTo>
                      <a:pt x="28" y="1"/>
                    </a:moveTo>
                    <a:cubicBezTo>
                      <a:pt x="28" y="1"/>
                      <a:pt x="28" y="1"/>
                      <a:pt x="28" y="1"/>
                    </a:cubicBezTo>
                    <a:cubicBezTo>
                      <a:pt x="28" y="1"/>
                      <a:pt x="29" y="1"/>
                      <a:pt x="29" y="1"/>
                    </a:cubicBezTo>
                    <a:cubicBezTo>
                      <a:pt x="29" y="1"/>
                      <a:pt x="29" y="1"/>
                      <a:pt x="29" y="1"/>
                    </a:cubicBezTo>
                    <a:cubicBezTo>
                      <a:pt x="29" y="1"/>
                      <a:pt x="29" y="1"/>
                      <a:pt x="29" y="1"/>
                    </a:cubicBezTo>
                    <a:cubicBezTo>
                      <a:pt x="29" y="1"/>
                      <a:pt x="28" y="1"/>
                      <a:pt x="28" y="1"/>
                    </a:cubicBezTo>
                    <a:cubicBezTo>
                      <a:pt x="28" y="1"/>
                      <a:pt x="28" y="1"/>
                      <a:pt x="28" y="1"/>
                    </a:cubicBezTo>
                    <a:cubicBezTo>
                      <a:pt x="28" y="1"/>
                      <a:pt x="28" y="1"/>
                      <a:pt x="28" y="1"/>
                    </a:cubicBezTo>
                    <a:cubicBezTo>
                      <a:pt x="26" y="1"/>
                      <a:pt x="25" y="1"/>
                      <a:pt x="23" y="1"/>
                    </a:cubicBezTo>
                    <a:cubicBezTo>
                      <a:pt x="23" y="1"/>
                      <a:pt x="23" y="1"/>
                      <a:pt x="23" y="1"/>
                    </a:cubicBezTo>
                    <a:cubicBezTo>
                      <a:pt x="23" y="1"/>
                      <a:pt x="23" y="1"/>
                      <a:pt x="23" y="1"/>
                    </a:cubicBezTo>
                    <a:cubicBezTo>
                      <a:pt x="23" y="1"/>
                      <a:pt x="22" y="0"/>
                      <a:pt x="22" y="1"/>
                    </a:cubicBezTo>
                    <a:cubicBezTo>
                      <a:pt x="22" y="1"/>
                      <a:pt x="22" y="1"/>
                      <a:pt x="21" y="1"/>
                    </a:cubicBezTo>
                    <a:cubicBezTo>
                      <a:pt x="21" y="1"/>
                      <a:pt x="21" y="1"/>
                      <a:pt x="21" y="1"/>
                    </a:cubicBezTo>
                    <a:cubicBezTo>
                      <a:pt x="20" y="1"/>
                      <a:pt x="20" y="0"/>
                      <a:pt x="20" y="0"/>
                    </a:cubicBezTo>
                    <a:cubicBezTo>
                      <a:pt x="19" y="0"/>
                      <a:pt x="19" y="1"/>
                      <a:pt x="19" y="1"/>
                    </a:cubicBezTo>
                    <a:cubicBezTo>
                      <a:pt x="19" y="1"/>
                      <a:pt x="19" y="0"/>
                      <a:pt x="19" y="0"/>
                    </a:cubicBezTo>
                    <a:cubicBezTo>
                      <a:pt x="18" y="0"/>
                      <a:pt x="18" y="0"/>
                      <a:pt x="17" y="1"/>
                    </a:cubicBezTo>
                    <a:cubicBezTo>
                      <a:pt x="17" y="0"/>
                      <a:pt x="17" y="0"/>
                      <a:pt x="17" y="0"/>
                    </a:cubicBezTo>
                    <a:cubicBezTo>
                      <a:pt x="17" y="0"/>
                      <a:pt x="17" y="1"/>
                      <a:pt x="16" y="1"/>
                    </a:cubicBezTo>
                    <a:cubicBezTo>
                      <a:pt x="16" y="1"/>
                      <a:pt x="16" y="1"/>
                      <a:pt x="16" y="1"/>
                    </a:cubicBezTo>
                    <a:cubicBezTo>
                      <a:pt x="16" y="1"/>
                      <a:pt x="16" y="1"/>
                      <a:pt x="16" y="1"/>
                    </a:cubicBezTo>
                    <a:cubicBezTo>
                      <a:pt x="16" y="1"/>
                      <a:pt x="16" y="1"/>
                      <a:pt x="16" y="1"/>
                    </a:cubicBezTo>
                    <a:cubicBezTo>
                      <a:pt x="16" y="0"/>
                      <a:pt x="15" y="1"/>
                      <a:pt x="15" y="1"/>
                    </a:cubicBezTo>
                    <a:cubicBezTo>
                      <a:pt x="15" y="1"/>
                      <a:pt x="15" y="1"/>
                      <a:pt x="15" y="1"/>
                    </a:cubicBezTo>
                    <a:cubicBezTo>
                      <a:pt x="15" y="1"/>
                      <a:pt x="15" y="1"/>
                      <a:pt x="14" y="1"/>
                    </a:cubicBezTo>
                    <a:cubicBezTo>
                      <a:pt x="14" y="1"/>
                      <a:pt x="14" y="0"/>
                      <a:pt x="14" y="0"/>
                    </a:cubicBezTo>
                    <a:cubicBezTo>
                      <a:pt x="14" y="0"/>
                      <a:pt x="14" y="0"/>
                      <a:pt x="14" y="0"/>
                    </a:cubicBezTo>
                    <a:cubicBezTo>
                      <a:pt x="14" y="0"/>
                      <a:pt x="14" y="1"/>
                      <a:pt x="14" y="1"/>
                    </a:cubicBezTo>
                    <a:cubicBezTo>
                      <a:pt x="13" y="0"/>
                      <a:pt x="13" y="0"/>
                      <a:pt x="12" y="0"/>
                    </a:cubicBezTo>
                    <a:cubicBezTo>
                      <a:pt x="12" y="0"/>
                      <a:pt x="13" y="0"/>
                      <a:pt x="12" y="0"/>
                    </a:cubicBezTo>
                    <a:cubicBezTo>
                      <a:pt x="12"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9" y="0"/>
                      <a:pt x="7"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0" y="0"/>
                      <a:pt x="0" y="0"/>
                      <a:pt x="0" y="0"/>
                    </a:cubicBezTo>
                    <a:cubicBezTo>
                      <a:pt x="0" y="0"/>
                      <a:pt x="0" y="0"/>
                      <a:pt x="0" y="0"/>
                    </a:cubicBezTo>
                    <a:cubicBezTo>
                      <a:pt x="0" y="0"/>
                      <a:pt x="0" y="0"/>
                      <a:pt x="0" y="0"/>
                    </a:cubicBezTo>
                    <a:cubicBezTo>
                      <a:pt x="1" y="1"/>
                      <a:pt x="2" y="1"/>
                      <a:pt x="3" y="0"/>
                    </a:cubicBezTo>
                    <a:cubicBezTo>
                      <a:pt x="3" y="0"/>
                      <a:pt x="3" y="0"/>
                      <a:pt x="3" y="0"/>
                    </a:cubicBezTo>
                    <a:cubicBezTo>
                      <a:pt x="3" y="0"/>
                      <a:pt x="3" y="0"/>
                      <a:pt x="3" y="0"/>
                    </a:cubicBezTo>
                    <a:cubicBezTo>
                      <a:pt x="3" y="0"/>
                      <a:pt x="3" y="1"/>
                      <a:pt x="3" y="1"/>
                    </a:cubicBezTo>
                    <a:cubicBezTo>
                      <a:pt x="3" y="1"/>
                      <a:pt x="4" y="1"/>
                      <a:pt x="4" y="0"/>
                    </a:cubicBezTo>
                    <a:cubicBezTo>
                      <a:pt x="4" y="0"/>
                      <a:pt x="4" y="0"/>
                      <a:pt x="4" y="0"/>
                    </a:cubicBezTo>
                    <a:cubicBezTo>
                      <a:pt x="4" y="0"/>
                      <a:pt x="5" y="0"/>
                      <a:pt x="5" y="0"/>
                    </a:cubicBezTo>
                    <a:cubicBezTo>
                      <a:pt x="5" y="0"/>
                      <a:pt x="5" y="0"/>
                      <a:pt x="5" y="0"/>
                    </a:cubicBezTo>
                    <a:cubicBezTo>
                      <a:pt x="5" y="1"/>
                      <a:pt x="5" y="1"/>
                      <a:pt x="5" y="1"/>
                    </a:cubicBezTo>
                    <a:cubicBezTo>
                      <a:pt x="5" y="1"/>
                      <a:pt x="5" y="1"/>
                      <a:pt x="6" y="1"/>
                    </a:cubicBezTo>
                    <a:cubicBezTo>
                      <a:pt x="6" y="1"/>
                      <a:pt x="6" y="1"/>
                      <a:pt x="6" y="1"/>
                    </a:cubicBezTo>
                    <a:cubicBezTo>
                      <a:pt x="6" y="1"/>
                      <a:pt x="6" y="1"/>
                      <a:pt x="6" y="1"/>
                    </a:cubicBezTo>
                    <a:cubicBezTo>
                      <a:pt x="7" y="1"/>
                      <a:pt x="8" y="1"/>
                      <a:pt x="9" y="1"/>
                    </a:cubicBezTo>
                    <a:cubicBezTo>
                      <a:pt x="9" y="1"/>
                      <a:pt x="9" y="1"/>
                      <a:pt x="9" y="1"/>
                    </a:cubicBezTo>
                    <a:cubicBezTo>
                      <a:pt x="9" y="1"/>
                      <a:pt x="10" y="1"/>
                      <a:pt x="10" y="1"/>
                    </a:cubicBezTo>
                    <a:cubicBezTo>
                      <a:pt x="10" y="1"/>
                      <a:pt x="10" y="1"/>
                      <a:pt x="10" y="1"/>
                    </a:cubicBezTo>
                    <a:cubicBezTo>
                      <a:pt x="10" y="1"/>
                      <a:pt x="10" y="1"/>
                      <a:pt x="11" y="1"/>
                    </a:cubicBezTo>
                    <a:cubicBezTo>
                      <a:pt x="12" y="1"/>
                      <a:pt x="13" y="1"/>
                      <a:pt x="14" y="1"/>
                    </a:cubicBezTo>
                    <a:cubicBezTo>
                      <a:pt x="14" y="1"/>
                      <a:pt x="14" y="1"/>
                      <a:pt x="14" y="1"/>
                    </a:cubicBezTo>
                    <a:cubicBezTo>
                      <a:pt x="14" y="1"/>
                      <a:pt x="14" y="1"/>
                      <a:pt x="14" y="1"/>
                    </a:cubicBezTo>
                    <a:cubicBezTo>
                      <a:pt x="14" y="1"/>
                      <a:pt x="14" y="1"/>
                      <a:pt x="15" y="1"/>
                    </a:cubicBezTo>
                    <a:cubicBezTo>
                      <a:pt x="15" y="1"/>
                      <a:pt x="15" y="1"/>
                      <a:pt x="16" y="1"/>
                    </a:cubicBezTo>
                    <a:cubicBezTo>
                      <a:pt x="16" y="1"/>
                      <a:pt x="16" y="1"/>
                      <a:pt x="16" y="1"/>
                    </a:cubicBezTo>
                    <a:cubicBezTo>
                      <a:pt x="16" y="1"/>
                      <a:pt x="16" y="1"/>
                      <a:pt x="16" y="1"/>
                    </a:cubicBezTo>
                    <a:cubicBezTo>
                      <a:pt x="16" y="1"/>
                      <a:pt x="16" y="1"/>
                      <a:pt x="16" y="1"/>
                    </a:cubicBezTo>
                    <a:cubicBezTo>
                      <a:pt x="16" y="1"/>
                      <a:pt x="16" y="1"/>
                      <a:pt x="16" y="1"/>
                    </a:cubicBezTo>
                    <a:cubicBezTo>
                      <a:pt x="18" y="1"/>
                      <a:pt x="20"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5" y="1"/>
                      <a:pt x="27" y="1"/>
                      <a:pt x="28" y="1"/>
                    </a:cubicBezTo>
                    <a:cubicBezTo>
                      <a:pt x="28" y="1"/>
                      <a:pt x="28" y="1"/>
                      <a:pt x="28" y="1"/>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1"/>
                      <a:pt x="6" y="1"/>
                      <a:pt x="6" y="1"/>
                    </a:cubicBezTo>
                    <a:lnTo>
                      <a:pt x="6" y="0"/>
                    </a:lnTo>
                    <a:close/>
                    <a:moveTo>
                      <a:pt x="11" y="1"/>
                    </a:moveTo>
                    <a:cubicBezTo>
                      <a:pt x="11" y="1"/>
                      <a:pt x="11" y="1"/>
                      <a:pt x="11" y="1"/>
                    </a:cubicBezTo>
                    <a:cubicBezTo>
                      <a:pt x="11" y="1"/>
                      <a:pt x="11" y="1"/>
                      <a:pt x="11"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15"/>
              <p:cNvSpPr/>
              <p:nvPr/>
            </p:nvSpPr>
            <p:spPr bwMode="auto">
              <a:xfrm>
                <a:off x="1745" y="1575"/>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0"/>
                    </a:cubicBezTo>
                    <a:cubicBezTo>
                      <a:pt x="1" y="0"/>
                      <a:pt x="0" y="0"/>
                      <a:pt x="0"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16"/>
              <p:cNvSpPr/>
              <p:nvPr/>
            </p:nvSpPr>
            <p:spPr bwMode="auto">
              <a:xfrm>
                <a:off x="1692" y="1567"/>
                <a:ext cx="8" cy="4"/>
              </a:xfrm>
              <a:custGeom>
                <a:avLst/>
                <a:gdLst>
                  <a:gd name="T0" fmla="*/ 1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1" y="1"/>
                      <a:pt x="2" y="1"/>
                      <a:pt x="2" y="1"/>
                    </a:cubicBezTo>
                    <a:cubicBezTo>
                      <a:pt x="2" y="1"/>
                      <a:pt x="2" y="1"/>
                      <a:pt x="2" y="1"/>
                    </a:cubicBezTo>
                    <a:cubicBezTo>
                      <a:pt x="2" y="1"/>
                      <a:pt x="2" y="1"/>
                      <a:pt x="2" y="1"/>
                    </a:cubicBezTo>
                    <a:cubicBezTo>
                      <a:pt x="2" y="1"/>
                      <a:pt x="2" y="1"/>
                      <a:pt x="1" y="1"/>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17"/>
              <p:cNvSpPr/>
              <p:nvPr/>
            </p:nvSpPr>
            <p:spPr bwMode="auto">
              <a:xfrm>
                <a:off x="1655" y="156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18"/>
              <p:cNvSpPr/>
              <p:nvPr/>
            </p:nvSpPr>
            <p:spPr bwMode="auto">
              <a:xfrm>
                <a:off x="1463"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19"/>
              <p:cNvSpPr/>
              <p:nvPr/>
            </p:nvSpPr>
            <p:spPr bwMode="auto">
              <a:xfrm>
                <a:off x="1406" y="14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20"/>
              <p:cNvSpPr/>
              <p:nvPr/>
            </p:nvSpPr>
            <p:spPr bwMode="auto">
              <a:xfrm>
                <a:off x="1390" y="14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21"/>
              <p:cNvSpPr/>
              <p:nvPr/>
            </p:nvSpPr>
            <p:spPr bwMode="auto">
              <a:xfrm>
                <a:off x="1374" y="11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Oval 822"/>
              <p:cNvSpPr>
                <a:spLocks noChangeArrowheads="1"/>
              </p:cNvSpPr>
              <p:nvPr/>
            </p:nvSpPr>
            <p:spPr bwMode="auto">
              <a:xfrm>
                <a:off x="1369" y="1546"/>
                <a:ext cx="5"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23"/>
              <p:cNvSpPr/>
              <p:nvPr/>
            </p:nvSpPr>
            <p:spPr bwMode="auto">
              <a:xfrm>
                <a:off x="1365" y="125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24"/>
              <p:cNvSpPr/>
              <p:nvPr/>
            </p:nvSpPr>
            <p:spPr bwMode="auto">
              <a:xfrm>
                <a:off x="1341"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25"/>
              <p:cNvSpPr/>
              <p:nvPr/>
            </p:nvSpPr>
            <p:spPr bwMode="auto">
              <a:xfrm>
                <a:off x="1312" y="1245"/>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26"/>
              <p:cNvSpPr/>
              <p:nvPr/>
            </p:nvSpPr>
            <p:spPr bwMode="auto">
              <a:xfrm>
                <a:off x="1312" y="115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27"/>
              <p:cNvSpPr/>
              <p:nvPr/>
            </p:nvSpPr>
            <p:spPr bwMode="auto">
              <a:xfrm>
                <a:off x="1304" y="153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28"/>
              <p:cNvSpPr/>
              <p:nvPr/>
            </p:nvSpPr>
            <p:spPr bwMode="auto">
              <a:xfrm>
                <a:off x="1292" y="1150"/>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29"/>
              <p:cNvSpPr/>
              <p:nvPr/>
            </p:nvSpPr>
            <p:spPr bwMode="auto">
              <a:xfrm>
                <a:off x="1292" y="1278"/>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30"/>
              <p:cNvSpPr/>
              <p:nvPr/>
            </p:nvSpPr>
            <p:spPr bwMode="auto">
              <a:xfrm>
                <a:off x="1284" y="1418"/>
                <a:ext cx="4" cy="0"/>
              </a:xfrm>
              <a:custGeom>
                <a:avLst/>
                <a:gdLst>
                  <a:gd name="T0" fmla="*/ 0 w 1"/>
                  <a:gd name="T1" fmla="*/ 1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31"/>
              <p:cNvSpPr/>
              <p:nvPr/>
            </p:nvSpPr>
            <p:spPr bwMode="auto">
              <a:xfrm>
                <a:off x="1280"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32"/>
              <p:cNvSpPr/>
              <p:nvPr/>
            </p:nvSpPr>
            <p:spPr bwMode="auto">
              <a:xfrm>
                <a:off x="1280" y="1455"/>
                <a:ext cx="4"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33"/>
              <p:cNvSpPr>
                <a:spLocks noEditPoints="1"/>
              </p:cNvSpPr>
              <p:nvPr/>
            </p:nvSpPr>
            <p:spPr bwMode="auto">
              <a:xfrm>
                <a:off x="1267" y="1468"/>
                <a:ext cx="17" cy="4"/>
              </a:xfrm>
              <a:custGeom>
                <a:avLst/>
                <a:gdLst>
                  <a:gd name="T0" fmla="*/ 2 w 4"/>
                  <a:gd name="T1" fmla="*/ 0 h 1"/>
                  <a:gd name="T2" fmla="*/ 2 w 4"/>
                  <a:gd name="T3" fmla="*/ 0 h 1"/>
                  <a:gd name="T4" fmla="*/ 2 w 4"/>
                  <a:gd name="T5" fmla="*/ 0 h 1"/>
                  <a:gd name="T6" fmla="*/ 1 w 4"/>
                  <a:gd name="T7" fmla="*/ 0 h 1"/>
                  <a:gd name="T8" fmla="*/ 1 w 4"/>
                  <a:gd name="T9" fmla="*/ 0 h 1"/>
                  <a:gd name="T10" fmla="*/ 1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1 h 1"/>
                  <a:gd name="T30" fmla="*/ 1 w 4"/>
                  <a:gd name="T31" fmla="*/ 0 h 1"/>
                  <a:gd name="T32" fmla="*/ 1 w 4"/>
                  <a:gd name="T33" fmla="*/ 0 h 1"/>
                  <a:gd name="T34" fmla="*/ 1 w 4"/>
                  <a:gd name="T35" fmla="*/ 0 h 1"/>
                  <a:gd name="T36" fmla="*/ 1 w 4"/>
                  <a:gd name="T37" fmla="*/ 1 h 1"/>
                  <a:gd name="T38" fmla="*/ 1 w 4"/>
                  <a:gd name="T39" fmla="*/ 1 h 1"/>
                  <a:gd name="T40" fmla="*/ 2 w 4"/>
                  <a:gd name="T41" fmla="*/ 1 h 1"/>
                  <a:gd name="T42" fmla="*/ 2 w 4"/>
                  <a:gd name="T43" fmla="*/ 1 h 1"/>
                  <a:gd name="T44" fmla="*/ 2 w 4"/>
                  <a:gd name="T45" fmla="*/ 1 h 1"/>
                  <a:gd name="T46" fmla="*/ 2 w 4"/>
                  <a:gd name="T47" fmla="*/ 1 h 1"/>
                  <a:gd name="T48" fmla="*/ 3 w 4"/>
                  <a:gd name="T49" fmla="*/ 1 h 1"/>
                  <a:gd name="T50" fmla="*/ 3 w 4"/>
                  <a:gd name="T51" fmla="*/ 1 h 1"/>
                  <a:gd name="T52" fmla="*/ 2 w 4"/>
                  <a:gd name="T53" fmla="*/ 1 h 1"/>
                  <a:gd name="T54" fmla="*/ 2 w 4"/>
                  <a:gd name="T55" fmla="*/ 1 h 1"/>
                  <a:gd name="T56" fmla="*/ 2 w 4"/>
                  <a:gd name="T57" fmla="*/ 0 h 1"/>
                  <a:gd name="T58" fmla="*/ 2 w 4"/>
                  <a:gd name="T59" fmla="*/ 0 h 1"/>
                  <a:gd name="T60" fmla="*/ 2 w 4"/>
                  <a:gd name="T61" fmla="*/ 0 h 1"/>
                  <a:gd name="T62" fmla="*/ 2 w 4"/>
                  <a:gd name="T63" fmla="*/ 0 h 1"/>
                  <a:gd name="T64" fmla="*/ 3 w 4"/>
                  <a:gd name="T65" fmla="*/ 0 h 1"/>
                  <a:gd name="T66" fmla="*/ 3 w 4"/>
                  <a:gd name="T67" fmla="*/ 0 h 1"/>
                  <a:gd name="T68" fmla="*/ 4 w 4"/>
                  <a:gd name="T69" fmla="*/ 0 h 1"/>
                  <a:gd name="T70" fmla="*/ 3 w 4"/>
                  <a:gd name="T71" fmla="*/ 0 h 1"/>
                  <a:gd name="T72" fmla="*/ 3 w 4"/>
                  <a:gd name="T73" fmla="*/ 0 h 1"/>
                  <a:gd name="T74" fmla="*/ 2 w 4"/>
                  <a:gd name="T75" fmla="*/ 0 h 1"/>
                  <a:gd name="T76" fmla="*/ 2 w 4"/>
                  <a:gd name="T77" fmla="*/ 0 h 1"/>
                  <a:gd name="T78" fmla="*/ 2 w 4"/>
                  <a:gd name="T79" fmla="*/ 0 h 1"/>
                  <a:gd name="T80" fmla="*/ 2 w 4"/>
                  <a:gd name="T81" fmla="*/ 0 h 1"/>
                  <a:gd name="T82" fmla="*/ 2 w 4"/>
                  <a:gd name="T83" fmla="*/ 0 h 1"/>
                  <a:gd name="T84" fmla="*/ 2 w 4"/>
                  <a:gd name="T85" fmla="*/ 0 h 1"/>
                  <a:gd name="T86" fmla="*/ 2 w 4"/>
                  <a:gd name="T87" fmla="*/ 0 h 1"/>
                  <a:gd name="T88" fmla="*/ 0 w 4"/>
                  <a:gd name="T89" fmla="*/ 0 h 1"/>
                  <a:gd name="T90" fmla="*/ 1 w 4"/>
                  <a:gd name="T91" fmla="*/ 0 h 1"/>
                  <a:gd name="T92" fmla="*/ 1 w 4"/>
                  <a:gd name="T93" fmla="*/ 0 h 1"/>
                  <a:gd name="T94" fmla="*/ 1 w 4"/>
                  <a:gd name="T95" fmla="*/ 0 h 1"/>
                  <a:gd name="T96" fmla="*/ 0 w 4"/>
                  <a:gd name="T97" fmla="*/ 0 h 1"/>
                  <a:gd name="T98" fmla="*/ 0 w 4"/>
                  <a:gd name="T9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1">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0"/>
                    </a:cubicBezTo>
                    <a:cubicBezTo>
                      <a:pt x="1" y="0"/>
                      <a:pt x="1" y="0"/>
                      <a:pt x="1" y="0"/>
                    </a:cubicBezTo>
                    <a:cubicBezTo>
                      <a:pt x="1" y="0"/>
                      <a:pt x="1" y="0"/>
                      <a:pt x="1" y="0"/>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4" y="0"/>
                      <a:pt x="4" y="0"/>
                      <a:pt x="4" y="0"/>
                    </a:cubicBezTo>
                    <a:cubicBezTo>
                      <a:pt x="4" y="0"/>
                      <a:pt x="4"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Rectangle 834"/>
              <p:cNvSpPr>
                <a:spLocks noChangeArrowheads="1"/>
              </p:cNvSpPr>
              <p:nvPr/>
            </p:nvSpPr>
            <p:spPr bwMode="auto">
              <a:xfrm>
                <a:off x="1259" y="112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2" name="Freeform 835"/>
              <p:cNvSpPr/>
              <p:nvPr/>
            </p:nvSpPr>
            <p:spPr bwMode="auto">
              <a:xfrm>
                <a:off x="125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36"/>
              <p:cNvSpPr/>
              <p:nvPr/>
            </p:nvSpPr>
            <p:spPr bwMode="auto">
              <a:xfrm>
                <a:off x="1227" y="1451"/>
                <a:ext cx="20" cy="9"/>
              </a:xfrm>
              <a:custGeom>
                <a:avLst/>
                <a:gdLst>
                  <a:gd name="T0" fmla="*/ 3 w 5"/>
                  <a:gd name="T1" fmla="*/ 2 h 2"/>
                  <a:gd name="T2" fmla="*/ 3 w 5"/>
                  <a:gd name="T3" fmla="*/ 2 h 2"/>
                  <a:gd name="T4" fmla="*/ 3 w 5"/>
                  <a:gd name="T5" fmla="*/ 2 h 2"/>
                  <a:gd name="T6" fmla="*/ 3 w 5"/>
                  <a:gd name="T7" fmla="*/ 2 h 2"/>
                  <a:gd name="T8" fmla="*/ 3 w 5"/>
                  <a:gd name="T9" fmla="*/ 2 h 2"/>
                  <a:gd name="T10" fmla="*/ 2 w 5"/>
                  <a:gd name="T11" fmla="*/ 2 h 2"/>
                  <a:gd name="T12" fmla="*/ 2 w 5"/>
                  <a:gd name="T13" fmla="*/ 2 h 2"/>
                  <a:gd name="T14" fmla="*/ 3 w 5"/>
                  <a:gd name="T15" fmla="*/ 1 h 2"/>
                  <a:gd name="T16" fmla="*/ 5 w 5"/>
                  <a:gd name="T17" fmla="*/ 2 h 2"/>
                  <a:gd name="T18" fmla="*/ 5 w 5"/>
                  <a:gd name="T19" fmla="*/ 2 h 2"/>
                  <a:gd name="T20" fmla="*/ 5 w 5"/>
                  <a:gd name="T21" fmla="*/ 2 h 2"/>
                  <a:gd name="T22" fmla="*/ 5 w 5"/>
                  <a:gd name="T23" fmla="*/ 1 h 2"/>
                  <a:gd name="T24" fmla="*/ 5 w 5"/>
                  <a:gd name="T25" fmla="*/ 1 h 2"/>
                  <a:gd name="T26" fmla="*/ 3 w 5"/>
                  <a:gd name="T27" fmla="*/ 1 h 2"/>
                  <a:gd name="T28" fmla="*/ 3 w 5"/>
                  <a:gd name="T29" fmla="*/ 1 h 2"/>
                  <a:gd name="T30" fmla="*/ 2 w 5"/>
                  <a:gd name="T31" fmla="*/ 1 h 2"/>
                  <a:gd name="T32" fmla="*/ 2 w 5"/>
                  <a:gd name="T33" fmla="*/ 0 h 2"/>
                  <a:gd name="T34" fmla="*/ 2 w 5"/>
                  <a:gd name="T35" fmla="*/ 0 h 2"/>
                  <a:gd name="T36" fmla="*/ 1 w 5"/>
                  <a:gd name="T37" fmla="*/ 0 h 2"/>
                  <a:gd name="T38" fmla="*/ 1 w 5"/>
                  <a:gd name="T39" fmla="*/ 0 h 2"/>
                  <a:gd name="T40" fmla="*/ 1 w 5"/>
                  <a:gd name="T41" fmla="*/ 0 h 2"/>
                  <a:gd name="T42" fmla="*/ 1 w 5"/>
                  <a:gd name="T43" fmla="*/ 0 h 2"/>
                  <a:gd name="T44" fmla="*/ 1 w 5"/>
                  <a:gd name="T45" fmla="*/ 0 h 2"/>
                  <a:gd name="T46" fmla="*/ 1 w 5"/>
                  <a:gd name="T47" fmla="*/ 0 h 2"/>
                  <a:gd name="T48" fmla="*/ 1 w 5"/>
                  <a:gd name="T49" fmla="*/ 0 h 2"/>
                  <a:gd name="T50" fmla="*/ 1 w 5"/>
                  <a:gd name="T51" fmla="*/ 1 h 2"/>
                  <a:gd name="T52" fmla="*/ 1 w 5"/>
                  <a:gd name="T53" fmla="*/ 1 h 2"/>
                  <a:gd name="T54" fmla="*/ 1 w 5"/>
                  <a:gd name="T55" fmla="*/ 1 h 2"/>
                  <a:gd name="T56" fmla="*/ 1 w 5"/>
                  <a:gd name="T57" fmla="*/ 2 h 2"/>
                  <a:gd name="T58" fmla="*/ 1 w 5"/>
                  <a:gd name="T59" fmla="*/ 2 h 2"/>
                  <a:gd name="T60" fmla="*/ 2 w 5"/>
                  <a:gd name="T61" fmla="*/ 2 h 2"/>
                  <a:gd name="T62" fmla="*/ 2 w 5"/>
                  <a:gd name="T63" fmla="*/ 2 h 2"/>
                  <a:gd name="T64" fmla="*/ 3 w 5"/>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3" y="2"/>
                    </a:move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3" y="1"/>
                      <a:pt x="3" y="1"/>
                      <a:pt x="3" y="1"/>
                    </a:cubicBezTo>
                    <a:cubicBezTo>
                      <a:pt x="4" y="1"/>
                      <a:pt x="4" y="1"/>
                      <a:pt x="5" y="2"/>
                    </a:cubicBezTo>
                    <a:cubicBezTo>
                      <a:pt x="5" y="2"/>
                      <a:pt x="5" y="2"/>
                      <a:pt x="5" y="2"/>
                    </a:cubicBezTo>
                    <a:cubicBezTo>
                      <a:pt x="5" y="2"/>
                      <a:pt x="5" y="2"/>
                      <a:pt x="5" y="2"/>
                    </a:cubicBezTo>
                    <a:cubicBezTo>
                      <a:pt x="5" y="2"/>
                      <a:pt x="5" y="1"/>
                      <a:pt x="5" y="1"/>
                    </a:cubicBezTo>
                    <a:cubicBezTo>
                      <a:pt x="5" y="1"/>
                      <a:pt x="5" y="1"/>
                      <a:pt x="5" y="1"/>
                    </a:cubicBezTo>
                    <a:cubicBezTo>
                      <a:pt x="4" y="1"/>
                      <a:pt x="4" y="1"/>
                      <a:pt x="3" y="1"/>
                    </a:cubicBezTo>
                    <a:cubicBezTo>
                      <a:pt x="3" y="1"/>
                      <a:pt x="3" y="1"/>
                      <a:pt x="3" y="1"/>
                    </a:cubicBezTo>
                    <a:cubicBezTo>
                      <a:pt x="3"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0" y="2"/>
                      <a:pt x="1" y="2"/>
                    </a:cubicBezTo>
                    <a:cubicBezTo>
                      <a:pt x="1" y="2"/>
                      <a:pt x="1" y="1"/>
                      <a:pt x="1" y="2"/>
                    </a:cubicBezTo>
                    <a:cubicBezTo>
                      <a:pt x="1" y="2"/>
                      <a:pt x="2" y="2"/>
                      <a:pt x="2" y="2"/>
                    </a:cubicBezTo>
                    <a:cubicBezTo>
                      <a:pt x="2" y="2"/>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37"/>
              <p:cNvSpPr/>
              <p:nvPr/>
            </p:nvSpPr>
            <p:spPr bwMode="auto">
              <a:xfrm>
                <a:off x="1243"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38"/>
              <p:cNvSpPr/>
              <p:nvPr/>
            </p:nvSpPr>
            <p:spPr bwMode="auto">
              <a:xfrm>
                <a:off x="1227" y="1117"/>
                <a:ext cx="4" cy="4"/>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39"/>
              <p:cNvSpPr/>
              <p:nvPr/>
            </p:nvSpPr>
            <p:spPr bwMode="auto">
              <a:xfrm>
                <a:off x="1218" y="1117"/>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40"/>
              <p:cNvSpPr/>
              <p:nvPr/>
            </p:nvSpPr>
            <p:spPr bwMode="auto">
              <a:xfrm>
                <a:off x="1178" y="1431"/>
                <a:ext cx="40" cy="12"/>
              </a:xfrm>
              <a:custGeom>
                <a:avLst/>
                <a:gdLst>
                  <a:gd name="T0" fmla="*/ 1 w 10"/>
                  <a:gd name="T1" fmla="*/ 1 h 3"/>
                  <a:gd name="T2" fmla="*/ 3 w 10"/>
                  <a:gd name="T3" fmla="*/ 1 h 3"/>
                  <a:gd name="T4" fmla="*/ 4 w 10"/>
                  <a:gd name="T5" fmla="*/ 2 h 3"/>
                  <a:gd name="T6" fmla="*/ 4 w 10"/>
                  <a:gd name="T7" fmla="*/ 2 h 3"/>
                  <a:gd name="T8" fmla="*/ 4 w 10"/>
                  <a:gd name="T9" fmla="*/ 2 h 3"/>
                  <a:gd name="T10" fmla="*/ 6 w 10"/>
                  <a:gd name="T11" fmla="*/ 3 h 3"/>
                  <a:gd name="T12" fmla="*/ 6 w 10"/>
                  <a:gd name="T13" fmla="*/ 3 h 3"/>
                  <a:gd name="T14" fmla="*/ 6 w 10"/>
                  <a:gd name="T15" fmla="*/ 3 h 3"/>
                  <a:gd name="T16" fmla="*/ 7 w 10"/>
                  <a:gd name="T17" fmla="*/ 3 h 3"/>
                  <a:gd name="T18" fmla="*/ 6 w 10"/>
                  <a:gd name="T19" fmla="*/ 2 h 3"/>
                  <a:gd name="T20" fmla="*/ 6 w 10"/>
                  <a:gd name="T21" fmla="*/ 3 h 3"/>
                  <a:gd name="T22" fmla="*/ 5 w 10"/>
                  <a:gd name="T23" fmla="*/ 2 h 3"/>
                  <a:gd name="T24" fmla="*/ 6 w 10"/>
                  <a:gd name="T25" fmla="*/ 2 h 3"/>
                  <a:gd name="T26" fmla="*/ 6 w 10"/>
                  <a:gd name="T27" fmla="*/ 2 h 3"/>
                  <a:gd name="T28" fmla="*/ 6 w 10"/>
                  <a:gd name="T29" fmla="*/ 2 h 3"/>
                  <a:gd name="T30" fmla="*/ 6 w 10"/>
                  <a:gd name="T31" fmla="*/ 2 h 3"/>
                  <a:gd name="T32" fmla="*/ 7 w 10"/>
                  <a:gd name="T33" fmla="*/ 2 h 3"/>
                  <a:gd name="T34" fmla="*/ 8 w 10"/>
                  <a:gd name="T35" fmla="*/ 2 h 3"/>
                  <a:gd name="T36" fmla="*/ 8 w 10"/>
                  <a:gd name="T37" fmla="*/ 2 h 3"/>
                  <a:gd name="T38" fmla="*/ 8 w 10"/>
                  <a:gd name="T39" fmla="*/ 2 h 3"/>
                  <a:gd name="T40" fmla="*/ 9 w 10"/>
                  <a:gd name="T41" fmla="*/ 1 h 3"/>
                  <a:gd name="T42" fmla="*/ 9 w 10"/>
                  <a:gd name="T43" fmla="*/ 1 h 3"/>
                  <a:gd name="T44" fmla="*/ 10 w 10"/>
                  <a:gd name="T45" fmla="*/ 2 h 3"/>
                  <a:gd name="T46" fmla="*/ 10 w 10"/>
                  <a:gd name="T47" fmla="*/ 1 h 3"/>
                  <a:gd name="T48" fmla="*/ 10 w 10"/>
                  <a:gd name="T49" fmla="*/ 1 h 3"/>
                  <a:gd name="T50" fmla="*/ 9 w 10"/>
                  <a:gd name="T51" fmla="*/ 1 h 3"/>
                  <a:gd name="T52" fmla="*/ 10 w 10"/>
                  <a:gd name="T53" fmla="*/ 1 h 3"/>
                  <a:gd name="T54" fmla="*/ 8 w 10"/>
                  <a:gd name="T55" fmla="*/ 1 h 3"/>
                  <a:gd name="T56" fmla="*/ 8 w 10"/>
                  <a:gd name="T57" fmla="*/ 1 h 3"/>
                  <a:gd name="T58" fmla="*/ 8 w 10"/>
                  <a:gd name="T59" fmla="*/ 2 h 3"/>
                  <a:gd name="T60" fmla="*/ 8 w 10"/>
                  <a:gd name="T61" fmla="*/ 2 h 3"/>
                  <a:gd name="T62" fmla="*/ 8 w 10"/>
                  <a:gd name="T63" fmla="*/ 1 h 3"/>
                  <a:gd name="T64" fmla="*/ 3 w 10"/>
                  <a:gd name="T65" fmla="*/ 1 h 3"/>
                  <a:gd name="T66" fmla="*/ 3 w 10"/>
                  <a:gd name="T67" fmla="*/ 1 h 3"/>
                  <a:gd name="T68" fmla="*/ 3 w 10"/>
                  <a:gd name="T69" fmla="*/ 0 h 3"/>
                  <a:gd name="T70" fmla="*/ 3 w 10"/>
                  <a:gd name="T71" fmla="*/ 0 h 3"/>
                  <a:gd name="T72" fmla="*/ 4 w 10"/>
                  <a:gd name="T73" fmla="*/ 1 h 3"/>
                  <a:gd name="T74" fmla="*/ 5 w 10"/>
                  <a:gd name="T75" fmla="*/ 1 h 3"/>
                  <a:gd name="T76" fmla="*/ 5 w 10"/>
                  <a:gd name="T77" fmla="*/ 0 h 3"/>
                  <a:gd name="T78" fmla="*/ 4 w 10"/>
                  <a:gd name="T79" fmla="*/ 0 h 3"/>
                  <a:gd name="T80" fmla="*/ 4 w 10"/>
                  <a:gd name="T81" fmla="*/ 0 h 3"/>
                  <a:gd name="T82" fmla="*/ 4 w 10"/>
                  <a:gd name="T83" fmla="*/ 0 h 3"/>
                  <a:gd name="T84" fmla="*/ 3 w 10"/>
                  <a:gd name="T85" fmla="*/ 0 h 3"/>
                  <a:gd name="T86" fmla="*/ 3 w 10"/>
                  <a:gd name="T87" fmla="*/ 0 h 3"/>
                  <a:gd name="T88" fmla="*/ 2 w 10"/>
                  <a:gd name="T89" fmla="*/ 0 h 3"/>
                  <a:gd name="T90" fmla="*/ 2 w 10"/>
                  <a:gd name="T91" fmla="*/ 0 h 3"/>
                  <a:gd name="T92" fmla="*/ 3 w 10"/>
                  <a:gd name="T93" fmla="*/ 1 h 3"/>
                  <a:gd name="T94" fmla="*/ 3 w 10"/>
                  <a:gd name="T95" fmla="*/ 1 h 3"/>
                  <a:gd name="T96" fmla="*/ 3 w 10"/>
                  <a:gd name="T97" fmla="*/ 1 h 3"/>
                  <a:gd name="T98" fmla="*/ 1 w 10"/>
                  <a:gd name="T99" fmla="*/ 1 h 3"/>
                  <a:gd name="T100" fmla="*/ 1 w 10"/>
                  <a:gd name="T101" fmla="*/ 0 h 3"/>
                  <a:gd name="T102" fmla="*/ 1 w 10"/>
                  <a:gd name="T10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3">
                    <a:moveTo>
                      <a:pt x="1" y="1"/>
                    </a:moveTo>
                    <a:cubicBezTo>
                      <a:pt x="1" y="1"/>
                      <a:pt x="1" y="1"/>
                      <a:pt x="1" y="1"/>
                    </a:cubicBezTo>
                    <a:cubicBezTo>
                      <a:pt x="1" y="1"/>
                      <a:pt x="1" y="1"/>
                      <a:pt x="2" y="1"/>
                    </a:cubicBezTo>
                    <a:cubicBezTo>
                      <a:pt x="2" y="1"/>
                      <a:pt x="2" y="1"/>
                      <a:pt x="3" y="1"/>
                    </a:cubicBezTo>
                    <a:cubicBezTo>
                      <a:pt x="3" y="1"/>
                      <a:pt x="3" y="1"/>
                      <a:pt x="3" y="1"/>
                    </a:cubicBezTo>
                    <a:cubicBezTo>
                      <a:pt x="3" y="1"/>
                      <a:pt x="4" y="1"/>
                      <a:pt x="4" y="2"/>
                    </a:cubicBezTo>
                    <a:cubicBezTo>
                      <a:pt x="3" y="2"/>
                      <a:pt x="3" y="2"/>
                      <a:pt x="3" y="2"/>
                    </a:cubicBezTo>
                    <a:cubicBezTo>
                      <a:pt x="3" y="2"/>
                      <a:pt x="4" y="2"/>
                      <a:pt x="4" y="2"/>
                    </a:cubicBezTo>
                    <a:cubicBezTo>
                      <a:pt x="4" y="2"/>
                      <a:pt x="4" y="2"/>
                      <a:pt x="4" y="2"/>
                    </a:cubicBezTo>
                    <a:cubicBezTo>
                      <a:pt x="4" y="2"/>
                      <a:pt x="4" y="2"/>
                      <a:pt x="4" y="2"/>
                    </a:cubicBezTo>
                    <a:cubicBezTo>
                      <a:pt x="5" y="3"/>
                      <a:pt x="5"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7" y="3"/>
                      <a:pt x="7" y="3"/>
                    </a:cubicBezTo>
                    <a:cubicBezTo>
                      <a:pt x="7" y="3"/>
                      <a:pt x="7" y="2"/>
                      <a:pt x="7" y="2"/>
                    </a:cubicBezTo>
                    <a:cubicBezTo>
                      <a:pt x="6" y="2"/>
                      <a:pt x="6" y="2"/>
                      <a:pt x="6" y="2"/>
                    </a:cubicBezTo>
                    <a:cubicBezTo>
                      <a:pt x="6" y="3"/>
                      <a:pt x="6" y="3"/>
                      <a:pt x="6" y="3"/>
                    </a:cubicBezTo>
                    <a:cubicBezTo>
                      <a:pt x="6" y="3"/>
                      <a:pt x="6" y="3"/>
                      <a:pt x="6" y="3"/>
                    </a:cubicBezTo>
                    <a:cubicBezTo>
                      <a:pt x="5" y="3"/>
                      <a:pt x="5" y="3"/>
                      <a:pt x="5" y="2"/>
                    </a:cubicBezTo>
                    <a:cubicBezTo>
                      <a:pt x="5" y="2"/>
                      <a:pt x="5" y="2"/>
                      <a:pt x="5" y="2"/>
                    </a:cubicBezTo>
                    <a:cubicBezTo>
                      <a:pt x="5" y="2"/>
                      <a:pt x="5"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ubicBezTo>
                      <a:pt x="6"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1"/>
                    </a:cubicBezTo>
                    <a:cubicBezTo>
                      <a:pt x="9" y="1"/>
                      <a:pt x="9" y="1"/>
                      <a:pt x="9" y="1"/>
                    </a:cubicBezTo>
                    <a:cubicBezTo>
                      <a:pt x="9" y="1"/>
                      <a:pt x="9" y="1"/>
                      <a:pt x="9" y="1"/>
                    </a:cubicBezTo>
                    <a:cubicBezTo>
                      <a:pt x="9" y="1"/>
                      <a:pt x="9" y="1"/>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1"/>
                    </a:cubicBezTo>
                    <a:cubicBezTo>
                      <a:pt x="9" y="1"/>
                      <a:pt x="10" y="1"/>
                      <a:pt x="10" y="1"/>
                    </a:cubicBezTo>
                    <a:cubicBezTo>
                      <a:pt x="9" y="1"/>
                      <a:pt x="9" y="1"/>
                      <a:pt x="9" y="1"/>
                    </a:cubicBezTo>
                    <a:cubicBezTo>
                      <a:pt x="9"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1"/>
                      <a:pt x="8" y="1"/>
                    </a:cubicBezTo>
                    <a:cubicBezTo>
                      <a:pt x="8" y="1"/>
                      <a:pt x="8" y="1"/>
                      <a:pt x="8" y="1"/>
                    </a:cubicBezTo>
                    <a:cubicBezTo>
                      <a:pt x="6" y="1"/>
                      <a:pt x="5"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4" y="1"/>
                      <a:pt x="4" y="1"/>
                      <a:pt x="4" y="1"/>
                    </a:cubicBezTo>
                    <a:cubicBezTo>
                      <a:pt x="4" y="1"/>
                      <a:pt x="4" y="1"/>
                      <a:pt x="4" y="1"/>
                    </a:cubicBezTo>
                    <a:cubicBezTo>
                      <a:pt x="4" y="1"/>
                      <a:pt x="5" y="1"/>
                      <a:pt x="5" y="1"/>
                    </a:cubicBezTo>
                    <a:cubicBezTo>
                      <a:pt x="5" y="1"/>
                      <a:pt x="5" y="1"/>
                      <a:pt x="5" y="1"/>
                    </a:cubicBezTo>
                    <a:cubicBezTo>
                      <a:pt x="5" y="1"/>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1"/>
                      <a:pt x="2" y="1"/>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1"/>
                    </a:cubicBezTo>
                    <a:cubicBezTo>
                      <a:pt x="1" y="1"/>
                      <a:pt x="1" y="1"/>
                      <a:pt x="1" y="1"/>
                    </a:cubicBezTo>
                    <a:cubicBezTo>
                      <a:pt x="1" y="0"/>
                      <a:pt x="1" y="0"/>
                      <a:pt x="1" y="0"/>
                    </a:cubicBezTo>
                    <a:cubicBezTo>
                      <a:pt x="1" y="0"/>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41"/>
              <p:cNvSpPr/>
              <p:nvPr/>
            </p:nvSpPr>
            <p:spPr bwMode="auto">
              <a:xfrm>
                <a:off x="1214" y="1426"/>
                <a:ext cx="8" cy="9"/>
              </a:xfrm>
              <a:custGeom>
                <a:avLst/>
                <a:gdLst>
                  <a:gd name="T0" fmla="*/ 1 w 2"/>
                  <a:gd name="T1" fmla="*/ 0 h 2"/>
                  <a:gd name="T2" fmla="*/ 0 w 2"/>
                  <a:gd name="T3" fmla="*/ 1 h 2"/>
                  <a:gd name="T4" fmla="*/ 1 w 2"/>
                  <a:gd name="T5" fmla="*/ 1 h 2"/>
                  <a:gd name="T6" fmla="*/ 1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1 w 2"/>
                  <a:gd name="T33" fmla="*/ 1 h 2"/>
                  <a:gd name="T34" fmla="*/ 1 w 2"/>
                  <a:gd name="T35" fmla="*/ 1 h 2"/>
                  <a:gd name="T36" fmla="*/ 1 w 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0"/>
                    </a:moveTo>
                    <a:cubicBezTo>
                      <a:pt x="1" y="1"/>
                      <a:pt x="0" y="0"/>
                      <a:pt x="0" y="1"/>
                    </a:cubicBezTo>
                    <a:cubicBezTo>
                      <a:pt x="0" y="1"/>
                      <a:pt x="1" y="1"/>
                      <a:pt x="1" y="1"/>
                    </a:cubicBezTo>
                    <a:cubicBezTo>
                      <a:pt x="1" y="2"/>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42"/>
              <p:cNvSpPr/>
              <p:nvPr/>
            </p:nvSpPr>
            <p:spPr bwMode="auto">
              <a:xfrm>
                <a:off x="1206" y="1402"/>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43"/>
              <p:cNvSpPr/>
              <p:nvPr/>
            </p:nvSpPr>
            <p:spPr bwMode="auto">
              <a:xfrm>
                <a:off x="1198" y="131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44"/>
              <p:cNvSpPr/>
              <p:nvPr/>
            </p:nvSpPr>
            <p:spPr bwMode="auto">
              <a:xfrm>
                <a:off x="1190"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45"/>
              <p:cNvSpPr/>
              <p:nvPr/>
            </p:nvSpPr>
            <p:spPr bwMode="auto">
              <a:xfrm>
                <a:off x="1182" y="1439"/>
                <a:ext cx="8" cy="4"/>
              </a:xfrm>
              <a:custGeom>
                <a:avLst/>
                <a:gdLst>
                  <a:gd name="T0" fmla="*/ 1 w 2"/>
                  <a:gd name="T1" fmla="*/ 1 h 1"/>
                  <a:gd name="T2" fmla="*/ 2 w 2"/>
                  <a:gd name="T3" fmla="*/ 1 h 1"/>
                  <a:gd name="T4" fmla="*/ 2 w 2"/>
                  <a:gd name="T5" fmla="*/ 1 h 1"/>
                  <a:gd name="T6" fmla="*/ 2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1 h 1"/>
                  <a:gd name="T40" fmla="*/ 0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cubicBezTo>
                      <a:pt x="1" y="1"/>
                      <a:pt x="1"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0" y="0"/>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46"/>
              <p:cNvSpPr/>
              <p:nvPr/>
            </p:nvSpPr>
            <p:spPr bwMode="auto">
              <a:xfrm>
                <a:off x="1178" y="139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47"/>
              <p:cNvSpPr/>
              <p:nvPr/>
            </p:nvSpPr>
            <p:spPr bwMode="auto">
              <a:xfrm>
                <a:off x="1178" y="142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48"/>
              <p:cNvSpPr/>
              <p:nvPr/>
            </p:nvSpPr>
            <p:spPr bwMode="auto">
              <a:xfrm>
                <a:off x="1178" y="1455"/>
                <a:ext cx="4" cy="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0"/>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49"/>
              <p:cNvSpPr/>
              <p:nvPr/>
            </p:nvSpPr>
            <p:spPr bwMode="auto">
              <a:xfrm>
                <a:off x="1178"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50"/>
              <p:cNvSpPr/>
              <p:nvPr/>
            </p:nvSpPr>
            <p:spPr bwMode="auto">
              <a:xfrm>
                <a:off x="1173" y="114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Rectangle 851"/>
              <p:cNvSpPr>
                <a:spLocks noChangeArrowheads="1"/>
              </p:cNvSpPr>
              <p:nvPr/>
            </p:nvSpPr>
            <p:spPr bwMode="auto">
              <a:xfrm>
                <a:off x="1178" y="12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9" name="Freeform 852"/>
              <p:cNvSpPr/>
              <p:nvPr/>
            </p:nvSpPr>
            <p:spPr bwMode="auto">
              <a:xfrm>
                <a:off x="1157" y="1340"/>
                <a:ext cx="4"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53"/>
              <p:cNvSpPr/>
              <p:nvPr/>
            </p:nvSpPr>
            <p:spPr bwMode="auto">
              <a:xfrm>
                <a:off x="1149" y="141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54"/>
              <p:cNvSpPr/>
              <p:nvPr/>
            </p:nvSpPr>
            <p:spPr bwMode="auto">
              <a:xfrm>
                <a:off x="1149" y="11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55"/>
              <p:cNvSpPr/>
              <p:nvPr/>
            </p:nvSpPr>
            <p:spPr bwMode="auto">
              <a:xfrm>
                <a:off x="1141" y="1464"/>
                <a:ext cx="8" cy="4"/>
              </a:xfrm>
              <a:custGeom>
                <a:avLst/>
                <a:gdLst>
                  <a:gd name="T0" fmla="*/ 1 w 2"/>
                  <a:gd name="T1" fmla="*/ 1 h 1"/>
                  <a:gd name="T2" fmla="*/ 1 w 2"/>
                  <a:gd name="T3" fmla="*/ 1 h 1"/>
                </a:gdLst>
                <a:ahLst/>
                <a:cxnLst>
                  <a:cxn ang="0">
                    <a:pos x="T0" y="T1"/>
                  </a:cxn>
                  <a:cxn ang="0">
                    <a:pos x="T2" y="T3"/>
                  </a:cxn>
                </a:cxnLst>
                <a:rect l="0" t="0" r="r" b="b"/>
                <a:pathLst>
                  <a:path w="2" h="1">
                    <a:moveTo>
                      <a:pt x="1" y="1"/>
                    </a:move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56"/>
              <p:cNvSpPr/>
              <p:nvPr/>
            </p:nvSpPr>
            <p:spPr bwMode="auto">
              <a:xfrm>
                <a:off x="1141"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57"/>
              <p:cNvSpPr/>
              <p:nvPr/>
            </p:nvSpPr>
            <p:spPr bwMode="auto">
              <a:xfrm>
                <a:off x="1133" y="119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58"/>
              <p:cNvSpPr/>
              <p:nvPr/>
            </p:nvSpPr>
            <p:spPr bwMode="auto">
              <a:xfrm>
                <a:off x="1124" y="1183"/>
                <a:ext cx="5" cy="4"/>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Rectangle 859"/>
              <p:cNvSpPr>
                <a:spLocks noChangeArrowheads="1"/>
              </p:cNvSpPr>
              <p:nvPr/>
            </p:nvSpPr>
            <p:spPr bwMode="auto">
              <a:xfrm>
                <a:off x="1124" y="14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7" name="Freeform 860"/>
              <p:cNvSpPr>
                <a:spLocks noEditPoints="1"/>
              </p:cNvSpPr>
              <p:nvPr/>
            </p:nvSpPr>
            <p:spPr bwMode="auto">
              <a:xfrm>
                <a:off x="1035" y="1480"/>
                <a:ext cx="49" cy="8"/>
              </a:xfrm>
              <a:custGeom>
                <a:avLst/>
                <a:gdLst>
                  <a:gd name="T0" fmla="*/ 2 w 12"/>
                  <a:gd name="T1" fmla="*/ 2 h 2"/>
                  <a:gd name="T2" fmla="*/ 2 w 12"/>
                  <a:gd name="T3" fmla="*/ 1 h 2"/>
                  <a:gd name="T4" fmla="*/ 3 w 12"/>
                  <a:gd name="T5" fmla="*/ 1 h 2"/>
                  <a:gd name="T6" fmla="*/ 5 w 12"/>
                  <a:gd name="T7" fmla="*/ 1 h 2"/>
                  <a:gd name="T8" fmla="*/ 5 w 12"/>
                  <a:gd name="T9" fmla="*/ 1 h 2"/>
                  <a:gd name="T10" fmla="*/ 6 w 12"/>
                  <a:gd name="T11" fmla="*/ 1 h 2"/>
                  <a:gd name="T12" fmla="*/ 7 w 12"/>
                  <a:gd name="T13" fmla="*/ 1 h 2"/>
                  <a:gd name="T14" fmla="*/ 8 w 12"/>
                  <a:gd name="T15" fmla="*/ 1 h 2"/>
                  <a:gd name="T16" fmla="*/ 10 w 12"/>
                  <a:gd name="T17" fmla="*/ 2 h 2"/>
                  <a:gd name="T18" fmla="*/ 11 w 12"/>
                  <a:gd name="T19" fmla="*/ 1 h 2"/>
                  <a:gd name="T20" fmla="*/ 12 w 12"/>
                  <a:gd name="T21" fmla="*/ 0 h 2"/>
                  <a:gd name="T22" fmla="*/ 12 w 12"/>
                  <a:gd name="T23" fmla="*/ 0 h 2"/>
                  <a:gd name="T24" fmla="*/ 10 w 12"/>
                  <a:gd name="T25" fmla="*/ 0 h 2"/>
                  <a:gd name="T26" fmla="*/ 11 w 12"/>
                  <a:gd name="T27" fmla="*/ 0 h 2"/>
                  <a:gd name="T28" fmla="*/ 12 w 12"/>
                  <a:gd name="T29" fmla="*/ 0 h 2"/>
                  <a:gd name="T30" fmla="*/ 9 w 12"/>
                  <a:gd name="T31" fmla="*/ 0 h 2"/>
                  <a:gd name="T32" fmla="*/ 9 w 12"/>
                  <a:gd name="T33" fmla="*/ 0 h 2"/>
                  <a:gd name="T34" fmla="*/ 9 w 12"/>
                  <a:gd name="T35" fmla="*/ 0 h 2"/>
                  <a:gd name="T36" fmla="*/ 9 w 12"/>
                  <a:gd name="T37" fmla="*/ 0 h 2"/>
                  <a:gd name="T38" fmla="*/ 8 w 12"/>
                  <a:gd name="T39" fmla="*/ 0 h 2"/>
                  <a:gd name="T40" fmla="*/ 6 w 12"/>
                  <a:gd name="T41" fmla="*/ 0 h 2"/>
                  <a:gd name="T42" fmla="*/ 6 w 12"/>
                  <a:gd name="T43" fmla="*/ 1 h 2"/>
                  <a:gd name="T44" fmla="*/ 5 w 12"/>
                  <a:gd name="T45" fmla="*/ 1 h 2"/>
                  <a:gd name="T46" fmla="*/ 4 w 12"/>
                  <a:gd name="T47" fmla="*/ 0 h 2"/>
                  <a:gd name="T48" fmla="*/ 4 w 12"/>
                  <a:gd name="T49" fmla="*/ 1 h 2"/>
                  <a:gd name="T50" fmla="*/ 3 w 12"/>
                  <a:gd name="T51" fmla="*/ 1 h 2"/>
                  <a:gd name="T52" fmla="*/ 2 w 12"/>
                  <a:gd name="T53" fmla="*/ 1 h 2"/>
                  <a:gd name="T54" fmla="*/ 2 w 12"/>
                  <a:gd name="T55" fmla="*/ 0 h 2"/>
                  <a:gd name="T56" fmla="*/ 1 w 12"/>
                  <a:gd name="T57" fmla="*/ 0 h 2"/>
                  <a:gd name="T58" fmla="*/ 1 w 12"/>
                  <a:gd name="T59" fmla="*/ 0 h 2"/>
                  <a:gd name="T60" fmla="*/ 2 w 12"/>
                  <a:gd name="T61" fmla="*/ 0 h 2"/>
                  <a:gd name="T62" fmla="*/ 1 w 12"/>
                  <a:gd name="T63" fmla="*/ 1 h 2"/>
                  <a:gd name="T64" fmla="*/ 8 w 12"/>
                  <a:gd name="T65" fmla="*/ 1 h 2"/>
                  <a:gd name="T66" fmla="*/ 9 w 12"/>
                  <a:gd name="T67" fmla="*/ 1 h 2"/>
                  <a:gd name="T68" fmla="*/ 9 w 12"/>
                  <a:gd name="T69" fmla="*/ 0 h 2"/>
                  <a:gd name="T70" fmla="*/ 9 w 12"/>
                  <a:gd name="T71" fmla="*/ 0 h 2"/>
                  <a:gd name="T72" fmla="*/ 8 w 12"/>
                  <a:gd name="T73" fmla="*/ 1 h 2"/>
                  <a:gd name="T74" fmla="*/ 9 w 12"/>
                  <a:gd name="T75" fmla="*/ 1 h 2"/>
                  <a:gd name="T76" fmla="*/ 9 w 12"/>
                  <a:gd name="T77" fmla="*/ 1 h 2"/>
                  <a:gd name="T78" fmla="*/ 8 w 12"/>
                  <a:gd name="T79" fmla="*/ 1 h 2"/>
                  <a:gd name="T80" fmla="*/ 6 w 12"/>
                  <a:gd name="T81" fmla="*/ 1 h 2"/>
                  <a:gd name="T82" fmla="*/ 6 w 12"/>
                  <a:gd name="T83" fmla="*/ 1 h 2"/>
                  <a:gd name="T84" fmla="*/ 5 w 12"/>
                  <a:gd name="T85" fmla="*/ 1 h 2"/>
                  <a:gd name="T86" fmla="*/ 5 w 12"/>
                  <a:gd name="T87" fmla="*/ 1 h 2"/>
                  <a:gd name="T88" fmla="*/ 2 w 12"/>
                  <a:gd name="T8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
                    <a:moveTo>
                      <a:pt x="0" y="1"/>
                    </a:moveTo>
                    <a:cubicBezTo>
                      <a:pt x="1" y="1"/>
                      <a:pt x="1" y="2"/>
                      <a:pt x="1" y="1"/>
                    </a:cubicBezTo>
                    <a:cubicBezTo>
                      <a:pt x="1" y="1"/>
                      <a:pt x="2" y="1"/>
                      <a:pt x="2" y="2"/>
                    </a:cubicBezTo>
                    <a:cubicBezTo>
                      <a:pt x="2" y="2"/>
                      <a:pt x="2" y="2"/>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6" y="1"/>
                      <a:pt x="6" y="1"/>
                    </a:cubicBezTo>
                    <a:cubicBezTo>
                      <a:pt x="6" y="1"/>
                      <a:pt x="6" y="1"/>
                      <a:pt x="6" y="1"/>
                    </a:cubicBezTo>
                    <a:cubicBezTo>
                      <a:pt x="6" y="1"/>
                      <a:pt x="6" y="1"/>
                      <a:pt x="6" y="1"/>
                    </a:cubicBezTo>
                    <a:cubicBezTo>
                      <a:pt x="7" y="2"/>
                      <a:pt x="7" y="1"/>
                      <a:pt x="7" y="1"/>
                    </a:cubicBezTo>
                    <a:cubicBezTo>
                      <a:pt x="7" y="1"/>
                      <a:pt x="7" y="1"/>
                      <a:pt x="7" y="1"/>
                    </a:cubicBezTo>
                    <a:cubicBezTo>
                      <a:pt x="8" y="2"/>
                      <a:pt x="8" y="2"/>
                      <a:pt x="8" y="1"/>
                    </a:cubicBezTo>
                    <a:cubicBezTo>
                      <a:pt x="8" y="1"/>
                      <a:pt x="8" y="1"/>
                      <a:pt x="8" y="1"/>
                    </a:cubicBezTo>
                    <a:cubicBezTo>
                      <a:pt x="8" y="1"/>
                      <a:pt x="8" y="1"/>
                      <a:pt x="8" y="1"/>
                    </a:cubicBezTo>
                    <a:cubicBezTo>
                      <a:pt x="8" y="2"/>
                      <a:pt x="8" y="2"/>
                      <a:pt x="9" y="2"/>
                    </a:cubicBezTo>
                    <a:cubicBezTo>
                      <a:pt x="9" y="2"/>
                      <a:pt x="9" y="2"/>
                      <a:pt x="9" y="1"/>
                    </a:cubicBezTo>
                    <a:cubicBezTo>
                      <a:pt x="9" y="2"/>
                      <a:pt x="10" y="1"/>
                      <a:pt x="10" y="2"/>
                    </a:cubicBezTo>
                    <a:cubicBezTo>
                      <a:pt x="10" y="1"/>
                      <a:pt x="11" y="1"/>
                      <a:pt x="11" y="1"/>
                    </a:cubicBezTo>
                    <a:cubicBezTo>
                      <a:pt x="10" y="1"/>
                      <a:pt x="10" y="1"/>
                      <a:pt x="10" y="1"/>
                    </a:cubicBezTo>
                    <a:cubicBezTo>
                      <a:pt x="11" y="1"/>
                      <a:pt x="11" y="1"/>
                      <a:pt x="11" y="1"/>
                    </a:cubicBezTo>
                    <a:cubicBezTo>
                      <a:pt x="11"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0" y="0"/>
                    </a:cubicBezTo>
                    <a:cubicBezTo>
                      <a:pt x="10" y="0"/>
                      <a:pt x="10" y="0"/>
                      <a:pt x="10" y="0"/>
                    </a:cubicBezTo>
                    <a:cubicBezTo>
                      <a:pt x="10" y="0"/>
                      <a:pt x="11" y="0"/>
                      <a:pt x="11" y="0"/>
                    </a:cubicBezTo>
                    <a:cubicBezTo>
                      <a:pt x="10" y="0"/>
                      <a:pt x="10" y="1"/>
                      <a:pt x="10" y="0"/>
                    </a:cubicBezTo>
                    <a:cubicBezTo>
                      <a:pt x="10" y="0"/>
                      <a:pt x="11" y="0"/>
                      <a:pt x="11" y="0"/>
                    </a:cubicBezTo>
                    <a:cubicBezTo>
                      <a:pt x="11" y="0"/>
                      <a:pt x="12" y="0"/>
                      <a:pt x="12" y="0"/>
                    </a:cubicBezTo>
                    <a:cubicBezTo>
                      <a:pt x="12" y="0"/>
                      <a:pt x="12" y="0"/>
                      <a:pt x="12" y="0"/>
                    </a:cubicBezTo>
                    <a:cubicBezTo>
                      <a:pt x="12" y="0"/>
                      <a:pt x="12" y="0"/>
                      <a:pt x="12" y="0"/>
                    </a:cubicBezTo>
                    <a:cubicBezTo>
                      <a:pt x="12" y="0"/>
                      <a:pt x="11" y="0"/>
                      <a:pt x="11"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1"/>
                      <a:pt x="7" y="0"/>
                      <a:pt x="6" y="0"/>
                    </a:cubicBezTo>
                    <a:cubicBezTo>
                      <a:pt x="7" y="0"/>
                      <a:pt x="7" y="0"/>
                      <a:pt x="7" y="0"/>
                    </a:cubicBezTo>
                    <a:cubicBezTo>
                      <a:pt x="6" y="0"/>
                      <a:pt x="6" y="0"/>
                      <a:pt x="6" y="1"/>
                    </a:cubicBezTo>
                    <a:cubicBezTo>
                      <a:pt x="6" y="1"/>
                      <a:pt x="6" y="1"/>
                      <a:pt x="6" y="1"/>
                    </a:cubicBezTo>
                    <a:cubicBezTo>
                      <a:pt x="5" y="0"/>
                      <a:pt x="5" y="0"/>
                      <a:pt x="5"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0"/>
                      <a:pt x="2" y="0"/>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1" y="0"/>
                      <a:pt x="1" y="0"/>
                      <a:pt x="0" y="0"/>
                    </a:cubicBezTo>
                    <a:cubicBezTo>
                      <a:pt x="0" y="1"/>
                      <a:pt x="1" y="0"/>
                      <a:pt x="1" y="1"/>
                    </a:cubicBezTo>
                    <a:cubicBezTo>
                      <a:pt x="1" y="1"/>
                      <a:pt x="0" y="1"/>
                      <a:pt x="0" y="1"/>
                    </a:cubicBezTo>
                    <a:close/>
                    <a:moveTo>
                      <a:pt x="8" y="1"/>
                    </a:moveTo>
                    <a:cubicBezTo>
                      <a:pt x="8" y="1"/>
                      <a:pt x="8" y="1"/>
                      <a:pt x="8" y="1"/>
                    </a:cubicBezTo>
                    <a:cubicBezTo>
                      <a:pt x="8" y="1"/>
                      <a:pt x="8" y="1"/>
                      <a:pt x="8" y="1"/>
                    </a:cubicBezTo>
                    <a:cubicBezTo>
                      <a:pt x="8" y="1"/>
                      <a:pt x="8" y="1"/>
                      <a:pt x="8" y="1"/>
                    </a:cubicBezTo>
                    <a:close/>
                    <a:moveTo>
                      <a:pt x="9" y="1"/>
                    </a:moveTo>
                    <a:cubicBezTo>
                      <a:pt x="9" y="1"/>
                      <a:pt x="9" y="1"/>
                      <a:pt x="9" y="1"/>
                    </a:cubicBezTo>
                    <a:cubicBezTo>
                      <a:pt x="9" y="1"/>
                      <a:pt x="9" y="1"/>
                      <a:pt x="9" y="1"/>
                    </a:cubicBezTo>
                    <a:close/>
                    <a:moveTo>
                      <a:pt x="9" y="0"/>
                    </a:moveTo>
                    <a:cubicBezTo>
                      <a:pt x="9" y="0"/>
                      <a:pt x="9" y="0"/>
                      <a:pt x="9" y="0"/>
                    </a:cubicBezTo>
                    <a:cubicBezTo>
                      <a:pt x="9" y="0"/>
                      <a:pt x="9" y="0"/>
                      <a:pt x="9" y="0"/>
                    </a:cubicBezTo>
                    <a:cubicBezTo>
                      <a:pt x="9" y="0"/>
                      <a:pt x="9" y="0"/>
                      <a:pt x="9" y="0"/>
                    </a:cubicBezTo>
                    <a:cubicBezTo>
                      <a:pt x="9" y="1"/>
                      <a:pt x="9" y="1"/>
                      <a:pt x="9" y="1"/>
                    </a:cubicBezTo>
                    <a:cubicBezTo>
                      <a:pt x="9" y="0"/>
                      <a:pt x="9" y="0"/>
                      <a:pt x="9" y="0"/>
                    </a:cubicBezTo>
                    <a:close/>
                    <a:moveTo>
                      <a:pt x="8" y="1"/>
                    </a:move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8" y="1"/>
                      <a:pt x="8" y="1"/>
                      <a:pt x="9" y="1"/>
                    </a:cubicBezTo>
                    <a:cubicBezTo>
                      <a:pt x="9" y="1"/>
                      <a:pt x="9" y="1"/>
                      <a:pt x="9" y="1"/>
                    </a:cubicBezTo>
                    <a:cubicBezTo>
                      <a:pt x="9" y="1"/>
                      <a:pt x="8" y="1"/>
                      <a:pt x="8" y="1"/>
                    </a:cubicBezTo>
                    <a:cubicBezTo>
                      <a:pt x="8" y="1"/>
                      <a:pt x="8" y="1"/>
                      <a:pt x="8" y="1"/>
                    </a:cubicBezTo>
                    <a:cubicBezTo>
                      <a:pt x="8" y="1"/>
                      <a:pt x="8" y="1"/>
                      <a:pt x="8" y="1"/>
                    </a:cubicBezTo>
                    <a:cubicBezTo>
                      <a:pt x="9"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1"/>
                    </a:moveTo>
                    <a:cubicBezTo>
                      <a:pt x="5" y="1"/>
                      <a:pt x="5" y="1"/>
                      <a:pt x="5" y="1"/>
                    </a:cubicBezTo>
                    <a:cubicBezTo>
                      <a:pt x="5" y="1"/>
                      <a:pt x="5" y="1"/>
                      <a:pt x="5" y="1"/>
                    </a:cubicBezTo>
                    <a:cubicBezTo>
                      <a:pt x="5" y="1"/>
                      <a:pt x="5" y="1"/>
                      <a:pt x="5" y="1"/>
                    </a:cubicBezTo>
                    <a:cubicBezTo>
                      <a:pt x="5" y="1"/>
                      <a:pt x="5" y="1"/>
                      <a:pt x="5" y="1"/>
                    </a:cubicBezTo>
                    <a:close/>
                    <a:moveTo>
                      <a:pt x="2" y="1"/>
                    </a:move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61"/>
              <p:cNvSpPr/>
              <p:nvPr/>
            </p:nvSpPr>
            <p:spPr bwMode="auto">
              <a:xfrm>
                <a:off x="1112" y="119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62"/>
              <p:cNvSpPr/>
              <p:nvPr/>
            </p:nvSpPr>
            <p:spPr bwMode="auto">
              <a:xfrm>
                <a:off x="1092" y="115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63"/>
              <p:cNvSpPr/>
              <p:nvPr/>
            </p:nvSpPr>
            <p:spPr bwMode="auto">
              <a:xfrm>
                <a:off x="1092" y="1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64"/>
              <p:cNvSpPr/>
              <p:nvPr/>
            </p:nvSpPr>
            <p:spPr bwMode="auto">
              <a:xfrm>
                <a:off x="1080" y="13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65"/>
              <p:cNvSpPr/>
              <p:nvPr/>
            </p:nvSpPr>
            <p:spPr bwMode="auto">
              <a:xfrm>
                <a:off x="1059" y="115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66"/>
              <p:cNvSpPr/>
              <p:nvPr/>
            </p:nvSpPr>
            <p:spPr bwMode="auto">
              <a:xfrm>
                <a:off x="1055" y="1319"/>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67"/>
              <p:cNvSpPr/>
              <p:nvPr/>
            </p:nvSpPr>
            <p:spPr bwMode="auto">
              <a:xfrm>
                <a:off x="1047" y="148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68"/>
              <p:cNvSpPr/>
              <p:nvPr/>
            </p:nvSpPr>
            <p:spPr bwMode="auto">
              <a:xfrm>
                <a:off x="1018" y="1278"/>
                <a:ext cx="13" cy="4"/>
              </a:xfrm>
              <a:custGeom>
                <a:avLst/>
                <a:gdLst>
                  <a:gd name="T0" fmla="*/ 3 w 3"/>
                  <a:gd name="T1" fmla="*/ 1 h 1"/>
                  <a:gd name="T2" fmla="*/ 3 w 3"/>
                  <a:gd name="T3" fmla="*/ 1 h 1"/>
                  <a:gd name="T4" fmla="*/ 3 w 3"/>
                  <a:gd name="T5" fmla="*/ 1 h 1"/>
                  <a:gd name="T6" fmla="*/ 2 w 3"/>
                  <a:gd name="T7" fmla="*/ 0 h 1"/>
                  <a:gd name="T8" fmla="*/ 2 w 3"/>
                  <a:gd name="T9" fmla="*/ 0 h 1"/>
                  <a:gd name="T10" fmla="*/ 2 w 3"/>
                  <a:gd name="T11" fmla="*/ 1 h 1"/>
                  <a:gd name="T12" fmla="*/ 2 w 3"/>
                  <a:gd name="T13" fmla="*/ 0 h 1"/>
                  <a:gd name="T14" fmla="*/ 2 w 3"/>
                  <a:gd name="T15" fmla="*/ 0 h 1"/>
                  <a:gd name="T16" fmla="*/ 0 w 3"/>
                  <a:gd name="T17" fmla="*/ 0 h 1"/>
                  <a:gd name="T18" fmla="*/ 0 w 3"/>
                  <a:gd name="T19" fmla="*/ 0 h 1"/>
                  <a:gd name="T20" fmla="*/ 0 w 3"/>
                  <a:gd name="T21" fmla="*/ 0 h 1"/>
                  <a:gd name="T22" fmla="*/ 0 w 3"/>
                  <a:gd name="T23" fmla="*/ 0 h 1"/>
                  <a:gd name="T24" fmla="*/ 1 w 3"/>
                  <a:gd name="T25" fmla="*/ 0 h 1"/>
                  <a:gd name="T26" fmla="*/ 2 w 3"/>
                  <a:gd name="T27" fmla="*/ 0 h 1"/>
                  <a:gd name="T28" fmla="*/ 2 w 3"/>
                  <a:gd name="T29" fmla="*/ 1 h 1"/>
                  <a:gd name="T30" fmla="*/ 1 w 3"/>
                  <a:gd name="T31" fmla="*/ 1 h 1"/>
                  <a:gd name="T32" fmla="*/ 2 w 3"/>
                  <a:gd name="T33" fmla="*/ 1 h 1"/>
                  <a:gd name="T34" fmla="*/ 2 w 3"/>
                  <a:gd name="T35" fmla="*/ 1 h 1"/>
                  <a:gd name="T36" fmla="*/ 2 w 3"/>
                  <a:gd name="T37" fmla="*/ 1 h 1"/>
                  <a:gd name="T38" fmla="*/ 2 w 3"/>
                  <a:gd name="T39" fmla="*/ 1 h 1"/>
                  <a:gd name="T40" fmla="*/ 3 w 3"/>
                  <a:gd name="T41" fmla="*/ 1 h 1"/>
                  <a:gd name="T42" fmla="*/ 3 w 3"/>
                  <a:gd name="T43" fmla="*/ 1 h 1"/>
                  <a:gd name="T44" fmla="*/ 3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3" y="1"/>
                    </a:moveTo>
                    <a:cubicBezTo>
                      <a:pt x="3" y="1"/>
                      <a:pt x="3" y="1"/>
                      <a:pt x="3" y="1"/>
                    </a:cubicBezTo>
                    <a:cubicBezTo>
                      <a:pt x="3" y="1"/>
                      <a:pt x="3" y="1"/>
                      <a:pt x="3" y="1"/>
                    </a:cubicBezTo>
                    <a:cubicBezTo>
                      <a:pt x="3" y="0"/>
                      <a:pt x="3" y="0"/>
                      <a:pt x="2" y="0"/>
                    </a:cubicBezTo>
                    <a:cubicBezTo>
                      <a:pt x="2" y="0"/>
                      <a:pt x="2" y="0"/>
                      <a:pt x="2" y="0"/>
                    </a:cubicBezTo>
                    <a:cubicBezTo>
                      <a:pt x="2" y="1"/>
                      <a:pt x="2" y="1"/>
                      <a:pt x="2" y="1"/>
                    </a:cubicBezTo>
                    <a:cubicBezTo>
                      <a:pt x="2" y="1"/>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1"/>
                      <a:pt x="2"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3" y="1"/>
                    </a:cubicBezTo>
                    <a:cubicBezTo>
                      <a:pt x="3" y="1"/>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69"/>
              <p:cNvSpPr/>
              <p:nvPr/>
            </p:nvSpPr>
            <p:spPr bwMode="auto">
              <a:xfrm>
                <a:off x="1031" y="1278"/>
                <a:ext cx="8" cy="4"/>
              </a:xfrm>
              <a:custGeom>
                <a:avLst/>
                <a:gdLst>
                  <a:gd name="T0" fmla="*/ 0 w 2"/>
                  <a:gd name="T1" fmla="*/ 1 h 1"/>
                  <a:gd name="T2" fmla="*/ 0 w 2"/>
                  <a:gd name="T3" fmla="*/ 1 h 1"/>
                  <a:gd name="T4" fmla="*/ 0 w 2"/>
                  <a:gd name="T5" fmla="*/ 1 h 1"/>
                  <a:gd name="T6" fmla="*/ 2 w 2"/>
                  <a:gd name="T7" fmla="*/ 1 h 1"/>
                  <a:gd name="T8" fmla="*/ 1 w 2"/>
                  <a:gd name="T9" fmla="*/ 0 h 1"/>
                  <a:gd name="T10" fmla="*/ 1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1"/>
                      <a:pt x="0" y="1"/>
                      <a:pt x="0" y="1"/>
                    </a:cubicBezTo>
                    <a:cubicBezTo>
                      <a:pt x="0" y="1"/>
                      <a:pt x="1" y="1"/>
                      <a:pt x="2" y="1"/>
                    </a:cubicBezTo>
                    <a:cubicBezTo>
                      <a:pt x="2" y="1"/>
                      <a:pt x="2" y="1"/>
                      <a:pt x="1" y="0"/>
                    </a:cubicBezTo>
                    <a:cubicBezTo>
                      <a:pt x="1" y="1"/>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70"/>
              <p:cNvSpPr/>
              <p:nvPr/>
            </p:nvSpPr>
            <p:spPr bwMode="auto">
              <a:xfrm>
                <a:off x="1014" y="1278"/>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71"/>
              <p:cNvSpPr/>
              <p:nvPr/>
            </p:nvSpPr>
            <p:spPr bwMode="auto">
              <a:xfrm>
                <a:off x="1006" y="148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72"/>
              <p:cNvSpPr/>
              <p:nvPr/>
            </p:nvSpPr>
            <p:spPr bwMode="auto">
              <a:xfrm>
                <a:off x="986" y="1331"/>
                <a:ext cx="16" cy="5"/>
              </a:xfrm>
              <a:custGeom>
                <a:avLst/>
                <a:gdLst>
                  <a:gd name="T0" fmla="*/ 2 w 4"/>
                  <a:gd name="T1" fmla="*/ 0 h 1"/>
                  <a:gd name="T2" fmla="*/ 1 w 4"/>
                  <a:gd name="T3" fmla="*/ 0 h 1"/>
                  <a:gd name="T4" fmla="*/ 0 w 4"/>
                  <a:gd name="T5" fmla="*/ 0 h 1"/>
                  <a:gd name="T6" fmla="*/ 0 w 4"/>
                  <a:gd name="T7" fmla="*/ 0 h 1"/>
                  <a:gd name="T8" fmla="*/ 0 w 4"/>
                  <a:gd name="T9" fmla="*/ 0 h 1"/>
                  <a:gd name="T10" fmla="*/ 0 w 4"/>
                  <a:gd name="T11" fmla="*/ 1 h 1"/>
                  <a:gd name="T12" fmla="*/ 1 w 4"/>
                  <a:gd name="T13" fmla="*/ 1 h 1"/>
                  <a:gd name="T14" fmla="*/ 2 w 4"/>
                  <a:gd name="T15" fmla="*/ 0 h 1"/>
                  <a:gd name="T16" fmla="*/ 2 w 4"/>
                  <a:gd name="T17" fmla="*/ 0 h 1"/>
                  <a:gd name="T18" fmla="*/ 4 w 4"/>
                  <a:gd name="T19" fmla="*/ 0 h 1"/>
                  <a:gd name="T20" fmla="*/ 4 w 4"/>
                  <a:gd name="T21" fmla="*/ 0 h 1"/>
                  <a:gd name="T22" fmla="*/ 4 w 4"/>
                  <a:gd name="T23" fmla="*/ 0 h 1"/>
                  <a:gd name="T24" fmla="*/ 4 w 4"/>
                  <a:gd name="T25" fmla="*/ 0 h 1"/>
                  <a:gd name="T26" fmla="*/ 4 w 4"/>
                  <a:gd name="T27" fmla="*/ 1 h 1"/>
                  <a:gd name="T28" fmla="*/ 4 w 4"/>
                  <a:gd name="T29" fmla="*/ 1 h 1"/>
                  <a:gd name="T30" fmla="*/ 4 w 4"/>
                  <a:gd name="T31" fmla="*/ 1 h 1"/>
                  <a:gd name="T32" fmla="*/ 4 w 4"/>
                  <a:gd name="T33" fmla="*/ 0 h 1"/>
                  <a:gd name="T34" fmla="*/ 4 w 4"/>
                  <a:gd name="T35" fmla="*/ 0 h 1"/>
                  <a:gd name="T36" fmla="*/ 4 w 4"/>
                  <a:gd name="T37" fmla="*/ 0 h 1"/>
                  <a:gd name="T38" fmla="*/ 4 w 4"/>
                  <a:gd name="T39" fmla="*/ 0 h 1"/>
                  <a:gd name="T40" fmla="*/ 4 w 4"/>
                  <a:gd name="T41" fmla="*/ 0 h 1"/>
                  <a:gd name="T42" fmla="*/ 4 w 4"/>
                  <a:gd name="T43" fmla="*/ 0 h 1"/>
                  <a:gd name="T44" fmla="*/ 4 w 4"/>
                  <a:gd name="T45" fmla="*/ 0 h 1"/>
                  <a:gd name="T46" fmla="*/ 2 w 4"/>
                  <a:gd name="T47" fmla="*/ 0 h 1"/>
                  <a:gd name="T48" fmla="*/ 2 w 4"/>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
                    <a:moveTo>
                      <a:pt x="2"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1" y="1"/>
                      <a:pt x="1" y="1"/>
                    </a:cubicBezTo>
                    <a:cubicBezTo>
                      <a:pt x="1" y="1"/>
                      <a:pt x="1" y="1"/>
                      <a:pt x="2" y="0"/>
                    </a:cubicBezTo>
                    <a:cubicBezTo>
                      <a:pt x="2" y="0"/>
                      <a:pt x="2" y="0"/>
                      <a:pt x="2" y="0"/>
                    </a:cubicBezTo>
                    <a:cubicBezTo>
                      <a:pt x="2" y="1"/>
                      <a:pt x="3"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Rectangle 873"/>
              <p:cNvSpPr>
                <a:spLocks noChangeArrowheads="1"/>
              </p:cNvSpPr>
              <p:nvPr/>
            </p:nvSpPr>
            <p:spPr bwMode="auto">
              <a:xfrm>
                <a:off x="998" y="142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1" name="Freeform 874"/>
              <p:cNvSpPr/>
              <p:nvPr/>
            </p:nvSpPr>
            <p:spPr bwMode="auto">
              <a:xfrm>
                <a:off x="990" y="125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75"/>
              <p:cNvSpPr/>
              <p:nvPr/>
            </p:nvSpPr>
            <p:spPr bwMode="auto">
              <a:xfrm>
                <a:off x="986" y="127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76"/>
              <p:cNvSpPr/>
              <p:nvPr/>
            </p:nvSpPr>
            <p:spPr bwMode="auto">
              <a:xfrm>
                <a:off x="98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77"/>
              <p:cNvSpPr/>
              <p:nvPr/>
            </p:nvSpPr>
            <p:spPr bwMode="auto">
              <a:xfrm>
                <a:off x="961" y="1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78"/>
              <p:cNvSpPr/>
              <p:nvPr/>
            </p:nvSpPr>
            <p:spPr bwMode="auto">
              <a:xfrm>
                <a:off x="924" y="1336"/>
                <a:ext cx="13" cy="4"/>
              </a:xfrm>
              <a:custGeom>
                <a:avLst/>
                <a:gdLst>
                  <a:gd name="T0" fmla="*/ 2 w 3"/>
                  <a:gd name="T1" fmla="*/ 0 h 1"/>
                  <a:gd name="T2" fmla="*/ 2 w 3"/>
                  <a:gd name="T3" fmla="*/ 0 h 1"/>
                  <a:gd name="T4" fmla="*/ 2 w 3"/>
                  <a:gd name="T5" fmla="*/ 1 h 1"/>
                  <a:gd name="T6" fmla="*/ 2 w 3"/>
                  <a:gd name="T7" fmla="*/ 0 h 1"/>
                  <a:gd name="T8" fmla="*/ 2 w 3"/>
                  <a:gd name="T9" fmla="*/ 0 h 1"/>
                  <a:gd name="T10" fmla="*/ 3 w 3"/>
                  <a:gd name="T11" fmla="*/ 1 h 1"/>
                  <a:gd name="T12" fmla="*/ 3 w 3"/>
                  <a:gd name="T13" fmla="*/ 0 h 1"/>
                  <a:gd name="T14" fmla="*/ 3 w 3"/>
                  <a:gd name="T15" fmla="*/ 0 h 1"/>
                  <a:gd name="T16" fmla="*/ 3 w 3"/>
                  <a:gd name="T17" fmla="*/ 0 h 1"/>
                  <a:gd name="T18" fmla="*/ 2 w 3"/>
                  <a:gd name="T19" fmla="*/ 0 h 1"/>
                  <a:gd name="T20" fmla="*/ 2 w 3"/>
                  <a:gd name="T21" fmla="*/ 0 h 1"/>
                  <a:gd name="T22" fmla="*/ 2 w 3"/>
                  <a:gd name="T23" fmla="*/ 0 h 1"/>
                  <a:gd name="T24" fmla="*/ 1 w 3"/>
                  <a:gd name="T25" fmla="*/ 0 h 1"/>
                  <a:gd name="T26" fmla="*/ 1 w 3"/>
                  <a:gd name="T27" fmla="*/ 0 h 1"/>
                  <a:gd name="T28" fmla="*/ 0 w 3"/>
                  <a:gd name="T29" fmla="*/ 1 h 1"/>
                  <a:gd name="T30" fmla="*/ 0 w 3"/>
                  <a:gd name="T31" fmla="*/ 1 h 1"/>
                  <a:gd name="T32" fmla="*/ 0 w 3"/>
                  <a:gd name="T33" fmla="*/ 1 h 1"/>
                  <a:gd name="T34" fmla="*/ 0 w 3"/>
                  <a:gd name="T35" fmla="*/ 1 h 1"/>
                  <a:gd name="T36" fmla="*/ 1 w 3"/>
                  <a:gd name="T37" fmla="*/ 0 h 1"/>
                  <a:gd name="T38" fmla="*/ 2 w 3"/>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2" y="0"/>
                    </a:moveTo>
                    <a:cubicBezTo>
                      <a:pt x="2" y="0"/>
                      <a:pt x="2" y="0"/>
                      <a:pt x="2" y="0"/>
                    </a:cubicBezTo>
                    <a:cubicBezTo>
                      <a:pt x="2" y="0"/>
                      <a:pt x="2" y="1"/>
                      <a:pt x="2" y="1"/>
                    </a:cubicBezTo>
                    <a:cubicBezTo>
                      <a:pt x="2" y="0"/>
                      <a:pt x="2" y="0"/>
                      <a:pt x="2" y="0"/>
                    </a:cubicBezTo>
                    <a:cubicBezTo>
                      <a:pt x="2" y="0"/>
                      <a:pt x="2" y="0"/>
                      <a:pt x="2" y="0"/>
                    </a:cubicBezTo>
                    <a:cubicBezTo>
                      <a:pt x="2" y="0"/>
                      <a:pt x="3" y="0"/>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Rectangle 879"/>
              <p:cNvSpPr>
                <a:spLocks noChangeArrowheads="1"/>
              </p:cNvSpPr>
              <p:nvPr/>
            </p:nvSpPr>
            <p:spPr bwMode="auto">
              <a:xfrm>
                <a:off x="708" y="1249"/>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7" name="Freeform 880"/>
              <p:cNvSpPr/>
              <p:nvPr/>
            </p:nvSpPr>
            <p:spPr bwMode="auto">
              <a:xfrm>
                <a:off x="524" y="1236"/>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81"/>
              <p:cNvSpPr/>
              <p:nvPr/>
            </p:nvSpPr>
            <p:spPr bwMode="auto">
              <a:xfrm>
                <a:off x="2088"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82"/>
              <p:cNvSpPr/>
              <p:nvPr/>
            </p:nvSpPr>
            <p:spPr bwMode="auto">
              <a:xfrm>
                <a:off x="1222" y="1418"/>
                <a:ext cx="5" cy="4"/>
              </a:xfrm>
              <a:custGeom>
                <a:avLst/>
                <a:gdLst>
                  <a:gd name="T0" fmla="*/ 0 w 1"/>
                  <a:gd name="T1" fmla="*/ 0 h 1"/>
                  <a:gd name="T2" fmla="*/ 0 w 1"/>
                  <a:gd name="T3" fmla="*/ 1 h 1"/>
                  <a:gd name="T4" fmla="*/ 0 w 1"/>
                  <a:gd name="T5" fmla="*/ 1 h 1"/>
                  <a:gd name="T6" fmla="*/ 0 w 1"/>
                  <a:gd name="T7" fmla="*/ 1 h 1"/>
                  <a:gd name="T8" fmla="*/ 0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883"/>
              <p:cNvSpPr/>
              <p:nvPr/>
            </p:nvSpPr>
            <p:spPr bwMode="auto">
              <a:xfrm>
                <a:off x="1165" y="1410"/>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884"/>
              <p:cNvSpPr/>
              <p:nvPr/>
            </p:nvSpPr>
            <p:spPr bwMode="auto">
              <a:xfrm>
                <a:off x="1084" y="1480"/>
                <a:ext cx="8" cy="4"/>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0" y="1"/>
                      <a:pt x="1" y="1"/>
                    </a:cubicBezTo>
                    <a:cubicBezTo>
                      <a:pt x="1" y="1"/>
                      <a:pt x="1" y="1"/>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885"/>
              <p:cNvSpPr/>
              <p:nvPr/>
            </p:nvSpPr>
            <p:spPr bwMode="auto">
              <a:xfrm>
                <a:off x="2170" y="993"/>
                <a:ext cx="4" cy="4"/>
              </a:xfrm>
              <a:custGeom>
                <a:avLst/>
                <a:gdLst>
                  <a:gd name="T0" fmla="*/ 0 w 1"/>
                  <a:gd name="T1" fmla="*/ 0 h 1"/>
                  <a:gd name="T2" fmla="*/ 0 w 1"/>
                  <a:gd name="T3" fmla="*/ 1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0" y="1"/>
                      <a:pt x="1" y="1"/>
                      <a:pt x="1" y="1"/>
                    </a:cubicBezTo>
                    <a:cubicBezTo>
                      <a:pt x="1" y="1"/>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886"/>
              <p:cNvSpPr/>
              <p:nvPr/>
            </p:nvSpPr>
            <p:spPr bwMode="auto">
              <a:xfrm>
                <a:off x="2158" y="972"/>
                <a:ext cx="4" cy="0"/>
              </a:xfrm>
              <a:custGeom>
                <a:avLst/>
                <a:gdLst>
                  <a:gd name="T0" fmla="*/ 0 w 1"/>
                  <a:gd name="T1" fmla="*/ 1 w 1"/>
                  <a:gd name="T2" fmla="*/ 1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Rectangle 887"/>
              <p:cNvSpPr>
                <a:spLocks noChangeArrowheads="1"/>
              </p:cNvSpPr>
              <p:nvPr/>
            </p:nvSpPr>
            <p:spPr bwMode="auto">
              <a:xfrm>
                <a:off x="2150" y="9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5" name="Freeform 888"/>
              <p:cNvSpPr/>
              <p:nvPr/>
            </p:nvSpPr>
            <p:spPr bwMode="auto">
              <a:xfrm>
                <a:off x="2121" y="943"/>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889"/>
              <p:cNvSpPr/>
              <p:nvPr/>
            </p:nvSpPr>
            <p:spPr bwMode="auto">
              <a:xfrm>
                <a:off x="2096" y="1208"/>
                <a:ext cx="13" cy="0"/>
              </a:xfrm>
              <a:custGeom>
                <a:avLst/>
                <a:gdLst>
                  <a:gd name="T0" fmla="*/ 3 w 3"/>
                  <a:gd name="T1" fmla="*/ 3 w 3"/>
                  <a:gd name="T2" fmla="*/ 3 w 3"/>
                  <a:gd name="T3" fmla="*/ 3 w 3"/>
                  <a:gd name="T4" fmla="*/ 3 w 3"/>
                  <a:gd name="T5" fmla="*/ 1 w 3"/>
                  <a:gd name="T6" fmla="*/ 0 w 3"/>
                  <a:gd name="T7" fmla="*/ 0 w 3"/>
                  <a:gd name="T8" fmla="*/ 1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890"/>
              <p:cNvSpPr/>
              <p:nvPr/>
            </p:nvSpPr>
            <p:spPr bwMode="auto">
              <a:xfrm>
                <a:off x="2047" y="1385"/>
                <a:ext cx="58" cy="13"/>
              </a:xfrm>
              <a:custGeom>
                <a:avLst/>
                <a:gdLst>
                  <a:gd name="T0" fmla="*/ 5 w 14"/>
                  <a:gd name="T1" fmla="*/ 1 h 3"/>
                  <a:gd name="T2" fmla="*/ 5 w 14"/>
                  <a:gd name="T3" fmla="*/ 1 h 3"/>
                  <a:gd name="T4" fmla="*/ 5 w 14"/>
                  <a:gd name="T5" fmla="*/ 1 h 3"/>
                  <a:gd name="T6" fmla="*/ 4 w 14"/>
                  <a:gd name="T7" fmla="*/ 0 h 3"/>
                  <a:gd name="T8" fmla="*/ 4 w 14"/>
                  <a:gd name="T9" fmla="*/ 0 h 3"/>
                  <a:gd name="T10" fmla="*/ 5 w 14"/>
                  <a:gd name="T11" fmla="*/ 1 h 3"/>
                  <a:gd name="T12" fmla="*/ 5 w 14"/>
                  <a:gd name="T13" fmla="*/ 1 h 3"/>
                  <a:gd name="T14" fmla="*/ 5 w 14"/>
                  <a:gd name="T15" fmla="*/ 1 h 3"/>
                  <a:gd name="T16" fmla="*/ 5 w 14"/>
                  <a:gd name="T17" fmla="*/ 1 h 3"/>
                  <a:gd name="T18" fmla="*/ 5 w 14"/>
                  <a:gd name="T19" fmla="*/ 1 h 3"/>
                  <a:gd name="T20" fmla="*/ 6 w 14"/>
                  <a:gd name="T21" fmla="*/ 1 h 3"/>
                  <a:gd name="T22" fmla="*/ 6 w 14"/>
                  <a:gd name="T23" fmla="*/ 1 h 3"/>
                  <a:gd name="T24" fmla="*/ 0 w 14"/>
                  <a:gd name="T25" fmla="*/ 1 h 3"/>
                  <a:gd name="T26" fmla="*/ 0 w 14"/>
                  <a:gd name="T27" fmla="*/ 1 h 3"/>
                  <a:gd name="T28" fmla="*/ 0 w 14"/>
                  <a:gd name="T29" fmla="*/ 1 h 3"/>
                  <a:gd name="T30" fmla="*/ 0 w 14"/>
                  <a:gd name="T31" fmla="*/ 1 h 3"/>
                  <a:gd name="T32" fmla="*/ 6 w 14"/>
                  <a:gd name="T33" fmla="*/ 2 h 3"/>
                  <a:gd name="T34" fmla="*/ 6 w 14"/>
                  <a:gd name="T35" fmla="*/ 2 h 3"/>
                  <a:gd name="T36" fmla="*/ 6 w 14"/>
                  <a:gd name="T37" fmla="*/ 2 h 3"/>
                  <a:gd name="T38" fmla="*/ 6 w 14"/>
                  <a:gd name="T39" fmla="*/ 2 h 3"/>
                  <a:gd name="T40" fmla="*/ 6 w 14"/>
                  <a:gd name="T41" fmla="*/ 2 h 3"/>
                  <a:gd name="T42" fmla="*/ 6 w 14"/>
                  <a:gd name="T43" fmla="*/ 2 h 3"/>
                  <a:gd name="T44" fmla="*/ 6 w 14"/>
                  <a:gd name="T45" fmla="*/ 2 h 3"/>
                  <a:gd name="T46" fmla="*/ 8 w 14"/>
                  <a:gd name="T47" fmla="*/ 2 h 3"/>
                  <a:gd name="T48" fmla="*/ 12 w 14"/>
                  <a:gd name="T49" fmla="*/ 2 h 3"/>
                  <a:gd name="T50" fmla="*/ 11 w 14"/>
                  <a:gd name="T51" fmla="*/ 2 h 3"/>
                  <a:gd name="T52" fmla="*/ 13 w 14"/>
                  <a:gd name="T53" fmla="*/ 3 h 3"/>
                  <a:gd name="T54" fmla="*/ 13 w 14"/>
                  <a:gd name="T55" fmla="*/ 3 h 3"/>
                  <a:gd name="T56" fmla="*/ 12 w 14"/>
                  <a:gd name="T57" fmla="*/ 2 h 3"/>
                  <a:gd name="T58" fmla="*/ 12 w 14"/>
                  <a:gd name="T59" fmla="*/ 2 h 3"/>
                  <a:gd name="T60" fmla="*/ 8 w 14"/>
                  <a:gd name="T61" fmla="*/ 1 h 3"/>
                  <a:gd name="T62" fmla="*/ 6 w 14"/>
                  <a:gd name="T63" fmla="*/ 1 h 3"/>
                  <a:gd name="T64" fmla="*/ 6 w 14"/>
                  <a:gd name="T65" fmla="*/ 0 h 3"/>
                  <a:gd name="T66" fmla="*/ 5 w 14"/>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3">
                    <a:moveTo>
                      <a:pt x="5" y="1"/>
                    </a:moveTo>
                    <a:cubicBezTo>
                      <a:pt x="5" y="1"/>
                      <a:pt x="5" y="1"/>
                      <a:pt x="5" y="1"/>
                    </a:cubicBezTo>
                    <a:cubicBezTo>
                      <a:pt x="5" y="1"/>
                      <a:pt x="5" y="1"/>
                      <a:pt x="5" y="1"/>
                    </a:cubicBezTo>
                    <a:cubicBezTo>
                      <a:pt x="5" y="0"/>
                      <a:pt x="5" y="0"/>
                      <a:pt x="4" y="0"/>
                    </a:cubicBezTo>
                    <a:cubicBezTo>
                      <a:pt x="4" y="0"/>
                      <a:pt x="4" y="0"/>
                      <a:pt x="4" y="0"/>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4" y="1"/>
                      <a:pt x="2" y="1"/>
                      <a:pt x="0" y="1"/>
                    </a:cubicBezTo>
                    <a:cubicBezTo>
                      <a:pt x="0" y="1"/>
                      <a:pt x="0" y="1"/>
                      <a:pt x="0" y="1"/>
                    </a:cubicBezTo>
                    <a:cubicBezTo>
                      <a:pt x="0" y="1"/>
                      <a:pt x="0" y="1"/>
                      <a:pt x="0" y="1"/>
                    </a:cubicBezTo>
                    <a:cubicBezTo>
                      <a:pt x="0" y="1"/>
                      <a:pt x="0" y="1"/>
                      <a:pt x="0" y="1"/>
                    </a:cubicBezTo>
                    <a:cubicBezTo>
                      <a:pt x="2" y="1"/>
                      <a:pt x="4"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8" y="2"/>
                      <a:pt x="8" y="2"/>
                    </a:cubicBezTo>
                    <a:cubicBezTo>
                      <a:pt x="9" y="2"/>
                      <a:pt x="10" y="2"/>
                      <a:pt x="12" y="2"/>
                    </a:cubicBezTo>
                    <a:cubicBezTo>
                      <a:pt x="11" y="2"/>
                      <a:pt x="11" y="2"/>
                      <a:pt x="11" y="2"/>
                    </a:cubicBezTo>
                    <a:cubicBezTo>
                      <a:pt x="12" y="2"/>
                      <a:pt x="13" y="3"/>
                      <a:pt x="13" y="3"/>
                    </a:cubicBezTo>
                    <a:cubicBezTo>
                      <a:pt x="13" y="3"/>
                      <a:pt x="13" y="3"/>
                      <a:pt x="13" y="3"/>
                    </a:cubicBezTo>
                    <a:cubicBezTo>
                      <a:pt x="14" y="2"/>
                      <a:pt x="12" y="2"/>
                      <a:pt x="12" y="2"/>
                    </a:cubicBezTo>
                    <a:cubicBezTo>
                      <a:pt x="12" y="2"/>
                      <a:pt x="12" y="2"/>
                      <a:pt x="12" y="2"/>
                    </a:cubicBezTo>
                    <a:cubicBezTo>
                      <a:pt x="10" y="1"/>
                      <a:pt x="9" y="1"/>
                      <a:pt x="8" y="1"/>
                    </a:cubicBezTo>
                    <a:cubicBezTo>
                      <a:pt x="8" y="1"/>
                      <a:pt x="7" y="1"/>
                      <a:pt x="6" y="1"/>
                    </a:cubicBezTo>
                    <a:cubicBezTo>
                      <a:pt x="6" y="1"/>
                      <a:pt x="7" y="1"/>
                      <a:pt x="6" y="0"/>
                    </a:cubicBezTo>
                    <a:cubicBezTo>
                      <a:pt x="6" y="1"/>
                      <a:pt x="6"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891"/>
              <p:cNvSpPr/>
              <p:nvPr/>
            </p:nvSpPr>
            <p:spPr bwMode="auto">
              <a:xfrm>
                <a:off x="2096" y="1588"/>
                <a:ext cx="5" cy="4"/>
              </a:xfrm>
              <a:custGeom>
                <a:avLst/>
                <a:gdLst>
                  <a:gd name="T0" fmla="*/ 1 w 1"/>
                  <a:gd name="T1" fmla="*/ 1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892"/>
              <p:cNvSpPr/>
              <p:nvPr/>
            </p:nvSpPr>
            <p:spPr bwMode="auto">
              <a:xfrm>
                <a:off x="2096" y="1534"/>
                <a:ext cx="5" cy="0"/>
              </a:xfrm>
              <a:custGeom>
                <a:avLst/>
                <a:gdLst>
                  <a:gd name="T0" fmla="*/ 0 w 1"/>
                  <a:gd name="T1" fmla="*/ 0 w 1"/>
                  <a:gd name="T2" fmla="*/ 0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893"/>
              <p:cNvSpPr/>
              <p:nvPr/>
            </p:nvSpPr>
            <p:spPr bwMode="auto">
              <a:xfrm>
                <a:off x="2092" y="1563"/>
                <a:ext cx="4" cy="4"/>
              </a:xfrm>
              <a:custGeom>
                <a:avLst/>
                <a:gdLst>
                  <a:gd name="T0" fmla="*/ 0 w 1"/>
                  <a:gd name="T1" fmla="*/ 0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0 w 1"/>
                  <a:gd name="T25" fmla="*/ 1 h 1"/>
                  <a:gd name="T26" fmla="*/ 1 w 1"/>
                  <a:gd name="T27" fmla="*/ 1 h 1"/>
                  <a:gd name="T28" fmla="*/ 0 w 1"/>
                  <a:gd name="T29" fmla="*/ 1 h 1"/>
                  <a:gd name="T30" fmla="*/ 1 w 1"/>
                  <a:gd name="T31" fmla="*/ 0 h 1"/>
                  <a:gd name="T32" fmla="*/ 0 w 1"/>
                  <a:gd name="T33" fmla="*/ 0 h 1"/>
                  <a:gd name="T34" fmla="*/ 0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1"/>
                      <a:pt x="0" y="1"/>
                      <a:pt x="0" y="1"/>
                    </a:cubicBezTo>
                    <a:cubicBezTo>
                      <a:pt x="0" y="1"/>
                      <a:pt x="0" y="1"/>
                      <a:pt x="1" y="1"/>
                    </a:cubicBezTo>
                    <a:cubicBezTo>
                      <a:pt x="1" y="1"/>
                      <a:pt x="1" y="1"/>
                      <a:pt x="0" y="1"/>
                    </a:cubicBezTo>
                    <a:cubicBezTo>
                      <a:pt x="1" y="1"/>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894"/>
              <p:cNvSpPr/>
              <p:nvPr/>
            </p:nvSpPr>
            <p:spPr bwMode="auto">
              <a:xfrm>
                <a:off x="2088" y="1398"/>
                <a:ext cx="4" cy="8"/>
              </a:xfrm>
              <a:custGeom>
                <a:avLst/>
                <a:gdLst>
                  <a:gd name="T0" fmla="*/ 0 w 1"/>
                  <a:gd name="T1" fmla="*/ 1 h 2"/>
                  <a:gd name="T2" fmla="*/ 0 w 1"/>
                  <a:gd name="T3" fmla="*/ 1 h 2"/>
                  <a:gd name="T4" fmla="*/ 0 w 1"/>
                  <a:gd name="T5" fmla="*/ 1 h 2"/>
                  <a:gd name="T6" fmla="*/ 0 w 1"/>
                  <a:gd name="T7" fmla="*/ 1 h 2"/>
                  <a:gd name="T8" fmla="*/ 1 w 1"/>
                  <a:gd name="T9" fmla="*/ 1 h 2"/>
                  <a:gd name="T10" fmla="*/ 1 w 1"/>
                  <a:gd name="T11" fmla="*/ 1 h 2"/>
                  <a:gd name="T12" fmla="*/ 1 w 1"/>
                  <a:gd name="T13" fmla="*/ 1 h 2"/>
                  <a:gd name="T14" fmla="*/ 1 w 1"/>
                  <a:gd name="T15" fmla="*/ 1 h 2"/>
                  <a:gd name="T16" fmla="*/ 1 w 1"/>
                  <a:gd name="T17" fmla="*/ 1 h 2"/>
                  <a:gd name="T18" fmla="*/ 0 w 1"/>
                  <a:gd name="T19" fmla="*/ 1 h 2"/>
                  <a:gd name="T20" fmla="*/ 1 w 1"/>
                  <a:gd name="T21" fmla="*/ 1 h 2"/>
                  <a:gd name="T22" fmla="*/ 1 w 1"/>
                  <a:gd name="T23" fmla="*/ 1 h 2"/>
                  <a:gd name="T24" fmla="*/ 1 w 1"/>
                  <a:gd name="T25" fmla="*/ 1 h 2"/>
                  <a:gd name="T26" fmla="*/ 0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1" y="1"/>
                    </a:cubicBezTo>
                    <a:cubicBezTo>
                      <a:pt x="1" y="2"/>
                      <a:pt x="1" y="2"/>
                      <a:pt x="1"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95"/>
              <p:cNvSpPr/>
              <p:nvPr/>
            </p:nvSpPr>
            <p:spPr bwMode="auto">
              <a:xfrm>
                <a:off x="2084" y="156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896"/>
              <p:cNvSpPr/>
              <p:nvPr/>
            </p:nvSpPr>
            <p:spPr bwMode="auto">
              <a:xfrm>
                <a:off x="2076" y="1402"/>
                <a:ext cx="12" cy="4"/>
              </a:xfrm>
              <a:custGeom>
                <a:avLst/>
                <a:gdLst>
                  <a:gd name="T0" fmla="*/ 1 w 3"/>
                  <a:gd name="T1" fmla="*/ 0 h 1"/>
                  <a:gd name="T2" fmla="*/ 1 w 3"/>
                  <a:gd name="T3" fmla="*/ 0 h 1"/>
                  <a:gd name="T4" fmla="*/ 0 w 3"/>
                  <a:gd name="T5" fmla="*/ 0 h 1"/>
                  <a:gd name="T6" fmla="*/ 1 w 3"/>
                  <a:gd name="T7" fmla="*/ 0 h 1"/>
                  <a:gd name="T8" fmla="*/ 0 w 3"/>
                  <a:gd name="T9" fmla="*/ 0 h 1"/>
                  <a:gd name="T10" fmla="*/ 0 w 3"/>
                  <a:gd name="T11" fmla="*/ 0 h 1"/>
                  <a:gd name="T12" fmla="*/ 0 w 3"/>
                  <a:gd name="T13" fmla="*/ 0 h 1"/>
                  <a:gd name="T14" fmla="*/ 0 w 3"/>
                  <a:gd name="T15" fmla="*/ 0 h 1"/>
                  <a:gd name="T16" fmla="*/ 0 w 3"/>
                  <a:gd name="T17" fmla="*/ 1 h 1"/>
                  <a:gd name="T18" fmla="*/ 0 w 3"/>
                  <a:gd name="T19" fmla="*/ 1 h 1"/>
                  <a:gd name="T20" fmla="*/ 1 w 3"/>
                  <a:gd name="T21" fmla="*/ 1 h 1"/>
                  <a:gd name="T22" fmla="*/ 1 w 3"/>
                  <a:gd name="T23" fmla="*/ 1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2 w 3"/>
                  <a:gd name="T53" fmla="*/ 1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cubicBezTo>
                      <a:pt x="1" y="0"/>
                      <a:pt x="1" y="0"/>
                      <a:pt x="1" y="0"/>
                    </a:cubicBezTo>
                    <a:cubicBezTo>
                      <a:pt x="1"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897"/>
              <p:cNvSpPr/>
              <p:nvPr/>
            </p:nvSpPr>
            <p:spPr bwMode="auto">
              <a:xfrm>
                <a:off x="2080" y="156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0 h 1"/>
                  <a:gd name="T12" fmla="*/ 1 w 1"/>
                  <a:gd name="T13" fmla="*/ 0 h 1"/>
                  <a:gd name="T14" fmla="*/ 1 w 1"/>
                  <a:gd name="T15" fmla="*/ 0 h 1"/>
                  <a:gd name="T16" fmla="*/ 1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898"/>
              <p:cNvSpPr/>
              <p:nvPr/>
            </p:nvSpPr>
            <p:spPr bwMode="auto">
              <a:xfrm>
                <a:off x="2072" y="1042"/>
                <a:ext cx="12" cy="4"/>
              </a:xfrm>
              <a:custGeom>
                <a:avLst/>
                <a:gdLst>
                  <a:gd name="T0" fmla="*/ 3 w 3"/>
                  <a:gd name="T1" fmla="*/ 0 h 1"/>
                  <a:gd name="T2" fmla="*/ 1 w 3"/>
                  <a:gd name="T3" fmla="*/ 0 h 1"/>
                  <a:gd name="T4" fmla="*/ 0 w 3"/>
                  <a:gd name="T5" fmla="*/ 0 h 1"/>
                  <a:gd name="T6" fmla="*/ 0 w 3"/>
                  <a:gd name="T7" fmla="*/ 0 h 1"/>
                  <a:gd name="T8" fmla="*/ 0 w 3"/>
                  <a:gd name="T9" fmla="*/ 0 h 1"/>
                  <a:gd name="T10" fmla="*/ 1 w 3"/>
                  <a:gd name="T11" fmla="*/ 0 h 1"/>
                  <a:gd name="T12" fmla="*/ 3 w 3"/>
                  <a:gd name="T13" fmla="*/ 0 h 1"/>
                  <a:gd name="T14" fmla="*/ 3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cubicBezTo>
                      <a:pt x="2" y="0"/>
                      <a:pt x="1" y="0"/>
                      <a:pt x="1" y="0"/>
                    </a:cubicBezTo>
                    <a:cubicBezTo>
                      <a:pt x="0" y="0"/>
                      <a:pt x="0" y="0"/>
                      <a:pt x="0" y="0"/>
                    </a:cubicBezTo>
                    <a:cubicBezTo>
                      <a:pt x="0" y="0"/>
                      <a:pt x="0" y="0"/>
                      <a:pt x="0" y="0"/>
                    </a:cubicBezTo>
                    <a:cubicBezTo>
                      <a:pt x="0" y="0"/>
                      <a:pt x="0" y="0"/>
                      <a:pt x="0" y="0"/>
                    </a:cubicBezTo>
                    <a:cubicBezTo>
                      <a:pt x="1" y="0"/>
                      <a:pt x="1" y="0"/>
                      <a:pt x="1" y="0"/>
                    </a:cubicBezTo>
                    <a:cubicBezTo>
                      <a:pt x="1" y="0"/>
                      <a:pt x="2" y="0"/>
                      <a:pt x="3" y="0"/>
                    </a:cubicBezTo>
                    <a:cubicBezTo>
                      <a:pt x="3" y="1"/>
                      <a:pt x="3"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899"/>
              <p:cNvSpPr/>
              <p:nvPr/>
            </p:nvSpPr>
            <p:spPr bwMode="auto">
              <a:xfrm>
                <a:off x="2080" y="1526"/>
                <a:ext cx="4" cy="4"/>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00"/>
              <p:cNvSpPr/>
              <p:nvPr/>
            </p:nvSpPr>
            <p:spPr bwMode="auto">
              <a:xfrm>
                <a:off x="2076" y="1051"/>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2" y="1"/>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01"/>
              <p:cNvSpPr/>
              <p:nvPr/>
            </p:nvSpPr>
            <p:spPr bwMode="auto">
              <a:xfrm>
                <a:off x="2076" y="1426"/>
                <a:ext cx="4" cy="0"/>
              </a:xfrm>
              <a:custGeom>
                <a:avLst/>
                <a:gdLst>
                  <a:gd name="T0" fmla="*/ 1 w 1"/>
                  <a:gd name="T1" fmla="*/ 0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02"/>
              <p:cNvSpPr/>
              <p:nvPr/>
            </p:nvSpPr>
            <p:spPr bwMode="auto">
              <a:xfrm>
                <a:off x="2076" y="136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03"/>
              <p:cNvSpPr/>
              <p:nvPr/>
            </p:nvSpPr>
            <p:spPr bwMode="auto">
              <a:xfrm>
                <a:off x="2047" y="1224"/>
                <a:ext cx="29" cy="8"/>
              </a:xfrm>
              <a:custGeom>
                <a:avLst/>
                <a:gdLst>
                  <a:gd name="T0" fmla="*/ 4 w 7"/>
                  <a:gd name="T1" fmla="*/ 1 h 2"/>
                  <a:gd name="T2" fmla="*/ 2 w 7"/>
                  <a:gd name="T3" fmla="*/ 1 h 2"/>
                  <a:gd name="T4" fmla="*/ 2 w 7"/>
                  <a:gd name="T5" fmla="*/ 1 h 2"/>
                  <a:gd name="T6" fmla="*/ 2 w 7"/>
                  <a:gd name="T7" fmla="*/ 1 h 2"/>
                  <a:gd name="T8" fmla="*/ 1 w 7"/>
                  <a:gd name="T9" fmla="*/ 1 h 2"/>
                  <a:gd name="T10" fmla="*/ 1 w 7"/>
                  <a:gd name="T11" fmla="*/ 1 h 2"/>
                  <a:gd name="T12" fmla="*/ 0 w 7"/>
                  <a:gd name="T13" fmla="*/ 1 h 2"/>
                  <a:gd name="T14" fmla="*/ 1 w 7"/>
                  <a:gd name="T15" fmla="*/ 1 h 2"/>
                  <a:gd name="T16" fmla="*/ 1 w 7"/>
                  <a:gd name="T17" fmla="*/ 1 h 2"/>
                  <a:gd name="T18" fmla="*/ 2 w 7"/>
                  <a:gd name="T19" fmla="*/ 1 h 2"/>
                  <a:gd name="T20" fmla="*/ 2 w 7"/>
                  <a:gd name="T21" fmla="*/ 1 h 2"/>
                  <a:gd name="T22" fmla="*/ 2 w 7"/>
                  <a:gd name="T23" fmla="*/ 1 h 2"/>
                  <a:gd name="T24" fmla="*/ 2 w 7"/>
                  <a:gd name="T25" fmla="*/ 1 h 2"/>
                  <a:gd name="T26" fmla="*/ 2 w 7"/>
                  <a:gd name="T27" fmla="*/ 1 h 2"/>
                  <a:gd name="T28" fmla="*/ 2 w 7"/>
                  <a:gd name="T29" fmla="*/ 1 h 2"/>
                  <a:gd name="T30" fmla="*/ 1 w 7"/>
                  <a:gd name="T31" fmla="*/ 1 h 2"/>
                  <a:gd name="T32" fmla="*/ 1 w 7"/>
                  <a:gd name="T33" fmla="*/ 1 h 2"/>
                  <a:gd name="T34" fmla="*/ 1 w 7"/>
                  <a:gd name="T35" fmla="*/ 1 h 2"/>
                  <a:gd name="T36" fmla="*/ 1 w 7"/>
                  <a:gd name="T37" fmla="*/ 2 h 2"/>
                  <a:gd name="T38" fmla="*/ 2 w 7"/>
                  <a:gd name="T39" fmla="*/ 2 h 2"/>
                  <a:gd name="T40" fmla="*/ 2 w 7"/>
                  <a:gd name="T41" fmla="*/ 2 h 2"/>
                  <a:gd name="T42" fmla="*/ 3 w 7"/>
                  <a:gd name="T43" fmla="*/ 2 h 2"/>
                  <a:gd name="T44" fmla="*/ 3 w 7"/>
                  <a:gd name="T45" fmla="*/ 2 h 2"/>
                  <a:gd name="T46" fmla="*/ 4 w 7"/>
                  <a:gd name="T47" fmla="*/ 2 h 2"/>
                  <a:gd name="T48" fmla="*/ 4 w 7"/>
                  <a:gd name="T49" fmla="*/ 2 h 2"/>
                  <a:gd name="T50" fmla="*/ 4 w 7"/>
                  <a:gd name="T51" fmla="*/ 1 h 2"/>
                  <a:gd name="T52" fmla="*/ 4 w 7"/>
                  <a:gd name="T53" fmla="*/ 1 h 2"/>
                  <a:gd name="T54" fmla="*/ 5 w 7"/>
                  <a:gd name="T55" fmla="*/ 1 h 2"/>
                  <a:gd name="T56" fmla="*/ 5 w 7"/>
                  <a:gd name="T57" fmla="*/ 1 h 2"/>
                  <a:gd name="T58" fmla="*/ 5 w 7"/>
                  <a:gd name="T59" fmla="*/ 1 h 2"/>
                  <a:gd name="T60" fmla="*/ 7 w 7"/>
                  <a:gd name="T61" fmla="*/ 0 h 2"/>
                  <a:gd name="T62" fmla="*/ 7 w 7"/>
                  <a:gd name="T63" fmla="*/ 0 h 2"/>
                  <a:gd name="T64" fmla="*/ 6 w 7"/>
                  <a:gd name="T65" fmla="*/ 0 h 2"/>
                  <a:gd name="T66" fmla="*/ 5 w 7"/>
                  <a:gd name="T67" fmla="*/ 0 h 2"/>
                  <a:gd name="T68" fmla="*/ 4 w 7"/>
                  <a:gd name="T6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2">
                    <a:moveTo>
                      <a:pt x="4" y="1"/>
                    </a:moveTo>
                    <a:cubicBezTo>
                      <a:pt x="4" y="1"/>
                      <a:pt x="3" y="1"/>
                      <a:pt x="2" y="1"/>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2"/>
                    </a:cubicBezTo>
                    <a:cubicBezTo>
                      <a:pt x="1" y="2"/>
                      <a:pt x="1" y="2"/>
                      <a:pt x="2" y="2"/>
                    </a:cubicBezTo>
                    <a:cubicBezTo>
                      <a:pt x="2" y="2"/>
                      <a:pt x="2" y="2"/>
                      <a:pt x="2" y="2"/>
                    </a:cubicBezTo>
                    <a:cubicBezTo>
                      <a:pt x="3" y="2"/>
                      <a:pt x="3" y="2"/>
                      <a:pt x="3" y="2"/>
                    </a:cubicBezTo>
                    <a:cubicBezTo>
                      <a:pt x="3" y="2"/>
                      <a:pt x="3" y="2"/>
                      <a:pt x="3" y="2"/>
                    </a:cubicBezTo>
                    <a:cubicBezTo>
                      <a:pt x="3" y="2"/>
                      <a:pt x="4" y="2"/>
                      <a:pt x="4" y="2"/>
                    </a:cubicBezTo>
                    <a:cubicBezTo>
                      <a:pt x="4" y="2"/>
                      <a:pt x="4" y="2"/>
                      <a:pt x="4" y="2"/>
                    </a:cubicBezTo>
                    <a:cubicBezTo>
                      <a:pt x="4" y="1"/>
                      <a:pt x="4" y="1"/>
                      <a:pt x="4" y="1"/>
                    </a:cubicBezTo>
                    <a:cubicBezTo>
                      <a:pt x="4" y="1"/>
                      <a:pt x="4" y="1"/>
                      <a:pt x="4" y="1"/>
                    </a:cubicBezTo>
                    <a:cubicBezTo>
                      <a:pt x="3" y="1"/>
                      <a:pt x="4" y="1"/>
                      <a:pt x="5" y="1"/>
                    </a:cubicBezTo>
                    <a:cubicBezTo>
                      <a:pt x="5" y="1"/>
                      <a:pt x="5" y="1"/>
                      <a:pt x="5" y="1"/>
                    </a:cubicBezTo>
                    <a:cubicBezTo>
                      <a:pt x="5" y="1"/>
                      <a:pt x="5" y="1"/>
                      <a:pt x="5" y="1"/>
                    </a:cubicBezTo>
                    <a:cubicBezTo>
                      <a:pt x="6" y="1"/>
                      <a:pt x="6" y="1"/>
                      <a:pt x="7" y="0"/>
                    </a:cubicBezTo>
                    <a:cubicBezTo>
                      <a:pt x="7" y="0"/>
                      <a:pt x="7" y="0"/>
                      <a:pt x="7" y="0"/>
                    </a:cubicBezTo>
                    <a:cubicBezTo>
                      <a:pt x="7" y="0"/>
                      <a:pt x="7" y="0"/>
                      <a:pt x="6" y="0"/>
                    </a:cubicBezTo>
                    <a:cubicBezTo>
                      <a:pt x="6" y="0"/>
                      <a:pt x="6" y="0"/>
                      <a:pt x="5" y="0"/>
                    </a:cubicBezTo>
                    <a:cubicBezTo>
                      <a:pt x="5"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04"/>
              <p:cNvSpPr/>
              <p:nvPr/>
            </p:nvSpPr>
            <p:spPr bwMode="auto">
              <a:xfrm>
                <a:off x="2047" y="1414"/>
                <a:ext cx="29" cy="4"/>
              </a:xfrm>
              <a:custGeom>
                <a:avLst/>
                <a:gdLst>
                  <a:gd name="T0" fmla="*/ 0 w 7"/>
                  <a:gd name="T1" fmla="*/ 0 h 1"/>
                  <a:gd name="T2" fmla="*/ 0 w 7"/>
                  <a:gd name="T3" fmla="*/ 0 h 1"/>
                  <a:gd name="T4" fmla="*/ 0 w 7"/>
                  <a:gd name="T5" fmla="*/ 0 h 1"/>
                  <a:gd name="T6" fmla="*/ 0 w 7"/>
                  <a:gd name="T7" fmla="*/ 0 h 1"/>
                  <a:gd name="T8" fmla="*/ 2 w 7"/>
                  <a:gd name="T9" fmla="*/ 1 h 1"/>
                  <a:gd name="T10" fmla="*/ 2 w 7"/>
                  <a:gd name="T11" fmla="*/ 1 h 1"/>
                  <a:gd name="T12" fmla="*/ 2 w 7"/>
                  <a:gd name="T13" fmla="*/ 0 h 1"/>
                  <a:gd name="T14" fmla="*/ 4 w 7"/>
                  <a:gd name="T15" fmla="*/ 0 h 1"/>
                  <a:gd name="T16" fmla="*/ 4 w 7"/>
                  <a:gd name="T17" fmla="*/ 1 h 1"/>
                  <a:gd name="T18" fmla="*/ 6 w 7"/>
                  <a:gd name="T19" fmla="*/ 1 h 1"/>
                  <a:gd name="T20" fmla="*/ 6 w 7"/>
                  <a:gd name="T21" fmla="*/ 1 h 1"/>
                  <a:gd name="T22" fmla="*/ 6 w 7"/>
                  <a:gd name="T23" fmla="*/ 1 h 1"/>
                  <a:gd name="T24" fmla="*/ 7 w 7"/>
                  <a:gd name="T25" fmla="*/ 1 h 1"/>
                  <a:gd name="T26" fmla="*/ 7 w 7"/>
                  <a:gd name="T27" fmla="*/ 1 h 1"/>
                  <a:gd name="T28" fmla="*/ 6 w 7"/>
                  <a:gd name="T29" fmla="*/ 0 h 1"/>
                  <a:gd name="T30" fmla="*/ 6 w 7"/>
                  <a:gd name="T31" fmla="*/ 0 h 1"/>
                  <a:gd name="T32" fmla="*/ 4 w 7"/>
                  <a:gd name="T33" fmla="*/ 0 h 1"/>
                  <a:gd name="T34" fmla="*/ 4 w 7"/>
                  <a:gd name="T35" fmla="*/ 0 h 1"/>
                  <a:gd name="T36" fmla="*/ 4 w 7"/>
                  <a:gd name="T37" fmla="*/ 0 h 1"/>
                  <a:gd name="T38" fmla="*/ 2 w 7"/>
                  <a:gd name="T39" fmla="*/ 0 h 1"/>
                  <a:gd name="T40" fmla="*/ 2 w 7"/>
                  <a:gd name="T41" fmla="*/ 0 h 1"/>
                  <a:gd name="T42" fmla="*/ 0 w 7"/>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
                    <a:moveTo>
                      <a:pt x="0" y="0"/>
                    </a:moveTo>
                    <a:cubicBezTo>
                      <a:pt x="0" y="0"/>
                      <a:pt x="0" y="0"/>
                      <a:pt x="0" y="0"/>
                    </a:cubicBezTo>
                    <a:cubicBezTo>
                      <a:pt x="0" y="0"/>
                      <a:pt x="0" y="0"/>
                      <a:pt x="0" y="0"/>
                    </a:cubicBezTo>
                    <a:cubicBezTo>
                      <a:pt x="0" y="0"/>
                      <a:pt x="0" y="0"/>
                      <a:pt x="0" y="0"/>
                    </a:cubicBezTo>
                    <a:cubicBezTo>
                      <a:pt x="1" y="0"/>
                      <a:pt x="1" y="0"/>
                      <a:pt x="2" y="1"/>
                    </a:cubicBezTo>
                    <a:cubicBezTo>
                      <a:pt x="2" y="1"/>
                      <a:pt x="2" y="1"/>
                      <a:pt x="2" y="1"/>
                    </a:cubicBezTo>
                    <a:cubicBezTo>
                      <a:pt x="2" y="1"/>
                      <a:pt x="2" y="1"/>
                      <a:pt x="2" y="0"/>
                    </a:cubicBezTo>
                    <a:cubicBezTo>
                      <a:pt x="3" y="0"/>
                      <a:pt x="3" y="0"/>
                      <a:pt x="4" y="0"/>
                    </a:cubicBezTo>
                    <a:cubicBezTo>
                      <a:pt x="4" y="0"/>
                      <a:pt x="4" y="0"/>
                      <a:pt x="4" y="1"/>
                    </a:cubicBezTo>
                    <a:cubicBezTo>
                      <a:pt x="5" y="1"/>
                      <a:pt x="6" y="1"/>
                      <a:pt x="6" y="1"/>
                    </a:cubicBezTo>
                    <a:cubicBezTo>
                      <a:pt x="6" y="1"/>
                      <a:pt x="6" y="1"/>
                      <a:pt x="6" y="1"/>
                    </a:cubicBezTo>
                    <a:cubicBezTo>
                      <a:pt x="6" y="1"/>
                      <a:pt x="6" y="1"/>
                      <a:pt x="6" y="1"/>
                    </a:cubicBezTo>
                    <a:cubicBezTo>
                      <a:pt x="6" y="1"/>
                      <a:pt x="7" y="1"/>
                      <a:pt x="7" y="1"/>
                    </a:cubicBezTo>
                    <a:cubicBezTo>
                      <a:pt x="7" y="1"/>
                      <a:pt x="7" y="1"/>
                      <a:pt x="7" y="1"/>
                    </a:cubicBezTo>
                    <a:cubicBezTo>
                      <a:pt x="6" y="1"/>
                      <a:pt x="6" y="1"/>
                      <a:pt x="6" y="0"/>
                    </a:cubicBezTo>
                    <a:cubicBezTo>
                      <a:pt x="6" y="0"/>
                      <a:pt x="6" y="0"/>
                      <a:pt x="6" y="0"/>
                    </a:cubicBezTo>
                    <a:cubicBezTo>
                      <a:pt x="6" y="0"/>
                      <a:pt x="5" y="0"/>
                      <a:pt x="4" y="0"/>
                    </a:cubicBezTo>
                    <a:cubicBezTo>
                      <a:pt x="4" y="0"/>
                      <a:pt x="4" y="0"/>
                      <a:pt x="4" y="0"/>
                    </a:cubicBezTo>
                    <a:cubicBezTo>
                      <a:pt x="4" y="0"/>
                      <a:pt x="4" y="0"/>
                      <a:pt x="4" y="0"/>
                    </a:cubicBezTo>
                    <a:cubicBezTo>
                      <a:pt x="3" y="0"/>
                      <a:pt x="2"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05"/>
              <p:cNvSpPr/>
              <p:nvPr/>
            </p:nvSpPr>
            <p:spPr bwMode="auto">
              <a:xfrm>
                <a:off x="2064" y="1381"/>
                <a:ext cx="8" cy="0"/>
              </a:xfrm>
              <a:custGeom>
                <a:avLst/>
                <a:gdLst>
                  <a:gd name="T0" fmla="*/ 1 w 2"/>
                  <a:gd name="T1" fmla="*/ 2 w 2"/>
                  <a:gd name="T2" fmla="*/ 2 w 2"/>
                  <a:gd name="T3" fmla="*/ 2 w 2"/>
                  <a:gd name="T4" fmla="*/ 1 w 2"/>
                  <a:gd name="T5" fmla="*/ 0 w 2"/>
                  <a:gd name="T6" fmla="*/ 0 w 2"/>
                  <a:gd name="T7" fmla="*/ 0 w 2"/>
                  <a:gd name="T8" fmla="*/ 0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06"/>
              <p:cNvSpPr/>
              <p:nvPr/>
            </p:nvSpPr>
            <p:spPr bwMode="auto">
              <a:xfrm>
                <a:off x="2068" y="146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07"/>
              <p:cNvSpPr/>
              <p:nvPr/>
            </p:nvSpPr>
            <p:spPr bwMode="auto">
              <a:xfrm>
                <a:off x="2068" y="1493"/>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08"/>
              <p:cNvSpPr/>
              <p:nvPr/>
            </p:nvSpPr>
            <p:spPr bwMode="auto">
              <a:xfrm>
                <a:off x="2068" y="1212"/>
                <a:ext cx="4" cy="0"/>
              </a:xfrm>
              <a:custGeom>
                <a:avLst/>
                <a:gdLst>
                  <a:gd name="T0" fmla="*/ 0 w 1"/>
                  <a:gd name="T1" fmla="*/ 0 w 1"/>
                  <a:gd name="T2" fmla="*/ 0 w 1"/>
                  <a:gd name="T3" fmla="*/ 0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09"/>
              <p:cNvSpPr/>
              <p:nvPr/>
            </p:nvSpPr>
            <p:spPr bwMode="auto">
              <a:xfrm>
                <a:off x="2060" y="1497"/>
                <a:ext cx="12" cy="8"/>
              </a:xfrm>
              <a:custGeom>
                <a:avLst/>
                <a:gdLst>
                  <a:gd name="T0" fmla="*/ 1 w 3"/>
                  <a:gd name="T1" fmla="*/ 1 h 2"/>
                  <a:gd name="T2" fmla="*/ 1 w 3"/>
                  <a:gd name="T3" fmla="*/ 1 h 2"/>
                  <a:gd name="T4" fmla="*/ 1 w 3"/>
                  <a:gd name="T5" fmla="*/ 1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1 w 3"/>
                  <a:gd name="T21" fmla="*/ 2 h 2"/>
                  <a:gd name="T22" fmla="*/ 1 w 3"/>
                  <a:gd name="T23" fmla="*/ 2 h 2"/>
                  <a:gd name="T24" fmla="*/ 2 w 3"/>
                  <a:gd name="T25" fmla="*/ 2 h 2"/>
                  <a:gd name="T26" fmla="*/ 3 w 3"/>
                  <a:gd name="T27" fmla="*/ 1 h 2"/>
                  <a:gd name="T28" fmla="*/ 2 w 3"/>
                  <a:gd name="T29" fmla="*/ 0 h 2"/>
                  <a:gd name="T30" fmla="*/ 1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1"/>
                    </a:moveTo>
                    <a:cubicBezTo>
                      <a:pt x="1" y="1"/>
                      <a:pt x="1" y="1"/>
                      <a:pt x="1" y="1"/>
                    </a:cubicBezTo>
                    <a:cubicBezTo>
                      <a:pt x="1" y="1"/>
                      <a:pt x="1" y="1"/>
                      <a:pt x="1" y="1"/>
                    </a:cubicBezTo>
                    <a:cubicBezTo>
                      <a:pt x="1" y="1"/>
                      <a:pt x="0" y="1"/>
                      <a:pt x="0" y="1"/>
                    </a:cubicBezTo>
                    <a:cubicBezTo>
                      <a:pt x="0" y="1"/>
                      <a:pt x="0" y="1"/>
                      <a:pt x="0" y="1"/>
                    </a:cubicBezTo>
                    <a:cubicBezTo>
                      <a:pt x="0"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2"/>
                    </a:cubicBezTo>
                    <a:cubicBezTo>
                      <a:pt x="1" y="2"/>
                      <a:pt x="1" y="2"/>
                      <a:pt x="1" y="2"/>
                    </a:cubicBezTo>
                    <a:cubicBezTo>
                      <a:pt x="1" y="2"/>
                      <a:pt x="1" y="2"/>
                      <a:pt x="2" y="2"/>
                    </a:cubicBezTo>
                    <a:cubicBezTo>
                      <a:pt x="2" y="2"/>
                      <a:pt x="2" y="1"/>
                      <a:pt x="3" y="1"/>
                    </a:cubicBezTo>
                    <a:cubicBezTo>
                      <a:pt x="2" y="1"/>
                      <a:pt x="2" y="0"/>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10"/>
              <p:cNvSpPr/>
              <p:nvPr/>
            </p:nvSpPr>
            <p:spPr bwMode="auto">
              <a:xfrm>
                <a:off x="2052" y="1212"/>
                <a:ext cx="12" cy="0"/>
              </a:xfrm>
              <a:custGeom>
                <a:avLst/>
                <a:gdLst>
                  <a:gd name="T0" fmla="*/ 0 w 3"/>
                  <a:gd name="T1" fmla="*/ 0 w 3"/>
                  <a:gd name="T2" fmla="*/ 0 w 3"/>
                  <a:gd name="T3" fmla="*/ 2 w 3"/>
                  <a:gd name="T4" fmla="*/ 3 w 3"/>
                  <a:gd name="T5" fmla="*/ 3 w 3"/>
                  <a:gd name="T6" fmla="*/ 3 w 3"/>
                  <a:gd name="T7" fmla="*/ 2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cubicBezTo>
                      <a:pt x="0" y="0"/>
                      <a:pt x="0" y="0"/>
                      <a:pt x="0" y="0"/>
                    </a:cubicBezTo>
                    <a:cubicBezTo>
                      <a:pt x="0" y="0"/>
                      <a:pt x="0" y="0"/>
                      <a:pt x="0" y="0"/>
                    </a:cubicBezTo>
                    <a:cubicBezTo>
                      <a:pt x="1" y="0"/>
                      <a:pt x="1" y="0"/>
                      <a:pt x="2" y="0"/>
                    </a:cubicBezTo>
                    <a:cubicBezTo>
                      <a:pt x="2" y="0"/>
                      <a:pt x="3" y="0"/>
                      <a:pt x="3" y="0"/>
                    </a:cubicBezTo>
                    <a:cubicBezTo>
                      <a:pt x="3" y="0"/>
                      <a:pt x="3" y="0"/>
                      <a:pt x="3" y="0"/>
                    </a:cubicBezTo>
                    <a:cubicBezTo>
                      <a:pt x="3" y="0"/>
                      <a:pt x="3" y="0"/>
                      <a:pt x="3" y="0"/>
                    </a:cubicBezTo>
                    <a:cubicBezTo>
                      <a:pt x="3"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11"/>
              <p:cNvSpPr/>
              <p:nvPr/>
            </p:nvSpPr>
            <p:spPr bwMode="auto">
              <a:xfrm>
                <a:off x="2060" y="145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12"/>
              <p:cNvSpPr/>
              <p:nvPr/>
            </p:nvSpPr>
            <p:spPr bwMode="auto">
              <a:xfrm>
                <a:off x="2056" y="1385"/>
                <a:ext cx="8" cy="4"/>
              </a:xfrm>
              <a:custGeom>
                <a:avLst/>
                <a:gdLst>
                  <a:gd name="T0" fmla="*/ 1 w 2"/>
                  <a:gd name="T1" fmla="*/ 0 h 1"/>
                  <a:gd name="T2" fmla="*/ 2 w 2"/>
                  <a:gd name="T3" fmla="*/ 0 h 1"/>
                  <a:gd name="T4" fmla="*/ 2 w 2"/>
                  <a:gd name="T5" fmla="*/ 0 h 1"/>
                  <a:gd name="T6" fmla="*/ 2 w 2"/>
                  <a:gd name="T7" fmla="*/ 0 h 1"/>
                  <a:gd name="T8" fmla="*/ 1 w 2"/>
                  <a:gd name="T9" fmla="*/ 0 h 1"/>
                  <a:gd name="T10" fmla="*/ 1 w 2"/>
                  <a:gd name="T11" fmla="*/ 0 h 1"/>
                  <a:gd name="T12" fmla="*/ 0 w 2"/>
                  <a:gd name="T13" fmla="*/ 0 h 1"/>
                  <a:gd name="T14" fmla="*/ 0 w 2"/>
                  <a:gd name="T15" fmla="*/ 0 h 1"/>
                  <a:gd name="T16" fmla="*/ 0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13"/>
              <p:cNvSpPr/>
              <p:nvPr/>
            </p:nvSpPr>
            <p:spPr bwMode="auto">
              <a:xfrm>
                <a:off x="2052" y="1236"/>
                <a:ext cx="8" cy="0"/>
              </a:xfrm>
              <a:custGeom>
                <a:avLst/>
                <a:gdLst>
                  <a:gd name="T0" fmla="*/ 0 w 2"/>
                  <a:gd name="T1" fmla="*/ 0 w 2"/>
                  <a:gd name="T2" fmla="*/ 0 w 2"/>
                  <a:gd name="T3" fmla="*/ 2 w 2"/>
                  <a:gd name="T4" fmla="*/ 2 w 2"/>
                  <a:gd name="T5" fmla="*/ 2 w 2"/>
                  <a:gd name="T6" fmla="*/ 2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1"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14"/>
              <p:cNvSpPr/>
              <p:nvPr/>
            </p:nvSpPr>
            <p:spPr bwMode="auto">
              <a:xfrm>
                <a:off x="2052" y="1509"/>
                <a:ext cx="8" cy="4"/>
              </a:xfrm>
              <a:custGeom>
                <a:avLst/>
                <a:gdLst>
                  <a:gd name="T0" fmla="*/ 0 w 2"/>
                  <a:gd name="T1" fmla="*/ 0 h 1"/>
                  <a:gd name="T2" fmla="*/ 0 w 2"/>
                  <a:gd name="T3" fmla="*/ 1 h 1"/>
                  <a:gd name="T4" fmla="*/ 1 w 2"/>
                  <a:gd name="T5" fmla="*/ 1 h 1"/>
                  <a:gd name="T6" fmla="*/ 2 w 2"/>
                  <a:gd name="T7" fmla="*/ 1 h 1"/>
                  <a:gd name="T8" fmla="*/ 2 w 2"/>
                  <a:gd name="T9" fmla="*/ 1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1"/>
                      <a:pt x="0" y="1"/>
                      <a:pt x="0" y="1"/>
                    </a:cubicBezTo>
                    <a:cubicBezTo>
                      <a:pt x="0" y="1"/>
                      <a:pt x="0" y="1"/>
                      <a:pt x="1" y="1"/>
                    </a:cubicBezTo>
                    <a:cubicBezTo>
                      <a:pt x="1" y="1"/>
                      <a:pt x="2" y="1"/>
                      <a:pt x="2" y="1"/>
                    </a:cubicBezTo>
                    <a:cubicBezTo>
                      <a:pt x="2" y="1"/>
                      <a:pt x="2" y="1"/>
                      <a:pt x="2" y="1"/>
                    </a:cubicBezTo>
                    <a:cubicBezTo>
                      <a:pt x="2" y="0"/>
                      <a:pt x="2" y="0"/>
                      <a:pt x="2" y="0"/>
                    </a:cubicBezTo>
                    <a:cubicBezTo>
                      <a:pt x="2" y="1"/>
                      <a:pt x="1" y="1"/>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15"/>
              <p:cNvSpPr/>
              <p:nvPr/>
            </p:nvSpPr>
            <p:spPr bwMode="auto">
              <a:xfrm>
                <a:off x="2052" y="1526"/>
                <a:ext cx="4" cy="0"/>
              </a:xfrm>
              <a:custGeom>
                <a:avLst/>
                <a:gdLst>
                  <a:gd name="T0" fmla="*/ 0 w 1"/>
                  <a:gd name="T1" fmla="*/ 0 w 1"/>
                  <a:gd name="T2" fmla="*/ 0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16"/>
              <p:cNvSpPr/>
              <p:nvPr/>
            </p:nvSpPr>
            <p:spPr bwMode="auto">
              <a:xfrm>
                <a:off x="2056" y="1422"/>
                <a:ext cx="0" cy="4"/>
              </a:xfrm>
              <a:custGeom>
                <a:avLst/>
                <a:gdLst>
                  <a:gd name="T0" fmla="*/ 1 h 1"/>
                  <a:gd name="T1" fmla="*/ 1 h 1"/>
                  <a:gd name="T2" fmla="*/ 1 h 1"/>
                  <a:gd name="T3" fmla="*/ 0 h 1"/>
                  <a:gd name="T4" fmla="*/ 1 h 1"/>
                  <a:gd name="T5" fmla="*/ 0 h 1"/>
                  <a:gd name="T6" fmla="*/ 0 h 1"/>
                  <a:gd name="T7" fmla="*/ 0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1"/>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17"/>
              <p:cNvSpPr/>
              <p:nvPr/>
            </p:nvSpPr>
            <p:spPr bwMode="auto">
              <a:xfrm>
                <a:off x="2052" y="137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18"/>
              <p:cNvSpPr/>
              <p:nvPr/>
            </p:nvSpPr>
            <p:spPr bwMode="auto">
              <a:xfrm>
                <a:off x="2047" y="1435"/>
                <a:ext cx="9"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19"/>
              <p:cNvSpPr/>
              <p:nvPr/>
            </p:nvSpPr>
            <p:spPr bwMode="auto">
              <a:xfrm>
                <a:off x="2047" y="1212"/>
                <a:ext cx="5"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20"/>
              <p:cNvSpPr/>
              <p:nvPr/>
            </p:nvSpPr>
            <p:spPr bwMode="auto">
              <a:xfrm>
                <a:off x="2039" y="1455"/>
                <a:ext cx="13" cy="5"/>
              </a:xfrm>
              <a:custGeom>
                <a:avLst/>
                <a:gdLst>
                  <a:gd name="T0" fmla="*/ 0 w 3"/>
                  <a:gd name="T1" fmla="*/ 0 h 1"/>
                  <a:gd name="T2" fmla="*/ 0 w 3"/>
                  <a:gd name="T3" fmla="*/ 0 h 1"/>
                  <a:gd name="T4" fmla="*/ 0 w 3"/>
                  <a:gd name="T5" fmla="*/ 0 h 1"/>
                  <a:gd name="T6" fmla="*/ 0 w 3"/>
                  <a:gd name="T7" fmla="*/ 0 h 1"/>
                  <a:gd name="T8" fmla="*/ 1 w 3"/>
                  <a:gd name="T9" fmla="*/ 0 h 1"/>
                  <a:gd name="T10" fmla="*/ 1 w 3"/>
                  <a:gd name="T11" fmla="*/ 0 h 1"/>
                  <a:gd name="T12" fmla="*/ 2 w 3"/>
                  <a:gd name="T13" fmla="*/ 1 h 1"/>
                  <a:gd name="T14" fmla="*/ 2 w 3"/>
                  <a:gd name="T15" fmla="*/ 0 h 1"/>
                  <a:gd name="T16" fmla="*/ 1 w 3"/>
                  <a:gd name="T17" fmla="*/ 0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1"/>
                      <a:pt x="1" y="1"/>
                      <a:pt x="2" y="1"/>
                    </a:cubicBezTo>
                    <a:cubicBezTo>
                      <a:pt x="2" y="1"/>
                      <a:pt x="3" y="1"/>
                      <a:pt x="2" y="0"/>
                    </a:cubicBezTo>
                    <a:cubicBezTo>
                      <a:pt x="2" y="0"/>
                      <a:pt x="2"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21"/>
              <p:cNvSpPr/>
              <p:nvPr/>
            </p:nvSpPr>
            <p:spPr bwMode="auto">
              <a:xfrm>
                <a:off x="2039" y="1286"/>
                <a:ext cx="4" cy="4"/>
              </a:xfrm>
              <a:custGeom>
                <a:avLst/>
                <a:gdLst>
                  <a:gd name="T0" fmla="*/ 0 w 1"/>
                  <a:gd name="T1" fmla="*/ 0 h 1"/>
                  <a:gd name="T2" fmla="*/ 1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1"/>
                    </a:cubicBezTo>
                    <a:cubicBezTo>
                      <a:pt x="1" y="1"/>
                      <a:pt x="1" y="1"/>
                      <a:pt x="1" y="1"/>
                    </a:cubicBezTo>
                    <a:cubicBezTo>
                      <a:pt x="1"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22"/>
              <p:cNvSpPr/>
              <p:nvPr/>
            </p:nvSpPr>
            <p:spPr bwMode="auto">
              <a:xfrm>
                <a:off x="2035" y="1261"/>
                <a:ext cx="4" cy="0"/>
              </a:xfrm>
              <a:custGeom>
                <a:avLst/>
                <a:gdLst>
                  <a:gd name="T0" fmla="*/ 1 w 1"/>
                  <a:gd name="T1" fmla="*/ 1 w 1"/>
                  <a:gd name="T2" fmla="*/ 1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23"/>
              <p:cNvSpPr/>
              <p:nvPr/>
            </p:nvSpPr>
            <p:spPr bwMode="auto">
              <a:xfrm>
                <a:off x="2023" y="1497"/>
                <a:ext cx="8" cy="4"/>
              </a:xfrm>
              <a:custGeom>
                <a:avLst/>
                <a:gdLst>
                  <a:gd name="T0" fmla="*/ 2 w 2"/>
                  <a:gd name="T1" fmla="*/ 1 h 1"/>
                  <a:gd name="T2" fmla="*/ 1 w 2"/>
                  <a:gd name="T3" fmla="*/ 0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24"/>
              <p:cNvSpPr/>
              <p:nvPr/>
            </p:nvSpPr>
            <p:spPr bwMode="auto">
              <a:xfrm>
                <a:off x="2011" y="1224"/>
                <a:ext cx="20" cy="4"/>
              </a:xfrm>
              <a:custGeom>
                <a:avLst/>
                <a:gdLst>
                  <a:gd name="T0" fmla="*/ 3 w 5"/>
                  <a:gd name="T1" fmla="*/ 0 h 1"/>
                  <a:gd name="T2" fmla="*/ 0 w 5"/>
                  <a:gd name="T3" fmla="*/ 0 h 1"/>
                  <a:gd name="T4" fmla="*/ 0 w 5"/>
                  <a:gd name="T5" fmla="*/ 0 h 1"/>
                  <a:gd name="T6" fmla="*/ 0 w 5"/>
                  <a:gd name="T7" fmla="*/ 0 h 1"/>
                  <a:gd name="T8" fmla="*/ 0 w 5"/>
                  <a:gd name="T9" fmla="*/ 0 h 1"/>
                  <a:gd name="T10" fmla="*/ 3 w 5"/>
                  <a:gd name="T11" fmla="*/ 0 h 1"/>
                  <a:gd name="T12" fmla="*/ 5 w 5"/>
                  <a:gd name="T13" fmla="*/ 0 h 1"/>
                  <a:gd name="T14" fmla="*/ 5 w 5"/>
                  <a:gd name="T15" fmla="*/ 0 h 1"/>
                  <a:gd name="T16" fmla="*/ 5 w 5"/>
                  <a:gd name="T17" fmla="*/ 0 h 1"/>
                  <a:gd name="T18" fmla="*/ 3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3" y="0"/>
                    </a:moveTo>
                    <a:cubicBezTo>
                      <a:pt x="2" y="0"/>
                      <a:pt x="1" y="0"/>
                      <a:pt x="0" y="0"/>
                    </a:cubicBezTo>
                    <a:cubicBezTo>
                      <a:pt x="0" y="0"/>
                      <a:pt x="0" y="0"/>
                      <a:pt x="0" y="0"/>
                    </a:cubicBezTo>
                    <a:cubicBezTo>
                      <a:pt x="0" y="0"/>
                      <a:pt x="0" y="0"/>
                      <a:pt x="0" y="0"/>
                    </a:cubicBezTo>
                    <a:cubicBezTo>
                      <a:pt x="0" y="0"/>
                      <a:pt x="0" y="0"/>
                      <a:pt x="0" y="0"/>
                    </a:cubicBezTo>
                    <a:cubicBezTo>
                      <a:pt x="1" y="1"/>
                      <a:pt x="2" y="0"/>
                      <a:pt x="3" y="0"/>
                    </a:cubicBezTo>
                    <a:cubicBezTo>
                      <a:pt x="4" y="0"/>
                      <a:pt x="4" y="0"/>
                      <a:pt x="5" y="0"/>
                    </a:cubicBezTo>
                    <a:cubicBezTo>
                      <a:pt x="5" y="0"/>
                      <a:pt x="5" y="0"/>
                      <a:pt x="5" y="0"/>
                    </a:cubicBezTo>
                    <a:cubicBezTo>
                      <a:pt x="5" y="0"/>
                      <a:pt x="5" y="0"/>
                      <a:pt x="5"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25"/>
              <p:cNvSpPr/>
              <p:nvPr/>
            </p:nvSpPr>
            <p:spPr bwMode="auto">
              <a:xfrm>
                <a:off x="2023" y="1071"/>
                <a:ext cx="4" cy="0"/>
              </a:xfrm>
              <a:custGeom>
                <a:avLst/>
                <a:gdLst>
                  <a:gd name="T0" fmla="*/ 1 w 1"/>
                  <a:gd name="T1" fmla="*/ 0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26"/>
              <p:cNvSpPr/>
              <p:nvPr/>
            </p:nvSpPr>
            <p:spPr bwMode="auto">
              <a:xfrm>
                <a:off x="2019" y="1331"/>
                <a:ext cx="4" cy="9"/>
              </a:xfrm>
              <a:custGeom>
                <a:avLst/>
                <a:gdLst>
                  <a:gd name="T0" fmla="*/ 0 w 1"/>
                  <a:gd name="T1" fmla="*/ 1 h 2"/>
                  <a:gd name="T2" fmla="*/ 0 w 1"/>
                  <a:gd name="T3" fmla="*/ 1 h 2"/>
                  <a:gd name="T4" fmla="*/ 0 w 1"/>
                  <a:gd name="T5" fmla="*/ 1 h 2"/>
                  <a:gd name="T6" fmla="*/ 1 w 1"/>
                  <a:gd name="T7" fmla="*/ 1 h 2"/>
                  <a:gd name="T8" fmla="*/ 1 w 1"/>
                  <a:gd name="T9" fmla="*/ 1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0 h 2"/>
                  <a:gd name="T26" fmla="*/ 0 w 1"/>
                  <a:gd name="T27" fmla="*/ 1 h 2"/>
                  <a:gd name="T28" fmla="*/ 0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1"/>
                    </a:cubicBezTo>
                    <a:cubicBezTo>
                      <a:pt x="1" y="1"/>
                      <a:pt x="1" y="1"/>
                      <a:pt x="1" y="1"/>
                    </a:cubicBezTo>
                    <a:cubicBezTo>
                      <a:pt x="1" y="1"/>
                      <a:pt x="1" y="1"/>
                      <a:pt x="1" y="1"/>
                    </a:cubicBezTo>
                    <a:cubicBezTo>
                      <a:pt x="1" y="1"/>
                      <a:pt x="1" y="1"/>
                      <a:pt x="1" y="0"/>
                    </a:cubicBezTo>
                    <a:cubicBezTo>
                      <a:pt x="1"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27"/>
              <p:cNvSpPr/>
              <p:nvPr/>
            </p:nvSpPr>
            <p:spPr bwMode="auto">
              <a:xfrm>
                <a:off x="2015" y="1236"/>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28"/>
              <p:cNvSpPr/>
              <p:nvPr/>
            </p:nvSpPr>
            <p:spPr bwMode="auto">
              <a:xfrm>
                <a:off x="2011" y="104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29"/>
              <p:cNvSpPr/>
              <p:nvPr/>
            </p:nvSpPr>
            <p:spPr bwMode="auto">
              <a:xfrm>
                <a:off x="2011" y="1327"/>
                <a:ext cx="4" cy="4"/>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30"/>
              <p:cNvSpPr/>
              <p:nvPr/>
            </p:nvSpPr>
            <p:spPr bwMode="auto">
              <a:xfrm>
                <a:off x="1994" y="1236"/>
                <a:ext cx="17" cy="0"/>
              </a:xfrm>
              <a:custGeom>
                <a:avLst/>
                <a:gdLst>
                  <a:gd name="T0" fmla="*/ 0 w 4"/>
                  <a:gd name="T1" fmla="*/ 0 w 4"/>
                  <a:gd name="T2" fmla="*/ 0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cubicBezTo>
                      <a:pt x="0" y="0"/>
                      <a:pt x="0" y="0"/>
                      <a:pt x="0" y="0"/>
                    </a:cubicBezTo>
                    <a:cubicBezTo>
                      <a:pt x="0" y="0"/>
                      <a:pt x="0" y="0"/>
                      <a:pt x="0" y="0"/>
                    </a:cubicBezTo>
                    <a:cubicBezTo>
                      <a:pt x="1" y="0"/>
                      <a:pt x="3"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31"/>
              <p:cNvSpPr/>
              <p:nvPr/>
            </p:nvSpPr>
            <p:spPr bwMode="auto">
              <a:xfrm>
                <a:off x="2003" y="1575"/>
                <a:ext cx="4" cy="0"/>
              </a:xfrm>
              <a:custGeom>
                <a:avLst/>
                <a:gdLst>
                  <a:gd name="T0" fmla="*/ 1 w 1"/>
                  <a:gd name="T1" fmla="*/ 0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32"/>
              <p:cNvSpPr/>
              <p:nvPr/>
            </p:nvSpPr>
            <p:spPr bwMode="auto">
              <a:xfrm>
                <a:off x="1994" y="1212"/>
                <a:ext cx="9" cy="0"/>
              </a:xfrm>
              <a:custGeom>
                <a:avLst/>
                <a:gdLst>
                  <a:gd name="T0" fmla="*/ 0 w 2"/>
                  <a:gd name="T1" fmla="*/ 1 w 2"/>
                  <a:gd name="T2" fmla="*/ 1 w 2"/>
                  <a:gd name="T3" fmla="*/ 2 w 2"/>
                  <a:gd name="T4" fmla="*/ 2 w 2"/>
                  <a:gd name="T5" fmla="*/ 2 w 2"/>
                  <a:gd name="T6" fmla="*/ 1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33"/>
              <p:cNvSpPr/>
              <p:nvPr/>
            </p:nvSpPr>
            <p:spPr bwMode="auto">
              <a:xfrm>
                <a:off x="1994" y="132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34"/>
              <p:cNvSpPr/>
              <p:nvPr/>
            </p:nvSpPr>
            <p:spPr bwMode="auto">
              <a:xfrm>
                <a:off x="1974" y="1236"/>
                <a:ext cx="12" cy="0"/>
              </a:xfrm>
              <a:custGeom>
                <a:avLst/>
                <a:gdLst>
                  <a:gd name="T0" fmla="*/ 0 w 3"/>
                  <a:gd name="T1" fmla="*/ 0 w 3"/>
                  <a:gd name="T2" fmla="*/ 0 w 3"/>
                  <a:gd name="T3" fmla="*/ 0 w 3"/>
                  <a:gd name="T4" fmla="*/ 1 w 3"/>
                  <a:gd name="T5" fmla="*/ 2 w 3"/>
                  <a:gd name="T6" fmla="*/ 3 w 3"/>
                  <a:gd name="T7" fmla="*/ 2 w 3"/>
                  <a:gd name="T8" fmla="*/ 1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35"/>
              <p:cNvSpPr/>
              <p:nvPr/>
            </p:nvSpPr>
            <p:spPr bwMode="auto">
              <a:xfrm>
                <a:off x="1978" y="1249"/>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36"/>
              <p:cNvSpPr/>
              <p:nvPr/>
            </p:nvSpPr>
            <p:spPr bwMode="auto">
              <a:xfrm>
                <a:off x="1970" y="1253"/>
                <a:ext cx="4"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37"/>
              <p:cNvSpPr/>
              <p:nvPr/>
            </p:nvSpPr>
            <p:spPr bwMode="auto">
              <a:xfrm>
                <a:off x="1954" y="1232"/>
                <a:ext cx="8" cy="0"/>
              </a:xfrm>
              <a:custGeom>
                <a:avLst/>
                <a:gdLst>
                  <a:gd name="T0" fmla="*/ 0 w 2"/>
                  <a:gd name="T1" fmla="*/ 0 w 2"/>
                  <a:gd name="T2" fmla="*/ 0 w 2"/>
                  <a:gd name="T3" fmla="*/ 1 w 2"/>
                  <a:gd name="T4" fmla="*/ 2 w 2"/>
                  <a:gd name="T5" fmla="*/ 2 w 2"/>
                  <a:gd name="T6" fmla="*/ 2 w 2"/>
                  <a:gd name="T7" fmla="*/ 1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38"/>
              <p:cNvSpPr/>
              <p:nvPr/>
            </p:nvSpPr>
            <p:spPr bwMode="auto">
              <a:xfrm>
                <a:off x="1941" y="1067"/>
                <a:ext cx="8" cy="4"/>
              </a:xfrm>
              <a:custGeom>
                <a:avLst/>
                <a:gdLst>
                  <a:gd name="T0" fmla="*/ 2 w 2"/>
                  <a:gd name="T1" fmla="*/ 1 h 1"/>
                  <a:gd name="T2" fmla="*/ 2 w 2"/>
                  <a:gd name="T3" fmla="*/ 1 h 1"/>
                  <a:gd name="T4" fmla="*/ 2 w 2"/>
                  <a:gd name="T5" fmla="*/ 1 h 1"/>
                  <a:gd name="T6" fmla="*/ 1 w 2"/>
                  <a:gd name="T7" fmla="*/ 1 h 1"/>
                  <a:gd name="T8" fmla="*/ 1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2" y="1"/>
                      <a:pt x="2" y="1"/>
                    </a:cubicBezTo>
                    <a:cubicBezTo>
                      <a:pt x="2" y="1"/>
                      <a:pt x="2" y="1"/>
                      <a:pt x="2" y="1"/>
                    </a:cubicBezTo>
                    <a:cubicBezTo>
                      <a:pt x="2" y="0"/>
                      <a:pt x="2" y="1"/>
                      <a:pt x="1" y="1"/>
                    </a:cubicBezTo>
                    <a:cubicBezTo>
                      <a:pt x="1" y="1"/>
                      <a:pt x="1" y="1"/>
                      <a:pt x="1" y="1"/>
                    </a:cubicBezTo>
                    <a:cubicBezTo>
                      <a:pt x="1" y="1"/>
                      <a:pt x="0" y="1"/>
                      <a:pt x="0" y="1"/>
                    </a:cubicBezTo>
                    <a:cubicBezTo>
                      <a:pt x="0" y="1"/>
                      <a:pt x="0" y="1"/>
                      <a:pt x="0" y="1"/>
                    </a:cubicBezTo>
                    <a:cubicBezTo>
                      <a:pt x="0"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39"/>
              <p:cNvSpPr/>
              <p:nvPr/>
            </p:nvSpPr>
            <p:spPr bwMode="auto">
              <a:xfrm>
                <a:off x="1937" y="1022"/>
                <a:ext cx="4" cy="0"/>
              </a:xfrm>
              <a:custGeom>
                <a:avLst/>
                <a:gdLst>
                  <a:gd name="T0" fmla="*/ 1 w 1"/>
                  <a:gd name="T1" fmla="*/ 0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40"/>
              <p:cNvSpPr/>
              <p:nvPr/>
            </p:nvSpPr>
            <p:spPr bwMode="auto">
              <a:xfrm>
                <a:off x="1933" y="1261"/>
                <a:ext cx="8" cy="4"/>
              </a:xfrm>
              <a:custGeom>
                <a:avLst/>
                <a:gdLst>
                  <a:gd name="T0" fmla="*/ 0 w 2"/>
                  <a:gd name="T1" fmla="*/ 0 h 1"/>
                  <a:gd name="T2" fmla="*/ 0 w 2"/>
                  <a:gd name="T3" fmla="*/ 0 h 1"/>
                  <a:gd name="T4" fmla="*/ 0 w 2"/>
                  <a:gd name="T5" fmla="*/ 0 h 1"/>
                  <a:gd name="T6" fmla="*/ 0 w 2"/>
                  <a:gd name="T7" fmla="*/ 1 h 1"/>
                  <a:gd name="T8" fmla="*/ 1 w 2"/>
                  <a:gd name="T9" fmla="*/ 1 h 1"/>
                  <a:gd name="T10" fmla="*/ 2 w 2"/>
                  <a:gd name="T11" fmla="*/ 1 h 1"/>
                  <a:gd name="T12" fmla="*/ 2 w 2"/>
                  <a:gd name="T13" fmla="*/ 1 h 1"/>
                  <a:gd name="T14" fmla="*/ 2 w 2"/>
                  <a:gd name="T15" fmla="*/ 0 h 1"/>
                  <a:gd name="T16" fmla="*/ 1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41"/>
              <p:cNvSpPr/>
              <p:nvPr/>
            </p:nvSpPr>
            <p:spPr bwMode="auto">
              <a:xfrm>
                <a:off x="1937" y="121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42"/>
              <p:cNvSpPr/>
              <p:nvPr/>
            </p:nvSpPr>
            <p:spPr bwMode="auto">
              <a:xfrm>
                <a:off x="1925" y="1261"/>
                <a:ext cx="4" cy="4"/>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Oval 943"/>
              <p:cNvSpPr>
                <a:spLocks noChangeArrowheads="1"/>
              </p:cNvSpPr>
              <p:nvPr/>
            </p:nvSpPr>
            <p:spPr bwMode="auto">
              <a:xfrm>
                <a:off x="1925" y="11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44"/>
              <p:cNvSpPr/>
              <p:nvPr/>
            </p:nvSpPr>
            <p:spPr bwMode="auto">
              <a:xfrm>
                <a:off x="1921" y="1236"/>
                <a:ext cx="4" cy="0"/>
              </a:xfrm>
              <a:custGeom>
                <a:avLst/>
                <a:gdLst>
                  <a:gd name="T0" fmla="*/ 0 w 1"/>
                  <a:gd name="T1" fmla="*/ 0 w 1"/>
                  <a:gd name="T2" fmla="*/ 0 w 1"/>
                  <a:gd name="T3" fmla="*/ 1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45"/>
              <p:cNvSpPr/>
              <p:nvPr/>
            </p:nvSpPr>
            <p:spPr bwMode="auto">
              <a:xfrm>
                <a:off x="1913" y="1034"/>
                <a:ext cx="12" cy="0"/>
              </a:xfrm>
              <a:custGeom>
                <a:avLst/>
                <a:gdLst>
                  <a:gd name="T0" fmla="*/ 0 w 3"/>
                  <a:gd name="T1" fmla="*/ 0 w 3"/>
                  <a:gd name="T2" fmla="*/ 1 w 3"/>
                  <a:gd name="T3" fmla="*/ 2 w 3"/>
                  <a:gd name="T4" fmla="*/ 3 w 3"/>
                  <a:gd name="T5" fmla="*/ 2 w 3"/>
                  <a:gd name="T6" fmla="*/ 1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46"/>
              <p:cNvSpPr/>
              <p:nvPr/>
            </p:nvSpPr>
            <p:spPr bwMode="auto">
              <a:xfrm>
                <a:off x="1917" y="1261"/>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47"/>
              <p:cNvSpPr/>
              <p:nvPr/>
            </p:nvSpPr>
            <p:spPr bwMode="auto">
              <a:xfrm>
                <a:off x="1892" y="1013"/>
                <a:ext cx="25" cy="0"/>
              </a:xfrm>
              <a:custGeom>
                <a:avLst/>
                <a:gdLst>
                  <a:gd name="T0" fmla="*/ 6 w 6"/>
                  <a:gd name="T1" fmla="*/ 3 w 6"/>
                  <a:gd name="T2" fmla="*/ 0 w 6"/>
                  <a:gd name="T3" fmla="*/ 0 w 6"/>
                  <a:gd name="T4" fmla="*/ 0 w 6"/>
                  <a:gd name="T5" fmla="*/ 0 w 6"/>
                  <a:gd name="T6" fmla="*/ 3 w 6"/>
                  <a:gd name="T7" fmla="*/ 6 w 6"/>
                  <a:gd name="T8" fmla="*/ 6 w 6"/>
                  <a:gd name="T9"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6" y="0"/>
                    </a:moveTo>
                    <a:cubicBezTo>
                      <a:pt x="5"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5" y="0"/>
                      <a:pt x="6" y="0"/>
                    </a:cubicBezTo>
                    <a:cubicBezTo>
                      <a:pt x="6" y="0"/>
                      <a:pt x="6" y="0"/>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48"/>
              <p:cNvSpPr/>
              <p:nvPr/>
            </p:nvSpPr>
            <p:spPr bwMode="auto">
              <a:xfrm>
                <a:off x="1909" y="1261"/>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1 h 1"/>
                  <a:gd name="T24" fmla="*/ 0 w 1"/>
                  <a:gd name="T25" fmla="*/ 1 h 1"/>
                  <a:gd name="T26" fmla="*/ 0 w 1"/>
                  <a:gd name="T27" fmla="*/ 1 h 1"/>
                  <a:gd name="T28" fmla="*/ 0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Oval 949"/>
              <p:cNvSpPr>
                <a:spLocks noChangeArrowheads="1"/>
              </p:cNvSpPr>
              <p:nvPr/>
            </p:nvSpPr>
            <p:spPr bwMode="auto">
              <a:xfrm>
                <a:off x="1892" y="1001"/>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50"/>
              <p:cNvSpPr/>
              <p:nvPr/>
            </p:nvSpPr>
            <p:spPr bwMode="auto">
              <a:xfrm>
                <a:off x="1888" y="12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51"/>
              <p:cNvSpPr/>
              <p:nvPr/>
            </p:nvSpPr>
            <p:spPr bwMode="auto">
              <a:xfrm>
                <a:off x="1876" y="1278"/>
                <a:ext cx="8" cy="4"/>
              </a:xfrm>
              <a:custGeom>
                <a:avLst/>
                <a:gdLst>
                  <a:gd name="T0" fmla="*/ 2 w 2"/>
                  <a:gd name="T1" fmla="*/ 1 h 1"/>
                  <a:gd name="T2" fmla="*/ 2 w 2"/>
                  <a:gd name="T3" fmla="*/ 1 h 1"/>
                  <a:gd name="T4" fmla="*/ 2 w 2"/>
                  <a:gd name="T5" fmla="*/ 1 h 1"/>
                  <a:gd name="T6" fmla="*/ 0 w 2"/>
                  <a:gd name="T7" fmla="*/ 1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2" y="1"/>
                    </a:cubicBezTo>
                    <a:cubicBezTo>
                      <a:pt x="2" y="1"/>
                      <a:pt x="2" y="1"/>
                      <a:pt x="2" y="1"/>
                    </a:cubicBezTo>
                    <a:cubicBezTo>
                      <a:pt x="2" y="0"/>
                      <a:pt x="0" y="0"/>
                      <a:pt x="0" y="1"/>
                    </a:cubicBezTo>
                    <a:cubicBezTo>
                      <a:pt x="0"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52"/>
              <p:cNvSpPr/>
              <p:nvPr/>
            </p:nvSpPr>
            <p:spPr bwMode="auto">
              <a:xfrm>
                <a:off x="1876" y="1265"/>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53"/>
              <p:cNvSpPr/>
              <p:nvPr/>
            </p:nvSpPr>
            <p:spPr bwMode="auto">
              <a:xfrm>
                <a:off x="1868" y="1265"/>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54"/>
              <p:cNvSpPr/>
              <p:nvPr/>
            </p:nvSpPr>
            <p:spPr bwMode="auto">
              <a:xfrm>
                <a:off x="1864"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55"/>
              <p:cNvSpPr/>
              <p:nvPr/>
            </p:nvSpPr>
            <p:spPr bwMode="auto">
              <a:xfrm>
                <a:off x="1851" y="1013"/>
                <a:ext cx="9"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56"/>
              <p:cNvSpPr/>
              <p:nvPr/>
            </p:nvSpPr>
            <p:spPr bwMode="auto">
              <a:xfrm>
                <a:off x="1827" y="1579"/>
                <a:ext cx="4"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57"/>
              <p:cNvSpPr/>
              <p:nvPr/>
            </p:nvSpPr>
            <p:spPr bwMode="auto">
              <a:xfrm>
                <a:off x="1815" y="1162"/>
                <a:ext cx="8" cy="4"/>
              </a:xfrm>
              <a:custGeom>
                <a:avLst/>
                <a:gdLst>
                  <a:gd name="T0" fmla="*/ 0 w 2"/>
                  <a:gd name="T1" fmla="*/ 0 h 1"/>
                  <a:gd name="T2" fmla="*/ 0 w 2"/>
                  <a:gd name="T3" fmla="*/ 0 h 1"/>
                  <a:gd name="T4" fmla="*/ 0 w 2"/>
                  <a:gd name="T5" fmla="*/ 1 h 1"/>
                  <a:gd name="T6" fmla="*/ 0 w 2"/>
                  <a:gd name="T7" fmla="*/ 1 h 1"/>
                  <a:gd name="T8" fmla="*/ 0 w 2"/>
                  <a:gd name="T9" fmla="*/ 1 h 1"/>
                  <a:gd name="T10" fmla="*/ 0 w 2"/>
                  <a:gd name="T11" fmla="*/ 1 h 1"/>
                  <a:gd name="T12" fmla="*/ 0 w 2"/>
                  <a:gd name="T13" fmla="*/ 1 h 1"/>
                  <a:gd name="T14" fmla="*/ 1 w 2"/>
                  <a:gd name="T15" fmla="*/ 1 h 1"/>
                  <a:gd name="T16" fmla="*/ 2 w 2"/>
                  <a:gd name="T17" fmla="*/ 0 h 1"/>
                  <a:gd name="T18" fmla="*/ 1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58"/>
              <p:cNvSpPr/>
              <p:nvPr/>
            </p:nvSpPr>
            <p:spPr bwMode="auto">
              <a:xfrm>
                <a:off x="1815" y="1013"/>
                <a:ext cx="4"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59"/>
              <p:cNvSpPr/>
              <p:nvPr/>
            </p:nvSpPr>
            <p:spPr bwMode="auto">
              <a:xfrm>
                <a:off x="1806" y="1162"/>
                <a:ext cx="5"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60"/>
              <p:cNvSpPr/>
              <p:nvPr/>
            </p:nvSpPr>
            <p:spPr bwMode="auto">
              <a:xfrm>
                <a:off x="1770" y="1162"/>
                <a:ext cx="8" cy="0"/>
              </a:xfrm>
              <a:custGeom>
                <a:avLst/>
                <a:gdLst>
                  <a:gd name="T0" fmla="*/ 0 w 2"/>
                  <a:gd name="T1" fmla="*/ 0 w 2"/>
                  <a:gd name="T2" fmla="*/ 1 w 2"/>
                  <a:gd name="T3" fmla="*/ 1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61"/>
              <p:cNvSpPr/>
              <p:nvPr/>
            </p:nvSpPr>
            <p:spPr bwMode="auto">
              <a:xfrm>
                <a:off x="1762" y="1162"/>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62"/>
              <p:cNvSpPr/>
              <p:nvPr/>
            </p:nvSpPr>
            <p:spPr bwMode="auto">
              <a:xfrm>
                <a:off x="1749" y="1162"/>
                <a:ext cx="4" cy="0"/>
              </a:xfrm>
              <a:custGeom>
                <a:avLst/>
                <a:gdLst>
                  <a:gd name="T0" fmla="*/ 0 w 1"/>
                  <a:gd name="T1" fmla="*/ 0 w 1"/>
                  <a:gd name="T2" fmla="*/ 0 w 1"/>
                  <a:gd name="T3" fmla="*/ 0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63"/>
              <p:cNvSpPr/>
              <p:nvPr/>
            </p:nvSpPr>
            <p:spPr bwMode="auto">
              <a:xfrm>
                <a:off x="1717" y="1166"/>
                <a:ext cx="20" cy="4"/>
              </a:xfrm>
              <a:custGeom>
                <a:avLst/>
                <a:gdLst>
                  <a:gd name="T0" fmla="*/ 5 w 5"/>
                  <a:gd name="T1" fmla="*/ 1 h 1"/>
                  <a:gd name="T2" fmla="*/ 4 w 5"/>
                  <a:gd name="T3" fmla="*/ 1 h 1"/>
                  <a:gd name="T4" fmla="*/ 0 w 5"/>
                  <a:gd name="T5" fmla="*/ 0 h 1"/>
                  <a:gd name="T6" fmla="*/ 0 w 5"/>
                  <a:gd name="T7" fmla="*/ 0 h 1"/>
                  <a:gd name="T8" fmla="*/ 0 w 5"/>
                  <a:gd name="T9" fmla="*/ 0 h 1"/>
                  <a:gd name="T10" fmla="*/ 0 w 5"/>
                  <a:gd name="T11" fmla="*/ 1 h 1"/>
                  <a:gd name="T12" fmla="*/ 4 w 5"/>
                  <a:gd name="T13" fmla="*/ 1 h 1"/>
                  <a:gd name="T14" fmla="*/ 5 w 5"/>
                  <a:gd name="T15" fmla="*/ 1 h 1"/>
                  <a:gd name="T16" fmla="*/ 5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4" y="1"/>
                      <a:pt x="4" y="1"/>
                      <a:pt x="4" y="1"/>
                    </a:cubicBezTo>
                    <a:cubicBezTo>
                      <a:pt x="3" y="1"/>
                      <a:pt x="1" y="0"/>
                      <a:pt x="0" y="0"/>
                    </a:cubicBezTo>
                    <a:cubicBezTo>
                      <a:pt x="0" y="0"/>
                      <a:pt x="0" y="0"/>
                      <a:pt x="0" y="0"/>
                    </a:cubicBezTo>
                    <a:cubicBezTo>
                      <a:pt x="0" y="0"/>
                      <a:pt x="0" y="0"/>
                      <a:pt x="0" y="0"/>
                    </a:cubicBezTo>
                    <a:cubicBezTo>
                      <a:pt x="0" y="1"/>
                      <a:pt x="0" y="1"/>
                      <a:pt x="0" y="1"/>
                    </a:cubicBezTo>
                    <a:cubicBezTo>
                      <a:pt x="1" y="1"/>
                      <a:pt x="3" y="1"/>
                      <a:pt x="4" y="1"/>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64"/>
              <p:cNvSpPr/>
              <p:nvPr/>
            </p:nvSpPr>
            <p:spPr bwMode="auto">
              <a:xfrm>
                <a:off x="1708" y="1158"/>
                <a:ext cx="9" cy="0"/>
              </a:xfrm>
              <a:custGeom>
                <a:avLst/>
                <a:gdLst>
                  <a:gd name="T0" fmla="*/ 0 w 2"/>
                  <a:gd name="T1" fmla="*/ 0 w 2"/>
                  <a:gd name="T2" fmla="*/ 1 w 2"/>
                  <a:gd name="T3" fmla="*/ 2 w 2"/>
                  <a:gd name="T4" fmla="*/ 2 w 2"/>
                  <a:gd name="T5" fmla="*/ 2 w 2"/>
                  <a:gd name="T6" fmla="*/ 1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65"/>
              <p:cNvSpPr/>
              <p:nvPr/>
            </p:nvSpPr>
            <p:spPr bwMode="auto">
              <a:xfrm>
                <a:off x="1708" y="1567"/>
                <a:ext cx="5" cy="4"/>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66"/>
              <p:cNvSpPr/>
              <p:nvPr/>
            </p:nvSpPr>
            <p:spPr bwMode="auto">
              <a:xfrm>
                <a:off x="1704" y="1575"/>
                <a:ext cx="4"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67"/>
              <p:cNvSpPr/>
              <p:nvPr/>
            </p:nvSpPr>
            <p:spPr bwMode="auto">
              <a:xfrm>
                <a:off x="1700" y="115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68"/>
              <p:cNvSpPr/>
              <p:nvPr/>
            </p:nvSpPr>
            <p:spPr bwMode="auto">
              <a:xfrm>
                <a:off x="1700" y="157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69"/>
              <p:cNvSpPr/>
              <p:nvPr/>
            </p:nvSpPr>
            <p:spPr bwMode="auto">
              <a:xfrm>
                <a:off x="1668" y="1158"/>
                <a:ext cx="24" cy="0"/>
              </a:xfrm>
              <a:custGeom>
                <a:avLst/>
                <a:gdLst>
                  <a:gd name="T0" fmla="*/ 0 w 6"/>
                  <a:gd name="T1" fmla="*/ 0 w 6"/>
                  <a:gd name="T2" fmla="*/ 2 w 6"/>
                  <a:gd name="T3" fmla="*/ 6 w 6"/>
                  <a:gd name="T4" fmla="*/ 6 w 6"/>
                  <a:gd name="T5" fmla="*/ 6 w 6"/>
                  <a:gd name="T6" fmla="*/ 2 w 6"/>
                  <a:gd name="T7" fmla="*/ 0 w 6"/>
                  <a:gd name="T8" fmla="*/ 0 w 6"/>
                  <a:gd name="T9"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0" y="0"/>
                    </a:moveTo>
                    <a:cubicBezTo>
                      <a:pt x="0" y="0"/>
                      <a:pt x="0" y="0"/>
                      <a:pt x="0" y="0"/>
                    </a:cubicBezTo>
                    <a:cubicBezTo>
                      <a:pt x="1" y="0"/>
                      <a:pt x="1" y="0"/>
                      <a:pt x="2" y="0"/>
                    </a:cubicBezTo>
                    <a:cubicBezTo>
                      <a:pt x="3" y="0"/>
                      <a:pt x="5" y="0"/>
                      <a:pt x="6" y="0"/>
                    </a:cubicBezTo>
                    <a:cubicBezTo>
                      <a:pt x="6" y="0"/>
                      <a:pt x="6" y="0"/>
                      <a:pt x="6" y="0"/>
                    </a:cubicBezTo>
                    <a:cubicBezTo>
                      <a:pt x="6" y="0"/>
                      <a:pt x="6" y="0"/>
                      <a:pt x="6" y="0"/>
                    </a:cubicBezTo>
                    <a:cubicBezTo>
                      <a:pt x="5" y="0"/>
                      <a:pt x="3"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70"/>
              <p:cNvSpPr/>
              <p:nvPr/>
            </p:nvSpPr>
            <p:spPr bwMode="auto">
              <a:xfrm>
                <a:off x="1676" y="1579"/>
                <a:ext cx="4" cy="0"/>
              </a:xfrm>
              <a:custGeom>
                <a:avLst/>
                <a:gdLst>
                  <a:gd name="T0" fmla="*/ 0 w 1"/>
                  <a:gd name="T1" fmla="*/ 1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71"/>
              <p:cNvSpPr/>
              <p:nvPr/>
            </p:nvSpPr>
            <p:spPr bwMode="auto">
              <a:xfrm>
                <a:off x="1655" y="1166"/>
                <a:ext cx="13" cy="0"/>
              </a:xfrm>
              <a:custGeom>
                <a:avLst/>
                <a:gdLst>
                  <a:gd name="T0" fmla="*/ 3 w 3"/>
                  <a:gd name="T1" fmla="*/ 3 w 3"/>
                  <a:gd name="T2" fmla="*/ 3 w 3"/>
                  <a:gd name="T3" fmla="*/ 3 w 3"/>
                  <a:gd name="T4" fmla="*/ 3 w 3"/>
                  <a:gd name="T5" fmla="*/ 0 w 3"/>
                  <a:gd name="T6" fmla="*/ 0 w 3"/>
                  <a:gd name="T7" fmla="*/ 0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0" y="0"/>
                    </a:cubicBezTo>
                    <a:cubicBezTo>
                      <a:pt x="0" y="0"/>
                      <a:pt x="0" y="0"/>
                      <a:pt x="0" y="0"/>
                    </a:cubicBezTo>
                    <a:cubicBezTo>
                      <a:pt x="0"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72"/>
              <p:cNvSpPr/>
              <p:nvPr/>
            </p:nvSpPr>
            <p:spPr bwMode="auto">
              <a:xfrm>
                <a:off x="1664" y="1571"/>
                <a:ext cx="4"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73"/>
              <p:cNvSpPr/>
              <p:nvPr/>
            </p:nvSpPr>
            <p:spPr bwMode="auto">
              <a:xfrm>
                <a:off x="1643" y="1162"/>
                <a:ext cx="12" cy="4"/>
              </a:xfrm>
              <a:custGeom>
                <a:avLst/>
                <a:gdLst>
                  <a:gd name="T0" fmla="*/ 2 w 3"/>
                  <a:gd name="T1" fmla="*/ 1 h 1"/>
                  <a:gd name="T2" fmla="*/ 3 w 3"/>
                  <a:gd name="T3" fmla="*/ 1 h 1"/>
                  <a:gd name="T4" fmla="*/ 2 w 3"/>
                  <a:gd name="T5" fmla="*/ 1 h 1"/>
                  <a:gd name="T6" fmla="*/ 1 w 3"/>
                  <a:gd name="T7" fmla="*/ 0 h 1"/>
                  <a:gd name="T8" fmla="*/ 0 w 3"/>
                  <a:gd name="T9" fmla="*/ 0 h 1"/>
                  <a:gd name="T10" fmla="*/ 0 w 3"/>
                  <a:gd name="T11" fmla="*/ 0 h 1"/>
                  <a:gd name="T12" fmla="*/ 0 w 3"/>
                  <a:gd name="T13" fmla="*/ 0 h 1"/>
                  <a:gd name="T14" fmla="*/ 0 w 3"/>
                  <a:gd name="T15" fmla="*/ 1 h 1"/>
                  <a:gd name="T16" fmla="*/ 1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3" y="1"/>
                      <a:pt x="3" y="1"/>
                      <a:pt x="3" y="1"/>
                    </a:cubicBezTo>
                    <a:cubicBezTo>
                      <a:pt x="3" y="1"/>
                      <a:pt x="3" y="1"/>
                      <a:pt x="2" y="1"/>
                    </a:cubicBezTo>
                    <a:cubicBezTo>
                      <a:pt x="2" y="1"/>
                      <a:pt x="1" y="1"/>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74"/>
              <p:cNvSpPr/>
              <p:nvPr/>
            </p:nvSpPr>
            <p:spPr bwMode="auto">
              <a:xfrm>
                <a:off x="1639" y="1154"/>
                <a:ext cx="12" cy="4"/>
              </a:xfrm>
              <a:custGeom>
                <a:avLst/>
                <a:gdLst>
                  <a:gd name="T0" fmla="*/ 0 w 3"/>
                  <a:gd name="T1" fmla="*/ 0 h 1"/>
                  <a:gd name="T2" fmla="*/ 0 w 3"/>
                  <a:gd name="T3" fmla="*/ 0 h 1"/>
                  <a:gd name="T4" fmla="*/ 3 w 3"/>
                  <a:gd name="T5" fmla="*/ 1 h 1"/>
                  <a:gd name="T6" fmla="*/ 3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0" y="0"/>
                      <a:pt x="0" y="0"/>
                      <a:pt x="0" y="0"/>
                    </a:cubicBezTo>
                    <a:cubicBezTo>
                      <a:pt x="1" y="1"/>
                      <a:pt x="2" y="1"/>
                      <a:pt x="3" y="1"/>
                    </a:cubicBezTo>
                    <a:cubicBezTo>
                      <a:pt x="3" y="1"/>
                      <a:pt x="3" y="1"/>
                      <a:pt x="3" y="1"/>
                    </a:cubicBezTo>
                    <a:cubicBezTo>
                      <a:pt x="3" y="0"/>
                      <a:pt x="3"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75"/>
              <p:cNvSpPr/>
              <p:nvPr/>
            </p:nvSpPr>
            <p:spPr bwMode="auto">
              <a:xfrm>
                <a:off x="1635" y="1154"/>
                <a:ext cx="4"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76"/>
              <p:cNvSpPr/>
              <p:nvPr/>
            </p:nvSpPr>
            <p:spPr bwMode="auto">
              <a:xfrm>
                <a:off x="1631" y="157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77"/>
              <p:cNvSpPr/>
              <p:nvPr/>
            </p:nvSpPr>
            <p:spPr bwMode="auto">
              <a:xfrm>
                <a:off x="1619" y="1162"/>
                <a:ext cx="12" cy="0"/>
              </a:xfrm>
              <a:custGeom>
                <a:avLst/>
                <a:gdLst>
                  <a:gd name="T0" fmla="*/ 2 w 3"/>
                  <a:gd name="T1" fmla="*/ 3 w 3"/>
                  <a:gd name="T2" fmla="*/ 3 w 3"/>
                  <a:gd name="T3" fmla="*/ 3 w 3"/>
                  <a:gd name="T4" fmla="*/ 2 w 3"/>
                  <a:gd name="T5" fmla="*/ 1 w 3"/>
                  <a:gd name="T6" fmla="*/ 0 w 3"/>
                  <a:gd name="T7" fmla="*/ 0 w 3"/>
                  <a:gd name="T8" fmla="*/ 1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78"/>
              <p:cNvSpPr/>
              <p:nvPr/>
            </p:nvSpPr>
            <p:spPr bwMode="auto">
              <a:xfrm>
                <a:off x="1627" y="1154"/>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79"/>
              <p:cNvSpPr/>
              <p:nvPr/>
            </p:nvSpPr>
            <p:spPr bwMode="auto">
              <a:xfrm>
                <a:off x="1615" y="1162"/>
                <a:ext cx="4" cy="0"/>
              </a:xfrm>
              <a:custGeom>
                <a:avLst/>
                <a:gdLst>
                  <a:gd name="T0" fmla="*/ 1 w 1"/>
                  <a:gd name="T1" fmla="*/ 1 w 1"/>
                  <a:gd name="T2" fmla="*/ 1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80"/>
              <p:cNvSpPr/>
              <p:nvPr/>
            </p:nvSpPr>
            <p:spPr bwMode="auto">
              <a:xfrm>
                <a:off x="1615" y="1575"/>
                <a:ext cx="0" cy="4"/>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81"/>
              <p:cNvSpPr/>
              <p:nvPr/>
            </p:nvSpPr>
            <p:spPr bwMode="auto">
              <a:xfrm>
                <a:off x="1598" y="1154"/>
                <a:ext cx="8" cy="0"/>
              </a:xfrm>
              <a:custGeom>
                <a:avLst/>
                <a:gdLst>
                  <a:gd name="T0" fmla="*/ 0 w 2"/>
                  <a:gd name="T1" fmla="*/ 1 w 2"/>
                  <a:gd name="T2" fmla="*/ 2 w 2"/>
                  <a:gd name="T3" fmla="*/ 1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1" y="0"/>
                    </a:cubicBezTo>
                    <a:cubicBezTo>
                      <a:pt x="1" y="0"/>
                      <a:pt x="1"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82"/>
              <p:cNvSpPr/>
              <p:nvPr/>
            </p:nvSpPr>
            <p:spPr bwMode="auto">
              <a:xfrm>
                <a:off x="1582" y="1158"/>
                <a:ext cx="20" cy="4"/>
              </a:xfrm>
              <a:custGeom>
                <a:avLst/>
                <a:gdLst>
                  <a:gd name="T0" fmla="*/ 5 w 5"/>
                  <a:gd name="T1" fmla="*/ 1 h 1"/>
                  <a:gd name="T2" fmla="*/ 4 w 5"/>
                  <a:gd name="T3" fmla="*/ 1 h 1"/>
                  <a:gd name="T4" fmla="*/ 3 w 5"/>
                  <a:gd name="T5" fmla="*/ 1 h 1"/>
                  <a:gd name="T6" fmla="*/ 0 w 5"/>
                  <a:gd name="T7" fmla="*/ 0 h 1"/>
                  <a:gd name="T8" fmla="*/ 0 w 5"/>
                  <a:gd name="T9" fmla="*/ 1 h 1"/>
                  <a:gd name="T10" fmla="*/ 0 w 5"/>
                  <a:gd name="T11" fmla="*/ 1 h 1"/>
                  <a:gd name="T12" fmla="*/ 0 w 5"/>
                  <a:gd name="T13" fmla="*/ 1 h 1"/>
                  <a:gd name="T14" fmla="*/ 3 w 5"/>
                  <a:gd name="T15" fmla="*/ 1 h 1"/>
                  <a:gd name="T16" fmla="*/ 4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5" y="1"/>
                      <a:pt x="5" y="1"/>
                      <a:pt x="4" y="1"/>
                    </a:cubicBezTo>
                    <a:cubicBezTo>
                      <a:pt x="4" y="1"/>
                      <a:pt x="3" y="1"/>
                      <a:pt x="3" y="1"/>
                    </a:cubicBezTo>
                    <a:cubicBezTo>
                      <a:pt x="2" y="1"/>
                      <a:pt x="1" y="1"/>
                      <a:pt x="0" y="0"/>
                    </a:cubicBezTo>
                    <a:cubicBezTo>
                      <a:pt x="0" y="0"/>
                      <a:pt x="0" y="0"/>
                      <a:pt x="0" y="1"/>
                    </a:cubicBezTo>
                    <a:cubicBezTo>
                      <a:pt x="0" y="1"/>
                      <a:pt x="0" y="1"/>
                      <a:pt x="0" y="1"/>
                    </a:cubicBezTo>
                    <a:cubicBezTo>
                      <a:pt x="0" y="1"/>
                      <a:pt x="0" y="1"/>
                      <a:pt x="0" y="1"/>
                    </a:cubicBezTo>
                    <a:cubicBezTo>
                      <a:pt x="1" y="1"/>
                      <a:pt x="2" y="1"/>
                      <a:pt x="3" y="1"/>
                    </a:cubicBezTo>
                    <a:cubicBezTo>
                      <a:pt x="3" y="1"/>
                      <a:pt x="4"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983"/>
              <p:cNvSpPr/>
              <p:nvPr/>
            </p:nvSpPr>
            <p:spPr bwMode="auto">
              <a:xfrm>
                <a:off x="1578" y="1166"/>
                <a:ext cx="20" cy="0"/>
              </a:xfrm>
              <a:custGeom>
                <a:avLst/>
                <a:gdLst>
                  <a:gd name="T0" fmla="*/ 0 w 5"/>
                  <a:gd name="T1" fmla="*/ 0 w 5"/>
                  <a:gd name="T2" fmla="*/ 0 w 5"/>
                  <a:gd name="T3" fmla="*/ 0 w 5"/>
                  <a:gd name="T4" fmla="*/ 2 w 5"/>
                  <a:gd name="T5" fmla="*/ 5 w 5"/>
                  <a:gd name="T6" fmla="*/ 5 w 5"/>
                  <a:gd name="T7" fmla="*/ 5 w 5"/>
                  <a:gd name="T8" fmla="*/ 2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cubicBezTo>
                      <a:pt x="0" y="0"/>
                      <a:pt x="0" y="0"/>
                      <a:pt x="0" y="0"/>
                    </a:cubicBezTo>
                    <a:cubicBezTo>
                      <a:pt x="0" y="0"/>
                      <a:pt x="0" y="0"/>
                      <a:pt x="0" y="0"/>
                    </a:cubicBezTo>
                    <a:cubicBezTo>
                      <a:pt x="0" y="0"/>
                      <a:pt x="0" y="0"/>
                      <a:pt x="0" y="0"/>
                    </a:cubicBezTo>
                    <a:cubicBezTo>
                      <a:pt x="1" y="0"/>
                      <a:pt x="2" y="0"/>
                      <a:pt x="2" y="0"/>
                    </a:cubicBezTo>
                    <a:cubicBezTo>
                      <a:pt x="3" y="0"/>
                      <a:pt x="4" y="0"/>
                      <a:pt x="5" y="0"/>
                    </a:cubicBezTo>
                    <a:cubicBezTo>
                      <a:pt x="5" y="0"/>
                      <a:pt x="5" y="0"/>
                      <a:pt x="5" y="0"/>
                    </a:cubicBezTo>
                    <a:cubicBezTo>
                      <a:pt x="5" y="0"/>
                      <a:pt x="5" y="0"/>
                      <a:pt x="5" y="0"/>
                    </a:cubicBezTo>
                    <a:cubicBezTo>
                      <a:pt x="4" y="0"/>
                      <a:pt x="3"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984"/>
              <p:cNvSpPr/>
              <p:nvPr/>
            </p:nvSpPr>
            <p:spPr bwMode="auto">
              <a:xfrm>
                <a:off x="1578" y="1150"/>
                <a:ext cx="8" cy="0"/>
              </a:xfrm>
              <a:custGeom>
                <a:avLst/>
                <a:gdLst>
                  <a:gd name="T0" fmla="*/ 0 w 2"/>
                  <a:gd name="T1" fmla="*/ 0 w 2"/>
                  <a:gd name="T2" fmla="*/ 1 w 2"/>
                  <a:gd name="T3" fmla="*/ 2 w 2"/>
                  <a:gd name="T4" fmla="*/ 2 w 2"/>
                  <a:gd name="T5" fmla="*/ 2 w 2"/>
                  <a:gd name="T6" fmla="*/ 1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cubicBezTo>
                      <a:pt x="0" y="0"/>
                      <a:pt x="0" y="0"/>
                      <a:pt x="0" y="0"/>
                    </a:cubicBez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985"/>
              <p:cNvSpPr/>
              <p:nvPr/>
            </p:nvSpPr>
            <p:spPr bwMode="auto">
              <a:xfrm>
                <a:off x="1574" y="1158"/>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986"/>
              <p:cNvSpPr/>
              <p:nvPr/>
            </p:nvSpPr>
            <p:spPr bwMode="auto">
              <a:xfrm>
                <a:off x="1574" y="1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987"/>
              <p:cNvSpPr/>
              <p:nvPr/>
            </p:nvSpPr>
            <p:spPr bwMode="auto">
              <a:xfrm>
                <a:off x="1549" y="1158"/>
                <a:ext cx="8" cy="0"/>
              </a:xfrm>
              <a:custGeom>
                <a:avLst/>
                <a:gdLst>
                  <a:gd name="T0" fmla="*/ 1 w 2"/>
                  <a:gd name="T1" fmla="*/ 0 w 2"/>
                  <a:gd name="T2" fmla="*/ 0 w 2"/>
                  <a:gd name="T3" fmla="*/ 0 w 2"/>
                  <a:gd name="T4" fmla="*/ 0 w 2"/>
                  <a:gd name="T5" fmla="*/ 1 w 2"/>
                  <a:gd name="T6" fmla="*/ 1 w 2"/>
                  <a:gd name="T7" fmla="*/ 2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988"/>
              <p:cNvSpPr/>
              <p:nvPr/>
            </p:nvSpPr>
            <p:spPr bwMode="auto">
              <a:xfrm>
                <a:off x="1529" y="1154"/>
                <a:ext cx="12" cy="4"/>
              </a:xfrm>
              <a:custGeom>
                <a:avLst/>
                <a:gdLst>
                  <a:gd name="T0" fmla="*/ 3 w 3"/>
                  <a:gd name="T1" fmla="*/ 1 h 1"/>
                  <a:gd name="T2" fmla="*/ 1 w 3"/>
                  <a:gd name="T3" fmla="*/ 1 h 1"/>
                  <a:gd name="T4" fmla="*/ 0 w 3"/>
                  <a:gd name="T5" fmla="*/ 0 h 1"/>
                  <a:gd name="T6" fmla="*/ 0 w 3"/>
                  <a:gd name="T7" fmla="*/ 0 h 1"/>
                  <a:gd name="T8" fmla="*/ 0 w 3"/>
                  <a:gd name="T9" fmla="*/ 0 h 1"/>
                  <a:gd name="T10" fmla="*/ 0 w 3"/>
                  <a:gd name="T11" fmla="*/ 1 h 1"/>
                  <a:gd name="T12" fmla="*/ 1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2" y="1"/>
                      <a:pt x="2" y="1"/>
                      <a:pt x="1" y="1"/>
                    </a:cubicBezTo>
                    <a:cubicBezTo>
                      <a:pt x="1" y="1"/>
                      <a:pt x="0" y="0"/>
                      <a:pt x="0" y="0"/>
                    </a:cubicBezTo>
                    <a:cubicBezTo>
                      <a:pt x="0" y="0"/>
                      <a:pt x="0" y="0"/>
                      <a:pt x="0" y="0"/>
                    </a:cubicBezTo>
                    <a:cubicBezTo>
                      <a:pt x="0" y="0"/>
                      <a:pt x="0" y="0"/>
                      <a:pt x="0" y="0"/>
                    </a:cubicBezTo>
                    <a:cubicBezTo>
                      <a:pt x="0" y="0"/>
                      <a:pt x="0" y="0"/>
                      <a:pt x="0" y="1"/>
                    </a:cubicBezTo>
                    <a:cubicBezTo>
                      <a:pt x="0"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989"/>
              <p:cNvSpPr/>
              <p:nvPr/>
            </p:nvSpPr>
            <p:spPr bwMode="auto">
              <a:xfrm>
                <a:off x="1512" y="1146"/>
                <a:ext cx="5"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990"/>
              <p:cNvSpPr/>
              <p:nvPr/>
            </p:nvSpPr>
            <p:spPr bwMode="auto">
              <a:xfrm>
                <a:off x="1488" y="1154"/>
                <a:ext cx="16" cy="4"/>
              </a:xfrm>
              <a:custGeom>
                <a:avLst/>
                <a:gdLst>
                  <a:gd name="T0" fmla="*/ 0 w 4"/>
                  <a:gd name="T1" fmla="*/ 1 h 1"/>
                  <a:gd name="T2" fmla="*/ 0 w 4"/>
                  <a:gd name="T3" fmla="*/ 1 h 1"/>
                  <a:gd name="T4" fmla="*/ 2 w 4"/>
                  <a:gd name="T5" fmla="*/ 1 h 1"/>
                  <a:gd name="T6" fmla="*/ 4 w 4"/>
                  <a:gd name="T7" fmla="*/ 1 h 1"/>
                  <a:gd name="T8" fmla="*/ 4 w 4"/>
                  <a:gd name="T9" fmla="*/ 1 h 1"/>
                  <a:gd name="T10" fmla="*/ 4 w 4"/>
                  <a:gd name="T11" fmla="*/ 1 h 1"/>
                  <a:gd name="T12" fmla="*/ 2 w 4"/>
                  <a:gd name="T13" fmla="*/ 1 h 1"/>
                  <a:gd name="T14" fmla="*/ 0 w 4"/>
                  <a:gd name="T15" fmla="*/ 0 h 1"/>
                  <a:gd name="T16" fmla="*/ 0 w 4"/>
                  <a:gd name="T17" fmla="*/ 1 h 1"/>
                  <a:gd name="T18" fmla="*/ 0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1"/>
                    </a:moveTo>
                    <a:cubicBezTo>
                      <a:pt x="0" y="1"/>
                      <a:pt x="0" y="1"/>
                      <a:pt x="0" y="1"/>
                    </a:cubicBezTo>
                    <a:cubicBezTo>
                      <a:pt x="0" y="1"/>
                      <a:pt x="1" y="1"/>
                      <a:pt x="2" y="1"/>
                    </a:cubicBezTo>
                    <a:cubicBezTo>
                      <a:pt x="2" y="1"/>
                      <a:pt x="3" y="1"/>
                      <a:pt x="4" y="1"/>
                    </a:cubicBezTo>
                    <a:cubicBezTo>
                      <a:pt x="4" y="1"/>
                      <a:pt x="4" y="1"/>
                      <a:pt x="4" y="1"/>
                    </a:cubicBezTo>
                    <a:cubicBezTo>
                      <a:pt x="4" y="1"/>
                      <a:pt x="4" y="1"/>
                      <a:pt x="4" y="1"/>
                    </a:cubicBezTo>
                    <a:cubicBezTo>
                      <a:pt x="3" y="1"/>
                      <a:pt x="2" y="1"/>
                      <a:pt x="2" y="1"/>
                    </a:cubicBezTo>
                    <a:cubicBezTo>
                      <a:pt x="1"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991"/>
              <p:cNvSpPr/>
              <p:nvPr/>
            </p:nvSpPr>
            <p:spPr bwMode="auto">
              <a:xfrm>
                <a:off x="1496" y="115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992"/>
              <p:cNvSpPr/>
              <p:nvPr/>
            </p:nvSpPr>
            <p:spPr bwMode="auto">
              <a:xfrm>
                <a:off x="1492" y="1269"/>
                <a:ext cx="4" cy="5"/>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0"/>
                      <a:pt x="0" y="0"/>
                    </a:cubicBezTo>
                    <a:cubicBezTo>
                      <a:pt x="0"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993"/>
              <p:cNvSpPr/>
              <p:nvPr/>
            </p:nvSpPr>
            <p:spPr bwMode="auto">
              <a:xfrm>
                <a:off x="1480" y="1141"/>
                <a:ext cx="8" cy="5"/>
              </a:xfrm>
              <a:custGeom>
                <a:avLst/>
                <a:gdLst>
                  <a:gd name="T0" fmla="*/ 0 w 2"/>
                  <a:gd name="T1" fmla="*/ 0 h 1"/>
                  <a:gd name="T2" fmla="*/ 0 w 2"/>
                  <a:gd name="T3" fmla="*/ 0 h 1"/>
                  <a:gd name="T4" fmla="*/ 0 w 2"/>
                  <a:gd name="T5" fmla="*/ 1 h 1"/>
                  <a:gd name="T6" fmla="*/ 1 w 2"/>
                  <a:gd name="T7" fmla="*/ 1 h 1"/>
                  <a:gd name="T8" fmla="*/ 1 w 2"/>
                  <a:gd name="T9" fmla="*/ 1 h 1"/>
                  <a:gd name="T10" fmla="*/ 1 w 2"/>
                  <a:gd name="T11" fmla="*/ 0 h 1"/>
                  <a:gd name="T12" fmla="*/ 0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1"/>
                      <a:pt x="0" y="1"/>
                      <a:pt x="0" y="1"/>
                    </a:cubicBezTo>
                    <a:cubicBezTo>
                      <a:pt x="0" y="0"/>
                      <a:pt x="1" y="1"/>
                      <a:pt x="1" y="1"/>
                    </a:cubicBezTo>
                    <a:cubicBezTo>
                      <a:pt x="1" y="1"/>
                      <a:pt x="1" y="1"/>
                      <a:pt x="1" y="1"/>
                    </a:cubicBezTo>
                    <a:cubicBezTo>
                      <a:pt x="2"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994"/>
              <p:cNvSpPr/>
              <p:nvPr/>
            </p:nvSpPr>
            <p:spPr bwMode="auto">
              <a:xfrm>
                <a:off x="1468" y="1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995"/>
              <p:cNvSpPr/>
              <p:nvPr/>
            </p:nvSpPr>
            <p:spPr bwMode="auto">
              <a:xfrm>
                <a:off x="1455" y="1274"/>
                <a:ext cx="8"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1" y="1"/>
                      <a:pt x="1" y="1"/>
                    </a:cubicBezTo>
                    <a:cubicBezTo>
                      <a:pt x="1" y="1"/>
                      <a:pt x="0" y="1"/>
                      <a:pt x="0" y="0"/>
                    </a:cubicBezTo>
                    <a:cubicBezTo>
                      <a:pt x="0" y="0"/>
                      <a:pt x="0" y="1"/>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996"/>
              <p:cNvSpPr/>
              <p:nvPr/>
            </p:nvSpPr>
            <p:spPr bwMode="auto">
              <a:xfrm>
                <a:off x="1455" y="1150"/>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997"/>
              <p:cNvSpPr/>
              <p:nvPr/>
            </p:nvSpPr>
            <p:spPr bwMode="auto">
              <a:xfrm>
                <a:off x="1447" y="1265"/>
                <a:ext cx="8" cy="4"/>
              </a:xfrm>
              <a:custGeom>
                <a:avLst/>
                <a:gdLst>
                  <a:gd name="T0" fmla="*/ 0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1" y="1"/>
                      <a:pt x="1" y="1"/>
                      <a:pt x="1" y="1"/>
                    </a:cubicBezTo>
                    <a:cubicBezTo>
                      <a:pt x="2" y="1"/>
                      <a:pt x="2" y="1"/>
                      <a:pt x="2" y="1"/>
                    </a:cubicBezTo>
                    <a:cubicBezTo>
                      <a:pt x="2" y="1"/>
                      <a:pt x="2" y="1"/>
                      <a:pt x="2" y="1"/>
                    </a:cubicBezTo>
                    <a:cubicBezTo>
                      <a:pt x="2" y="1"/>
                      <a:pt x="2" y="1"/>
                      <a:pt x="2" y="1"/>
                    </a:cubicBezTo>
                    <a:cubicBezTo>
                      <a:pt x="2" y="1"/>
                      <a:pt x="2" y="1"/>
                      <a:pt x="1" y="1"/>
                    </a:cubicBezTo>
                    <a:cubicBezTo>
                      <a:pt x="1" y="0"/>
                      <a:pt x="1"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998"/>
              <p:cNvSpPr/>
              <p:nvPr/>
            </p:nvSpPr>
            <p:spPr bwMode="auto">
              <a:xfrm>
                <a:off x="1439" y="1150"/>
                <a:ext cx="4" cy="4"/>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999"/>
              <p:cNvSpPr/>
              <p:nvPr/>
            </p:nvSpPr>
            <p:spPr bwMode="auto">
              <a:xfrm>
                <a:off x="1427" y="1137"/>
                <a:ext cx="16" cy="4"/>
              </a:xfrm>
              <a:custGeom>
                <a:avLst/>
                <a:gdLst>
                  <a:gd name="T0" fmla="*/ 0 w 4"/>
                  <a:gd name="T1" fmla="*/ 0 h 1"/>
                  <a:gd name="T2" fmla="*/ 0 w 4"/>
                  <a:gd name="T3" fmla="*/ 0 h 1"/>
                  <a:gd name="T4" fmla="*/ 2 w 4"/>
                  <a:gd name="T5" fmla="*/ 1 h 1"/>
                  <a:gd name="T6" fmla="*/ 4 w 4"/>
                  <a:gd name="T7" fmla="*/ 1 h 1"/>
                  <a:gd name="T8" fmla="*/ 4 w 4"/>
                  <a:gd name="T9" fmla="*/ 1 h 1"/>
                  <a:gd name="T10" fmla="*/ 4 w 4"/>
                  <a:gd name="T11" fmla="*/ 1 h 1"/>
                  <a:gd name="T12" fmla="*/ 2 w 4"/>
                  <a:gd name="T13" fmla="*/ 0 h 1"/>
                  <a:gd name="T14" fmla="*/ 0 w 4"/>
                  <a:gd name="T15" fmla="*/ 0 h 1"/>
                  <a:gd name="T16" fmla="*/ 0 w 4"/>
                  <a:gd name="T17" fmla="*/ 0 h 1"/>
                  <a:gd name="T18" fmla="*/ 0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0"/>
                    </a:moveTo>
                    <a:cubicBezTo>
                      <a:pt x="0" y="0"/>
                      <a:pt x="0" y="0"/>
                      <a:pt x="0" y="0"/>
                    </a:cubicBezTo>
                    <a:cubicBezTo>
                      <a:pt x="2" y="1"/>
                      <a:pt x="2" y="1"/>
                      <a:pt x="2" y="1"/>
                    </a:cubicBezTo>
                    <a:cubicBezTo>
                      <a:pt x="3" y="1"/>
                      <a:pt x="3" y="1"/>
                      <a:pt x="4" y="1"/>
                    </a:cubicBezTo>
                    <a:cubicBezTo>
                      <a:pt x="4" y="1"/>
                      <a:pt x="4" y="1"/>
                      <a:pt x="4" y="1"/>
                    </a:cubicBezTo>
                    <a:cubicBezTo>
                      <a:pt x="4" y="1"/>
                      <a:pt x="4" y="1"/>
                      <a:pt x="4" y="1"/>
                    </a:cubicBezTo>
                    <a:cubicBezTo>
                      <a:pt x="3" y="0"/>
                      <a:pt x="3" y="0"/>
                      <a:pt x="2"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000"/>
              <p:cNvSpPr/>
              <p:nvPr/>
            </p:nvSpPr>
            <p:spPr bwMode="auto">
              <a:xfrm>
                <a:off x="1398" y="1137"/>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001"/>
              <p:cNvSpPr/>
              <p:nvPr/>
            </p:nvSpPr>
            <p:spPr bwMode="auto">
              <a:xfrm>
                <a:off x="1394" y="1236"/>
                <a:ext cx="4" cy="0"/>
              </a:xfrm>
              <a:custGeom>
                <a:avLst/>
                <a:gdLst>
                  <a:gd name="T0" fmla="*/ 0 w 1"/>
                  <a:gd name="T1" fmla="*/ 0 w 1"/>
                  <a:gd name="T2" fmla="*/ 1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002"/>
              <p:cNvSpPr/>
              <p:nvPr/>
            </p:nvSpPr>
            <p:spPr bwMode="auto">
              <a:xfrm>
                <a:off x="1394" y="1249"/>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003"/>
              <p:cNvSpPr/>
              <p:nvPr/>
            </p:nvSpPr>
            <p:spPr bwMode="auto">
              <a:xfrm>
                <a:off x="1394" y="1245"/>
                <a:ext cx="0" cy="4"/>
              </a:xfrm>
              <a:custGeom>
                <a:avLst/>
                <a:gdLst>
                  <a:gd name="T0" fmla="*/ 1 h 1"/>
                  <a:gd name="T1" fmla="*/ 1 h 1"/>
                  <a:gd name="T2" fmla="*/ 0 h 1"/>
                  <a:gd name="T3" fmla="*/ 0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004"/>
              <p:cNvSpPr/>
              <p:nvPr/>
            </p:nvSpPr>
            <p:spPr bwMode="auto">
              <a:xfrm>
                <a:off x="1390" y="1133"/>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0"/>
                      <a:pt x="1" y="0"/>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005"/>
              <p:cNvSpPr/>
              <p:nvPr/>
            </p:nvSpPr>
            <p:spPr bwMode="auto">
              <a:xfrm>
                <a:off x="1374" y="1261"/>
                <a:ext cx="16" cy="4"/>
              </a:xfrm>
              <a:custGeom>
                <a:avLst/>
                <a:gdLst>
                  <a:gd name="T0" fmla="*/ 4 w 4"/>
                  <a:gd name="T1" fmla="*/ 0 h 1"/>
                  <a:gd name="T2" fmla="*/ 2 w 4"/>
                  <a:gd name="T3" fmla="*/ 0 h 1"/>
                  <a:gd name="T4" fmla="*/ 0 w 4"/>
                  <a:gd name="T5" fmla="*/ 0 h 1"/>
                  <a:gd name="T6" fmla="*/ 0 w 4"/>
                  <a:gd name="T7" fmla="*/ 0 h 1"/>
                  <a:gd name="T8" fmla="*/ 0 w 4"/>
                  <a:gd name="T9" fmla="*/ 0 h 1"/>
                  <a:gd name="T10" fmla="*/ 0 w 4"/>
                  <a:gd name="T11" fmla="*/ 0 h 1"/>
                  <a:gd name="T12" fmla="*/ 2 w 4"/>
                  <a:gd name="T13" fmla="*/ 0 h 1"/>
                  <a:gd name="T14" fmla="*/ 4 w 4"/>
                  <a:gd name="T15" fmla="*/ 0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3" y="0"/>
                      <a:pt x="3"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3" y="0"/>
                      <a:pt x="3" y="0"/>
                      <a:pt x="4" y="0"/>
                    </a:cubicBezTo>
                    <a:cubicBezTo>
                      <a:pt x="4" y="1"/>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006"/>
              <p:cNvSpPr/>
              <p:nvPr/>
            </p:nvSpPr>
            <p:spPr bwMode="auto">
              <a:xfrm>
                <a:off x="1382" y="1133"/>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007"/>
              <p:cNvSpPr/>
              <p:nvPr/>
            </p:nvSpPr>
            <p:spPr bwMode="auto">
              <a:xfrm>
                <a:off x="1357" y="1137"/>
                <a:ext cx="33" cy="4"/>
              </a:xfrm>
              <a:custGeom>
                <a:avLst/>
                <a:gdLst>
                  <a:gd name="T0" fmla="*/ 4 w 8"/>
                  <a:gd name="T1" fmla="*/ 0 h 1"/>
                  <a:gd name="T2" fmla="*/ 7 w 8"/>
                  <a:gd name="T3" fmla="*/ 1 h 1"/>
                  <a:gd name="T4" fmla="*/ 7 w 8"/>
                  <a:gd name="T5" fmla="*/ 1 h 1"/>
                  <a:gd name="T6" fmla="*/ 8 w 8"/>
                  <a:gd name="T7" fmla="*/ 1 h 1"/>
                  <a:gd name="T8" fmla="*/ 7 w 8"/>
                  <a:gd name="T9" fmla="*/ 0 h 1"/>
                  <a:gd name="T10" fmla="*/ 7 w 8"/>
                  <a:gd name="T11" fmla="*/ 0 h 1"/>
                  <a:gd name="T12" fmla="*/ 7 w 8"/>
                  <a:gd name="T13" fmla="*/ 0 h 1"/>
                  <a:gd name="T14" fmla="*/ 4 w 8"/>
                  <a:gd name="T15" fmla="*/ 0 h 1"/>
                  <a:gd name="T16" fmla="*/ 0 w 8"/>
                  <a:gd name="T17" fmla="*/ 0 h 1"/>
                  <a:gd name="T18" fmla="*/ 0 w 8"/>
                  <a:gd name="T19" fmla="*/ 0 h 1"/>
                  <a:gd name="T20" fmla="*/ 0 w 8"/>
                  <a:gd name="T21" fmla="*/ 0 h 1"/>
                  <a:gd name="T22" fmla="*/ 0 w 8"/>
                  <a:gd name="T23" fmla="*/ 0 h 1"/>
                  <a:gd name="T24" fmla="*/ 4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4" y="0"/>
                    </a:moveTo>
                    <a:cubicBezTo>
                      <a:pt x="5" y="1"/>
                      <a:pt x="6" y="1"/>
                      <a:pt x="7" y="1"/>
                    </a:cubicBezTo>
                    <a:cubicBezTo>
                      <a:pt x="7" y="1"/>
                      <a:pt x="7" y="1"/>
                      <a:pt x="7" y="1"/>
                    </a:cubicBezTo>
                    <a:cubicBezTo>
                      <a:pt x="7" y="1"/>
                      <a:pt x="8" y="1"/>
                      <a:pt x="8" y="1"/>
                    </a:cubicBezTo>
                    <a:cubicBezTo>
                      <a:pt x="7" y="1"/>
                      <a:pt x="7" y="0"/>
                      <a:pt x="7" y="0"/>
                    </a:cubicBezTo>
                    <a:cubicBezTo>
                      <a:pt x="7" y="0"/>
                      <a:pt x="7" y="0"/>
                      <a:pt x="7" y="0"/>
                    </a:cubicBezTo>
                    <a:cubicBezTo>
                      <a:pt x="7" y="0"/>
                      <a:pt x="7" y="0"/>
                      <a:pt x="7" y="0"/>
                    </a:cubicBezTo>
                    <a:cubicBezTo>
                      <a:pt x="6" y="0"/>
                      <a:pt x="5" y="0"/>
                      <a:pt x="4" y="0"/>
                    </a:cubicBezTo>
                    <a:cubicBezTo>
                      <a:pt x="3" y="0"/>
                      <a:pt x="2" y="0"/>
                      <a:pt x="0" y="0"/>
                    </a:cubicBezTo>
                    <a:cubicBezTo>
                      <a:pt x="0" y="0"/>
                      <a:pt x="0" y="0"/>
                      <a:pt x="0" y="0"/>
                    </a:cubicBezTo>
                    <a:cubicBezTo>
                      <a:pt x="0" y="0"/>
                      <a:pt x="0" y="0"/>
                      <a:pt x="0" y="0"/>
                    </a:cubicBezTo>
                    <a:cubicBezTo>
                      <a:pt x="0" y="0"/>
                      <a:pt x="0"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008"/>
              <p:cNvSpPr/>
              <p:nvPr/>
            </p:nvSpPr>
            <p:spPr bwMode="auto">
              <a:xfrm>
                <a:off x="1374" y="1133"/>
                <a:ext cx="8" cy="0"/>
              </a:xfrm>
              <a:custGeom>
                <a:avLst/>
                <a:gdLst>
                  <a:gd name="T0" fmla="*/ 0 w 2"/>
                  <a:gd name="T1" fmla="*/ 0 w 2"/>
                  <a:gd name="T2" fmla="*/ 0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3" name="Group 1210"/>
            <p:cNvGrpSpPr/>
            <p:nvPr/>
          </p:nvGrpSpPr>
          <p:grpSpPr bwMode="auto">
            <a:xfrm>
              <a:off x="508" y="935"/>
              <a:ext cx="1650" cy="644"/>
              <a:chOff x="508" y="935"/>
              <a:chExt cx="1650" cy="644"/>
            </a:xfrm>
            <a:grpFill/>
          </p:grpSpPr>
          <p:sp>
            <p:nvSpPr>
              <p:cNvPr id="136" name="Freeform 1010"/>
              <p:cNvSpPr/>
              <p:nvPr/>
            </p:nvSpPr>
            <p:spPr bwMode="auto">
              <a:xfrm>
                <a:off x="1369" y="113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11"/>
              <p:cNvSpPr/>
              <p:nvPr/>
            </p:nvSpPr>
            <p:spPr bwMode="auto">
              <a:xfrm>
                <a:off x="1361" y="1245"/>
                <a:ext cx="4" cy="0"/>
              </a:xfrm>
              <a:custGeom>
                <a:avLst/>
                <a:gdLst>
                  <a:gd name="T0" fmla="*/ 0 w 1"/>
                  <a:gd name="T1" fmla="*/ 0 w 1"/>
                  <a:gd name="T2" fmla="*/ 0 w 1"/>
                  <a:gd name="T3" fmla="*/ 0 w 1"/>
                  <a:gd name="T4" fmla="*/ 0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12"/>
              <p:cNvSpPr/>
              <p:nvPr/>
            </p:nvSpPr>
            <p:spPr bwMode="auto">
              <a:xfrm>
                <a:off x="1353" y="1241"/>
                <a:ext cx="4" cy="4"/>
              </a:xfrm>
              <a:custGeom>
                <a:avLst/>
                <a:gdLst>
                  <a:gd name="T0" fmla="*/ 1 w 1"/>
                  <a:gd name="T1" fmla="*/ 1 h 1"/>
                  <a:gd name="T2" fmla="*/ 1 w 1"/>
                  <a:gd name="T3" fmla="*/ 1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0" y="1"/>
                      <a:pt x="0" y="0"/>
                    </a:cubicBezTo>
                    <a:cubicBezTo>
                      <a:pt x="0" y="0"/>
                      <a:pt x="0" y="0"/>
                      <a:pt x="0" y="0"/>
                    </a:cubicBezTo>
                    <a:cubicBezTo>
                      <a:pt x="0" y="0"/>
                      <a:pt x="0" y="0"/>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13"/>
              <p:cNvSpPr/>
              <p:nvPr/>
            </p:nvSpPr>
            <p:spPr bwMode="auto">
              <a:xfrm>
                <a:off x="1308" y="1133"/>
                <a:ext cx="49" cy="4"/>
              </a:xfrm>
              <a:custGeom>
                <a:avLst/>
                <a:gdLst>
                  <a:gd name="T0" fmla="*/ 12 w 12"/>
                  <a:gd name="T1" fmla="*/ 1 h 1"/>
                  <a:gd name="T2" fmla="*/ 11 w 12"/>
                  <a:gd name="T3" fmla="*/ 1 h 1"/>
                  <a:gd name="T4" fmla="*/ 7 w 12"/>
                  <a:gd name="T5" fmla="*/ 0 h 1"/>
                  <a:gd name="T6" fmla="*/ 0 w 12"/>
                  <a:gd name="T7" fmla="*/ 0 h 1"/>
                  <a:gd name="T8" fmla="*/ 0 w 12"/>
                  <a:gd name="T9" fmla="*/ 0 h 1"/>
                  <a:gd name="T10" fmla="*/ 0 w 12"/>
                  <a:gd name="T11" fmla="*/ 0 h 1"/>
                  <a:gd name="T12" fmla="*/ 0 w 12"/>
                  <a:gd name="T13" fmla="*/ 0 h 1"/>
                  <a:gd name="T14" fmla="*/ 7 w 12"/>
                  <a:gd name="T15" fmla="*/ 1 h 1"/>
                  <a:gd name="T16" fmla="*/ 11 w 12"/>
                  <a:gd name="T17" fmla="*/ 1 h 1"/>
                  <a:gd name="T18" fmla="*/ 12 w 1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
                    <a:moveTo>
                      <a:pt x="12" y="1"/>
                    </a:moveTo>
                    <a:cubicBezTo>
                      <a:pt x="12" y="1"/>
                      <a:pt x="12" y="1"/>
                      <a:pt x="11" y="1"/>
                    </a:cubicBezTo>
                    <a:cubicBezTo>
                      <a:pt x="10" y="1"/>
                      <a:pt x="9" y="1"/>
                      <a:pt x="7" y="0"/>
                    </a:cubicBezTo>
                    <a:cubicBezTo>
                      <a:pt x="5" y="0"/>
                      <a:pt x="3" y="0"/>
                      <a:pt x="0" y="0"/>
                    </a:cubicBezTo>
                    <a:cubicBezTo>
                      <a:pt x="0" y="0"/>
                      <a:pt x="0" y="0"/>
                      <a:pt x="0" y="0"/>
                    </a:cubicBezTo>
                    <a:cubicBezTo>
                      <a:pt x="0" y="0"/>
                      <a:pt x="0" y="0"/>
                      <a:pt x="0" y="0"/>
                    </a:cubicBezTo>
                    <a:cubicBezTo>
                      <a:pt x="0" y="0"/>
                      <a:pt x="0" y="0"/>
                      <a:pt x="0" y="0"/>
                    </a:cubicBezTo>
                    <a:cubicBezTo>
                      <a:pt x="3" y="0"/>
                      <a:pt x="5" y="0"/>
                      <a:pt x="7" y="1"/>
                    </a:cubicBezTo>
                    <a:cubicBezTo>
                      <a:pt x="9" y="1"/>
                      <a:pt x="10" y="1"/>
                      <a:pt x="11" y="1"/>
                    </a:cubicBezTo>
                    <a:cubicBezTo>
                      <a:pt x="11"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14"/>
              <p:cNvSpPr/>
              <p:nvPr/>
            </p:nvSpPr>
            <p:spPr bwMode="auto">
              <a:xfrm>
                <a:off x="1349" y="1542"/>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15"/>
              <p:cNvSpPr/>
              <p:nvPr/>
            </p:nvSpPr>
            <p:spPr bwMode="auto">
              <a:xfrm>
                <a:off x="1345" y="1150"/>
                <a:ext cx="8" cy="4"/>
              </a:xfrm>
              <a:custGeom>
                <a:avLst/>
                <a:gdLst>
                  <a:gd name="T0" fmla="*/ 1 w 2"/>
                  <a:gd name="T1" fmla="*/ 1 h 1"/>
                  <a:gd name="T2" fmla="*/ 2 w 2"/>
                  <a:gd name="T3" fmla="*/ 1 h 1"/>
                  <a:gd name="T4" fmla="*/ 1 w 2"/>
                  <a:gd name="T5" fmla="*/ 0 h 1"/>
                  <a:gd name="T6" fmla="*/ 1 w 2"/>
                  <a:gd name="T7" fmla="*/ 0 h 1"/>
                  <a:gd name="T8" fmla="*/ 0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2" y="1"/>
                      <a:pt x="2" y="1"/>
                      <a:pt x="2" y="1"/>
                    </a:cubicBezTo>
                    <a:cubicBezTo>
                      <a:pt x="2" y="1"/>
                      <a:pt x="2" y="0"/>
                      <a:pt x="1" y="0"/>
                    </a:cubicBezTo>
                    <a:cubicBezTo>
                      <a:pt x="1" y="0"/>
                      <a:pt x="1" y="0"/>
                      <a:pt x="1" y="0"/>
                    </a:cubicBez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16"/>
              <p:cNvSpPr/>
              <p:nvPr/>
            </p:nvSpPr>
            <p:spPr bwMode="auto">
              <a:xfrm>
                <a:off x="1345" y="1166"/>
                <a:ext cx="4" cy="4"/>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17"/>
              <p:cNvSpPr/>
              <p:nvPr/>
            </p:nvSpPr>
            <p:spPr bwMode="auto">
              <a:xfrm>
                <a:off x="1329" y="1249"/>
                <a:ext cx="4" cy="0"/>
              </a:xfrm>
              <a:custGeom>
                <a:avLst/>
                <a:gdLst>
                  <a:gd name="T0" fmla="*/ 0 w 1"/>
                  <a:gd name="T1" fmla="*/ 1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18"/>
              <p:cNvSpPr/>
              <p:nvPr/>
            </p:nvSpPr>
            <p:spPr bwMode="auto">
              <a:xfrm>
                <a:off x="1325" y="1129"/>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19"/>
              <p:cNvSpPr/>
              <p:nvPr/>
            </p:nvSpPr>
            <p:spPr bwMode="auto">
              <a:xfrm>
                <a:off x="1325" y="116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20"/>
              <p:cNvSpPr/>
              <p:nvPr/>
            </p:nvSpPr>
            <p:spPr bwMode="auto">
              <a:xfrm>
                <a:off x="1325"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21"/>
              <p:cNvSpPr/>
              <p:nvPr/>
            </p:nvSpPr>
            <p:spPr bwMode="auto">
              <a:xfrm>
                <a:off x="1320" y="1154"/>
                <a:ext cx="5" cy="0"/>
              </a:xfrm>
              <a:custGeom>
                <a:avLst/>
                <a:gdLst>
                  <a:gd name="T0" fmla="*/ 0 w 1"/>
                  <a:gd name="T1" fmla="*/ 1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22"/>
              <p:cNvSpPr/>
              <p:nvPr/>
            </p:nvSpPr>
            <p:spPr bwMode="auto">
              <a:xfrm>
                <a:off x="1312" y="1236"/>
                <a:ext cx="13" cy="5"/>
              </a:xfrm>
              <a:custGeom>
                <a:avLst/>
                <a:gdLst>
                  <a:gd name="T0" fmla="*/ 1 w 3"/>
                  <a:gd name="T1" fmla="*/ 1 h 1"/>
                  <a:gd name="T2" fmla="*/ 3 w 3"/>
                  <a:gd name="T3" fmla="*/ 1 h 1"/>
                  <a:gd name="T4" fmla="*/ 3 w 3"/>
                  <a:gd name="T5" fmla="*/ 1 h 1"/>
                  <a:gd name="T6" fmla="*/ 3 w 3"/>
                  <a:gd name="T7" fmla="*/ 1 h 1"/>
                  <a:gd name="T8" fmla="*/ 1 w 3"/>
                  <a:gd name="T9" fmla="*/ 1 h 1"/>
                  <a:gd name="T10" fmla="*/ 0 w 3"/>
                  <a:gd name="T11" fmla="*/ 0 h 1"/>
                  <a:gd name="T12" fmla="*/ 0 w 3"/>
                  <a:gd name="T13" fmla="*/ 0 h 1"/>
                  <a:gd name="T14" fmla="*/ 0 w 3"/>
                  <a:gd name="T15" fmla="*/ 0 h 1"/>
                  <a:gd name="T16" fmla="*/ 0 w 3"/>
                  <a:gd name="T17" fmla="*/ 1 h 1"/>
                  <a:gd name="T18" fmla="*/ 0 w 3"/>
                  <a:gd name="T19" fmla="*/ 1 h 1"/>
                  <a:gd name="T20" fmla="*/ 0 w 3"/>
                  <a:gd name="T21" fmla="*/ 1 h 1"/>
                  <a:gd name="T22" fmla="*/ 1 w 3"/>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1" y="1"/>
                    </a:moveTo>
                    <a:cubicBezTo>
                      <a:pt x="2" y="1"/>
                      <a:pt x="2" y="1"/>
                      <a:pt x="3" y="1"/>
                    </a:cubicBezTo>
                    <a:cubicBezTo>
                      <a:pt x="3" y="1"/>
                      <a:pt x="3" y="1"/>
                      <a:pt x="3" y="1"/>
                    </a:cubicBezTo>
                    <a:cubicBezTo>
                      <a:pt x="3" y="1"/>
                      <a:pt x="3" y="1"/>
                      <a:pt x="3" y="1"/>
                    </a:cubicBezTo>
                    <a:cubicBezTo>
                      <a:pt x="2" y="1"/>
                      <a:pt x="2" y="1"/>
                      <a:pt x="1" y="1"/>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23"/>
              <p:cNvSpPr/>
              <p:nvPr/>
            </p:nvSpPr>
            <p:spPr bwMode="auto">
              <a:xfrm>
                <a:off x="1316" y="1129"/>
                <a:ext cx="9" cy="0"/>
              </a:xfrm>
              <a:custGeom>
                <a:avLst/>
                <a:gdLst>
                  <a:gd name="T0" fmla="*/ 0 w 2"/>
                  <a:gd name="T1" fmla="*/ 0 w 2"/>
                  <a:gd name="T2" fmla="*/ 0 w 2"/>
                  <a:gd name="T3" fmla="*/ 1 w 2"/>
                  <a:gd name="T4" fmla="*/ 1 w 2"/>
                  <a:gd name="T5" fmla="*/ 1 w 2"/>
                  <a:gd name="T6" fmla="*/ 1 w 2"/>
                  <a:gd name="T7" fmla="*/ 1 w 2"/>
                  <a:gd name="T8" fmla="*/ 0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cubicBezTo>
                      <a:pt x="0" y="0"/>
                      <a:pt x="0" y="0"/>
                      <a:pt x="0" y="0"/>
                    </a:cubicBezTo>
                    <a:cubicBezTo>
                      <a:pt x="0" y="0"/>
                      <a:pt x="0" y="0"/>
                      <a:pt x="0" y="0"/>
                    </a:cubicBezTo>
                    <a:cubicBezTo>
                      <a:pt x="0" y="0"/>
                      <a:pt x="0" y="0"/>
                      <a:pt x="1" y="0"/>
                    </a:cubicBezTo>
                    <a:cubicBezTo>
                      <a:pt x="1" y="0"/>
                      <a:pt x="1" y="0"/>
                      <a:pt x="1" y="0"/>
                    </a:cubicBezTo>
                    <a:cubicBezTo>
                      <a:pt x="2" y="0"/>
                      <a:pt x="2"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24"/>
              <p:cNvSpPr/>
              <p:nvPr/>
            </p:nvSpPr>
            <p:spPr bwMode="auto">
              <a:xfrm>
                <a:off x="1304" y="1253"/>
                <a:ext cx="16" cy="0"/>
              </a:xfrm>
              <a:custGeom>
                <a:avLst/>
                <a:gdLst>
                  <a:gd name="T0" fmla="*/ 4 w 4"/>
                  <a:gd name="T1" fmla="*/ 2 w 4"/>
                  <a:gd name="T2" fmla="*/ 0 w 4"/>
                  <a:gd name="T3" fmla="*/ 0 w 4"/>
                  <a:gd name="T4" fmla="*/ 0 w 4"/>
                  <a:gd name="T5" fmla="*/ 0 w 4"/>
                  <a:gd name="T6" fmla="*/ 2 w 4"/>
                  <a:gd name="T7" fmla="*/ 4 w 4"/>
                  <a:gd name="T8" fmla="*/ 4 w 4"/>
                  <a:gd name="T9"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4" y="0"/>
                    </a:moveTo>
                    <a:cubicBezTo>
                      <a:pt x="3" y="0"/>
                      <a:pt x="2" y="0"/>
                      <a:pt x="2" y="0"/>
                    </a:cubicBezTo>
                    <a:cubicBezTo>
                      <a:pt x="1" y="0"/>
                      <a:pt x="0" y="0"/>
                      <a:pt x="0" y="0"/>
                    </a:cubicBezTo>
                    <a:cubicBezTo>
                      <a:pt x="0" y="0"/>
                      <a:pt x="0" y="0"/>
                      <a:pt x="0" y="0"/>
                    </a:cubicBezTo>
                    <a:cubicBezTo>
                      <a:pt x="0" y="0"/>
                      <a:pt x="0" y="0"/>
                      <a:pt x="0" y="0"/>
                    </a:cubicBezTo>
                    <a:cubicBezTo>
                      <a:pt x="0" y="0"/>
                      <a:pt x="0" y="0"/>
                      <a:pt x="0" y="0"/>
                    </a:cubicBezTo>
                    <a:cubicBezTo>
                      <a:pt x="0" y="0"/>
                      <a:pt x="1" y="0"/>
                      <a:pt x="2" y="0"/>
                    </a:cubicBezTo>
                    <a:cubicBezTo>
                      <a:pt x="2" y="0"/>
                      <a:pt x="3"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25"/>
              <p:cNvSpPr/>
              <p:nvPr/>
            </p:nvSpPr>
            <p:spPr bwMode="auto">
              <a:xfrm>
                <a:off x="1255" y="1146"/>
                <a:ext cx="41" cy="8"/>
              </a:xfrm>
              <a:custGeom>
                <a:avLst/>
                <a:gdLst>
                  <a:gd name="T0" fmla="*/ 5 w 10"/>
                  <a:gd name="T1" fmla="*/ 1 h 2"/>
                  <a:gd name="T2" fmla="*/ 7 w 10"/>
                  <a:gd name="T3" fmla="*/ 2 h 2"/>
                  <a:gd name="T4" fmla="*/ 10 w 10"/>
                  <a:gd name="T5" fmla="*/ 2 h 2"/>
                  <a:gd name="T6" fmla="*/ 10 w 10"/>
                  <a:gd name="T7" fmla="*/ 2 h 2"/>
                  <a:gd name="T8" fmla="*/ 10 w 10"/>
                  <a:gd name="T9" fmla="*/ 2 h 2"/>
                  <a:gd name="T10" fmla="*/ 7 w 10"/>
                  <a:gd name="T11" fmla="*/ 1 h 2"/>
                  <a:gd name="T12" fmla="*/ 5 w 10"/>
                  <a:gd name="T13" fmla="*/ 1 h 2"/>
                  <a:gd name="T14" fmla="*/ 4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1 w 10"/>
                  <a:gd name="T29" fmla="*/ 1 h 2"/>
                  <a:gd name="T30" fmla="*/ 1 w 10"/>
                  <a:gd name="T31" fmla="*/ 1 h 2"/>
                  <a:gd name="T32" fmla="*/ 1 w 10"/>
                  <a:gd name="T33" fmla="*/ 1 h 2"/>
                  <a:gd name="T34" fmla="*/ 0 w 10"/>
                  <a:gd name="T35" fmla="*/ 1 h 2"/>
                  <a:gd name="T36" fmla="*/ 1 w 10"/>
                  <a:gd name="T37" fmla="*/ 1 h 2"/>
                  <a:gd name="T38" fmla="*/ 1 w 10"/>
                  <a:gd name="T39" fmla="*/ 1 h 2"/>
                  <a:gd name="T40" fmla="*/ 1 w 10"/>
                  <a:gd name="T41" fmla="*/ 1 h 2"/>
                  <a:gd name="T42" fmla="*/ 1 w 10"/>
                  <a:gd name="T43" fmla="*/ 1 h 2"/>
                  <a:gd name="T44" fmla="*/ 1 w 10"/>
                  <a:gd name="T45" fmla="*/ 1 h 2"/>
                  <a:gd name="T46" fmla="*/ 2 w 10"/>
                  <a:gd name="T47" fmla="*/ 1 h 2"/>
                  <a:gd name="T48" fmla="*/ 3 w 10"/>
                  <a:gd name="T49" fmla="*/ 1 h 2"/>
                  <a:gd name="T50" fmla="*/ 3 w 10"/>
                  <a:gd name="T51" fmla="*/ 1 h 2"/>
                  <a:gd name="T52" fmla="*/ 3 w 10"/>
                  <a:gd name="T53" fmla="*/ 1 h 2"/>
                  <a:gd name="T54" fmla="*/ 3 w 10"/>
                  <a:gd name="T55" fmla="*/ 1 h 2"/>
                  <a:gd name="T56" fmla="*/ 5 w 10"/>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
                    <a:moveTo>
                      <a:pt x="5" y="1"/>
                    </a:moveTo>
                    <a:cubicBezTo>
                      <a:pt x="6" y="1"/>
                      <a:pt x="6" y="2"/>
                      <a:pt x="7" y="2"/>
                    </a:cubicBezTo>
                    <a:cubicBezTo>
                      <a:pt x="8" y="2"/>
                      <a:pt x="9" y="2"/>
                      <a:pt x="10" y="2"/>
                    </a:cubicBezTo>
                    <a:cubicBezTo>
                      <a:pt x="10" y="2"/>
                      <a:pt x="10" y="2"/>
                      <a:pt x="10" y="2"/>
                    </a:cubicBezTo>
                    <a:cubicBezTo>
                      <a:pt x="10" y="2"/>
                      <a:pt x="10" y="2"/>
                      <a:pt x="10" y="2"/>
                    </a:cubicBezTo>
                    <a:cubicBezTo>
                      <a:pt x="9" y="1"/>
                      <a:pt x="8" y="1"/>
                      <a:pt x="7" y="1"/>
                    </a:cubicBezTo>
                    <a:cubicBezTo>
                      <a:pt x="7" y="1"/>
                      <a:pt x="6" y="1"/>
                      <a:pt x="5" y="1"/>
                    </a:cubicBezTo>
                    <a:cubicBezTo>
                      <a:pt x="5"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3" y="1"/>
                    </a:cubicBezTo>
                    <a:cubicBezTo>
                      <a:pt x="3" y="1"/>
                      <a:pt x="2" y="0"/>
                      <a:pt x="1" y="1"/>
                    </a:cubicBezTo>
                    <a:cubicBezTo>
                      <a:pt x="1" y="1"/>
                      <a:pt x="1" y="1"/>
                      <a:pt x="1" y="1"/>
                    </a:cubicBezTo>
                    <a:cubicBezTo>
                      <a:pt x="1" y="1"/>
                      <a:pt x="1" y="1"/>
                      <a:pt x="1" y="1"/>
                    </a:cubicBezTo>
                    <a:cubicBezTo>
                      <a:pt x="1" y="1"/>
                      <a:pt x="1" y="0"/>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3" y="1"/>
                    </a:cubicBezTo>
                    <a:cubicBezTo>
                      <a:pt x="3" y="1"/>
                      <a:pt x="3" y="1"/>
                      <a:pt x="3" y="1"/>
                    </a:cubicBezTo>
                    <a:cubicBezTo>
                      <a:pt x="3" y="1"/>
                      <a:pt x="3" y="1"/>
                      <a:pt x="3" y="1"/>
                    </a:cubicBezTo>
                    <a:cubicBezTo>
                      <a:pt x="3" y="1"/>
                      <a:pt x="3" y="1"/>
                      <a:pt x="3" y="1"/>
                    </a:cubicBezTo>
                    <a:cubicBezTo>
                      <a:pt x="4"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26"/>
              <p:cNvSpPr/>
              <p:nvPr/>
            </p:nvSpPr>
            <p:spPr bwMode="auto">
              <a:xfrm>
                <a:off x="1288"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27"/>
              <p:cNvSpPr/>
              <p:nvPr/>
            </p:nvSpPr>
            <p:spPr bwMode="auto">
              <a:xfrm>
                <a:off x="1284" y="1269"/>
                <a:ext cx="8" cy="0"/>
              </a:xfrm>
              <a:custGeom>
                <a:avLst/>
                <a:gdLst>
                  <a:gd name="T0" fmla="*/ 0 w 2"/>
                  <a:gd name="T1" fmla="*/ 0 w 2"/>
                  <a:gd name="T2" fmla="*/ 0 w 2"/>
                  <a:gd name="T3" fmla="*/ 0 w 2"/>
                  <a:gd name="T4" fmla="*/ 1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28"/>
              <p:cNvSpPr/>
              <p:nvPr/>
            </p:nvSpPr>
            <p:spPr bwMode="auto">
              <a:xfrm>
                <a:off x="1276" y="1129"/>
                <a:ext cx="12" cy="4"/>
              </a:xfrm>
              <a:custGeom>
                <a:avLst/>
                <a:gdLst>
                  <a:gd name="T0" fmla="*/ 3 w 3"/>
                  <a:gd name="T1" fmla="*/ 1 h 1"/>
                  <a:gd name="T2" fmla="*/ 3 w 3"/>
                  <a:gd name="T3" fmla="*/ 0 h 1"/>
                  <a:gd name="T4" fmla="*/ 3 w 3"/>
                  <a:gd name="T5" fmla="*/ 0 h 1"/>
                  <a:gd name="T6" fmla="*/ 1 w 3"/>
                  <a:gd name="T7" fmla="*/ 0 h 1"/>
                  <a:gd name="T8" fmla="*/ 0 w 3"/>
                  <a:gd name="T9" fmla="*/ 0 h 1"/>
                  <a:gd name="T10" fmla="*/ 0 w 3"/>
                  <a:gd name="T11" fmla="*/ 0 h 1"/>
                  <a:gd name="T12" fmla="*/ 0 w 3"/>
                  <a:gd name="T13" fmla="*/ 0 h 1"/>
                  <a:gd name="T14" fmla="*/ 0 w 3"/>
                  <a:gd name="T15" fmla="*/ 0 h 1"/>
                  <a:gd name="T16" fmla="*/ 1 w 3"/>
                  <a:gd name="T17" fmla="*/ 0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3" y="0"/>
                      <a:pt x="3" y="0"/>
                    </a:cubicBezTo>
                    <a:cubicBezTo>
                      <a:pt x="3" y="0"/>
                      <a:pt x="3" y="0"/>
                      <a:pt x="3" y="0"/>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29"/>
              <p:cNvSpPr/>
              <p:nvPr/>
            </p:nvSpPr>
            <p:spPr bwMode="auto">
              <a:xfrm>
                <a:off x="1280" y="1460"/>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2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1" y="1"/>
                      <a:pt x="1" y="0"/>
                    </a:cubicBezTo>
                    <a:cubicBezTo>
                      <a:pt x="1" y="0"/>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30"/>
              <p:cNvSpPr/>
              <p:nvPr/>
            </p:nvSpPr>
            <p:spPr bwMode="auto">
              <a:xfrm>
                <a:off x="1276" y="1212"/>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31"/>
              <p:cNvSpPr/>
              <p:nvPr/>
            </p:nvSpPr>
            <p:spPr bwMode="auto">
              <a:xfrm>
                <a:off x="1276" y="1224"/>
                <a:ext cx="4" cy="4"/>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32"/>
              <p:cNvSpPr/>
              <p:nvPr/>
            </p:nvSpPr>
            <p:spPr bwMode="auto">
              <a:xfrm>
                <a:off x="1276" y="139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33"/>
              <p:cNvSpPr/>
              <p:nvPr/>
            </p:nvSpPr>
            <p:spPr bwMode="auto">
              <a:xfrm>
                <a:off x="1263" y="1208"/>
                <a:ext cx="13" cy="4"/>
              </a:xfrm>
              <a:custGeom>
                <a:avLst/>
                <a:gdLst>
                  <a:gd name="T0" fmla="*/ 3 w 3"/>
                  <a:gd name="T1" fmla="*/ 0 h 1"/>
                  <a:gd name="T2" fmla="*/ 2 w 3"/>
                  <a:gd name="T3" fmla="*/ 0 h 1"/>
                  <a:gd name="T4" fmla="*/ 0 w 3"/>
                  <a:gd name="T5" fmla="*/ 0 h 1"/>
                  <a:gd name="T6" fmla="*/ 0 w 3"/>
                  <a:gd name="T7" fmla="*/ 0 h 1"/>
                  <a:gd name="T8" fmla="*/ 0 w 3"/>
                  <a:gd name="T9" fmla="*/ 0 h 1"/>
                  <a:gd name="T10" fmla="*/ 0 w 3"/>
                  <a:gd name="T11" fmla="*/ 0 h 1"/>
                  <a:gd name="T12" fmla="*/ 2 w 3"/>
                  <a:gd name="T13" fmla="*/ 1 h 1"/>
                  <a:gd name="T14" fmla="*/ 3 w 3"/>
                  <a:gd name="T15" fmla="*/ 1 h 1"/>
                  <a:gd name="T16" fmla="*/ 3 w 3"/>
                  <a:gd name="T17" fmla="*/ 1 h 1"/>
                  <a:gd name="T18" fmla="*/ 3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2" y="1"/>
                      <a:pt x="2" y="1"/>
                      <a:pt x="3" y="1"/>
                    </a:cubicBezTo>
                    <a:cubicBezTo>
                      <a:pt x="3" y="1"/>
                      <a:pt x="3" y="1"/>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34"/>
              <p:cNvSpPr/>
              <p:nvPr/>
            </p:nvSpPr>
            <p:spPr bwMode="auto">
              <a:xfrm>
                <a:off x="1267" y="127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Oval 1035"/>
              <p:cNvSpPr>
                <a:spLocks noChangeArrowheads="1"/>
              </p:cNvSpPr>
              <p:nvPr/>
            </p:nvSpPr>
            <p:spPr bwMode="auto">
              <a:xfrm>
                <a:off x="1271" y="11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36"/>
              <p:cNvSpPr/>
              <p:nvPr/>
            </p:nvSpPr>
            <p:spPr bwMode="auto">
              <a:xfrm>
                <a:off x="1259" y="1141"/>
                <a:ext cx="12" cy="5"/>
              </a:xfrm>
              <a:custGeom>
                <a:avLst/>
                <a:gdLst>
                  <a:gd name="T0" fmla="*/ 3 w 3"/>
                  <a:gd name="T1" fmla="*/ 1 h 1"/>
                  <a:gd name="T2" fmla="*/ 3 w 3"/>
                  <a:gd name="T3" fmla="*/ 1 h 1"/>
                  <a:gd name="T4" fmla="*/ 3 w 3"/>
                  <a:gd name="T5" fmla="*/ 1 h 1"/>
                  <a:gd name="T6" fmla="*/ 2 w 3"/>
                  <a:gd name="T7" fmla="*/ 1 h 1"/>
                  <a:gd name="T8" fmla="*/ 1 w 3"/>
                  <a:gd name="T9" fmla="*/ 0 h 1"/>
                  <a:gd name="T10" fmla="*/ 0 w 3"/>
                  <a:gd name="T11" fmla="*/ 0 h 1"/>
                  <a:gd name="T12" fmla="*/ 0 w 3"/>
                  <a:gd name="T13" fmla="*/ 1 h 1"/>
                  <a:gd name="T14" fmla="*/ 1 w 3"/>
                  <a:gd name="T15" fmla="*/ 1 h 1"/>
                  <a:gd name="T16" fmla="*/ 1 w 3"/>
                  <a:gd name="T17" fmla="*/ 1 h 1"/>
                  <a:gd name="T18" fmla="*/ 2 w 3"/>
                  <a:gd name="T19" fmla="*/ 1 h 1"/>
                  <a:gd name="T20" fmla="*/ 3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3" y="1"/>
                    </a:moveTo>
                    <a:cubicBezTo>
                      <a:pt x="3" y="1"/>
                      <a:pt x="3" y="1"/>
                      <a:pt x="3" y="1"/>
                    </a:cubicBezTo>
                    <a:cubicBezTo>
                      <a:pt x="3" y="1"/>
                      <a:pt x="3" y="1"/>
                      <a:pt x="3" y="1"/>
                    </a:cubicBezTo>
                    <a:cubicBezTo>
                      <a:pt x="2" y="0"/>
                      <a:pt x="2" y="1"/>
                      <a:pt x="2" y="1"/>
                    </a:cubicBezTo>
                    <a:cubicBezTo>
                      <a:pt x="1" y="1"/>
                      <a:pt x="1" y="1"/>
                      <a:pt x="1" y="0"/>
                    </a:cubicBezTo>
                    <a:cubicBezTo>
                      <a:pt x="1" y="0"/>
                      <a:pt x="0" y="0"/>
                      <a:pt x="0" y="0"/>
                    </a:cubicBezTo>
                    <a:cubicBezTo>
                      <a:pt x="0" y="1"/>
                      <a:pt x="0" y="0"/>
                      <a:pt x="0" y="1"/>
                    </a:cubicBezTo>
                    <a:cubicBezTo>
                      <a:pt x="0" y="1"/>
                      <a:pt x="0" y="1"/>
                      <a:pt x="1" y="1"/>
                    </a:cubicBezTo>
                    <a:cubicBezTo>
                      <a:pt x="1" y="1"/>
                      <a:pt x="1" y="1"/>
                      <a:pt x="1" y="1"/>
                    </a:cubicBezTo>
                    <a:cubicBezTo>
                      <a:pt x="1" y="1"/>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37"/>
              <p:cNvSpPr/>
              <p:nvPr/>
            </p:nvSpPr>
            <p:spPr bwMode="auto">
              <a:xfrm>
                <a:off x="1247" y="1232"/>
                <a:ext cx="20" cy="4"/>
              </a:xfrm>
              <a:custGeom>
                <a:avLst/>
                <a:gdLst>
                  <a:gd name="T0" fmla="*/ 0 w 5"/>
                  <a:gd name="T1" fmla="*/ 0 h 1"/>
                  <a:gd name="T2" fmla="*/ 0 w 5"/>
                  <a:gd name="T3" fmla="*/ 1 h 1"/>
                  <a:gd name="T4" fmla="*/ 0 w 5"/>
                  <a:gd name="T5" fmla="*/ 1 h 1"/>
                  <a:gd name="T6" fmla="*/ 0 w 5"/>
                  <a:gd name="T7" fmla="*/ 1 h 1"/>
                  <a:gd name="T8" fmla="*/ 3 w 5"/>
                  <a:gd name="T9" fmla="*/ 1 h 1"/>
                  <a:gd name="T10" fmla="*/ 5 w 5"/>
                  <a:gd name="T11" fmla="*/ 1 h 1"/>
                  <a:gd name="T12" fmla="*/ 5 w 5"/>
                  <a:gd name="T13" fmla="*/ 1 h 1"/>
                  <a:gd name="T14" fmla="*/ 5 w 5"/>
                  <a:gd name="T15" fmla="*/ 1 h 1"/>
                  <a:gd name="T16" fmla="*/ 3 w 5"/>
                  <a:gd name="T17" fmla="*/ 1 h 1"/>
                  <a:gd name="T18" fmla="*/ 0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0"/>
                    </a:moveTo>
                    <a:cubicBezTo>
                      <a:pt x="0" y="0"/>
                      <a:pt x="0" y="0"/>
                      <a:pt x="0" y="1"/>
                    </a:cubicBezTo>
                    <a:cubicBezTo>
                      <a:pt x="0" y="1"/>
                      <a:pt x="0" y="1"/>
                      <a:pt x="0" y="1"/>
                    </a:cubicBezTo>
                    <a:cubicBezTo>
                      <a:pt x="0" y="1"/>
                      <a:pt x="0" y="1"/>
                      <a:pt x="0" y="1"/>
                    </a:cubicBezTo>
                    <a:cubicBezTo>
                      <a:pt x="1" y="1"/>
                      <a:pt x="2" y="1"/>
                      <a:pt x="3" y="1"/>
                    </a:cubicBezTo>
                    <a:cubicBezTo>
                      <a:pt x="4" y="1"/>
                      <a:pt x="4" y="1"/>
                      <a:pt x="5" y="1"/>
                    </a:cubicBezTo>
                    <a:cubicBezTo>
                      <a:pt x="5" y="1"/>
                      <a:pt x="5" y="1"/>
                      <a:pt x="5" y="1"/>
                    </a:cubicBezTo>
                    <a:cubicBezTo>
                      <a:pt x="5" y="1"/>
                      <a:pt x="5" y="1"/>
                      <a:pt x="5" y="1"/>
                    </a:cubicBezTo>
                    <a:cubicBezTo>
                      <a:pt x="4" y="1"/>
                      <a:pt x="4"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38"/>
              <p:cNvSpPr/>
              <p:nvPr/>
            </p:nvSpPr>
            <p:spPr bwMode="auto">
              <a:xfrm>
                <a:off x="1263" y="141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39"/>
              <p:cNvSpPr/>
              <p:nvPr/>
            </p:nvSpPr>
            <p:spPr bwMode="auto">
              <a:xfrm>
                <a:off x="1251" y="1414"/>
                <a:ext cx="12" cy="4"/>
              </a:xfrm>
              <a:custGeom>
                <a:avLst/>
                <a:gdLst>
                  <a:gd name="T0" fmla="*/ 3 w 3"/>
                  <a:gd name="T1" fmla="*/ 1 h 1"/>
                  <a:gd name="T2" fmla="*/ 2 w 3"/>
                  <a:gd name="T3" fmla="*/ 1 h 1"/>
                  <a:gd name="T4" fmla="*/ 0 w 3"/>
                  <a:gd name="T5" fmla="*/ 1 h 1"/>
                  <a:gd name="T6" fmla="*/ 0 w 3"/>
                  <a:gd name="T7" fmla="*/ 1 h 1"/>
                  <a:gd name="T8" fmla="*/ 0 w 3"/>
                  <a:gd name="T9" fmla="*/ 1 h 1"/>
                  <a:gd name="T10" fmla="*/ 1 w 3"/>
                  <a:gd name="T11" fmla="*/ 1 h 1"/>
                  <a:gd name="T12" fmla="*/ 2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2" y="1"/>
                      <a:pt x="2" y="1"/>
                    </a:cubicBezTo>
                    <a:cubicBezTo>
                      <a:pt x="1" y="1"/>
                      <a:pt x="1" y="0"/>
                      <a:pt x="0" y="1"/>
                    </a:cubicBezTo>
                    <a:cubicBezTo>
                      <a:pt x="0" y="1"/>
                      <a:pt x="0" y="1"/>
                      <a:pt x="0" y="1"/>
                    </a:cubicBezTo>
                    <a:cubicBezTo>
                      <a:pt x="0" y="1"/>
                      <a:pt x="0" y="1"/>
                      <a:pt x="0" y="1"/>
                    </a:cubicBezTo>
                    <a:cubicBezTo>
                      <a:pt x="0" y="1"/>
                      <a:pt x="0" y="1"/>
                      <a:pt x="1" y="1"/>
                    </a:cubicBezTo>
                    <a:cubicBezTo>
                      <a:pt x="1" y="1"/>
                      <a:pt x="1" y="1"/>
                      <a:pt x="2" y="1"/>
                    </a:cubicBezTo>
                    <a:cubicBezTo>
                      <a:pt x="2"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40"/>
              <p:cNvSpPr/>
              <p:nvPr/>
            </p:nvSpPr>
            <p:spPr bwMode="auto">
              <a:xfrm>
                <a:off x="1255" y="1464"/>
                <a:ext cx="8" cy="4"/>
              </a:xfrm>
              <a:custGeom>
                <a:avLst/>
                <a:gdLst>
                  <a:gd name="T0" fmla="*/ 1 w 2"/>
                  <a:gd name="T1" fmla="*/ 0 h 1"/>
                  <a:gd name="T2" fmla="*/ 1 w 2"/>
                  <a:gd name="T3" fmla="*/ 0 h 1"/>
                  <a:gd name="T4" fmla="*/ 0 w 2"/>
                  <a:gd name="T5" fmla="*/ 1 h 1"/>
                  <a:gd name="T6" fmla="*/ 0 w 2"/>
                  <a:gd name="T7" fmla="*/ 1 h 1"/>
                  <a:gd name="T8" fmla="*/ 1 w 2"/>
                  <a:gd name="T9" fmla="*/ 1 h 1"/>
                  <a:gd name="T10" fmla="*/ 1 w 2"/>
                  <a:gd name="T11" fmla="*/ 1 h 1"/>
                  <a:gd name="T12" fmla="*/ 1 w 2"/>
                  <a:gd name="T13" fmla="*/ 1 h 1"/>
                  <a:gd name="T14" fmla="*/ 2 w 2"/>
                  <a:gd name="T15" fmla="*/ 1 h 1"/>
                  <a:gd name="T16" fmla="*/ 2 w 2"/>
                  <a:gd name="T17" fmla="*/ 1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1"/>
                    </a:cubicBezTo>
                    <a:cubicBezTo>
                      <a:pt x="0" y="1"/>
                      <a:pt x="0" y="1"/>
                      <a:pt x="0" y="1"/>
                    </a:cubicBezTo>
                    <a:cubicBezTo>
                      <a:pt x="0" y="1"/>
                      <a:pt x="1" y="1"/>
                      <a:pt x="1" y="1"/>
                    </a:cubicBezTo>
                    <a:cubicBezTo>
                      <a:pt x="1" y="1"/>
                      <a:pt x="1" y="1"/>
                      <a:pt x="1" y="1"/>
                    </a:cubicBezTo>
                    <a:cubicBezTo>
                      <a:pt x="1" y="1"/>
                      <a:pt x="1" y="1"/>
                      <a:pt x="1"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41"/>
              <p:cNvSpPr/>
              <p:nvPr/>
            </p:nvSpPr>
            <p:spPr bwMode="auto">
              <a:xfrm>
                <a:off x="1251" y="1418"/>
                <a:ext cx="8" cy="4"/>
              </a:xfrm>
              <a:custGeom>
                <a:avLst/>
                <a:gdLst>
                  <a:gd name="T0" fmla="*/ 2 w 2"/>
                  <a:gd name="T1" fmla="*/ 0 h 1"/>
                  <a:gd name="T2" fmla="*/ 2 w 2"/>
                  <a:gd name="T3" fmla="*/ 0 h 1"/>
                  <a:gd name="T4" fmla="*/ 2 w 2"/>
                  <a:gd name="T5" fmla="*/ 0 h 1"/>
                  <a:gd name="T6" fmla="*/ 1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1 w 2"/>
                  <a:gd name="T21" fmla="*/ 1 h 1"/>
                  <a:gd name="T22" fmla="*/ 2 w 2"/>
                  <a:gd name="T23" fmla="*/ 1 h 1"/>
                  <a:gd name="T24" fmla="*/ 2 w 2"/>
                  <a:gd name="T25" fmla="*/ 0 h 1"/>
                  <a:gd name="T26" fmla="*/ 2 w 2"/>
                  <a:gd name="T27" fmla="*/ 1 h 1"/>
                  <a:gd name="T28" fmla="*/ 2 w 2"/>
                  <a:gd name="T29" fmla="*/ 1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1"/>
                      <a:pt x="1" y="1"/>
                      <a:pt x="1" y="1"/>
                    </a:cubicBezTo>
                    <a:cubicBezTo>
                      <a:pt x="1" y="1"/>
                      <a:pt x="2" y="1"/>
                      <a:pt x="2" y="1"/>
                    </a:cubicBezTo>
                    <a:cubicBezTo>
                      <a:pt x="2" y="0"/>
                      <a:pt x="2" y="0"/>
                      <a:pt x="2" y="0"/>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42"/>
              <p:cNvSpPr/>
              <p:nvPr/>
            </p:nvSpPr>
            <p:spPr bwMode="auto">
              <a:xfrm>
                <a:off x="1255" y="144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43"/>
              <p:cNvSpPr/>
              <p:nvPr/>
            </p:nvSpPr>
            <p:spPr bwMode="auto">
              <a:xfrm>
                <a:off x="1243" y="1410"/>
                <a:ext cx="12" cy="4"/>
              </a:xfrm>
              <a:custGeom>
                <a:avLst/>
                <a:gdLst>
                  <a:gd name="T0" fmla="*/ 3 w 3"/>
                  <a:gd name="T1" fmla="*/ 1 h 1"/>
                  <a:gd name="T2" fmla="*/ 3 w 3"/>
                  <a:gd name="T3" fmla="*/ 1 h 1"/>
                  <a:gd name="T4" fmla="*/ 3 w 3"/>
                  <a:gd name="T5" fmla="*/ 0 h 1"/>
                  <a:gd name="T6" fmla="*/ 0 w 3"/>
                  <a:gd name="T7" fmla="*/ 0 h 1"/>
                  <a:gd name="T8" fmla="*/ 0 w 3"/>
                  <a:gd name="T9" fmla="*/ 0 h 1"/>
                  <a:gd name="T10" fmla="*/ 0 w 3"/>
                  <a:gd name="T11" fmla="*/ 0 h 1"/>
                  <a:gd name="T12" fmla="*/ 0 w 3"/>
                  <a:gd name="T13" fmla="*/ 0 h 1"/>
                  <a:gd name="T14" fmla="*/ 3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3" y="0"/>
                      <a:pt x="3" y="0"/>
                      <a:pt x="3" y="0"/>
                    </a:cubicBezTo>
                    <a:cubicBezTo>
                      <a:pt x="2" y="0"/>
                      <a:pt x="1" y="0"/>
                      <a:pt x="0" y="0"/>
                    </a:cubicBezTo>
                    <a:cubicBezTo>
                      <a:pt x="0" y="0"/>
                      <a:pt x="0" y="0"/>
                      <a:pt x="0" y="0"/>
                    </a:cubicBezTo>
                    <a:cubicBezTo>
                      <a:pt x="0" y="0"/>
                      <a:pt x="0" y="0"/>
                      <a:pt x="0" y="0"/>
                    </a:cubicBez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44"/>
              <p:cNvSpPr/>
              <p:nvPr/>
            </p:nvSpPr>
            <p:spPr bwMode="auto">
              <a:xfrm>
                <a:off x="1251" y="1464"/>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0" y="0"/>
                    </a:cubicBezTo>
                    <a:cubicBezTo>
                      <a:pt x="0" y="0"/>
                      <a:pt x="0" y="1"/>
                      <a:pt x="0" y="0"/>
                    </a:cubicBezTo>
                    <a:cubicBezTo>
                      <a:pt x="0" y="0"/>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45"/>
              <p:cNvSpPr/>
              <p:nvPr/>
            </p:nvSpPr>
            <p:spPr bwMode="auto">
              <a:xfrm>
                <a:off x="1235" y="1146"/>
                <a:ext cx="20" cy="4"/>
              </a:xfrm>
              <a:custGeom>
                <a:avLst/>
                <a:gdLst>
                  <a:gd name="T0" fmla="*/ 5 w 5"/>
                  <a:gd name="T1" fmla="*/ 0 h 1"/>
                  <a:gd name="T2" fmla="*/ 4 w 5"/>
                  <a:gd name="T3" fmla="*/ 1 h 1"/>
                  <a:gd name="T4" fmla="*/ 4 w 5"/>
                  <a:gd name="T5" fmla="*/ 1 h 1"/>
                  <a:gd name="T6" fmla="*/ 4 w 5"/>
                  <a:gd name="T7" fmla="*/ 1 h 1"/>
                  <a:gd name="T8" fmla="*/ 0 w 5"/>
                  <a:gd name="T9" fmla="*/ 0 h 1"/>
                  <a:gd name="T10" fmla="*/ 0 w 5"/>
                  <a:gd name="T11" fmla="*/ 0 h 1"/>
                  <a:gd name="T12" fmla="*/ 0 w 5"/>
                  <a:gd name="T13" fmla="*/ 0 h 1"/>
                  <a:gd name="T14" fmla="*/ 0 w 5"/>
                  <a:gd name="T15" fmla="*/ 0 h 1"/>
                  <a:gd name="T16" fmla="*/ 4 w 5"/>
                  <a:gd name="T17" fmla="*/ 1 h 1"/>
                  <a:gd name="T18" fmla="*/ 5 w 5"/>
                  <a:gd name="T19" fmla="*/ 1 h 1"/>
                  <a:gd name="T20" fmla="*/ 5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5" y="0"/>
                    </a:moveTo>
                    <a:cubicBezTo>
                      <a:pt x="5" y="0"/>
                      <a:pt x="4" y="0"/>
                      <a:pt x="4" y="1"/>
                    </a:cubicBezTo>
                    <a:cubicBezTo>
                      <a:pt x="4" y="1"/>
                      <a:pt x="4" y="1"/>
                      <a:pt x="4" y="1"/>
                    </a:cubicBezTo>
                    <a:cubicBezTo>
                      <a:pt x="4" y="1"/>
                      <a:pt x="4" y="1"/>
                      <a:pt x="4" y="1"/>
                    </a:cubicBezTo>
                    <a:cubicBezTo>
                      <a:pt x="3" y="1"/>
                      <a:pt x="2" y="0"/>
                      <a:pt x="0" y="0"/>
                    </a:cubicBezTo>
                    <a:cubicBezTo>
                      <a:pt x="0" y="0"/>
                      <a:pt x="0" y="0"/>
                      <a:pt x="0" y="0"/>
                    </a:cubicBezTo>
                    <a:cubicBezTo>
                      <a:pt x="0" y="0"/>
                      <a:pt x="0" y="0"/>
                      <a:pt x="0" y="0"/>
                    </a:cubicBezTo>
                    <a:cubicBezTo>
                      <a:pt x="0" y="0"/>
                      <a:pt x="0" y="0"/>
                      <a:pt x="0" y="0"/>
                    </a:cubicBezTo>
                    <a:cubicBezTo>
                      <a:pt x="2" y="1"/>
                      <a:pt x="3" y="1"/>
                      <a:pt x="4" y="1"/>
                    </a:cubicBezTo>
                    <a:cubicBezTo>
                      <a:pt x="4" y="1"/>
                      <a:pt x="5" y="1"/>
                      <a:pt x="5" y="1"/>
                    </a:cubicBezTo>
                    <a:cubicBezTo>
                      <a:pt x="5" y="1"/>
                      <a:pt x="5"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46"/>
              <p:cNvSpPr/>
              <p:nvPr/>
            </p:nvSpPr>
            <p:spPr bwMode="auto">
              <a:xfrm>
                <a:off x="1243" y="1232"/>
                <a:ext cx="8" cy="0"/>
              </a:xfrm>
              <a:custGeom>
                <a:avLst/>
                <a:gdLst>
                  <a:gd name="T0" fmla="*/ 0 w 2"/>
                  <a:gd name="T1" fmla="*/ 1 w 2"/>
                  <a:gd name="T2" fmla="*/ 2 w 2"/>
                  <a:gd name="T3" fmla="*/ 2 w 2"/>
                  <a:gd name="T4" fmla="*/ 2 w 2"/>
                  <a:gd name="T5" fmla="*/ 1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47"/>
              <p:cNvSpPr/>
              <p:nvPr/>
            </p:nvSpPr>
            <p:spPr bwMode="auto">
              <a:xfrm>
                <a:off x="1251"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48"/>
              <p:cNvSpPr/>
              <p:nvPr/>
            </p:nvSpPr>
            <p:spPr bwMode="auto">
              <a:xfrm>
                <a:off x="1247" y="1265"/>
                <a:ext cx="4" cy="4"/>
              </a:xfrm>
              <a:custGeom>
                <a:avLst/>
                <a:gdLst>
                  <a:gd name="T0" fmla="*/ 1 w 1"/>
                  <a:gd name="T1" fmla="*/ 1 h 1"/>
                  <a:gd name="T2" fmla="*/ 0 w 1"/>
                  <a:gd name="T3" fmla="*/ 1 h 1"/>
                  <a:gd name="T4" fmla="*/ 0 w 1"/>
                  <a:gd name="T5" fmla="*/ 0 h 1"/>
                  <a:gd name="T6" fmla="*/ 0 w 1"/>
                  <a:gd name="T7" fmla="*/ 1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0" y="1"/>
                      <a:pt x="0" y="1"/>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49"/>
              <p:cNvSpPr/>
              <p:nvPr/>
            </p:nvSpPr>
            <p:spPr bwMode="auto">
              <a:xfrm>
                <a:off x="1239" y="1203"/>
                <a:ext cx="12" cy="5"/>
              </a:xfrm>
              <a:custGeom>
                <a:avLst/>
                <a:gdLst>
                  <a:gd name="T0" fmla="*/ 1 w 3"/>
                  <a:gd name="T1" fmla="*/ 1 h 1"/>
                  <a:gd name="T2" fmla="*/ 0 w 3"/>
                  <a:gd name="T3" fmla="*/ 0 h 1"/>
                  <a:gd name="T4" fmla="*/ 0 w 3"/>
                  <a:gd name="T5" fmla="*/ 1 h 1"/>
                  <a:gd name="T6" fmla="*/ 0 w 3"/>
                  <a:gd name="T7" fmla="*/ 1 h 1"/>
                  <a:gd name="T8" fmla="*/ 0 w 3"/>
                  <a:gd name="T9" fmla="*/ 1 h 1"/>
                  <a:gd name="T10" fmla="*/ 1 w 3"/>
                  <a:gd name="T11" fmla="*/ 1 h 1"/>
                  <a:gd name="T12" fmla="*/ 3 w 3"/>
                  <a:gd name="T13" fmla="*/ 1 h 1"/>
                  <a:gd name="T14" fmla="*/ 3 w 3"/>
                  <a:gd name="T15" fmla="*/ 1 h 1"/>
                  <a:gd name="T16" fmla="*/ 3 w 3"/>
                  <a:gd name="T17" fmla="*/ 1 h 1"/>
                  <a:gd name="T18" fmla="*/ 1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1"/>
                    </a:moveTo>
                    <a:cubicBezTo>
                      <a:pt x="1" y="1"/>
                      <a:pt x="0" y="1"/>
                      <a:pt x="0" y="0"/>
                    </a:cubicBezTo>
                    <a:cubicBezTo>
                      <a:pt x="0" y="0"/>
                      <a:pt x="0" y="0"/>
                      <a:pt x="0" y="1"/>
                    </a:cubicBezTo>
                    <a:cubicBezTo>
                      <a:pt x="0" y="1"/>
                      <a:pt x="0" y="1"/>
                      <a:pt x="0" y="1"/>
                    </a:cubicBezTo>
                    <a:cubicBezTo>
                      <a:pt x="0" y="1"/>
                      <a:pt x="0" y="1"/>
                      <a:pt x="0" y="1"/>
                    </a:cubicBezTo>
                    <a:cubicBezTo>
                      <a:pt x="0" y="1"/>
                      <a:pt x="1" y="1"/>
                      <a:pt x="1" y="1"/>
                    </a:cubicBezTo>
                    <a:cubicBezTo>
                      <a:pt x="2" y="1"/>
                      <a:pt x="2" y="1"/>
                      <a:pt x="3" y="1"/>
                    </a:cubicBezTo>
                    <a:cubicBezTo>
                      <a:pt x="3" y="1"/>
                      <a:pt x="3" y="1"/>
                      <a:pt x="3" y="1"/>
                    </a:cubicBezTo>
                    <a:cubicBezTo>
                      <a:pt x="3" y="1"/>
                      <a:pt x="3" y="1"/>
                      <a:pt x="3"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50"/>
              <p:cNvSpPr/>
              <p:nvPr/>
            </p:nvSpPr>
            <p:spPr bwMode="auto">
              <a:xfrm>
                <a:off x="1247" y="1381"/>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0" y="0"/>
                      <a:pt x="0" y="0"/>
                      <a:pt x="0" y="0"/>
                    </a:cubicBezTo>
                    <a:cubicBezTo>
                      <a:pt x="0"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51"/>
              <p:cNvSpPr/>
              <p:nvPr/>
            </p:nvSpPr>
            <p:spPr bwMode="auto">
              <a:xfrm>
                <a:off x="1247" y="1402"/>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52"/>
              <p:cNvSpPr/>
              <p:nvPr/>
            </p:nvSpPr>
            <p:spPr bwMode="auto">
              <a:xfrm>
                <a:off x="1239" y="1141"/>
                <a:ext cx="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53"/>
              <p:cNvSpPr/>
              <p:nvPr/>
            </p:nvSpPr>
            <p:spPr bwMode="auto">
              <a:xfrm>
                <a:off x="1243" y="140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54"/>
              <p:cNvSpPr/>
              <p:nvPr/>
            </p:nvSpPr>
            <p:spPr bwMode="auto">
              <a:xfrm>
                <a:off x="1235" y="1381"/>
                <a:ext cx="8" cy="4"/>
              </a:xfrm>
              <a:custGeom>
                <a:avLst/>
                <a:gdLst>
                  <a:gd name="T0" fmla="*/ 2 w 2"/>
                  <a:gd name="T1" fmla="*/ 1 h 1"/>
                  <a:gd name="T2" fmla="*/ 2 w 2"/>
                  <a:gd name="T3" fmla="*/ 0 h 1"/>
                  <a:gd name="T4" fmla="*/ 1 w 2"/>
                  <a:gd name="T5" fmla="*/ 0 h 1"/>
                  <a:gd name="T6" fmla="*/ 1 w 2"/>
                  <a:gd name="T7" fmla="*/ 1 h 1"/>
                  <a:gd name="T8" fmla="*/ 1 w 2"/>
                  <a:gd name="T9" fmla="*/ 1 h 1"/>
                  <a:gd name="T10" fmla="*/ 0 w 2"/>
                  <a:gd name="T11" fmla="*/ 0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0"/>
                      <a:pt x="2" y="0"/>
                      <a:pt x="2" y="0"/>
                    </a:cubicBezTo>
                    <a:cubicBezTo>
                      <a:pt x="2" y="0"/>
                      <a:pt x="1" y="0"/>
                      <a:pt x="1" y="0"/>
                    </a:cubicBezTo>
                    <a:cubicBezTo>
                      <a:pt x="1" y="0"/>
                      <a:pt x="1" y="0"/>
                      <a:pt x="1" y="1"/>
                    </a:cubicBezTo>
                    <a:cubicBezTo>
                      <a:pt x="1" y="1"/>
                      <a:pt x="1"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55"/>
              <p:cNvSpPr/>
              <p:nvPr/>
            </p:nvSpPr>
            <p:spPr bwMode="auto">
              <a:xfrm>
                <a:off x="1231" y="141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56"/>
              <p:cNvSpPr/>
              <p:nvPr/>
            </p:nvSpPr>
            <p:spPr bwMode="auto">
              <a:xfrm>
                <a:off x="1227" y="1125"/>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57"/>
              <p:cNvSpPr/>
              <p:nvPr/>
            </p:nvSpPr>
            <p:spPr bwMode="auto">
              <a:xfrm>
                <a:off x="1227" y="115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58"/>
              <p:cNvSpPr/>
              <p:nvPr/>
            </p:nvSpPr>
            <p:spPr bwMode="auto">
              <a:xfrm>
                <a:off x="1218" y="1146"/>
                <a:ext cx="9" cy="0"/>
              </a:xfrm>
              <a:custGeom>
                <a:avLst/>
                <a:gdLst>
                  <a:gd name="T0" fmla="*/ 2 w 2"/>
                  <a:gd name="T1" fmla="*/ 2 w 2"/>
                  <a:gd name="T2" fmla="*/ 1 w 2"/>
                  <a:gd name="T3" fmla="*/ 0 w 2"/>
                  <a:gd name="T4" fmla="*/ 0 w 2"/>
                  <a:gd name="T5" fmla="*/ 0 w 2"/>
                  <a:gd name="T6" fmla="*/ 0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59"/>
              <p:cNvSpPr/>
              <p:nvPr/>
            </p:nvSpPr>
            <p:spPr bwMode="auto">
              <a:xfrm>
                <a:off x="1218" y="1443"/>
                <a:ext cx="9"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1" y="1"/>
                      <a:pt x="1" y="0"/>
                      <a:pt x="0" y="0"/>
                    </a:cubicBezTo>
                    <a:cubicBezTo>
                      <a:pt x="0" y="0"/>
                      <a:pt x="0" y="0"/>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60"/>
              <p:cNvSpPr/>
              <p:nvPr/>
            </p:nvSpPr>
            <p:spPr bwMode="auto">
              <a:xfrm>
                <a:off x="1222" y="1455"/>
                <a:ext cx="5"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61"/>
              <p:cNvSpPr/>
              <p:nvPr/>
            </p:nvSpPr>
            <p:spPr bwMode="auto">
              <a:xfrm>
                <a:off x="1214" y="1162"/>
                <a:ext cx="4" cy="0"/>
              </a:xfrm>
              <a:custGeom>
                <a:avLst/>
                <a:gdLst>
                  <a:gd name="T0" fmla="*/ 1 w 1"/>
                  <a:gd name="T1" fmla="*/ 1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62"/>
              <p:cNvSpPr/>
              <p:nvPr/>
            </p:nvSpPr>
            <p:spPr bwMode="auto">
              <a:xfrm>
                <a:off x="1214" y="1443"/>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63"/>
              <p:cNvSpPr/>
              <p:nvPr/>
            </p:nvSpPr>
            <p:spPr bwMode="auto">
              <a:xfrm>
                <a:off x="1186" y="1216"/>
                <a:ext cx="32" cy="8"/>
              </a:xfrm>
              <a:custGeom>
                <a:avLst/>
                <a:gdLst>
                  <a:gd name="T0" fmla="*/ 8 w 8"/>
                  <a:gd name="T1" fmla="*/ 1 h 2"/>
                  <a:gd name="T2" fmla="*/ 8 w 8"/>
                  <a:gd name="T3" fmla="*/ 1 h 2"/>
                  <a:gd name="T4" fmla="*/ 6 w 8"/>
                  <a:gd name="T5" fmla="*/ 1 h 2"/>
                  <a:gd name="T6" fmla="*/ 0 w 8"/>
                  <a:gd name="T7" fmla="*/ 0 h 2"/>
                  <a:gd name="T8" fmla="*/ 0 w 8"/>
                  <a:gd name="T9" fmla="*/ 1 h 2"/>
                  <a:gd name="T10" fmla="*/ 0 w 8"/>
                  <a:gd name="T11" fmla="*/ 1 h 2"/>
                  <a:gd name="T12" fmla="*/ 0 w 8"/>
                  <a:gd name="T13" fmla="*/ 1 h 2"/>
                  <a:gd name="T14" fmla="*/ 6 w 8"/>
                  <a:gd name="T15" fmla="*/ 1 h 2"/>
                  <a:gd name="T16" fmla="*/ 8 w 8"/>
                  <a:gd name="T17" fmla="*/ 2 h 2"/>
                  <a:gd name="T18" fmla="*/ 8 w 8"/>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8" y="1"/>
                    </a:moveTo>
                    <a:cubicBezTo>
                      <a:pt x="8" y="1"/>
                      <a:pt x="8" y="1"/>
                      <a:pt x="8" y="1"/>
                    </a:cubicBezTo>
                    <a:cubicBezTo>
                      <a:pt x="7" y="1"/>
                      <a:pt x="6" y="1"/>
                      <a:pt x="6" y="1"/>
                    </a:cubicBezTo>
                    <a:cubicBezTo>
                      <a:pt x="4" y="1"/>
                      <a:pt x="2" y="1"/>
                      <a:pt x="0" y="0"/>
                    </a:cubicBezTo>
                    <a:cubicBezTo>
                      <a:pt x="0" y="0"/>
                      <a:pt x="0" y="0"/>
                      <a:pt x="0" y="1"/>
                    </a:cubicBezTo>
                    <a:cubicBezTo>
                      <a:pt x="0" y="1"/>
                      <a:pt x="0" y="1"/>
                      <a:pt x="0" y="1"/>
                    </a:cubicBezTo>
                    <a:cubicBezTo>
                      <a:pt x="0" y="1"/>
                      <a:pt x="0" y="1"/>
                      <a:pt x="0" y="1"/>
                    </a:cubicBezTo>
                    <a:cubicBezTo>
                      <a:pt x="2" y="1"/>
                      <a:pt x="4" y="1"/>
                      <a:pt x="6" y="1"/>
                    </a:cubicBezTo>
                    <a:cubicBezTo>
                      <a:pt x="6" y="1"/>
                      <a:pt x="7" y="1"/>
                      <a:pt x="8" y="2"/>
                    </a:cubicBezTo>
                    <a:cubicBezTo>
                      <a:pt x="8" y="2"/>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64"/>
              <p:cNvSpPr/>
              <p:nvPr/>
            </p:nvSpPr>
            <p:spPr bwMode="auto">
              <a:xfrm>
                <a:off x="1214" y="1360"/>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65"/>
              <p:cNvSpPr/>
              <p:nvPr/>
            </p:nvSpPr>
            <p:spPr bwMode="auto">
              <a:xfrm>
                <a:off x="1214" y="1426"/>
                <a:ext cx="4" cy="0"/>
              </a:xfrm>
              <a:custGeom>
                <a:avLst/>
                <a:gdLst>
                  <a:gd name="T0" fmla="*/ 0 w 1"/>
                  <a:gd name="T1" fmla="*/ 1 w 1"/>
                  <a:gd name="T2" fmla="*/ 1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66"/>
              <p:cNvSpPr/>
              <p:nvPr/>
            </p:nvSpPr>
            <p:spPr bwMode="auto">
              <a:xfrm>
                <a:off x="1214" y="142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67"/>
              <p:cNvSpPr/>
              <p:nvPr/>
            </p:nvSpPr>
            <p:spPr bwMode="auto">
              <a:xfrm>
                <a:off x="1210" y="1117"/>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68"/>
              <p:cNvSpPr/>
              <p:nvPr/>
            </p:nvSpPr>
            <p:spPr bwMode="auto">
              <a:xfrm>
                <a:off x="1214" y="1398"/>
                <a:ext cx="0" cy="4"/>
              </a:xfrm>
              <a:custGeom>
                <a:avLst/>
                <a:gdLst>
                  <a:gd name="T0" fmla="*/ 1 h 1"/>
                  <a:gd name="T1" fmla="*/ 1 h 1"/>
                  <a:gd name="T2" fmla="*/ 1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69"/>
              <p:cNvSpPr/>
              <p:nvPr/>
            </p:nvSpPr>
            <p:spPr bwMode="auto">
              <a:xfrm>
                <a:off x="1206" y="1121"/>
                <a:ext cx="8" cy="0"/>
              </a:xfrm>
              <a:custGeom>
                <a:avLst/>
                <a:gdLst>
                  <a:gd name="T0" fmla="*/ 2 w 2"/>
                  <a:gd name="T1" fmla="*/ 1 w 2"/>
                  <a:gd name="T2" fmla="*/ 0 w 2"/>
                  <a:gd name="T3" fmla="*/ 0 w 2"/>
                  <a:gd name="T4" fmla="*/ 0 w 2"/>
                  <a:gd name="T5" fmla="*/ 1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70"/>
              <p:cNvSpPr/>
              <p:nvPr/>
            </p:nvSpPr>
            <p:spPr bwMode="auto">
              <a:xfrm>
                <a:off x="1186" y="1141"/>
                <a:ext cx="28" cy="5"/>
              </a:xfrm>
              <a:custGeom>
                <a:avLst/>
                <a:gdLst>
                  <a:gd name="T0" fmla="*/ 7 w 7"/>
                  <a:gd name="T1" fmla="*/ 0 h 1"/>
                  <a:gd name="T2" fmla="*/ 3 w 7"/>
                  <a:gd name="T3" fmla="*/ 0 h 1"/>
                  <a:gd name="T4" fmla="*/ 0 w 7"/>
                  <a:gd name="T5" fmla="*/ 0 h 1"/>
                  <a:gd name="T6" fmla="*/ 0 w 7"/>
                  <a:gd name="T7" fmla="*/ 0 h 1"/>
                  <a:gd name="T8" fmla="*/ 0 w 7"/>
                  <a:gd name="T9" fmla="*/ 0 h 1"/>
                  <a:gd name="T10" fmla="*/ 0 w 7"/>
                  <a:gd name="T11" fmla="*/ 0 h 1"/>
                  <a:gd name="T12" fmla="*/ 3 w 7"/>
                  <a:gd name="T13" fmla="*/ 0 h 1"/>
                  <a:gd name="T14" fmla="*/ 7 w 7"/>
                  <a:gd name="T15" fmla="*/ 1 h 1"/>
                  <a:gd name="T16" fmla="*/ 7 w 7"/>
                  <a:gd name="T17" fmla="*/ 1 h 1"/>
                  <a:gd name="T18" fmla="*/ 7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0"/>
                    </a:moveTo>
                    <a:cubicBezTo>
                      <a:pt x="6"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6" y="1"/>
                      <a:pt x="7" y="1"/>
                    </a:cubicBezTo>
                    <a:cubicBezTo>
                      <a:pt x="7" y="1"/>
                      <a:pt x="7"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71"/>
              <p:cNvSpPr/>
              <p:nvPr/>
            </p:nvSpPr>
            <p:spPr bwMode="auto">
              <a:xfrm>
                <a:off x="1210" y="1468"/>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0 w 1"/>
                  <a:gd name="T15" fmla="*/ 1 h 1"/>
                  <a:gd name="T16" fmla="*/ 0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1" y="0"/>
                      <a:pt x="1" y="1"/>
                    </a:cubicBezTo>
                    <a:cubicBezTo>
                      <a:pt x="1" y="1"/>
                      <a:pt x="1"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72"/>
              <p:cNvSpPr/>
              <p:nvPr/>
            </p:nvSpPr>
            <p:spPr bwMode="auto">
              <a:xfrm>
                <a:off x="1210" y="146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73"/>
              <p:cNvSpPr/>
              <p:nvPr/>
            </p:nvSpPr>
            <p:spPr bwMode="auto">
              <a:xfrm>
                <a:off x="1206" y="1216"/>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74"/>
              <p:cNvSpPr/>
              <p:nvPr/>
            </p:nvSpPr>
            <p:spPr bwMode="auto">
              <a:xfrm>
                <a:off x="1202" y="1344"/>
                <a:ext cx="8" cy="4"/>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1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 name="T34" fmla="*/ 1 w 2"/>
                  <a:gd name="T35" fmla="*/ 1 h 1"/>
                  <a:gd name="T36" fmla="*/ 1 w 2"/>
                  <a:gd name="T37" fmla="*/ 1 h 1"/>
                  <a:gd name="T38" fmla="*/ 1 w 2"/>
                  <a:gd name="T39" fmla="*/ 1 h 1"/>
                  <a:gd name="T40" fmla="*/ 2 w 2"/>
                  <a:gd name="T41" fmla="*/ 1 h 1"/>
                  <a:gd name="T42" fmla="*/ 2 w 2"/>
                  <a:gd name="T43" fmla="*/ 1 h 1"/>
                  <a:gd name="T44" fmla="*/ 2 w 2"/>
                  <a:gd name="T45" fmla="*/ 1 h 1"/>
                  <a:gd name="T46" fmla="*/ 1 w 2"/>
                  <a:gd name="T47" fmla="*/ 1 h 1"/>
                  <a:gd name="T48" fmla="*/ 1 w 2"/>
                  <a:gd name="T49" fmla="*/ 1 h 1"/>
                  <a:gd name="T50" fmla="*/ 1 w 2"/>
                  <a:gd name="T51" fmla="*/ 1 h 1"/>
                  <a:gd name="T52" fmla="*/ 1 w 2"/>
                  <a:gd name="T53" fmla="*/ 1 h 1"/>
                  <a:gd name="T54" fmla="*/ 1 w 2"/>
                  <a:gd name="T55" fmla="*/ 1 h 1"/>
                  <a:gd name="T56" fmla="*/ 2 w 2"/>
                  <a:gd name="T57" fmla="*/ 1 h 1"/>
                  <a:gd name="T58" fmla="*/ 2 w 2"/>
                  <a:gd name="T59" fmla="*/ 0 h 1"/>
                  <a:gd name="T60" fmla="*/ 2 w 2"/>
                  <a:gd name="T61" fmla="*/ 0 h 1"/>
                  <a:gd name="T62" fmla="*/ 2 w 2"/>
                  <a:gd name="T63" fmla="*/ 0 h 1"/>
                  <a:gd name="T64" fmla="*/ 1 w 2"/>
                  <a:gd name="T65" fmla="*/ 0 h 1"/>
                  <a:gd name="T66" fmla="*/ 1 w 2"/>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0"/>
                      <a:pt x="2" y="0"/>
                    </a:cubicBezTo>
                    <a:cubicBezTo>
                      <a:pt x="2" y="0"/>
                      <a:pt x="2" y="0"/>
                      <a:pt x="2" y="0"/>
                    </a:cubicBezTo>
                    <a:cubicBezTo>
                      <a:pt x="2" y="0"/>
                      <a:pt x="2"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75"/>
              <p:cNvSpPr/>
              <p:nvPr/>
            </p:nvSpPr>
            <p:spPr bwMode="auto">
              <a:xfrm>
                <a:off x="1202" y="1431"/>
                <a:ext cx="4" cy="0"/>
              </a:xfrm>
              <a:custGeom>
                <a:avLst/>
                <a:gdLst>
                  <a:gd name="T0" fmla="*/ 0 w 1"/>
                  <a:gd name="T1" fmla="*/ 0 w 1"/>
                  <a:gd name="T2" fmla="*/ 0 w 1"/>
                  <a:gd name="T3" fmla="*/ 0 w 1"/>
                  <a:gd name="T4" fmla="*/ 0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76"/>
              <p:cNvSpPr/>
              <p:nvPr/>
            </p:nvSpPr>
            <p:spPr bwMode="auto">
              <a:xfrm>
                <a:off x="1198" y="1451"/>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77"/>
              <p:cNvSpPr/>
              <p:nvPr/>
            </p:nvSpPr>
            <p:spPr bwMode="auto">
              <a:xfrm>
                <a:off x="1198" y="1464"/>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78"/>
              <p:cNvSpPr/>
              <p:nvPr/>
            </p:nvSpPr>
            <p:spPr bwMode="auto">
              <a:xfrm>
                <a:off x="1194" y="1117"/>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1"/>
                    </a:cubicBezTo>
                    <a:cubicBezTo>
                      <a:pt x="0" y="1"/>
                      <a:pt x="1" y="1"/>
                      <a:pt x="1" y="1"/>
                    </a:cubicBezTo>
                    <a:cubicBezTo>
                      <a:pt x="1"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79"/>
              <p:cNvSpPr/>
              <p:nvPr/>
            </p:nvSpPr>
            <p:spPr bwMode="auto">
              <a:xfrm>
                <a:off x="1186" y="1195"/>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80"/>
              <p:cNvSpPr/>
              <p:nvPr/>
            </p:nvSpPr>
            <p:spPr bwMode="auto">
              <a:xfrm>
                <a:off x="1186" y="1199"/>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81"/>
              <p:cNvSpPr/>
              <p:nvPr/>
            </p:nvSpPr>
            <p:spPr bwMode="auto">
              <a:xfrm>
                <a:off x="1182" y="1117"/>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82"/>
              <p:cNvSpPr/>
              <p:nvPr/>
            </p:nvSpPr>
            <p:spPr bwMode="auto">
              <a:xfrm>
                <a:off x="1153" y="1191"/>
                <a:ext cx="29" cy="4"/>
              </a:xfrm>
              <a:custGeom>
                <a:avLst/>
                <a:gdLst>
                  <a:gd name="T0" fmla="*/ 7 w 7"/>
                  <a:gd name="T1" fmla="*/ 1 h 1"/>
                  <a:gd name="T2" fmla="*/ 7 w 7"/>
                  <a:gd name="T3" fmla="*/ 1 h 1"/>
                  <a:gd name="T4" fmla="*/ 4 w 7"/>
                  <a:gd name="T5" fmla="*/ 1 h 1"/>
                  <a:gd name="T6" fmla="*/ 0 w 7"/>
                  <a:gd name="T7" fmla="*/ 1 h 1"/>
                  <a:gd name="T8" fmla="*/ 0 w 7"/>
                  <a:gd name="T9" fmla="*/ 1 h 1"/>
                  <a:gd name="T10" fmla="*/ 0 w 7"/>
                  <a:gd name="T11" fmla="*/ 1 h 1"/>
                  <a:gd name="T12" fmla="*/ 0 w 7"/>
                  <a:gd name="T13" fmla="*/ 1 h 1"/>
                  <a:gd name="T14" fmla="*/ 4 w 7"/>
                  <a:gd name="T15" fmla="*/ 1 h 1"/>
                  <a:gd name="T16" fmla="*/ 7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6" y="1"/>
                      <a:pt x="5" y="1"/>
                      <a:pt x="4" y="1"/>
                    </a:cubicBezTo>
                    <a:cubicBezTo>
                      <a:pt x="3" y="1"/>
                      <a:pt x="1" y="1"/>
                      <a:pt x="0" y="1"/>
                    </a:cubicBezTo>
                    <a:cubicBezTo>
                      <a:pt x="0" y="0"/>
                      <a:pt x="0" y="1"/>
                      <a:pt x="0" y="1"/>
                    </a:cubicBezTo>
                    <a:cubicBezTo>
                      <a:pt x="0" y="1"/>
                      <a:pt x="0" y="1"/>
                      <a:pt x="0" y="1"/>
                    </a:cubicBezTo>
                    <a:cubicBezTo>
                      <a:pt x="0" y="1"/>
                      <a:pt x="0" y="1"/>
                      <a:pt x="0" y="1"/>
                    </a:cubicBezTo>
                    <a:cubicBezTo>
                      <a:pt x="1" y="1"/>
                      <a:pt x="3" y="1"/>
                      <a:pt x="4" y="1"/>
                    </a:cubicBezTo>
                    <a:cubicBezTo>
                      <a:pt x="5" y="1"/>
                      <a:pt x="6"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83"/>
              <p:cNvSpPr/>
              <p:nvPr/>
            </p:nvSpPr>
            <p:spPr bwMode="auto">
              <a:xfrm>
                <a:off x="1178" y="119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84"/>
              <p:cNvSpPr/>
              <p:nvPr/>
            </p:nvSpPr>
            <p:spPr bwMode="auto">
              <a:xfrm>
                <a:off x="1173" y="1426"/>
                <a:ext cx="9" cy="5"/>
              </a:xfrm>
              <a:custGeom>
                <a:avLst/>
                <a:gdLst>
                  <a:gd name="T0" fmla="*/ 2 w 2"/>
                  <a:gd name="T1" fmla="*/ 1 h 1"/>
                  <a:gd name="T2" fmla="*/ 2 w 2"/>
                  <a:gd name="T3" fmla="*/ 1 h 1"/>
                  <a:gd name="T4" fmla="*/ 2 w 2"/>
                  <a:gd name="T5" fmla="*/ 1 h 1"/>
                  <a:gd name="T6" fmla="*/ 2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1 w 2"/>
                  <a:gd name="T39" fmla="*/ 1 h 1"/>
                  <a:gd name="T40" fmla="*/ 1 w 2"/>
                  <a:gd name="T41" fmla="*/ 0 h 1"/>
                  <a:gd name="T42" fmla="*/ 1 w 2"/>
                  <a:gd name="T43" fmla="*/ 0 h 1"/>
                  <a:gd name="T44" fmla="*/ 1 w 2"/>
                  <a:gd name="T45" fmla="*/ 0 h 1"/>
                  <a:gd name="T46" fmla="*/ 1 w 2"/>
                  <a:gd name="T47" fmla="*/ 0 h 1"/>
                  <a:gd name="T48" fmla="*/ 1 w 2"/>
                  <a:gd name="T49" fmla="*/ 1 h 1"/>
                  <a:gd name="T50" fmla="*/ 1 w 2"/>
                  <a:gd name="T51" fmla="*/ 1 h 1"/>
                  <a:gd name="T52" fmla="*/ 1 w 2"/>
                  <a:gd name="T53" fmla="*/ 1 h 1"/>
                  <a:gd name="T54" fmla="*/ 1 w 2"/>
                  <a:gd name="T55" fmla="*/ 1 h 1"/>
                  <a:gd name="T56" fmla="*/ 1 w 2"/>
                  <a:gd name="T57" fmla="*/ 1 h 1"/>
                  <a:gd name="T58" fmla="*/ 1 w 2"/>
                  <a:gd name="T59" fmla="*/ 1 h 1"/>
                  <a:gd name="T60" fmla="*/ 2 w 2"/>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 h="1">
                    <a:moveTo>
                      <a:pt x="2" y="1"/>
                    </a:moveTo>
                    <a:cubicBezTo>
                      <a:pt x="2" y="1"/>
                      <a:pt x="2" y="1"/>
                      <a:pt x="2"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085"/>
              <p:cNvSpPr/>
              <p:nvPr/>
            </p:nvSpPr>
            <p:spPr bwMode="auto">
              <a:xfrm>
                <a:off x="1169" y="1216"/>
                <a:ext cx="9"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86"/>
              <p:cNvSpPr/>
              <p:nvPr/>
            </p:nvSpPr>
            <p:spPr bwMode="auto">
              <a:xfrm>
                <a:off x="1165" y="1154"/>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087"/>
              <p:cNvSpPr/>
              <p:nvPr/>
            </p:nvSpPr>
            <p:spPr bwMode="auto">
              <a:xfrm>
                <a:off x="1165" y="142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088"/>
              <p:cNvSpPr/>
              <p:nvPr/>
            </p:nvSpPr>
            <p:spPr bwMode="auto">
              <a:xfrm>
                <a:off x="1161" y="1468"/>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2 w 2"/>
                  <a:gd name="T21" fmla="*/ 1 h 1"/>
                  <a:gd name="T22" fmla="*/ 2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cubicBezTo>
                      <a:pt x="2" y="0"/>
                      <a:pt x="2"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1"/>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089"/>
              <p:cNvSpPr/>
              <p:nvPr/>
            </p:nvSpPr>
            <p:spPr bwMode="auto">
              <a:xfrm>
                <a:off x="1161" y="1476"/>
                <a:ext cx="8" cy="4"/>
              </a:xfrm>
              <a:custGeom>
                <a:avLst/>
                <a:gdLst>
                  <a:gd name="T0" fmla="*/ 1 w 2"/>
                  <a:gd name="T1" fmla="*/ 1 h 1"/>
                  <a:gd name="T2" fmla="*/ 1 w 2"/>
                  <a:gd name="T3" fmla="*/ 0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1 w 2"/>
                  <a:gd name="T45" fmla="*/ 0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090"/>
              <p:cNvSpPr/>
              <p:nvPr/>
            </p:nvSpPr>
            <p:spPr bwMode="auto">
              <a:xfrm>
                <a:off x="1153" y="1216"/>
                <a:ext cx="12" cy="0"/>
              </a:xfrm>
              <a:custGeom>
                <a:avLst/>
                <a:gdLst>
                  <a:gd name="T0" fmla="*/ 3 w 3"/>
                  <a:gd name="T1" fmla="*/ 2 w 3"/>
                  <a:gd name="T2" fmla="*/ 1 w 3"/>
                  <a:gd name="T3" fmla="*/ 0 w 3"/>
                  <a:gd name="T4" fmla="*/ 0 w 3"/>
                  <a:gd name="T5" fmla="*/ 1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2" y="0"/>
                      <a:pt x="2" y="0"/>
                    </a:cubicBezTo>
                    <a:cubicBezTo>
                      <a:pt x="1" y="0"/>
                      <a:pt x="1" y="0"/>
                      <a:pt x="1" y="0"/>
                    </a:cubicBezTo>
                    <a:cubicBezTo>
                      <a:pt x="0" y="0"/>
                      <a:pt x="0" y="0"/>
                      <a:pt x="0" y="0"/>
                    </a:cubicBezTo>
                    <a:cubicBezTo>
                      <a:pt x="0" y="0"/>
                      <a:pt x="0" y="0"/>
                      <a:pt x="0" y="0"/>
                    </a:cubicBezTo>
                    <a:cubicBezTo>
                      <a:pt x="0" y="0"/>
                      <a:pt x="0" y="0"/>
                      <a:pt x="1" y="0"/>
                    </a:cubicBezTo>
                    <a:cubicBezTo>
                      <a:pt x="1" y="0"/>
                      <a:pt x="1" y="0"/>
                      <a:pt x="2" y="0"/>
                    </a:cubicBezTo>
                    <a:cubicBezTo>
                      <a:pt x="2" y="0"/>
                      <a:pt x="3"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91"/>
              <p:cNvSpPr/>
              <p:nvPr/>
            </p:nvSpPr>
            <p:spPr bwMode="auto">
              <a:xfrm>
                <a:off x="1161" y="1426"/>
                <a:ext cx="4" cy="0"/>
              </a:xfrm>
              <a:custGeom>
                <a:avLst/>
                <a:gdLst>
                  <a:gd name="T0" fmla="*/ 1 w 1"/>
                  <a:gd name="T1" fmla="*/ 1 w 1"/>
                  <a:gd name="T2" fmla="*/ 1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92"/>
              <p:cNvSpPr/>
              <p:nvPr/>
            </p:nvSpPr>
            <p:spPr bwMode="auto">
              <a:xfrm>
                <a:off x="1161" y="122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93"/>
              <p:cNvSpPr/>
              <p:nvPr/>
            </p:nvSpPr>
            <p:spPr bwMode="auto">
              <a:xfrm>
                <a:off x="1157" y="1410"/>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94"/>
              <p:cNvSpPr/>
              <p:nvPr/>
            </p:nvSpPr>
            <p:spPr bwMode="auto">
              <a:xfrm>
                <a:off x="1161" y="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95"/>
              <p:cNvSpPr/>
              <p:nvPr/>
            </p:nvSpPr>
            <p:spPr bwMode="auto">
              <a:xfrm>
                <a:off x="1157" y="1220"/>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96"/>
              <p:cNvSpPr/>
              <p:nvPr/>
            </p:nvSpPr>
            <p:spPr bwMode="auto">
              <a:xfrm>
                <a:off x="1145" y="1410"/>
                <a:ext cx="12" cy="0"/>
              </a:xfrm>
              <a:custGeom>
                <a:avLst/>
                <a:gdLst>
                  <a:gd name="T0" fmla="*/ 3 w 3"/>
                  <a:gd name="T1" fmla="*/ 1 w 3"/>
                  <a:gd name="T2" fmla="*/ 1 w 3"/>
                  <a:gd name="T3" fmla="*/ 1 w 3"/>
                  <a:gd name="T4" fmla="*/ 0 w 3"/>
                  <a:gd name="T5" fmla="*/ 0 w 3"/>
                  <a:gd name="T6" fmla="*/ 0 w 3"/>
                  <a:gd name="T7" fmla="*/ 0 w 3"/>
                  <a:gd name="T8" fmla="*/ 1 w 3"/>
                  <a:gd name="T9" fmla="*/ 1 w 3"/>
                  <a:gd name="T10" fmla="*/ 1 w 3"/>
                  <a:gd name="T11" fmla="*/ 3 w 3"/>
                  <a:gd name="T12"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3">
                    <a:moveTo>
                      <a:pt x="3" y="0"/>
                    </a:moveTo>
                    <a:cubicBezTo>
                      <a:pt x="2" y="0"/>
                      <a:pt x="2"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2" y="0"/>
                      <a:pt x="2" y="0"/>
                      <a:pt x="3"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97"/>
              <p:cNvSpPr/>
              <p:nvPr/>
            </p:nvSpPr>
            <p:spPr bwMode="auto">
              <a:xfrm>
                <a:off x="1137" y="1162"/>
                <a:ext cx="16" cy="0"/>
              </a:xfrm>
              <a:custGeom>
                <a:avLst/>
                <a:gdLst>
                  <a:gd name="T0" fmla="*/ 0 w 4"/>
                  <a:gd name="T1" fmla="*/ 0 w 4"/>
                  <a:gd name="T2" fmla="*/ 1 w 4"/>
                  <a:gd name="T3" fmla="*/ 2 w 4"/>
                  <a:gd name="T4" fmla="*/ 4 w 4"/>
                  <a:gd name="T5" fmla="*/ 4 w 4"/>
                  <a:gd name="T6" fmla="*/ 4 w 4"/>
                  <a:gd name="T7" fmla="*/ 2 w 4"/>
                  <a:gd name="T8" fmla="*/ 1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1" y="0"/>
                    </a:cubicBezTo>
                    <a:cubicBezTo>
                      <a:pt x="1" y="0"/>
                      <a:pt x="2" y="0"/>
                      <a:pt x="2" y="0"/>
                    </a:cubicBezTo>
                    <a:cubicBezTo>
                      <a:pt x="3" y="0"/>
                      <a:pt x="3" y="0"/>
                      <a:pt x="4" y="0"/>
                    </a:cubicBezTo>
                    <a:cubicBezTo>
                      <a:pt x="4" y="0"/>
                      <a:pt x="4" y="0"/>
                      <a:pt x="4" y="0"/>
                    </a:cubicBezTo>
                    <a:cubicBezTo>
                      <a:pt x="4" y="0"/>
                      <a:pt x="4" y="0"/>
                      <a:pt x="4" y="0"/>
                    </a:cubicBezTo>
                    <a:cubicBezTo>
                      <a:pt x="3" y="0"/>
                      <a:pt x="3"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098"/>
              <p:cNvSpPr/>
              <p:nvPr/>
            </p:nvSpPr>
            <p:spPr bwMode="auto">
              <a:xfrm>
                <a:off x="1145" y="1344"/>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99"/>
              <p:cNvSpPr/>
              <p:nvPr/>
            </p:nvSpPr>
            <p:spPr bwMode="auto">
              <a:xfrm>
                <a:off x="1145" y="1216"/>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00"/>
              <p:cNvSpPr/>
              <p:nvPr/>
            </p:nvSpPr>
            <p:spPr bwMode="auto">
              <a:xfrm>
                <a:off x="1145" y="1191"/>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01"/>
              <p:cNvSpPr/>
              <p:nvPr/>
            </p:nvSpPr>
            <p:spPr bwMode="auto">
              <a:xfrm>
                <a:off x="1141" y="1183"/>
                <a:ext cx="4" cy="0"/>
              </a:xfrm>
              <a:custGeom>
                <a:avLst/>
                <a:gdLst>
                  <a:gd name="T0" fmla="*/ 0 w 1"/>
                  <a:gd name="T1" fmla="*/ 1 w 1"/>
                  <a:gd name="T2" fmla="*/ 1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02"/>
              <p:cNvSpPr/>
              <p:nvPr/>
            </p:nvSpPr>
            <p:spPr bwMode="auto">
              <a:xfrm>
                <a:off x="1141" y="117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03"/>
              <p:cNvSpPr/>
              <p:nvPr/>
            </p:nvSpPr>
            <p:spPr bwMode="auto">
              <a:xfrm>
                <a:off x="1137" y="1154"/>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04"/>
              <p:cNvSpPr/>
              <p:nvPr/>
            </p:nvSpPr>
            <p:spPr bwMode="auto">
              <a:xfrm>
                <a:off x="1137" y="1195"/>
                <a:ext cx="4" cy="0"/>
              </a:xfrm>
              <a:custGeom>
                <a:avLst/>
                <a:gdLst>
                  <a:gd name="T0" fmla="*/ 0 w 1"/>
                  <a:gd name="T1" fmla="*/ 0 w 1"/>
                  <a:gd name="T2" fmla="*/ 0 w 1"/>
                  <a:gd name="T3" fmla="*/ 0 w 1"/>
                  <a:gd name="T4" fmla="*/ 0 w 1"/>
                  <a:gd name="T5" fmla="*/ 0 w 1"/>
                  <a:gd name="T6" fmla="*/ 0 w 1"/>
                  <a:gd name="T7" fmla="*/ 0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05"/>
              <p:cNvSpPr/>
              <p:nvPr/>
            </p:nvSpPr>
            <p:spPr bwMode="auto">
              <a:xfrm>
                <a:off x="1120" y="1158"/>
                <a:ext cx="4" cy="4"/>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1" y="1"/>
                      <a:pt x="1" y="1"/>
                      <a:pt x="1" y="1"/>
                    </a:cubicBezTo>
                    <a:cubicBezTo>
                      <a:pt x="1" y="1"/>
                      <a:pt x="1" y="1"/>
                      <a:pt x="1" y="1"/>
                    </a:cubicBezTo>
                    <a:cubicBezTo>
                      <a:pt x="1"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06"/>
              <p:cNvSpPr/>
              <p:nvPr/>
            </p:nvSpPr>
            <p:spPr bwMode="auto">
              <a:xfrm>
                <a:off x="1116" y="1183"/>
                <a:ext cx="8" cy="0"/>
              </a:xfrm>
              <a:custGeom>
                <a:avLst/>
                <a:gdLst>
                  <a:gd name="T0" fmla="*/ 2 w 2"/>
                  <a:gd name="T1" fmla="*/ 2 w 2"/>
                  <a:gd name="T2" fmla="*/ 1 w 2"/>
                  <a:gd name="T3" fmla="*/ 0 w 2"/>
                  <a:gd name="T4" fmla="*/ 0 w 2"/>
                  <a:gd name="T5" fmla="*/ 1 w 2"/>
                  <a:gd name="T6" fmla="*/ 2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1"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07"/>
              <p:cNvSpPr/>
              <p:nvPr/>
            </p:nvSpPr>
            <p:spPr bwMode="auto">
              <a:xfrm>
                <a:off x="1120" y="149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08"/>
              <p:cNvSpPr/>
              <p:nvPr/>
            </p:nvSpPr>
            <p:spPr bwMode="auto">
              <a:xfrm>
                <a:off x="1116" y="1212"/>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09"/>
              <p:cNvSpPr/>
              <p:nvPr/>
            </p:nvSpPr>
            <p:spPr bwMode="auto">
              <a:xfrm>
                <a:off x="1104" y="1480"/>
                <a:ext cx="8" cy="0"/>
              </a:xfrm>
              <a:custGeom>
                <a:avLst/>
                <a:gdLst>
                  <a:gd name="T0" fmla="*/ 2 w 2"/>
                  <a:gd name="T1" fmla="*/ 2 w 2"/>
                  <a:gd name="T2" fmla="*/ 1 w 2"/>
                  <a:gd name="T3" fmla="*/ 1 w 2"/>
                  <a:gd name="T4" fmla="*/ 1 w 2"/>
                  <a:gd name="T5" fmla="*/ 0 w 2"/>
                  <a:gd name="T6" fmla="*/ 0 w 2"/>
                  <a:gd name="T7" fmla="*/ 0 w 2"/>
                  <a:gd name="T8" fmla="*/ 0 w 2"/>
                  <a:gd name="T9" fmla="*/ 0 w 2"/>
                  <a:gd name="T10" fmla="*/ 1 w 2"/>
                  <a:gd name="T11" fmla="*/ 1 w 2"/>
                  <a:gd name="T12" fmla="*/ 1 w 2"/>
                  <a:gd name="T13" fmla="*/ 1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10"/>
              <p:cNvSpPr/>
              <p:nvPr/>
            </p:nvSpPr>
            <p:spPr bwMode="auto">
              <a:xfrm>
                <a:off x="1100" y="1265"/>
                <a:ext cx="12" cy="0"/>
              </a:xfrm>
              <a:custGeom>
                <a:avLst/>
                <a:gdLst>
                  <a:gd name="T0" fmla="*/ 3 w 3"/>
                  <a:gd name="T1" fmla="*/ 0 w 3"/>
                  <a:gd name="T2" fmla="*/ 0 w 3"/>
                  <a:gd name="T3" fmla="*/ 0 w 3"/>
                  <a:gd name="T4" fmla="*/ 0 w 3"/>
                  <a:gd name="T5" fmla="*/ 0 w 3"/>
                  <a:gd name="T6" fmla="*/ 0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11"/>
              <p:cNvSpPr/>
              <p:nvPr/>
            </p:nvSpPr>
            <p:spPr bwMode="auto">
              <a:xfrm>
                <a:off x="1108" y="117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12"/>
              <p:cNvSpPr/>
              <p:nvPr/>
            </p:nvSpPr>
            <p:spPr bwMode="auto">
              <a:xfrm>
                <a:off x="1104" y="15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13"/>
              <p:cNvSpPr/>
              <p:nvPr/>
            </p:nvSpPr>
            <p:spPr bwMode="auto">
              <a:xfrm>
                <a:off x="1100" y="1406"/>
                <a:ext cx="4" cy="0"/>
              </a:xfrm>
              <a:custGeom>
                <a:avLst/>
                <a:gdLst>
                  <a:gd name="T0" fmla="*/ 0 w 1"/>
                  <a:gd name="T1" fmla="*/ 0 w 1"/>
                  <a:gd name="T2" fmla="*/ 0 w 1"/>
                  <a:gd name="T3" fmla="*/ 1 w 1"/>
                  <a:gd name="T4" fmla="*/ 1 w 1"/>
                  <a:gd name="T5" fmla="*/ 1 w 1"/>
                  <a:gd name="T6" fmla="*/ 1 w 1"/>
                  <a:gd name="T7" fmla="*/ 1 w 1"/>
                  <a:gd name="T8" fmla="*/ 0 w 1"/>
                  <a:gd name="T9" fmla="*/ 0 w 1"/>
                  <a:gd name="T10" fmla="*/ 0 w 1"/>
                  <a:gd name="T11" fmla="*/ 0 w 1"/>
                  <a:gd name="T12"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14"/>
              <p:cNvSpPr/>
              <p:nvPr/>
            </p:nvSpPr>
            <p:spPr bwMode="auto">
              <a:xfrm>
                <a:off x="1100" y="11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15"/>
              <p:cNvSpPr/>
              <p:nvPr/>
            </p:nvSpPr>
            <p:spPr bwMode="auto">
              <a:xfrm>
                <a:off x="1092" y="1509"/>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2" y="0"/>
                      <a:pt x="2" y="0"/>
                    </a:cubicBezTo>
                    <a:cubicBezTo>
                      <a:pt x="2" y="0"/>
                      <a:pt x="2" y="0"/>
                      <a:pt x="2" y="0"/>
                    </a:cubicBezTo>
                    <a:cubicBezTo>
                      <a:pt x="1" y="0"/>
                      <a:pt x="0" y="0"/>
                      <a:pt x="0" y="0"/>
                    </a:cubicBezTo>
                    <a:cubicBezTo>
                      <a:pt x="1" y="0"/>
                      <a:pt x="0" y="0"/>
                      <a:pt x="0" y="0"/>
                    </a:cubicBezTo>
                    <a:cubicBezTo>
                      <a:pt x="1" y="0"/>
                      <a:pt x="1" y="1"/>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16"/>
              <p:cNvSpPr/>
              <p:nvPr/>
            </p:nvSpPr>
            <p:spPr bwMode="auto">
              <a:xfrm>
                <a:off x="1092" y="1179"/>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17"/>
              <p:cNvSpPr/>
              <p:nvPr/>
            </p:nvSpPr>
            <p:spPr bwMode="auto">
              <a:xfrm>
                <a:off x="1096" y="1290"/>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18"/>
              <p:cNvSpPr/>
              <p:nvPr/>
            </p:nvSpPr>
            <p:spPr bwMode="auto">
              <a:xfrm>
                <a:off x="1092" y="1406"/>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0" y="0"/>
                      <a:pt x="0" y="0"/>
                      <a:pt x="0" y="0"/>
                    </a:cubicBezTo>
                    <a:cubicBezTo>
                      <a:pt x="0" y="0"/>
                      <a:pt x="0" y="0"/>
                      <a:pt x="0" y="0"/>
                    </a:cubicBezTo>
                    <a:cubicBezTo>
                      <a:pt x="0" y="0"/>
                      <a:pt x="0" y="0"/>
                      <a:pt x="0" y="0"/>
                    </a:cubicBezTo>
                    <a:cubicBezTo>
                      <a:pt x="0" y="0"/>
                      <a:pt x="0" y="1"/>
                      <a:pt x="0" y="0"/>
                    </a:cubicBezTo>
                    <a:cubicBezTo>
                      <a:pt x="0" y="0"/>
                      <a:pt x="0" y="0"/>
                      <a:pt x="1" y="1"/>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19"/>
              <p:cNvSpPr/>
              <p:nvPr/>
            </p:nvSpPr>
            <p:spPr bwMode="auto">
              <a:xfrm>
                <a:off x="1092" y="135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20"/>
              <p:cNvSpPr/>
              <p:nvPr/>
            </p:nvSpPr>
            <p:spPr bwMode="auto">
              <a:xfrm>
                <a:off x="1088" y="1265"/>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21"/>
              <p:cNvSpPr/>
              <p:nvPr/>
            </p:nvSpPr>
            <p:spPr bwMode="auto">
              <a:xfrm>
                <a:off x="1075" y="1398"/>
                <a:ext cx="13" cy="4"/>
              </a:xfrm>
              <a:custGeom>
                <a:avLst/>
                <a:gdLst>
                  <a:gd name="T0" fmla="*/ 1 w 3"/>
                  <a:gd name="T1" fmla="*/ 0 h 1"/>
                  <a:gd name="T2" fmla="*/ 0 w 3"/>
                  <a:gd name="T3" fmla="*/ 0 h 1"/>
                  <a:gd name="T4" fmla="*/ 0 w 3"/>
                  <a:gd name="T5" fmla="*/ 0 h 1"/>
                  <a:gd name="T6" fmla="*/ 0 w 3"/>
                  <a:gd name="T7" fmla="*/ 0 h 1"/>
                  <a:gd name="T8" fmla="*/ 1 w 3"/>
                  <a:gd name="T9" fmla="*/ 1 h 1"/>
                  <a:gd name="T10" fmla="*/ 3 w 3"/>
                  <a:gd name="T11" fmla="*/ 1 h 1"/>
                  <a:gd name="T12" fmla="*/ 3 w 3"/>
                  <a:gd name="T13" fmla="*/ 0 h 1"/>
                  <a:gd name="T14" fmla="*/ 3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0" y="0"/>
                      <a:pt x="0" y="0"/>
                    </a:cubicBezTo>
                    <a:cubicBezTo>
                      <a:pt x="0" y="0"/>
                      <a:pt x="0" y="0"/>
                      <a:pt x="0" y="0"/>
                    </a:cubicBezTo>
                    <a:cubicBezTo>
                      <a:pt x="0" y="0"/>
                      <a:pt x="0" y="0"/>
                      <a:pt x="0" y="0"/>
                    </a:cubicBezTo>
                    <a:cubicBezTo>
                      <a:pt x="0" y="0"/>
                      <a:pt x="1" y="0"/>
                      <a:pt x="1" y="1"/>
                    </a:cubicBezTo>
                    <a:cubicBezTo>
                      <a:pt x="2" y="1"/>
                      <a:pt x="2" y="1"/>
                      <a:pt x="3" y="1"/>
                    </a:cubicBezTo>
                    <a:cubicBezTo>
                      <a:pt x="3" y="0"/>
                      <a:pt x="3" y="0"/>
                      <a:pt x="3" y="0"/>
                    </a:cubicBezTo>
                    <a:cubicBezTo>
                      <a:pt x="3" y="0"/>
                      <a:pt x="3" y="0"/>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22"/>
              <p:cNvSpPr/>
              <p:nvPr/>
            </p:nvSpPr>
            <p:spPr bwMode="auto">
              <a:xfrm>
                <a:off x="1084" y="1418"/>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1"/>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23"/>
              <p:cNvSpPr/>
              <p:nvPr/>
            </p:nvSpPr>
            <p:spPr bwMode="auto">
              <a:xfrm>
                <a:off x="1080" y="1290"/>
                <a:ext cx="4" cy="4"/>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24"/>
              <p:cNvSpPr/>
              <p:nvPr/>
            </p:nvSpPr>
            <p:spPr bwMode="auto">
              <a:xfrm>
                <a:off x="1063" y="1348"/>
                <a:ext cx="17" cy="0"/>
              </a:xfrm>
              <a:custGeom>
                <a:avLst/>
                <a:gdLst>
                  <a:gd name="T0" fmla="*/ 0 w 4"/>
                  <a:gd name="T1" fmla="*/ 0 w 4"/>
                  <a:gd name="T2" fmla="*/ 0 w 4"/>
                  <a:gd name="T3" fmla="*/ 2 w 4"/>
                  <a:gd name="T4" fmla="*/ 4 w 4"/>
                  <a:gd name="T5" fmla="*/ 4 w 4"/>
                  <a:gd name="T6" fmla="*/ 4 w 4"/>
                  <a:gd name="T7" fmla="*/ 2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0" y="0"/>
                    </a:cubicBezTo>
                    <a:cubicBezTo>
                      <a:pt x="1" y="0"/>
                      <a:pt x="1" y="0"/>
                      <a:pt x="2" y="0"/>
                    </a:cubicBezTo>
                    <a:cubicBezTo>
                      <a:pt x="3" y="0"/>
                      <a:pt x="4" y="0"/>
                      <a:pt x="4" y="0"/>
                    </a:cubicBezTo>
                    <a:cubicBezTo>
                      <a:pt x="4" y="0"/>
                      <a:pt x="4" y="0"/>
                      <a:pt x="4" y="0"/>
                    </a:cubicBezTo>
                    <a:cubicBezTo>
                      <a:pt x="4" y="0"/>
                      <a:pt x="4" y="0"/>
                      <a:pt x="4"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25"/>
              <p:cNvSpPr/>
              <p:nvPr/>
            </p:nvSpPr>
            <p:spPr bwMode="auto">
              <a:xfrm>
                <a:off x="1080" y="1336"/>
                <a:ext cx="0" cy="4"/>
              </a:xfrm>
              <a:custGeom>
                <a:avLst/>
                <a:gdLst>
                  <a:gd name="T0" fmla="*/ 1 h 1"/>
                  <a:gd name="T1" fmla="*/ 1 h 1"/>
                  <a:gd name="T2" fmla="*/ 1 h 1"/>
                  <a:gd name="T3" fmla="*/ 1 h 1"/>
                  <a:gd name="T4" fmla="*/ 1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26"/>
              <p:cNvSpPr/>
              <p:nvPr/>
            </p:nvSpPr>
            <p:spPr bwMode="auto">
              <a:xfrm>
                <a:off x="1080" y="1418"/>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27"/>
              <p:cNvSpPr/>
              <p:nvPr/>
            </p:nvSpPr>
            <p:spPr bwMode="auto">
              <a:xfrm>
                <a:off x="1051" y="1398"/>
                <a:ext cx="20" cy="4"/>
              </a:xfrm>
              <a:custGeom>
                <a:avLst/>
                <a:gdLst>
                  <a:gd name="T0" fmla="*/ 0 w 5"/>
                  <a:gd name="T1" fmla="*/ 0 h 1"/>
                  <a:gd name="T2" fmla="*/ 5 w 5"/>
                  <a:gd name="T3" fmla="*/ 1 h 1"/>
                  <a:gd name="T4" fmla="*/ 5 w 5"/>
                  <a:gd name="T5" fmla="*/ 0 h 1"/>
                  <a:gd name="T6" fmla="*/ 5 w 5"/>
                  <a:gd name="T7" fmla="*/ 0 h 1"/>
                  <a:gd name="T8" fmla="*/ 0 w 5"/>
                  <a:gd name="T9" fmla="*/ 0 h 1"/>
                  <a:gd name="T10" fmla="*/ 0 w 5"/>
                  <a:gd name="T11" fmla="*/ 0 h 1"/>
                  <a:gd name="T12" fmla="*/ 0 w 5"/>
                  <a:gd name="T13" fmla="*/ 0 h 1"/>
                  <a:gd name="T14" fmla="*/ 0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0" y="0"/>
                    </a:moveTo>
                    <a:cubicBezTo>
                      <a:pt x="2" y="0"/>
                      <a:pt x="3" y="0"/>
                      <a:pt x="5" y="1"/>
                    </a:cubicBezTo>
                    <a:cubicBezTo>
                      <a:pt x="5" y="1"/>
                      <a:pt x="5" y="0"/>
                      <a:pt x="5" y="0"/>
                    </a:cubicBezTo>
                    <a:cubicBezTo>
                      <a:pt x="5" y="0"/>
                      <a:pt x="5" y="0"/>
                      <a:pt x="5" y="0"/>
                    </a:cubicBezTo>
                    <a:cubicBezTo>
                      <a:pt x="3" y="0"/>
                      <a:pt x="2"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28"/>
              <p:cNvSpPr/>
              <p:nvPr/>
            </p:nvSpPr>
            <p:spPr bwMode="auto">
              <a:xfrm>
                <a:off x="1071" y="1501"/>
                <a:ext cx="0" cy="4"/>
              </a:xfrm>
              <a:custGeom>
                <a:avLst/>
                <a:gdLst>
                  <a:gd name="T0" fmla="*/ 1 h 1"/>
                  <a:gd name="T1" fmla="*/ 1 h 1"/>
                  <a:gd name="T2" fmla="*/ 0 h 1"/>
                  <a:gd name="T3" fmla="*/ 1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29"/>
              <p:cNvSpPr/>
              <p:nvPr/>
            </p:nvSpPr>
            <p:spPr bwMode="auto">
              <a:xfrm>
                <a:off x="1067" y="1162"/>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30"/>
              <p:cNvSpPr/>
              <p:nvPr/>
            </p:nvSpPr>
            <p:spPr bwMode="auto">
              <a:xfrm>
                <a:off x="1055" y="1414"/>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31"/>
              <p:cNvSpPr/>
              <p:nvPr/>
            </p:nvSpPr>
            <p:spPr bwMode="auto">
              <a:xfrm>
                <a:off x="1051" y="1315"/>
                <a:ext cx="4" cy="4"/>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32"/>
              <p:cNvSpPr/>
              <p:nvPr/>
            </p:nvSpPr>
            <p:spPr bwMode="auto">
              <a:xfrm>
                <a:off x="1051" y="1352"/>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33"/>
              <p:cNvSpPr/>
              <p:nvPr/>
            </p:nvSpPr>
            <p:spPr bwMode="auto">
              <a:xfrm>
                <a:off x="1043" y="1319"/>
                <a:ext cx="8" cy="4"/>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1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1"/>
                      <a:pt x="2" y="1"/>
                      <a:pt x="2" y="1"/>
                    </a:cubicBezTo>
                    <a:cubicBezTo>
                      <a:pt x="2" y="0"/>
                      <a:pt x="1" y="0"/>
                      <a:pt x="1" y="0"/>
                    </a:cubicBezTo>
                    <a:cubicBezTo>
                      <a:pt x="1" y="0"/>
                      <a:pt x="1"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34"/>
              <p:cNvSpPr/>
              <p:nvPr/>
            </p:nvSpPr>
            <p:spPr bwMode="auto">
              <a:xfrm>
                <a:off x="1047" y="1158"/>
                <a:ext cx="0" cy="4"/>
              </a:xfrm>
              <a:custGeom>
                <a:avLst/>
                <a:gdLst>
                  <a:gd name="T0" fmla="*/ 0 h 1"/>
                  <a:gd name="T1" fmla="*/ 1 h 1"/>
                  <a:gd name="T2" fmla="*/ 1 h 1"/>
                  <a:gd name="T3" fmla="*/ 0 h 1"/>
                  <a:gd name="T4" fmla="*/ 0 h 1"/>
                  <a:gd name="T5" fmla="*/ 0 h 1"/>
                  <a:gd name="T6" fmla="*/ 0 h 1"/>
                  <a:gd name="T7" fmla="*/ 0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1"/>
                    </a:cubicBezTo>
                    <a:cubicBezTo>
                      <a:pt x="0" y="1"/>
                      <a:pt x="0" y="1"/>
                      <a:pt x="0" y="1"/>
                    </a:cubicBezTo>
                    <a:cubicBezTo>
                      <a:pt x="0" y="0"/>
                      <a:pt x="0" y="0"/>
                      <a:pt x="0" y="0"/>
                    </a:cubicBezTo>
                    <a:cubicBezTo>
                      <a:pt x="0" y="0"/>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35"/>
              <p:cNvSpPr/>
              <p:nvPr/>
            </p:nvSpPr>
            <p:spPr bwMode="auto">
              <a:xfrm>
                <a:off x="1039" y="1398"/>
                <a:ext cx="8"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36"/>
              <p:cNvSpPr/>
              <p:nvPr/>
            </p:nvSpPr>
            <p:spPr bwMode="auto">
              <a:xfrm>
                <a:off x="104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37"/>
              <p:cNvSpPr/>
              <p:nvPr/>
            </p:nvSpPr>
            <p:spPr bwMode="auto">
              <a:xfrm>
                <a:off x="1039" y="1352"/>
                <a:ext cx="8" cy="0"/>
              </a:xfrm>
              <a:custGeom>
                <a:avLst/>
                <a:gdLst>
                  <a:gd name="T0" fmla="*/ 1 w 2"/>
                  <a:gd name="T1" fmla="*/ 2 w 2"/>
                  <a:gd name="T2" fmla="*/ 2 w 2"/>
                  <a:gd name="T3" fmla="*/ 2 w 2"/>
                  <a:gd name="T4" fmla="*/ 2 w 2"/>
                  <a:gd name="T5" fmla="*/ 1 w 2"/>
                  <a:gd name="T6" fmla="*/ 1 w 2"/>
                  <a:gd name="T7" fmla="*/ 1 w 2"/>
                  <a:gd name="T8" fmla="*/ 0 w 2"/>
                  <a:gd name="T9" fmla="*/ 0 w 2"/>
                  <a:gd name="T10" fmla="*/ 0 w 2"/>
                  <a:gd name="T11" fmla="*/ 1 w 2"/>
                  <a:gd name="T12"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1" y="0"/>
                    </a:moveTo>
                    <a:cubicBezTo>
                      <a:pt x="1" y="0"/>
                      <a:pt x="1"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38"/>
              <p:cNvSpPr/>
              <p:nvPr/>
            </p:nvSpPr>
            <p:spPr bwMode="auto">
              <a:xfrm>
                <a:off x="1039" y="126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39"/>
              <p:cNvSpPr/>
              <p:nvPr/>
            </p:nvSpPr>
            <p:spPr bwMode="auto">
              <a:xfrm>
                <a:off x="1039" y="1158"/>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0" y="0"/>
                      <a:pt x="0" y="0"/>
                      <a:pt x="0" y="0"/>
                    </a:cubicBezTo>
                    <a:cubicBezTo>
                      <a:pt x="0" y="0"/>
                      <a:pt x="0" y="0"/>
                      <a:pt x="0" y="0"/>
                    </a:cubicBezTo>
                    <a:cubicBezTo>
                      <a:pt x="0" y="0"/>
                      <a:pt x="0" y="0"/>
                      <a:pt x="0" y="0"/>
                    </a:cubicBezTo>
                    <a:cubicBezTo>
                      <a:pt x="1" y="0"/>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40"/>
              <p:cNvSpPr/>
              <p:nvPr/>
            </p:nvSpPr>
            <p:spPr bwMode="auto">
              <a:xfrm>
                <a:off x="1039" y="1414"/>
                <a:ext cx="4" cy="4"/>
              </a:xfrm>
              <a:custGeom>
                <a:avLst/>
                <a:gdLst>
                  <a:gd name="T0" fmla="*/ 1 w 1"/>
                  <a:gd name="T1" fmla="*/ 0 h 1"/>
                  <a:gd name="T2" fmla="*/ 1 w 1"/>
                  <a:gd name="T3" fmla="*/ 0 h 1"/>
                  <a:gd name="T4" fmla="*/ 0 w 1"/>
                  <a:gd name="T5" fmla="*/ 1 h 1"/>
                  <a:gd name="T6" fmla="*/ 0 w 1"/>
                  <a:gd name="T7" fmla="*/ 1 h 1"/>
                  <a:gd name="T8" fmla="*/ 0 w 1"/>
                  <a:gd name="T9" fmla="*/ 1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41"/>
              <p:cNvSpPr/>
              <p:nvPr/>
            </p:nvSpPr>
            <p:spPr bwMode="auto">
              <a:xfrm>
                <a:off x="1039" y="1348"/>
                <a:ext cx="4" cy="0"/>
              </a:xfrm>
              <a:custGeom>
                <a:avLst/>
                <a:gdLst>
                  <a:gd name="T0" fmla="*/ 1 w 1"/>
                  <a:gd name="T1" fmla="*/ 0 w 1"/>
                  <a:gd name="T2" fmla="*/ 0 w 1"/>
                  <a:gd name="T3" fmla="*/ 0 w 1"/>
                  <a:gd name="T4" fmla="*/ 0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42"/>
              <p:cNvSpPr/>
              <p:nvPr/>
            </p:nvSpPr>
            <p:spPr bwMode="auto">
              <a:xfrm>
                <a:off x="1035" y="14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43"/>
              <p:cNvSpPr/>
              <p:nvPr/>
            </p:nvSpPr>
            <p:spPr bwMode="auto">
              <a:xfrm>
                <a:off x="1026" y="1398"/>
                <a:ext cx="9" cy="4"/>
              </a:xfrm>
              <a:custGeom>
                <a:avLst/>
                <a:gdLst>
                  <a:gd name="T0" fmla="*/ 0 w 2"/>
                  <a:gd name="T1" fmla="*/ 0 h 1"/>
                  <a:gd name="T2" fmla="*/ 0 w 2"/>
                  <a:gd name="T3" fmla="*/ 1 h 1"/>
                  <a:gd name="T4" fmla="*/ 1 w 2"/>
                  <a:gd name="T5" fmla="*/ 1 h 1"/>
                  <a:gd name="T6" fmla="*/ 2 w 2"/>
                  <a:gd name="T7" fmla="*/ 0 h 1"/>
                  <a:gd name="T8" fmla="*/ 2 w 2"/>
                  <a:gd name="T9" fmla="*/ 0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1"/>
                      <a:pt x="0" y="1"/>
                    </a:cubicBezTo>
                    <a:cubicBezTo>
                      <a:pt x="1" y="1"/>
                      <a:pt x="1" y="1"/>
                      <a:pt x="1" y="1"/>
                    </a:cubicBezTo>
                    <a:cubicBezTo>
                      <a:pt x="1" y="1"/>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44"/>
              <p:cNvSpPr/>
              <p:nvPr/>
            </p:nvSpPr>
            <p:spPr bwMode="auto">
              <a:xfrm>
                <a:off x="1031" y="1484"/>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45"/>
              <p:cNvSpPr/>
              <p:nvPr/>
            </p:nvSpPr>
            <p:spPr bwMode="auto">
              <a:xfrm>
                <a:off x="1026" y="1348"/>
                <a:ext cx="5"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46"/>
              <p:cNvSpPr/>
              <p:nvPr/>
            </p:nvSpPr>
            <p:spPr bwMode="auto">
              <a:xfrm>
                <a:off x="1026" y="1352"/>
                <a:ext cx="5"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47"/>
              <p:cNvSpPr/>
              <p:nvPr/>
            </p:nvSpPr>
            <p:spPr bwMode="auto">
              <a:xfrm>
                <a:off x="1010" y="1315"/>
                <a:ext cx="4" cy="0"/>
              </a:xfrm>
              <a:custGeom>
                <a:avLst/>
                <a:gdLst>
                  <a:gd name="T0" fmla="*/ 1 w 1"/>
                  <a:gd name="T1" fmla="*/ 1 w 1"/>
                  <a:gd name="T2" fmla="*/ 1 w 1"/>
                  <a:gd name="T3" fmla="*/ 1 w 1"/>
                  <a:gd name="T4" fmla="*/ 1 w 1"/>
                  <a:gd name="T5" fmla="*/ 0 w 1"/>
                  <a:gd name="T6" fmla="*/ 0 w 1"/>
                  <a:gd name="T7" fmla="*/ 0 w 1"/>
                  <a:gd name="T8" fmla="*/ 0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48"/>
              <p:cNvSpPr/>
              <p:nvPr/>
            </p:nvSpPr>
            <p:spPr bwMode="auto">
              <a:xfrm>
                <a:off x="998" y="1315"/>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49"/>
              <p:cNvSpPr/>
              <p:nvPr/>
            </p:nvSpPr>
            <p:spPr bwMode="auto">
              <a:xfrm>
                <a:off x="1002" y="1278"/>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50"/>
              <p:cNvSpPr/>
              <p:nvPr/>
            </p:nvSpPr>
            <p:spPr bwMode="auto">
              <a:xfrm>
                <a:off x="965" y="1484"/>
                <a:ext cx="33" cy="4"/>
              </a:xfrm>
              <a:custGeom>
                <a:avLst/>
                <a:gdLst>
                  <a:gd name="T0" fmla="*/ 6 w 8"/>
                  <a:gd name="T1" fmla="*/ 0 h 1"/>
                  <a:gd name="T2" fmla="*/ 6 w 8"/>
                  <a:gd name="T3" fmla="*/ 0 h 1"/>
                  <a:gd name="T4" fmla="*/ 6 w 8"/>
                  <a:gd name="T5" fmla="*/ 0 h 1"/>
                  <a:gd name="T6" fmla="*/ 7 w 8"/>
                  <a:gd name="T7" fmla="*/ 0 h 1"/>
                  <a:gd name="T8" fmla="*/ 8 w 8"/>
                  <a:gd name="T9" fmla="*/ 1 h 1"/>
                  <a:gd name="T10" fmla="*/ 8 w 8"/>
                  <a:gd name="T11" fmla="*/ 0 h 1"/>
                  <a:gd name="T12" fmla="*/ 8 w 8"/>
                  <a:gd name="T13" fmla="*/ 0 h 1"/>
                  <a:gd name="T14" fmla="*/ 7 w 8"/>
                  <a:gd name="T15" fmla="*/ 0 h 1"/>
                  <a:gd name="T16" fmla="*/ 6 w 8"/>
                  <a:gd name="T17" fmla="*/ 0 h 1"/>
                  <a:gd name="T18" fmla="*/ 6 w 8"/>
                  <a:gd name="T19" fmla="*/ 0 h 1"/>
                  <a:gd name="T20" fmla="*/ 6 w 8"/>
                  <a:gd name="T21" fmla="*/ 0 h 1"/>
                  <a:gd name="T22" fmla="*/ 3 w 8"/>
                  <a:gd name="T23" fmla="*/ 0 h 1"/>
                  <a:gd name="T24" fmla="*/ 1 w 8"/>
                  <a:gd name="T25" fmla="*/ 0 h 1"/>
                  <a:gd name="T26" fmla="*/ 0 w 8"/>
                  <a:gd name="T27" fmla="*/ 1 h 1"/>
                  <a:gd name="T28" fmla="*/ 0 w 8"/>
                  <a:gd name="T29" fmla="*/ 1 h 1"/>
                  <a:gd name="T30" fmla="*/ 1 w 8"/>
                  <a:gd name="T31" fmla="*/ 1 h 1"/>
                  <a:gd name="T32" fmla="*/ 3 w 8"/>
                  <a:gd name="T33" fmla="*/ 1 h 1"/>
                  <a:gd name="T34" fmla="*/ 6 w 8"/>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
                    <a:moveTo>
                      <a:pt x="6" y="0"/>
                    </a:moveTo>
                    <a:cubicBezTo>
                      <a:pt x="6" y="0"/>
                      <a:pt x="6" y="0"/>
                      <a:pt x="6" y="0"/>
                    </a:cubicBezTo>
                    <a:cubicBezTo>
                      <a:pt x="6" y="0"/>
                      <a:pt x="6" y="1"/>
                      <a:pt x="6" y="0"/>
                    </a:cubicBezTo>
                    <a:cubicBezTo>
                      <a:pt x="7" y="0"/>
                      <a:pt x="7" y="0"/>
                      <a:pt x="7" y="0"/>
                    </a:cubicBezTo>
                    <a:cubicBezTo>
                      <a:pt x="7" y="1"/>
                      <a:pt x="8" y="1"/>
                      <a:pt x="8" y="1"/>
                    </a:cubicBezTo>
                    <a:cubicBezTo>
                      <a:pt x="8" y="1"/>
                      <a:pt x="8" y="0"/>
                      <a:pt x="8" y="0"/>
                    </a:cubicBezTo>
                    <a:cubicBezTo>
                      <a:pt x="8" y="0"/>
                      <a:pt x="8" y="0"/>
                      <a:pt x="8" y="0"/>
                    </a:cubicBezTo>
                    <a:cubicBezTo>
                      <a:pt x="8" y="0"/>
                      <a:pt x="7" y="0"/>
                      <a:pt x="7" y="0"/>
                    </a:cubicBezTo>
                    <a:cubicBezTo>
                      <a:pt x="7" y="0"/>
                      <a:pt x="7" y="0"/>
                      <a:pt x="6" y="0"/>
                    </a:cubicBezTo>
                    <a:cubicBezTo>
                      <a:pt x="6" y="0"/>
                      <a:pt x="6" y="0"/>
                      <a:pt x="6" y="0"/>
                    </a:cubicBezTo>
                    <a:cubicBezTo>
                      <a:pt x="6" y="0"/>
                      <a:pt x="6" y="0"/>
                      <a:pt x="6" y="0"/>
                    </a:cubicBezTo>
                    <a:cubicBezTo>
                      <a:pt x="5" y="0"/>
                      <a:pt x="4" y="0"/>
                      <a:pt x="3" y="0"/>
                    </a:cubicBezTo>
                    <a:cubicBezTo>
                      <a:pt x="2" y="0"/>
                      <a:pt x="1" y="0"/>
                      <a:pt x="1" y="0"/>
                    </a:cubicBezTo>
                    <a:cubicBezTo>
                      <a:pt x="1" y="0"/>
                      <a:pt x="0" y="0"/>
                      <a:pt x="0" y="1"/>
                    </a:cubicBezTo>
                    <a:cubicBezTo>
                      <a:pt x="0" y="1"/>
                      <a:pt x="0" y="1"/>
                      <a:pt x="0" y="1"/>
                    </a:cubicBezTo>
                    <a:cubicBezTo>
                      <a:pt x="0" y="1"/>
                      <a:pt x="1" y="1"/>
                      <a:pt x="1" y="1"/>
                    </a:cubicBezTo>
                    <a:cubicBezTo>
                      <a:pt x="1" y="1"/>
                      <a:pt x="2" y="1"/>
                      <a:pt x="3" y="1"/>
                    </a:cubicBezTo>
                    <a:cubicBezTo>
                      <a:pt x="4" y="1"/>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51"/>
              <p:cNvSpPr/>
              <p:nvPr/>
            </p:nvSpPr>
            <p:spPr bwMode="auto">
              <a:xfrm>
                <a:off x="994" y="1274"/>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1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52"/>
              <p:cNvSpPr/>
              <p:nvPr/>
            </p:nvSpPr>
            <p:spPr bwMode="auto">
              <a:xfrm>
                <a:off x="977" y="1274"/>
                <a:ext cx="5" cy="0"/>
              </a:xfrm>
              <a:custGeom>
                <a:avLst/>
                <a:gdLst>
                  <a:gd name="T0" fmla="*/ 1 w 1"/>
                  <a:gd name="T1" fmla="*/ 1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53"/>
              <p:cNvSpPr/>
              <p:nvPr/>
            </p:nvSpPr>
            <p:spPr bwMode="auto">
              <a:xfrm>
                <a:off x="977" y="1331"/>
                <a:ext cx="5" cy="5"/>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54"/>
              <p:cNvSpPr/>
              <p:nvPr/>
            </p:nvSpPr>
            <p:spPr bwMode="auto">
              <a:xfrm>
                <a:off x="969" y="1327"/>
                <a:ext cx="8" cy="4"/>
              </a:xfrm>
              <a:custGeom>
                <a:avLst/>
                <a:gdLst>
                  <a:gd name="T0" fmla="*/ 0 w 2"/>
                  <a:gd name="T1" fmla="*/ 1 h 1"/>
                  <a:gd name="T2" fmla="*/ 0 w 2"/>
                  <a:gd name="T3" fmla="*/ 1 h 1"/>
                  <a:gd name="T4" fmla="*/ 0 w 2"/>
                  <a:gd name="T5" fmla="*/ 1 h 1"/>
                  <a:gd name="T6" fmla="*/ 1 w 2"/>
                  <a:gd name="T7" fmla="*/ 1 h 1"/>
                  <a:gd name="T8" fmla="*/ 2 w 2"/>
                  <a:gd name="T9" fmla="*/ 1 h 1"/>
                  <a:gd name="T10" fmla="*/ 2 w 2"/>
                  <a:gd name="T11" fmla="*/ 1 h 1"/>
                  <a:gd name="T12" fmla="*/ 2 w 2"/>
                  <a:gd name="T13" fmla="*/ 0 h 1"/>
                  <a:gd name="T14" fmla="*/ 1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55"/>
              <p:cNvSpPr/>
              <p:nvPr/>
            </p:nvSpPr>
            <p:spPr bwMode="auto">
              <a:xfrm>
                <a:off x="969" y="1274"/>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56"/>
              <p:cNvSpPr/>
              <p:nvPr/>
            </p:nvSpPr>
            <p:spPr bwMode="auto">
              <a:xfrm>
                <a:off x="953" y="1269"/>
                <a:ext cx="12" cy="5"/>
              </a:xfrm>
              <a:custGeom>
                <a:avLst/>
                <a:gdLst>
                  <a:gd name="T0" fmla="*/ 2 w 3"/>
                  <a:gd name="T1" fmla="*/ 0 h 1"/>
                  <a:gd name="T2" fmla="*/ 1 w 3"/>
                  <a:gd name="T3" fmla="*/ 0 h 1"/>
                  <a:gd name="T4" fmla="*/ 0 w 3"/>
                  <a:gd name="T5" fmla="*/ 0 h 1"/>
                  <a:gd name="T6" fmla="*/ 0 w 3"/>
                  <a:gd name="T7" fmla="*/ 0 h 1"/>
                  <a:gd name="T8" fmla="*/ 0 w 3"/>
                  <a:gd name="T9" fmla="*/ 0 h 1"/>
                  <a:gd name="T10" fmla="*/ 0 w 3"/>
                  <a:gd name="T11" fmla="*/ 0 h 1"/>
                  <a:gd name="T12" fmla="*/ 2 w 3"/>
                  <a:gd name="T13" fmla="*/ 1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1" y="0"/>
                      <a:pt x="1" y="0"/>
                    </a:cubicBezTo>
                    <a:cubicBezTo>
                      <a:pt x="0" y="0"/>
                      <a:pt x="0" y="0"/>
                      <a:pt x="0" y="0"/>
                    </a:cubicBezTo>
                    <a:cubicBezTo>
                      <a:pt x="0" y="0"/>
                      <a:pt x="0" y="0"/>
                      <a:pt x="0" y="0"/>
                    </a:cubicBezTo>
                    <a:cubicBezTo>
                      <a:pt x="0" y="0"/>
                      <a:pt x="0" y="0"/>
                      <a:pt x="0" y="0"/>
                    </a:cubicBezTo>
                    <a:cubicBezTo>
                      <a:pt x="0" y="0"/>
                      <a:pt x="0" y="0"/>
                      <a:pt x="0" y="0"/>
                    </a:cubicBezTo>
                    <a:cubicBezTo>
                      <a:pt x="1" y="0"/>
                      <a:pt x="2" y="1"/>
                      <a:pt x="2" y="1"/>
                    </a:cubicBezTo>
                    <a:cubicBezTo>
                      <a:pt x="2" y="1"/>
                      <a:pt x="2" y="0"/>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57"/>
              <p:cNvSpPr/>
              <p:nvPr/>
            </p:nvSpPr>
            <p:spPr bwMode="auto">
              <a:xfrm>
                <a:off x="949" y="1269"/>
                <a:ext cx="4" cy="0"/>
              </a:xfrm>
              <a:custGeom>
                <a:avLst/>
                <a:gdLst>
                  <a:gd name="T0" fmla="*/ 0 w 1"/>
                  <a:gd name="T1" fmla="*/ 0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58"/>
              <p:cNvSpPr/>
              <p:nvPr/>
            </p:nvSpPr>
            <p:spPr bwMode="auto">
              <a:xfrm>
                <a:off x="945" y="1336"/>
                <a:ext cx="8" cy="0"/>
              </a:xfrm>
              <a:custGeom>
                <a:avLst/>
                <a:gdLst>
                  <a:gd name="T0" fmla="*/ 0 w 2"/>
                  <a:gd name="T1" fmla="*/ 0 w 2"/>
                  <a:gd name="T2" fmla="*/ 1 w 2"/>
                  <a:gd name="T3" fmla="*/ 1 w 2"/>
                  <a:gd name="T4" fmla="*/ 1 w 2"/>
                  <a:gd name="T5" fmla="*/ 1 w 2"/>
                  <a:gd name="T6" fmla="*/ 1 w 2"/>
                  <a:gd name="T7" fmla="*/ 1 w 2"/>
                  <a:gd name="T8" fmla="*/ 1 w 2"/>
                  <a:gd name="T9" fmla="*/ 1 w 2"/>
                  <a:gd name="T10" fmla="*/ 2 w 2"/>
                  <a:gd name="T11" fmla="*/ 2 w 2"/>
                  <a:gd name="T12" fmla="*/ 1 w 2"/>
                  <a:gd name="T13" fmla="*/ 1 w 2"/>
                  <a:gd name="T14" fmla="*/ 1 w 2"/>
                  <a:gd name="T15" fmla="*/ 1 w 2"/>
                  <a:gd name="T16" fmla="*/ 1 w 2"/>
                  <a:gd name="T17" fmla="*/ 0 w 2"/>
                  <a:gd name="T18" fmla="*/ 0 w 2"/>
                  <a:gd name="T1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59"/>
              <p:cNvSpPr/>
              <p:nvPr/>
            </p:nvSpPr>
            <p:spPr bwMode="auto">
              <a:xfrm>
                <a:off x="924" y="1265"/>
                <a:ext cx="4" cy="4"/>
              </a:xfrm>
              <a:custGeom>
                <a:avLst/>
                <a:gdLst>
                  <a:gd name="T0" fmla="*/ 1 w 1"/>
                  <a:gd name="T1" fmla="*/ 0 h 1"/>
                  <a:gd name="T2" fmla="*/ 0 w 1"/>
                  <a:gd name="T3" fmla="*/ 0 h 1"/>
                  <a:gd name="T4" fmla="*/ 0 w 1"/>
                  <a:gd name="T5" fmla="*/ 0 h 1"/>
                  <a:gd name="T6" fmla="*/ 0 w 1"/>
                  <a:gd name="T7" fmla="*/ 0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1" y="0"/>
                      <a:pt x="1"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60"/>
              <p:cNvSpPr/>
              <p:nvPr/>
            </p:nvSpPr>
            <p:spPr bwMode="auto">
              <a:xfrm>
                <a:off x="908" y="1265"/>
                <a:ext cx="4" cy="0"/>
              </a:xfrm>
              <a:custGeom>
                <a:avLst/>
                <a:gdLst>
                  <a:gd name="T0" fmla="*/ 0 w 1"/>
                  <a:gd name="T1" fmla="*/ 0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61"/>
              <p:cNvSpPr/>
              <p:nvPr/>
            </p:nvSpPr>
            <p:spPr bwMode="auto">
              <a:xfrm>
                <a:off x="900" y="1265"/>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62"/>
              <p:cNvSpPr/>
              <p:nvPr/>
            </p:nvSpPr>
            <p:spPr bwMode="auto">
              <a:xfrm>
                <a:off x="884" y="12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63"/>
              <p:cNvSpPr/>
              <p:nvPr/>
            </p:nvSpPr>
            <p:spPr bwMode="auto">
              <a:xfrm>
                <a:off x="871" y="1261"/>
                <a:ext cx="4" cy="0"/>
              </a:xfrm>
              <a:custGeom>
                <a:avLst/>
                <a:gdLst>
                  <a:gd name="T0" fmla="*/ 1 w 1"/>
                  <a:gd name="T1" fmla="*/ 1 w 1"/>
                  <a:gd name="T2" fmla="*/ 1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64"/>
              <p:cNvSpPr/>
              <p:nvPr/>
            </p:nvSpPr>
            <p:spPr bwMode="auto">
              <a:xfrm>
                <a:off x="818" y="12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65"/>
              <p:cNvSpPr/>
              <p:nvPr/>
            </p:nvSpPr>
            <p:spPr bwMode="auto">
              <a:xfrm>
                <a:off x="736" y="1249"/>
                <a:ext cx="5" cy="4"/>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0"/>
                    </a:cubicBezTo>
                    <a:cubicBezTo>
                      <a:pt x="1"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66"/>
              <p:cNvSpPr/>
              <p:nvPr/>
            </p:nvSpPr>
            <p:spPr bwMode="auto">
              <a:xfrm>
                <a:off x="716" y="124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67"/>
              <p:cNvSpPr/>
              <p:nvPr/>
            </p:nvSpPr>
            <p:spPr bwMode="auto">
              <a:xfrm>
                <a:off x="696" y="124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68"/>
              <p:cNvSpPr/>
              <p:nvPr/>
            </p:nvSpPr>
            <p:spPr bwMode="auto">
              <a:xfrm>
                <a:off x="671" y="1245"/>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69"/>
              <p:cNvSpPr/>
              <p:nvPr/>
            </p:nvSpPr>
            <p:spPr bwMode="auto">
              <a:xfrm>
                <a:off x="638" y="124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70"/>
              <p:cNvSpPr/>
              <p:nvPr/>
            </p:nvSpPr>
            <p:spPr bwMode="auto">
              <a:xfrm>
                <a:off x="618" y="1241"/>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0" y="0"/>
                    </a:cubicBezTo>
                    <a:cubicBezTo>
                      <a:pt x="1" y="0"/>
                      <a:pt x="1"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71"/>
              <p:cNvSpPr/>
              <p:nvPr/>
            </p:nvSpPr>
            <p:spPr bwMode="auto">
              <a:xfrm>
                <a:off x="610" y="1241"/>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72"/>
              <p:cNvSpPr/>
              <p:nvPr/>
            </p:nvSpPr>
            <p:spPr bwMode="auto">
              <a:xfrm>
                <a:off x="577" y="1241"/>
                <a:ext cx="4"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73"/>
              <p:cNvSpPr/>
              <p:nvPr/>
            </p:nvSpPr>
            <p:spPr bwMode="auto">
              <a:xfrm>
                <a:off x="565" y="1236"/>
                <a:ext cx="8" cy="5"/>
              </a:xfrm>
              <a:custGeom>
                <a:avLst/>
                <a:gdLst>
                  <a:gd name="T0" fmla="*/ 2 w 2"/>
                  <a:gd name="T1" fmla="*/ 1 h 1"/>
                  <a:gd name="T2" fmla="*/ 1 w 2"/>
                  <a:gd name="T3" fmla="*/ 1 h 1"/>
                  <a:gd name="T4" fmla="*/ 0 w 2"/>
                  <a:gd name="T5" fmla="*/ 1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0" y="1"/>
                      <a:pt x="0" y="0"/>
                      <a:pt x="0" y="1"/>
                    </a:cubicBezTo>
                    <a:cubicBezTo>
                      <a:pt x="0" y="1"/>
                      <a:pt x="0" y="1"/>
                      <a:pt x="0" y="1"/>
                    </a:cubicBezTo>
                    <a:cubicBezTo>
                      <a:pt x="0" y="1"/>
                      <a:pt x="0" y="1"/>
                      <a:pt x="0" y="1"/>
                    </a:cubicBezTo>
                    <a:cubicBezTo>
                      <a:pt x="0" y="1"/>
                      <a:pt x="0" y="1"/>
                      <a:pt x="0" y="1"/>
                    </a:cubicBezTo>
                    <a:cubicBezTo>
                      <a:pt x="0" y="1"/>
                      <a:pt x="0"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74"/>
              <p:cNvSpPr/>
              <p:nvPr/>
            </p:nvSpPr>
            <p:spPr bwMode="auto">
              <a:xfrm>
                <a:off x="557" y="1236"/>
                <a:ext cx="0" cy="5"/>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75"/>
              <p:cNvSpPr/>
              <p:nvPr/>
            </p:nvSpPr>
            <p:spPr bwMode="auto">
              <a:xfrm>
                <a:off x="549" y="123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76"/>
              <p:cNvSpPr/>
              <p:nvPr/>
            </p:nvSpPr>
            <p:spPr bwMode="auto">
              <a:xfrm>
                <a:off x="532" y="1236"/>
                <a:ext cx="13" cy="0"/>
              </a:xfrm>
              <a:custGeom>
                <a:avLst/>
                <a:gdLst>
                  <a:gd name="T0" fmla="*/ 2 w 3"/>
                  <a:gd name="T1" fmla="*/ 2 w 3"/>
                  <a:gd name="T2" fmla="*/ 0 w 3"/>
                  <a:gd name="T3" fmla="*/ 0 w 3"/>
                  <a:gd name="T4" fmla="*/ 0 w 3"/>
                  <a:gd name="T5" fmla="*/ 2 w 3"/>
                  <a:gd name="T6" fmla="*/ 2 w 3"/>
                  <a:gd name="T7" fmla="*/ 3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cubicBezTo>
                      <a:pt x="2" y="0"/>
                      <a:pt x="2" y="0"/>
                      <a:pt x="2" y="0"/>
                    </a:cubicBez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77"/>
              <p:cNvSpPr/>
              <p:nvPr/>
            </p:nvSpPr>
            <p:spPr bwMode="auto">
              <a:xfrm>
                <a:off x="520"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78"/>
              <p:cNvSpPr/>
              <p:nvPr/>
            </p:nvSpPr>
            <p:spPr bwMode="auto">
              <a:xfrm>
                <a:off x="508" y="1236"/>
                <a:ext cx="8" cy="0"/>
              </a:xfrm>
              <a:custGeom>
                <a:avLst/>
                <a:gdLst>
                  <a:gd name="T0" fmla="*/ 2 w 2"/>
                  <a:gd name="T1" fmla="*/ 1 w 2"/>
                  <a:gd name="T2" fmla="*/ 1 w 2"/>
                  <a:gd name="T3" fmla="*/ 0 w 2"/>
                  <a:gd name="T4" fmla="*/ 0 w 2"/>
                  <a:gd name="T5" fmla="*/ 1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79"/>
              <p:cNvSpPr/>
              <p:nvPr/>
            </p:nvSpPr>
            <p:spPr bwMode="auto">
              <a:xfrm>
                <a:off x="2158" y="984"/>
                <a:ext cx="0" cy="5"/>
              </a:xfrm>
              <a:custGeom>
                <a:avLst/>
                <a:gdLst>
                  <a:gd name="T0" fmla="*/ 0 h 1"/>
                  <a:gd name="T1" fmla="*/ 0 h 1"/>
                  <a:gd name="T2" fmla="*/ 0 h 1"/>
                  <a:gd name="T3" fmla="*/ 0 h 1"/>
                  <a:gd name="T4" fmla="*/ 0 h 1"/>
                  <a:gd name="T5" fmla="*/ 0 h 1"/>
                  <a:gd name="T6" fmla="*/ 0 h 1"/>
                  <a:gd name="T7" fmla="*/ 1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80"/>
              <p:cNvSpPr/>
              <p:nvPr/>
            </p:nvSpPr>
            <p:spPr bwMode="auto">
              <a:xfrm>
                <a:off x="1741" y="1575"/>
                <a:ext cx="4" cy="4"/>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81"/>
              <p:cNvSpPr/>
              <p:nvPr/>
            </p:nvSpPr>
            <p:spPr bwMode="auto">
              <a:xfrm>
                <a:off x="1361"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82"/>
              <p:cNvSpPr/>
              <p:nvPr/>
            </p:nvSpPr>
            <p:spPr bwMode="auto">
              <a:xfrm>
                <a:off x="1222" y="14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183"/>
              <p:cNvSpPr/>
              <p:nvPr/>
            </p:nvSpPr>
            <p:spPr bwMode="auto">
              <a:xfrm>
                <a:off x="1263" y="1393"/>
                <a:ext cx="8" cy="5"/>
              </a:xfrm>
              <a:custGeom>
                <a:avLst/>
                <a:gdLst>
                  <a:gd name="T0" fmla="*/ 1 w 2"/>
                  <a:gd name="T1" fmla="*/ 0 h 1"/>
                  <a:gd name="T2" fmla="*/ 1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1 h 1"/>
                  <a:gd name="T16" fmla="*/ 0 w 2"/>
                  <a:gd name="T17" fmla="*/ 1 h 1"/>
                  <a:gd name="T18" fmla="*/ 0 w 2"/>
                  <a:gd name="T19" fmla="*/ 1 h 1"/>
                  <a:gd name="T20" fmla="*/ 0 w 2"/>
                  <a:gd name="T21" fmla="*/ 1 h 1"/>
                  <a:gd name="T22" fmla="*/ 1 w 2"/>
                  <a:gd name="T23" fmla="*/ 1 h 1"/>
                  <a:gd name="T24" fmla="*/ 1 w 2"/>
                  <a:gd name="T25" fmla="*/ 1 h 1"/>
                  <a:gd name="T26" fmla="*/ 1 w 2"/>
                  <a:gd name="T27" fmla="*/ 1 h 1"/>
                  <a:gd name="T28" fmla="*/ 1 w 2"/>
                  <a:gd name="T29" fmla="*/ 1 h 1"/>
                  <a:gd name="T30" fmla="*/ 1 w 2"/>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1" y="0"/>
                    </a:moveTo>
                    <a:cubicBezTo>
                      <a:pt x="1" y="0"/>
                      <a:pt x="1" y="0"/>
                      <a:pt x="1" y="0"/>
                    </a:cubicBezTo>
                    <a:cubicBezTo>
                      <a:pt x="2" y="0"/>
                      <a:pt x="2" y="0"/>
                      <a:pt x="2"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184"/>
              <p:cNvSpPr/>
              <p:nvPr/>
            </p:nvSpPr>
            <p:spPr bwMode="auto">
              <a:xfrm>
                <a:off x="1235" y="1203"/>
                <a:ext cx="4" cy="0"/>
              </a:xfrm>
              <a:custGeom>
                <a:avLst/>
                <a:gdLst>
                  <a:gd name="T0" fmla="*/ 1 w 1"/>
                  <a:gd name="T1" fmla="*/ 1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185"/>
              <p:cNvSpPr/>
              <p:nvPr/>
            </p:nvSpPr>
            <p:spPr bwMode="auto">
              <a:xfrm>
                <a:off x="2109" y="9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186"/>
              <p:cNvSpPr/>
              <p:nvPr/>
            </p:nvSpPr>
            <p:spPr bwMode="auto">
              <a:xfrm>
                <a:off x="2096" y="935"/>
                <a:ext cx="5"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187"/>
              <p:cNvSpPr/>
              <p:nvPr/>
            </p:nvSpPr>
            <p:spPr bwMode="auto">
              <a:xfrm>
                <a:off x="2076" y="1224"/>
                <a:ext cx="16" cy="8"/>
              </a:xfrm>
              <a:custGeom>
                <a:avLst/>
                <a:gdLst>
                  <a:gd name="T0" fmla="*/ 0 w 4"/>
                  <a:gd name="T1" fmla="*/ 2 h 2"/>
                  <a:gd name="T2" fmla="*/ 0 w 4"/>
                  <a:gd name="T3" fmla="*/ 2 h 2"/>
                  <a:gd name="T4" fmla="*/ 0 w 4"/>
                  <a:gd name="T5" fmla="*/ 2 h 2"/>
                  <a:gd name="T6" fmla="*/ 3 w 4"/>
                  <a:gd name="T7" fmla="*/ 1 h 2"/>
                  <a:gd name="T8" fmla="*/ 4 w 4"/>
                  <a:gd name="T9" fmla="*/ 0 h 2"/>
                  <a:gd name="T10" fmla="*/ 3 w 4"/>
                  <a:gd name="T11" fmla="*/ 0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0" y="2"/>
                      <a:pt x="0" y="2"/>
                    </a:cubicBezTo>
                    <a:cubicBezTo>
                      <a:pt x="0" y="2"/>
                      <a:pt x="0" y="2"/>
                      <a:pt x="0" y="2"/>
                    </a:cubicBezTo>
                    <a:cubicBezTo>
                      <a:pt x="1" y="2"/>
                      <a:pt x="2" y="1"/>
                      <a:pt x="3" y="1"/>
                    </a:cubicBezTo>
                    <a:cubicBezTo>
                      <a:pt x="4" y="1"/>
                      <a:pt x="4" y="0"/>
                      <a:pt x="4" y="0"/>
                    </a:cubicBezTo>
                    <a:cubicBezTo>
                      <a:pt x="3" y="0"/>
                      <a:pt x="3" y="0"/>
                      <a:pt x="3" y="0"/>
                    </a:cubicBezTo>
                    <a:cubicBezTo>
                      <a:pt x="2"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188"/>
              <p:cNvSpPr>
                <a:spLocks noEditPoints="1"/>
              </p:cNvSpPr>
              <p:nvPr/>
            </p:nvSpPr>
            <p:spPr bwMode="auto">
              <a:xfrm>
                <a:off x="2023" y="1236"/>
                <a:ext cx="61" cy="54"/>
              </a:xfrm>
              <a:custGeom>
                <a:avLst/>
                <a:gdLst>
                  <a:gd name="T0" fmla="*/ 14 w 15"/>
                  <a:gd name="T1" fmla="*/ 0 h 13"/>
                  <a:gd name="T2" fmla="*/ 14 w 15"/>
                  <a:gd name="T3" fmla="*/ 1 h 13"/>
                  <a:gd name="T4" fmla="*/ 14 w 15"/>
                  <a:gd name="T5" fmla="*/ 1 h 13"/>
                  <a:gd name="T6" fmla="*/ 13 w 15"/>
                  <a:gd name="T7" fmla="*/ 1 h 13"/>
                  <a:gd name="T8" fmla="*/ 12 w 15"/>
                  <a:gd name="T9" fmla="*/ 2 h 13"/>
                  <a:gd name="T10" fmla="*/ 12 w 15"/>
                  <a:gd name="T11" fmla="*/ 2 h 13"/>
                  <a:gd name="T12" fmla="*/ 11 w 15"/>
                  <a:gd name="T13" fmla="*/ 2 h 13"/>
                  <a:gd name="T14" fmla="*/ 11 w 15"/>
                  <a:gd name="T15" fmla="*/ 2 h 13"/>
                  <a:gd name="T16" fmla="*/ 12 w 15"/>
                  <a:gd name="T17" fmla="*/ 3 h 13"/>
                  <a:gd name="T18" fmla="*/ 11 w 15"/>
                  <a:gd name="T19" fmla="*/ 3 h 13"/>
                  <a:gd name="T20" fmla="*/ 10 w 15"/>
                  <a:gd name="T21" fmla="*/ 2 h 13"/>
                  <a:gd name="T22" fmla="*/ 10 w 15"/>
                  <a:gd name="T23" fmla="*/ 3 h 13"/>
                  <a:gd name="T24" fmla="*/ 11 w 15"/>
                  <a:gd name="T25" fmla="*/ 3 h 13"/>
                  <a:gd name="T26" fmla="*/ 11 w 15"/>
                  <a:gd name="T27" fmla="*/ 4 h 13"/>
                  <a:gd name="T28" fmla="*/ 9 w 15"/>
                  <a:gd name="T29" fmla="*/ 3 h 13"/>
                  <a:gd name="T30" fmla="*/ 8 w 15"/>
                  <a:gd name="T31" fmla="*/ 3 h 13"/>
                  <a:gd name="T32" fmla="*/ 4 w 15"/>
                  <a:gd name="T33" fmla="*/ 4 h 13"/>
                  <a:gd name="T34" fmla="*/ 4 w 15"/>
                  <a:gd name="T35" fmla="*/ 5 h 13"/>
                  <a:gd name="T36" fmla="*/ 4 w 15"/>
                  <a:gd name="T37" fmla="*/ 5 h 13"/>
                  <a:gd name="T38" fmla="*/ 4 w 15"/>
                  <a:gd name="T39" fmla="*/ 5 h 13"/>
                  <a:gd name="T40" fmla="*/ 4 w 15"/>
                  <a:gd name="T41" fmla="*/ 5 h 13"/>
                  <a:gd name="T42" fmla="*/ 4 w 15"/>
                  <a:gd name="T43" fmla="*/ 5 h 13"/>
                  <a:gd name="T44" fmla="*/ 4 w 15"/>
                  <a:gd name="T45" fmla="*/ 5 h 13"/>
                  <a:gd name="T46" fmla="*/ 5 w 15"/>
                  <a:gd name="T47" fmla="*/ 6 h 13"/>
                  <a:gd name="T48" fmla="*/ 5 w 15"/>
                  <a:gd name="T49" fmla="*/ 6 h 13"/>
                  <a:gd name="T50" fmla="*/ 5 w 15"/>
                  <a:gd name="T51" fmla="*/ 6 h 13"/>
                  <a:gd name="T52" fmla="*/ 4 w 15"/>
                  <a:gd name="T53" fmla="*/ 8 h 13"/>
                  <a:gd name="T54" fmla="*/ 2 w 15"/>
                  <a:gd name="T55" fmla="*/ 9 h 13"/>
                  <a:gd name="T56" fmla="*/ 1 w 15"/>
                  <a:gd name="T57" fmla="*/ 10 h 13"/>
                  <a:gd name="T58" fmla="*/ 0 w 15"/>
                  <a:gd name="T59" fmla="*/ 11 h 13"/>
                  <a:gd name="T60" fmla="*/ 0 w 15"/>
                  <a:gd name="T61" fmla="*/ 12 h 13"/>
                  <a:gd name="T62" fmla="*/ 1 w 15"/>
                  <a:gd name="T63" fmla="*/ 12 h 13"/>
                  <a:gd name="T64" fmla="*/ 1 w 15"/>
                  <a:gd name="T65" fmla="*/ 12 h 13"/>
                  <a:gd name="T66" fmla="*/ 1 w 15"/>
                  <a:gd name="T67" fmla="*/ 11 h 13"/>
                  <a:gd name="T68" fmla="*/ 1 w 15"/>
                  <a:gd name="T69" fmla="*/ 11 h 13"/>
                  <a:gd name="T70" fmla="*/ 1 w 15"/>
                  <a:gd name="T71" fmla="*/ 11 h 13"/>
                  <a:gd name="T72" fmla="*/ 2 w 15"/>
                  <a:gd name="T73" fmla="*/ 11 h 13"/>
                  <a:gd name="T74" fmla="*/ 4 w 15"/>
                  <a:gd name="T75" fmla="*/ 11 h 13"/>
                  <a:gd name="T76" fmla="*/ 5 w 15"/>
                  <a:gd name="T77" fmla="*/ 11 h 13"/>
                  <a:gd name="T78" fmla="*/ 6 w 15"/>
                  <a:gd name="T79" fmla="*/ 12 h 13"/>
                  <a:gd name="T80" fmla="*/ 6 w 15"/>
                  <a:gd name="T81" fmla="*/ 10 h 13"/>
                  <a:gd name="T82" fmla="*/ 6 w 15"/>
                  <a:gd name="T83" fmla="*/ 9 h 13"/>
                  <a:gd name="T84" fmla="*/ 7 w 15"/>
                  <a:gd name="T85" fmla="*/ 9 h 13"/>
                  <a:gd name="T86" fmla="*/ 8 w 15"/>
                  <a:gd name="T87" fmla="*/ 9 h 13"/>
                  <a:gd name="T88" fmla="*/ 8 w 15"/>
                  <a:gd name="T89" fmla="*/ 9 h 13"/>
                  <a:gd name="T90" fmla="*/ 8 w 15"/>
                  <a:gd name="T91" fmla="*/ 9 h 13"/>
                  <a:gd name="T92" fmla="*/ 8 w 15"/>
                  <a:gd name="T93" fmla="*/ 9 h 13"/>
                  <a:gd name="T94" fmla="*/ 7 w 15"/>
                  <a:gd name="T95" fmla="*/ 7 h 13"/>
                  <a:gd name="T96" fmla="*/ 9 w 15"/>
                  <a:gd name="T97" fmla="*/ 7 h 13"/>
                  <a:gd name="T98" fmla="*/ 11 w 15"/>
                  <a:gd name="T99" fmla="*/ 7 h 13"/>
                  <a:gd name="T100" fmla="*/ 14 w 15"/>
                  <a:gd name="T101" fmla="*/ 6 h 13"/>
                  <a:gd name="T102" fmla="*/ 11 w 15"/>
                  <a:gd name="T103" fmla="*/ 4 h 13"/>
                  <a:gd name="T104" fmla="*/ 12 w 15"/>
                  <a:gd name="T105" fmla="*/ 4 h 13"/>
                  <a:gd name="T106" fmla="*/ 14 w 15"/>
                  <a:gd name="T107" fmla="*/ 3 h 13"/>
                  <a:gd name="T108" fmla="*/ 15 w 15"/>
                  <a:gd name="T109" fmla="*/ 1 h 13"/>
                  <a:gd name="T110" fmla="*/ 6 w 15"/>
                  <a:gd name="T111" fmla="*/ 9 h 13"/>
                  <a:gd name="T112" fmla="*/ 6 w 15"/>
                  <a:gd name="T113" fmla="*/ 9 h 13"/>
                  <a:gd name="T114" fmla="*/ 5 w 15"/>
                  <a:gd name="T115" fmla="*/ 9 h 13"/>
                  <a:gd name="T116" fmla="*/ 4 w 15"/>
                  <a:gd name="T117" fmla="*/ 8 h 13"/>
                  <a:gd name="T118" fmla="*/ 5 w 15"/>
                  <a:gd name="T11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3">
                    <a:moveTo>
                      <a:pt x="15" y="1"/>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2"/>
                      <a:pt x="13" y="2"/>
                    </a:cubicBezTo>
                    <a:cubicBezTo>
                      <a:pt x="12" y="2"/>
                      <a:pt x="13"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2" y="2"/>
                      <a:pt x="12" y="2"/>
                    </a:cubicBezTo>
                    <a:cubicBezTo>
                      <a:pt x="12" y="3"/>
                      <a:pt x="12" y="3"/>
                      <a:pt x="12" y="3"/>
                    </a:cubicBezTo>
                    <a:cubicBezTo>
                      <a:pt x="11" y="3"/>
                      <a:pt x="12" y="3"/>
                      <a:pt x="11" y="3"/>
                    </a:cubicBezTo>
                    <a:cubicBezTo>
                      <a:pt x="11" y="3"/>
                      <a:pt x="11" y="3"/>
                      <a:pt x="11" y="3"/>
                    </a:cubicBezTo>
                    <a:cubicBezTo>
                      <a:pt x="11" y="3"/>
                      <a:pt x="11" y="3"/>
                      <a:pt x="11" y="3"/>
                    </a:cubicBezTo>
                    <a:cubicBezTo>
                      <a:pt x="11" y="2"/>
                      <a:pt x="11" y="2"/>
                      <a:pt x="10" y="2"/>
                    </a:cubicBezTo>
                    <a:cubicBezTo>
                      <a:pt x="11" y="2"/>
                      <a:pt x="10" y="2"/>
                      <a:pt x="10" y="2"/>
                    </a:cubicBezTo>
                    <a:cubicBezTo>
                      <a:pt x="10" y="2"/>
                      <a:pt x="10" y="3"/>
                      <a:pt x="10" y="3"/>
                    </a:cubicBezTo>
                    <a:cubicBezTo>
                      <a:pt x="10" y="3"/>
                      <a:pt x="10" y="3"/>
                      <a:pt x="10" y="3"/>
                    </a:cubicBezTo>
                    <a:cubicBezTo>
                      <a:pt x="10" y="3"/>
                      <a:pt x="10" y="3"/>
                      <a:pt x="11" y="3"/>
                    </a:cubicBezTo>
                    <a:cubicBezTo>
                      <a:pt x="11" y="3"/>
                      <a:pt x="11" y="3"/>
                      <a:pt x="11" y="3"/>
                    </a:cubicBezTo>
                    <a:cubicBezTo>
                      <a:pt x="10" y="3"/>
                      <a:pt x="11" y="3"/>
                      <a:pt x="11" y="4"/>
                    </a:cubicBezTo>
                    <a:cubicBezTo>
                      <a:pt x="10" y="4"/>
                      <a:pt x="10" y="4"/>
                      <a:pt x="10" y="4"/>
                    </a:cubicBezTo>
                    <a:cubicBezTo>
                      <a:pt x="10" y="4"/>
                      <a:pt x="10" y="4"/>
                      <a:pt x="9" y="3"/>
                    </a:cubicBezTo>
                    <a:cubicBezTo>
                      <a:pt x="9" y="4"/>
                      <a:pt x="9" y="3"/>
                      <a:pt x="8" y="3"/>
                    </a:cubicBezTo>
                    <a:cubicBezTo>
                      <a:pt x="8" y="3"/>
                      <a:pt x="8" y="3"/>
                      <a:pt x="8" y="3"/>
                    </a:cubicBezTo>
                    <a:cubicBezTo>
                      <a:pt x="6" y="3"/>
                      <a:pt x="5" y="3"/>
                      <a:pt x="4" y="4"/>
                    </a:cubicBezTo>
                    <a:cubicBezTo>
                      <a:pt x="4" y="4"/>
                      <a:pt x="5" y="4"/>
                      <a:pt x="4" y="4"/>
                    </a:cubicBezTo>
                    <a:cubicBezTo>
                      <a:pt x="4" y="4"/>
                      <a:pt x="4" y="4"/>
                      <a:pt x="4" y="4"/>
                    </a:cubicBezTo>
                    <a:cubicBezTo>
                      <a:pt x="4" y="5"/>
                      <a:pt x="4" y="5"/>
                      <a:pt x="4" y="5"/>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6"/>
                      <a:pt x="5" y="5"/>
                      <a:pt x="5" y="6"/>
                    </a:cubicBezTo>
                    <a:cubicBezTo>
                      <a:pt x="5" y="6"/>
                      <a:pt x="6" y="6"/>
                      <a:pt x="6" y="6"/>
                    </a:cubicBezTo>
                    <a:cubicBezTo>
                      <a:pt x="5" y="6"/>
                      <a:pt x="5" y="6"/>
                      <a:pt x="5" y="6"/>
                    </a:cubicBezTo>
                    <a:cubicBezTo>
                      <a:pt x="5" y="6"/>
                      <a:pt x="5" y="6"/>
                      <a:pt x="5" y="6"/>
                    </a:cubicBezTo>
                    <a:cubicBezTo>
                      <a:pt x="5" y="6"/>
                      <a:pt x="5" y="6"/>
                      <a:pt x="5" y="6"/>
                    </a:cubicBezTo>
                    <a:cubicBezTo>
                      <a:pt x="4" y="6"/>
                      <a:pt x="4" y="7"/>
                      <a:pt x="3" y="7"/>
                    </a:cubicBezTo>
                    <a:cubicBezTo>
                      <a:pt x="3" y="7"/>
                      <a:pt x="4" y="7"/>
                      <a:pt x="4" y="8"/>
                    </a:cubicBezTo>
                    <a:cubicBezTo>
                      <a:pt x="3" y="7"/>
                      <a:pt x="3" y="8"/>
                      <a:pt x="2" y="8"/>
                    </a:cubicBezTo>
                    <a:cubicBezTo>
                      <a:pt x="2" y="8"/>
                      <a:pt x="1" y="9"/>
                      <a:pt x="2" y="9"/>
                    </a:cubicBezTo>
                    <a:cubicBezTo>
                      <a:pt x="1" y="9"/>
                      <a:pt x="1" y="9"/>
                      <a:pt x="1" y="9"/>
                    </a:cubicBezTo>
                    <a:cubicBezTo>
                      <a:pt x="1" y="9"/>
                      <a:pt x="1" y="10"/>
                      <a:pt x="1" y="10"/>
                    </a:cubicBezTo>
                    <a:cubicBezTo>
                      <a:pt x="1" y="10"/>
                      <a:pt x="0" y="10"/>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1" y="13"/>
                      <a:pt x="1" y="12"/>
                    </a:cubicBezTo>
                    <a:cubicBezTo>
                      <a:pt x="1" y="12"/>
                      <a:pt x="1" y="12"/>
                      <a:pt x="1" y="12"/>
                    </a:cubicBezTo>
                    <a:cubicBezTo>
                      <a:pt x="1" y="12"/>
                      <a:pt x="1" y="12"/>
                      <a:pt x="1" y="12"/>
                    </a:cubicBezTo>
                    <a:cubicBezTo>
                      <a:pt x="1" y="11"/>
                      <a:pt x="1" y="12"/>
                      <a:pt x="1" y="12"/>
                    </a:cubicBezTo>
                    <a:cubicBezTo>
                      <a:pt x="1" y="12"/>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2" y="11"/>
                    </a:cubicBezTo>
                    <a:cubicBezTo>
                      <a:pt x="1" y="11"/>
                      <a:pt x="1" y="11"/>
                      <a:pt x="2" y="11"/>
                    </a:cubicBezTo>
                    <a:cubicBezTo>
                      <a:pt x="2" y="11"/>
                      <a:pt x="3" y="10"/>
                      <a:pt x="3" y="11"/>
                    </a:cubicBezTo>
                    <a:cubicBezTo>
                      <a:pt x="4" y="11"/>
                      <a:pt x="4" y="11"/>
                      <a:pt x="4" y="11"/>
                    </a:cubicBezTo>
                    <a:cubicBezTo>
                      <a:pt x="4" y="11"/>
                      <a:pt x="4" y="11"/>
                      <a:pt x="4" y="11"/>
                    </a:cubicBezTo>
                    <a:cubicBezTo>
                      <a:pt x="4" y="11"/>
                      <a:pt x="4" y="11"/>
                      <a:pt x="5" y="11"/>
                    </a:cubicBezTo>
                    <a:cubicBezTo>
                      <a:pt x="5" y="11"/>
                      <a:pt x="5" y="12"/>
                      <a:pt x="5" y="12"/>
                    </a:cubicBezTo>
                    <a:cubicBezTo>
                      <a:pt x="6" y="12"/>
                      <a:pt x="5" y="12"/>
                      <a:pt x="6" y="12"/>
                    </a:cubicBezTo>
                    <a:cubicBezTo>
                      <a:pt x="6" y="12"/>
                      <a:pt x="6" y="11"/>
                      <a:pt x="7" y="11"/>
                    </a:cubicBezTo>
                    <a:cubicBezTo>
                      <a:pt x="6" y="11"/>
                      <a:pt x="6" y="11"/>
                      <a:pt x="6" y="10"/>
                    </a:cubicBezTo>
                    <a:cubicBezTo>
                      <a:pt x="6" y="10"/>
                      <a:pt x="6" y="10"/>
                      <a:pt x="6" y="10"/>
                    </a:cubicBezTo>
                    <a:cubicBezTo>
                      <a:pt x="6" y="10"/>
                      <a:pt x="6" y="10"/>
                      <a:pt x="6" y="9"/>
                    </a:cubicBezTo>
                    <a:cubicBezTo>
                      <a:pt x="6" y="9"/>
                      <a:pt x="7" y="9"/>
                      <a:pt x="7" y="9"/>
                    </a:cubicBezTo>
                    <a:cubicBezTo>
                      <a:pt x="7" y="9"/>
                      <a:pt x="7" y="9"/>
                      <a:pt x="7" y="9"/>
                    </a:cubicBezTo>
                    <a:cubicBezTo>
                      <a:pt x="7" y="10"/>
                      <a:pt x="8" y="10"/>
                      <a:pt x="8" y="10"/>
                    </a:cubicBezTo>
                    <a:cubicBezTo>
                      <a:pt x="8" y="10"/>
                      <a:pt x="8" y="10"/>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7" y="9"/>
                      <a:pt x="7" y="9"/>
                    </a:cubicBezTo>
                    <a:cubicBezTo>
                      <a:pt x="7" y="8"/>
                      <a:pt x="7" y="8"/>
                      <a:pt x="7" y="7"/>
                    </a:cubicBezTo>
                    <a:cubicBezTo>
                      <a:pt x="7" y="7"/>
                      <a:pt x="8" y="7"/>
                      <a:pt x="8" y="7"/>
                    </a:cubicBezTo>
                    <a:cubicBezTo>
                      <a:pt x="8" y="7"/>
                      <a:pt x="8" y="7"/>
                      <a:pt x="9" y="7"/>
                    </a:cubicBezTo>
                    <a:cubicBezTo>
                      <a:pt x="9" y="7"/>
                      <a:pt x="9" y="7"/>
                      <a:pt x="10" y="7"/>
                    </a:cubicBezTo>
                    <a:cubicBezTo>
                      <a:pt x="10" y="7"/>
                      <a:pt x="10" y="7"/>
                      <a:pt x="11" y="7"/>
                    </a:cubicBezTo>
                    <a:cubicBezTo>
                      <a:pt x="11" y="7"/>
                      <a:pt x="12" y="6"/>
                      <a:pt x="13" y="6"/>
                    </a:cubicBezTo>
                    <a:cubicBezTo>
                      <a:pt x="13" y="6"/>
                      <a:pt x="13" y="6"/>
                      <a:pt x="14" y="6"/>
                    </a:cubicBezTo>
                    <a:cubicBezTo>
                      <a:pt x="14" y="6"/>
                      <a:pt x="14" y="5"/>
                      <a:pt x="14" y="5"/>
                    </a:cubicBezTo>
                    <a:cubicBezTo>
                      <a:pt x="13" y="5"/>
                      <a:pt x="11" y="5"/>
                      <a:pt x="11" y="4"/>
                    </a:cubicBezTo>
                    <a:cubicBezTo>
                      <a:pt x="11" y="4"/>
                      <a:pt x="12" y="4"/>
                      <a:pt x="12" y="4"/>
                    </a:cubicBezTo>
                    <a:cubicBezTo>
                      <a:pt x="12" y="4"/>
                      <a:pt x="12" y="4"/>
                      <a:pt x="12" y="4"/>
                    </a:cubicBezTo>
                    <a:cubicBezTo>
                      <a:pt x="13" y="4"/>
                      <a:pt x="13" y="4"/>
                      <a:pt x="13" y="4"/>
                    </a:cubicBezTo>
                    <a:cubicBezTo>
                      <a:pt x="13" y="3"/>
                      <a:pt x="13" y="3"/>
                      <a:pt x="14" y="3"/>
                    </a:cubicBezTo>
                    <a:cubicBezTo>
                      <a:pt x="14" y="3"/>
                      <a:pt x="15" y="3"/>
                      <a:pt x="15" y="2"/>
                    </a:cubicBezTo>
                    <a:cubicBezTo>
                      <a:pt x="15" y="2"/>
                      <a:pt x="15" y="1"/>
                      <a:pt x="15" y="1"/>
                    </a:cubicBezTo>
                    <a:cubicBezTo>
                      <a:pt x="15" y="1"/>
                      <a:pt x="15" y="1"/>
                      <a:pt x="15" y="1"/>
                    </a:cubicBezTo>
                    <a:close/>
                    <a:moveTo>
                      <a:pt x="6" y="9"/>
                    </a:moveTo>
                    <a:cubicBezTo>
                      <a:pt x="6" y="8"/>
                      <a:pt x="6" y="8"/>
                      <a:pt x="6" y="8"/>
                    </a:cubicBezTo>
                    <a:cubicBezTo>
                      <a:pt x="7" y="9"/>
                      <a:pt x="6" y="9"/>
                      <a:pt x="6" y="9"/>
                    </a:cubicBezTo>
                    <a:close/>
                    <a:moveTo>
                      <a:pt x="5" y="8"/>
                    </a:moveTo>
                    <a:cubicBezTo>
                      <a:pt x="5" y="8"/>
                      <a:pt x="5" y="9"/>
                      <a:pt x="5" y="9"/>
                    </a:cubicBezTo>
                    <a:cubicBezTo>
                      <a:pt x="5" y="9"/>
                      <a:pt x="5" y="9"/>
                      <a:pt x="5" y="9"/>
                    </a:cubicBezTo>
                    <a:cubicBezTo>
                      <a:pt x="4" y="9"/>
                      <a:pt x="5" y="8"/>
                      <a:pt x="4" y="8"/>
                    </a:cubicBezTo>
                    <a:cubicBezTo>
                      <a:pt x="4" y="8"/>
                      <a:pt x="4" y="8"/>
                      <a:pt x="4" y="8"/>
                    </a:cubicBezTo>
                    <a:cubicBezTo>
                      <a:pt x="4" y="8"/>
                      <a:pt x="4"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189"/>
              <p:cNvSpPr/>
              <p:nvPr/>
            </p:nvSpPr>
            <p:spPr bwMode="auto">
              <a:xfrm>
                <a:off x="2072" y="1212"/>
                <a:ext cx="4" cy="0"/>
              </a:xfrm>
              <a:custGeom>
                <a:avLst/>
                <a:gdLst>
                  <a:gd name="T0" fmla="*/ 1 w 1"/>
                  <a:gd name="T1" fmla="*/ 1 w 1"/>
                  <a:gd name="T2" fmla="*/ 0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190"/>
              <p:cNvSpPr/>
              <p:nvPr/>
            </p:nvSpPr>
            <p:spPr bwMode="auto">
              <a:xfrm>
                <a:off x="2072" y="142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191"/>
              <p:cNvSpPr/>
              <p:nvPr/>
            </p:nvSpPr>
            <p:spPr bwMode="auto">
              <a:xfrm>
                <a:off x="2056" y="1447"/>
                <a:ext cx="4"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192"/>
              <p:cNvSpPr/>
              <p:nvPr/>
            </p:nvSpPr>
            <p:spPr bwMode="auto">
              <a:xfrm>
                <a:off x="2035" y="1501"/>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193"/>
              <p:cNvSpPr/>
              <p:nvPr/>
            </p:nvSpPr>
            <p:spPr bwMode="auto">
              <a:xfrm>
                <a:off x="2035" y="15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194"/>
              <p:cNvSpPr/>
              <p:nvPr/>
            </p:nvSpPr>
            <p:spPr bwMode="auto">
              <a:xfrm>
                <a:off x="2023" y="1236"/>
                <a:ext cx="4" cy="0"/>
              </a:xfrm>
              <a:custGeom>
                <a:avLst/>
                <a:gdLst>
                  <a:gd name="T0" fmla="*/ 0 w 1"/>
                  <a:gd name="T1" fmla="*/ 0 w 1"/>
                  <a:gd name="T2" fmla="*/ 0 w 1"/>
                  <a:gd name="T3" fmla="*/ 1 w 1"/>
                  <a:gd name="T4" fmla="*/ 1 w 1"/>
                  <a:gd name="T5" fmla="*/ 1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195"/>
              <p:cNvSpPr/>
              <p:nvPr/>
            </p:nvSpPr>
            <p:spPr bwMode="auto">
              <a:xfrm>
                <a:off x="2023" y="1455"/>
                <a:ext cx="4" cy="5"/>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96"/>
              <p:cNvSpPr/>
              <p:nvPr/>
            </p:nvSpPr>
            <p:spPr bwMode="auto">
              <a:xfrm>
                <a:off x="2007" y="1575"/>
                <a:ext cx="16" cy="0"/>
              </a:xfrm>
              <a:custGeom>
                <a:avLst/>
                <a:gdLst>
                  <a:gd name="T0" fmla="*/ 2 w 4"/>
                  <a:gd name="T1" fmla="*/ 2 w 4"/>
                  <a:gd name="T2" fmla="*/ 2 w 4"/>
                  <a:gd name="T3" fmla="*/ 3 w 4"/>
                  <a:gd name="T4" fmla="*/ 4 w 4"/>
                  <a:gd name="T5" fmla="*/ 4 w 4"/>
                  <a:gd name="T6" fmla="*/ 4 w 4"/>
                  <a:gd name="T7" fmla="*/ 3 w 4"/>
                  <a:gd name="T8" fmla="*/ 2 w 4"/>
                  <a:gd name="T9" fmla="*/ 2 w 4"/>
                  <a:gd name="T10" fmla="*/ 2 w 4"/>
                  <a:gd name="T11" fmla="*/ 2 w 4"/>
                  <a:gd name="T12" fmla="*/ 1 w 4"/>
                  <a:gd name="T13" fmla="*/ 0 w 4"/>
                  <a:gd name="T14" fmla="*/ 0 w 4"/>
                  <a:gd name="T15" fmla="*/ 0 w 4"/>
                  <a:gd name="T16" fmla="*/ 0 w 4"/>
                  <a:gd name="T17" fmla="*/ 1 w 4"/>
                  <a:gd name="T1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4">
                    <a:moveTo>
                      <a:pt x="2" y="0"/>
                    </a:moveTo>
                    <a:cubicBezTo>
                      <a:pt x="2" y="0"/>
                      <a:pt x="2" y="0"/>
                      <a:pt x="2" y="0"/>
                    </a:cubicBezTo>
                    <a:cubicBezTo>
                      <a:pt x="2" y="0"/>
                      <a:pt x="2" y="0"/>
                      <a:pt x="2" y="0"/>
                    </a:cubicBezTo>
                    <a:cubicBezTo>
                      <a:pt x="3" y="0"/>
                      <a:pt x="3" y="0"/>
                      <a:pt x="3" y="0"/>
                    </a:cubicBezTo>
                    <a:cubicBezTo>
                      <a:pt x="3" y="0"/>
                      <a:pt x="4" y="0"/>
                      <a:pt x="4" y="0"/>
                    </a:cubicBezTo>
                    <a:cubicBezTo>
                      <a:pt x="4" y="0"/>
                      <a:pt x="4" y="0"/>
                      <a:pt x="4" y="0"/>
                    </a:cubicBezTo>
                    <a:cubicBezTo>
                      <a:pt x="4" y="0"/>
                      <a:pt x="4" y="0"/>
                      <a:pt x="4" y="0"/>
                    </a:cubicBezTo>
                    <a:cubicBezTo>
                      <a:pt x="4" y="0"/>
                      <a:pt x="4" y="0"/>
                      <a:pt x="3" y="0"/>
                    </a:cubicBezTo>
                    <a:cubicBezTo>
                      <a:pt x="3" y="0"/>
                      <a:pt x="3"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97"/>
              <p:cNvSpPr/>
              <p:nvPr/>
            </p:nvSpPr>
            <p:spPr bwMode="auto">
              <a:xfrm>
                <a:off x="1941" y="1051"/>
                <a:ext cx="8" cy="0"/>
              </a:xfrm>
              <a:custGeom>
                <a:avLst/>
                <a:gdLst>
                  <a:gd name="T0" fmla="*/ 2 w 2"/>
                  <a:gd name="T1" fmla="*/ 2 w 2"/>
                  <a:gd name="T2" fmla="*/ 2 w 2"/>
                  <a:gd name="T3" fmla="*/ 1 w 2"/>
                  <a:gd name="T4" fmla="*/ 0 w 2"/>
                  <a:gd name="T5" fmla="*/ 0 w 2"/>
                  <a:gd name="T6" fmla="*/ 0 w 2"/>
                  <a:gd name="T7" fmla="*/ 1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98"/>
              <p:cNvSpPr/>
              <p:nvPr/>
            </p:nvSpPr>
            <p:spPr bwMode="auto">
              <a:xfrm>
                <a:off x="1925" y="1232"/>
                <a:ext cx="20" cy="0"/>
              </a:xfrm>
              <a:custGeom>
                <a:avLst/>
                <a:gdLst>
                  <a:gd name="T0" fmla="*/ 0 w 5"/>
                  <a:gd name="T1" fmla="*/ 0 w 5"/>
                  <a:gd name="T2" fmla="*/ 2 w 5"/>
                  <a:gd name="T3" fmla="*/ 5 w 5"/>
                  <a:gd name="T4" fmla="*/ 5 w 5"/>
                  <a:gd name="T5" fmla="*/ 5 w 5"/>
                  <a:gd name="T6" fmla="*/ 2 w 5"/>
                  <a:gd name="T7" fmla="*/ 0 w 5"/>
                  <a:gd name="T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0" y="0"/>
                    </a:moveTo>
                    <a:cubicBezTo>
                      <a:pt x="0" y="0"/>
                      <a:pt x="0" y="0"/>
                      <a:pt x="0" y="0"/>
                    </a:cubicBezTo>
                    <a:cubicBezTo>
                      <a:pt x="1" y="0"/>
                      <a:pt x="1" y="0"/>
                      <a:pt x="2" y="0"/>
                    </a:cubicBezTo>
                    <a:cubicBezTo>
                      <a:pt x="3" y="0"/>
                      <a:pt x="4" y="0"/>
                      <a:pt x="5" y="0"/>
                    </a:cubicBezTo>
                    <a:cubicBezTo>
                      <a:pt x="5" y="0"/>
                      <a:pt x="5" y="0"/>
                      <a:pt x="5" y="0"/>
                    </a:cubicBezTo>
                    <a:cubicBezTo>
                      <a:pt x="5" y="0"/>
                      <a:pt x="5" y="0"/>
                      <a:pt x="5"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99"/>
              <p:cNvSpPr/>
              <p:nvPr/>
            </p:nvSpPr>
            <p:spPr bwMode="auto">
              <a:xfrm>
                <a:off x="1941"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200"/>
              <p:cNvSpPr/>
              <p:nvPr/>
            </p:nvSpPr>
            <p:spPr bwMode="auto">
              <a:xfrm>
                <a:off x="1872" y="124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201"/>
              <p:cNvSpPr/>
              <p:nvPr/>
            </p:nvSpPr>
            <p:spPr bwMode="auto">
              <a:xfrm>
                <a:off x="1819" y="116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202"/>
              <p:cNvSpPr>
                <a:spLocks noEditPoints="1"/>
              </p:cNvSpPr>
              <p:nvPr/>
            </p:nvSpPr>
            <p:spPr bwMode="auto">
              <a:xfrm>
                <a:off x="1390" y="1141"/>
                <a:ext cx="429" cy="33"/>
              </a:xfrm>
              <a:custGeom>
                <a:avLst/>
                <a:gdLst>
                  <a:gd name="T0" fmla="*/ 14 w 105"/>
                  <a:gd name="T1" fmla="*/ 1 h 8"/>
                  <a:gd name="T2" fmla="*/ 5 w 105"/>
                  <a:gd name="T3" fmla="*/ 0 h 8"/>
                  <a:gd name="T4" fmla="*/ 0 w 105"/>
                  <a:gd name="T5" fmla="*/ 0 h 8"/>
                  <a:gd name="T6" fmla="*/ 11 w 105"/>
                  <a:gd name="T7" fmla="*/ 1 h 8"/>
                  <a:gd name="T8" fmla="*/ 14 w 105"/>
                  <a:gd name="T9" fmla="*/ 1 h 8"/>
                  <a:gd name="T10" fmla="*/ 27 w 105"/>
                  <a:gd name="T11" fmla="*/ 2 h 8"/>
                  <a:gd name="T12" fmla="*/ 29 w 105"/>
                  <a:gd name="T13" fmla="*/ 2 h 8"/>
                  <a:gd name="T14" fmla="*/ 29 w 105"/>
                  <a:gd name="T15" fmla="*/ 2 h 8"/>
                  <a:gd name="T16" fmla="*/ 35 w 105"/>
                  <a:gd name="T17" fmla="*/ 3 h 8"/>
                  <a:gd name="T18" fmla="*/ 38 w 105"/>
                  <a:gd name="T19" fmla="*/ 3 h 8"/>
                  <a:gd name="T20" fmla="*/ 39 w 105"/>
                  <a:gd name="T21" fmla="*/ 3 h 8"/>
                  <a:gd name="T22" fmla="*/ 41 w 105"/>
                  <a:gd name="T23" fmla="*/ 3 h 8"/>
                  <a:gd name="T24" fmla="*/ 42 w 105"/>
                  <a:gd name="T25" fmla="*/ 3 h 8"/>
                  <a:gd name="T26" fmla="*/ 50 w 105"/>
                  <a:gd name="T27" fmla="*/ 4 h 8"/>
                  <a:gd name="T28" fmla="*/ 57 w 105"/>
                  <a:gd name="T29" fmla="*/ 5 h 8"/>
                  <a:gd name="T30" fmla="*/ 69 w 105"/>
                  <a:gd name="T31" fmla="*/ 6 h 8"/>
                  <a:gd name="T32" fmla="*/ 70 w 105"/>
                  <a:gd name="T33" fmla="*/ 6 h 8"/>
                  <a:gd name="T34" fmla="*/ 71 w 105"/>
                  <a:gd name="T35" fmla="*/ 6 h 8"/>
                  <a:gd name="T36" fmla="*/ 73 w 105"/>
                  <a:gd name="T37" fmla="*/ 6 h 8"/>
                  <a:gd name="T38" fmla="*/ 74 w 105"/>
                  <a:gd name="T39" fmla="*/ 6 h 8"/>
                  <a:gd name="T40" fmla="*/ 74 w 105"/>
                  <a:gd name="T41" fmla="*/ 6 h 8"/>
                  <a:gd name="T42" fmla="*/ 77 w 105"/>
                  <a:gd name="T43" fmla="*/ 6 h 8"/>
                  <a:gd name="T44" fmla="*/ 79 w 105"/>
                  <a:gd name="T45" fmla="*/ 7 h 8"/>
                  <a:gd name="T46" fmla="*/ 79 w 105"/>
                  <a:gd name="T47" fmla="*/ 6 h 8"/>
                  <a:gd name="T48" fmla="*/ 77 w 105"/>
                  <a:gd name="T49" fmla="*/ 6 h 8"/>
                  <a:gd name="T50" fmla="*/ 86 w 105"/>
                  <a:gd name="T51" fmla="*/ 7 h 8"/>
                  <a:gd name="T52" fmla="*/ 100 w 105"/>
                  <a:gd name="T53" fmla="*/ 8 h 8"/>
                  <a:gd name="T54" fmla="*/ 102 w 105"/>
                  <a:gd name="T55" fmla="*/ 8 h 8"/>
                  <a:gd name="T56" fmla="*/ 103 w 105"/>
                  <a:gd name="T57" fmla="*/ 8 h 8"/>
                  <a:gd name="T58" fmla="*/ 105 w 105"/>
                  <a:gd name="T59" fmla="*/ 8 h 8"/>
                  <a:gd name="T60" fmla="*/ 105 w 105"/>
                  <a:gd name="T61" fmla="*/ 7 h 8"/>
                  <a:gd name="T62" fmla="*/ 104 w 105"/>
                  <a:gd name="T63" fmla="*/ 6 h 8"/>
                  <a:gd name="T64" fmla="*/ 98 w 105"/>
                  <a:gd name="T65" fmla="*/ 5 h 8"/>
                  <a:gd name="T66" fmla="*/ 95 w 105"/>
                  <a:gd name="T67" fmla="*/ 5 h 8"/>
                  <a:gd name="T68" fmla="*/ 97 w 105"/>
                  <a:gd name="T69" fmla="*/ 5 h 8"/>
                  <a:gd name="T70" fmla="*/ 100 w 105"/>
                  <a:gd name="T71" fmla="*/ 6 h 8"/>
                  <a:gd name="T72" fmla="*/ 93 w 105"/>
                  <a:gd name="T73" fmla="*/ 6 h 8"/>
                  <a:gd name="T74" fmla="*/ 88 w 105"/>
                  <a:gd name="T75" fmla="*/ 5 h 8"/>
                  <a:gd name="T76" fmla="*/ 81 w 105"/>
                  <a:gd name="T77" fmla="*/ 5 h 8"/>
                  <a:gd name="T78" fmla="*/ 75 w 105"/>
                  <a:gd name="T79" fmla="*/ 5 h 8"/>
                  <a:gd name="T80" fmla="*/ 67 w 105"/>
                  <a:gd name="T81" fmla="*/ 4 h 8"/>
                  <a:gd name="T82" fmla="*/ 66 w 105"/>
                  <a:gd name="T83" fmla="*/ 4 h 8"/>
                  <a:gd name="T84" fmla="*/ 65 w 105"/>
                  <a:gd name="T85" fmla="*/ 4 h 8"/>
                  <a:gd name="T86" fmla="*/ 57 w 105"/>
                  <a:gd name="T87" fmla="*/ 4 h 8"/>
                  <a:gd name="T88" fmla="*/ 51 w 105"/>
                  <a:gd name="T89" fmla="*/ 4 h 8"/>
                  <a:gd name="T90" fmla="*/ 49 w 105"/>
                  <a:gd name="T91" fmla="*/ 4 h 8"/>
                  <a:gd name="T92" fmla="*/ 42 w 105"/>
                  <a:gd name="T93" fmla="*/ 3 h 8"/>
                  <a:gd name="T94" fmla="*/ 39 w 105"/>
                  <a:gd name="T95" fmla="*/ 3 h 8"/>
                  <a:gd name="T96" fmla="*/ 39 w 105"/>
                  <a:gd name="T97" fmla="*/ 3 h 8"/>
                  <a:gd name="T98" fmla="*/ 35 w 105"/>
                  <a:gd name="T99" fmla="*/ 3 h 8"/>
                  <a:gd name="T100" fmla="*/ 34 w 105"/>
                  <a:gd name="T101" fmla="*/ 2 h 8"/>
                  <a:gd name="T102" fmla="*/ 32 w 105"/>
                  <a:gd name="T103" fmla="*/ 2 h 8"/>
                  <a:gd name="T104" fmla="*/ 29 w 105"/>
                  <a:gd name="T105" fmla="*/ 2 h 8"/>
                  <a:gd name="T106" fmla="*/ 27 w 105"/>
                  <a:gd name="T107" fmla="*/ 2 h 8"/>
                  <a:gd name="T108" fmla="*/ 103 w 105"/>
                  <a:gd name="T109" fmla="*/ 7 h 8"/>
                  <a:gd name="T110" fmla="*/ 103 w 105"/>
                  <a:gd name="T111" fmla="*/ 7 h 8"/>
                  <a:gd name="T112" fmla="*/ 72 w 105"/>
                  <a:gd name="T113" fmla="*/ 6 h 8"/>
                  <a:gd name="T114" fmla="*/ 72 w 105"/>
                  <a:gd name="T115" fmla="*/ 6 h 8"/>
                  <a:gd name="T116" fmla="*/ 71 w 105"/>
                  <a:gd name="T117" fmla="*/ 6 h 8"/>
                  <a:gd name="T118" fmla="*/ 70 w 105"/>
                  <a:gd name="T119" fmla="*/ 6 h 8"/>
                  <a:gd name="T120" fmla="*/ 70 w 105"/>
                  <a:gd name="T121" fmla="*/ 6 h 8"/>
                  <a:gd name="T122" fmla="*/ 69 w 105"/>
                  <a:gd name="T123" fmla="*/ 6 h 8"/>
                  <a:gd name="T124" fmla="*/ 70 w 105"/>
                  <a:gd name="T1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8">
                    <a:moveTo>
                      <a:pt x="25" y="2"/>
                    </a:moveTo>
                    <a:cubicBezTo>
                      <a:pt x="24" y="2"/>
                      <a:pt x="23" y="2"/>
                      <a:pt x="21" y="1"/>
                    </a:cubicBezTo>
                    <a:cubicBezTo>
                      <a:pt x="19" y="1"/>
                      <a:pt x="16" y="1"/>
                      <a:pt x="14" y="1"/>
                    </a:cubicBezTo>
                    <a:cubicBezTo>
                      <a:pt x="14" y="1"/>
                      <a:pt x="13" y="1"/>
                      <a:pt x="13" y="1"/>
                    </a:cubicBezTo>
                    <a:cubicBezTo>
                      <a:pt x="12" y="1"/>
                      <a:pt x="12" y="0"/>
                      <a:pt x="11" y="1"/>
                    </a:cubicBezTo>
                    <a:cubicBezTo>
                      <a:pt x="9" y="1"/>
                      <a:pt x="7" y="0"/>
                      <a:pt x="5" y="0"/>
                    </a:cubicBezTo>
                    <a:cubicBezTo>
                      <a:pt x="4" y="0"/>
                      <a:pt x="2" y="0"/>
                      <a:pt x="1" y="0"/>
                    </a:cubicBezTo>
                    <a:cubicBezTo>
                      <a:pt x="0" y="0"/>
                      <a:pt x="0" y="0"/>
                      <a:pt x="0" y="0"/>
                    </a:cubicBezTo>
                    <a:cubicBezTo>
                      <a:pt x="0" y="0"/>
                      <a:pt x="0" y="0"/>
                      <a:pt x="0" y="0"/>
                    </a:cubicBezTo>
                    <a:cubicBezTo>
                      <a:pt x="0" y="0"/>
                      <a:pt x="0" y="0"/>
                      <a:pt x="1" y="0"/>
                    </a:cubicBezTo>
                    <a:cubicBezTo>
                      <a:pt x="2" y="0"/>
                      <a:pt x="4" y="0"/>
                      <a:pt x="5" y="0"/>
                    </a:cubicBezTo>
                    <a:cubicBezTo>
                      <a:pt x="7" y="1"/>
                      <a:pt x="9" y="1"/>
                      <a:pt x="11" y="1"/>
                    </a:cubicBezTo>
                    <a:cubicBezTo>
                      <a:pt x="11" y="1"/>
                      <a:pt x="11" y="1"/>
                      <a:pt x="11" y="1"/>
                    </a:cubicBezTo>
                    <a:cubicBezTo>
                      <a:pt x="12" y="1"/>
                      <a:pt x="13" y="1"/>
                      <a:pt x="14" y="1"/>
                    </a:cubicBezTo>
                    <a:cubicBezTo>
                      <a:pt x="14" y="1"/>
                      <a:pt x="14" y="1"/>
                      <a:pt x="14" y="1"/>
                    </a:cubicBezTo>
                    <a:cubicBezTo>
                      <a:pt x="16" y="1"/>
                      <a:pt x="19" y="2"/>
                      <a:pt x="21" y="2"/>
                    </a:cubicBezTo>
                    <a:cubicBezTo>
                      <a:pt x="22" y="2"/>
                      <a:pt x="24" y="2"/>
                      <a:pt x="25" y="2"/>
                    </a:cubicBezTo>
                    <a:cubicBezTo>
                      <a:pt x="26" y="2"/>
                      <a:pt x="27" y="3"/>
                      <a:pt x="27" y="2"/>
                    </a:cubicBezTo>
                    <a:cubicBezTo>
                      <a:pt x="27" y="2"/>
                      <a:pt x="27" y="2"/>
                      <a:pt x="27" y="2"/>
                    </a:cubicBezTo>
                    <a:cubicBezTo>
                      <a:pt x="27" y="2"/>
                      <a:pt x="28" y="2"/>
                      <a:pt x="28" y="2"/>
                    </a:cubicBezTo>
                    <a:cubicBezTo>
                      <a:pt x="28" y="2"/>
                      <a:pt x="28" y="2"/>
                      <a:pt x="29" y="2"/>
                    </a:cubicBezTo>
                    <a:cubicBezTo>
                      <a:pt x="29" y="2"/>
                      <a:pt x="29" y="2"/>
                      <a:pt x="29" y="2"/>
                    </a:cubicBezTo>
                    <a:cubicBezTo>
                      <a:pt x="29" y="3"/>
                      <a:pt x="29" y="3"/>
                      <a:pt x="29" y="2"/>
                    </a:cubicBezTo>
                    <a:cubicBezTo>
                      <a:pt x="29" y="2"/>
                      <a:pt x="29" y="2"/>
                      <a:pt x="29" y="2"/>
                    </a:cubicBezTo>
                    <a:cubicBezTo>
                      <a:pt x="30" y="2"/>
                      <a:pt x="31" y="3"/>
                      <a:pt x="32" y="3"/>
                    </a:cubicBezTo>
                    <a:cubicBezTo>
                      <a:pt x="32" y="3"/>
                      <a:pt x="33" y="3"/>
                      <a:pt x="34" y="3"/>
                    </a:cubicBezTo>
                    <a:cubicBezTo>
                      <a:pt x="34" y="3"/>
                      <a:pt x="35" y="3"/>
                      <a:pt x="35" y="3"/>
                    </a:cubicBezTo>
                    <a:cubicBezTo>
                      <a:pt x="36" y="3"/>
                      <a:pt x="36" y="3"/>
                      <a:pt x="37" y="3"/>
                    </a:cubicBezTo>
                    <a:cubicBezTo>
                      <a:pt x="37" y="3"/>
                      <a:pt x="37" y="3"/>
                      <a:pt x="38" y="3"/>
                    </a:cubicBezTo>
                    <a:cubicBezTo>
                      <a:pt x="38" y="3"/>
                      <a:pt x="38" y="3"/>
                      <a:pt x="38" y="3"/>
                    </a:cubicBezTo>
                    <a:cubicBezTo>
                      <a:pt x="38"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40" y="4"/>
                      <a:pt x="41" y="3"/>
                    </a:cubicBezTo>
                    <a:cubicBezTo>
                      <a:pt x="41" y="3"/>
                      <a:pt x="41" y="3"/>
                      <a:pt x="41" y="3"/>
                    </a:cubicBezTo>
                    <a:cubicBezTo>
                      <a:pt x="41" y="3"/>
                      <a:pt x="41" y="3"/>
                      <a:pt x="42" y="3"/>
                    </a:cubicBezTo>
                    <a:cubicBezTo>
                      <a:pt x="42" y="3"/>
                      <a:pt x="42" y="3"/>
                      <a:pt x="42" y="3"/>
                    </a:cubicBezTo>
                    <a:cubicBezTo>
                      <a:pt x="43" y="4"/>
                      <a:pt x="44" y="4"/>
                      <a:pt x="45" y="4"/>
                    </a:cubicBezTo>
                    <a:cubicBezTo>
                      <a:pt x="46" y="4"/>
                      <a:pt x="48" y="4"/>
                      <a:pt x="49" y="4"/>
                    </a:cubicBezTo>
                    <a:cubicBezTo>
                      <a:pt x="49" y="4"/>
                      <a:pt x="50" y="4"/>
                      <a:pt x="50" y="4"/>
                    </a:cubicBezTo>
                    <a:cubicBezTo>
                      <a:pt x="51" y="4"/>
                      <a:pt x="51" y="4"/>
                      <a:pt x="51" y="4"/>
                    </a:cubicBezTo>
                    <a:cubicBezTo>
                      <a:pt x="51" y="4"/>
                      <a:pt x="52" y="4"/>
                      <a:pt x="52" y="4"/>
                    </a:cubicBezTo>
                    <a:cubicBezTo>
                      <a:pt x="54" y="5"/>
                      <a:pt x="56" y="5"/>
                      <a:pt x="57" y="5"/>
                    </a:cubicBezTo>
                    <a:cubicBezTo>
                      <a:pt x="60" y="5"/>
                      <a:pt x="62" y="5"/>
                      <a:pt x="64" y="5"/>
                    </a:cubicBezTo>
                    <a:cubicBezTo>
                      <a:pt x="66" y="6"/>
                      <a:pt x="68" y="5"/>
                      <a:pt x="69" y="6"/>
                    </a:cubicBezTo>
                    <a:cubicBezTo>
                      <a:pt x="69" y="6"/>
                      <a:pt x="69" y="6"/>
                      <a:pt x="69" y="6"/>
                    </a:cubicBezTo>
                    <a:cubicBezTo>
                      <a:pt x="69" y="6"/>
                      <a:pt x="69" y="6"/>
                      <a:pt x="69" y="6"/>
                    </a:cubicBezTo>
                    <a:cubicBezTo>
                      <a:pt x="70" y="6"/>
                      <a:pt x="70" y="6"/>
                      <a:pt x="70" y="6"/>
                    </a:cubicBezTo>
                    <a:cubicBezTo>
                      <a:pt x="70" y="6"/>
                      <a:pt x="70" y="6"/>
                      <a:pt x="70" y="6"/>
                    </a:cubicBezTo>
                    <a:cubicBezTo>
                      <a:pt x="70" y="6"/>
                      <a:pt x="70" y="6"/>
                      <a:pt x="70" y="6"/>
                    </a:cubicBezTo>
                    <a:cubicBezTo>
                      <a:pt x="70" y="6"/>
                      <a:pt x="70" y="6"/>
                      <a:pt x="70" y="6"/>
                    </a:cubicBezTo>
                    <a:cubicBezTo>
                      <a:pt x="70" y="6"/>
                      <a:pt x="71" y="6"/>
                      <a:pt x="71" y="6"/>
                    </a:cubicBezTo>
                    <a:cubicBezTo>
                      <a:pt x="71" y="6"/>
                      <a:pt x="71" y="6"/>
                      <a:pt x="71" y="6"/>
                    </a:cubicBezTo>
                    <a:cubicBezTo>
                      <a:pt x="71" y="6"/>
                      <a:pt x="72" y="6"/>
                      <a:pt x="73" y="6"/>
                    </a:cubicBezTo>
                    <a:cubicBezTo>
                      <a:pt x="73" y="6"/>
                      <a:pt x="73" y="6"/>
                      <a:pt x="73" y="6"/>
                    </a:cubicBezTo>
                    <a:cubicBezTo>
                      <a:pt x="73" y="6"/>
                      <a:pt x="73" y="6"/>
                      <a:pt x="73" y="6"/>
                    </a:cubicBezTo>
                    <a:cubicBezTo>
                      <a:pt x="73" y="6"/>
                      <a:pt x="73" y="6"/>
                      <a:pt x="74" y="6"/>
                    </a:cubicBezTo>
                    <a:cubicBezTo>
                      <a:pt x="74" y="6"/>
                      <a:pt x="74" y="6"/>
                      <a:pt x="74" y="6"/>
                    </a:cubicBezTo>
                    <a:cubicBezTo>
                      <a:pt x="74" y="6"/>
                      <a:pt x="74" y="6"/>
                      <a:pt x="74" y="6"/>
                    </a:cubicBezTo>
                    <a:cubicBezTo>
                      <a:pt x="74" y="6"/>
                      <a:pt x="74" y="6"/>
                      <a:pt x="74" y="6"/>
                    </a:cubicBezTo>
                    <a:cubicBezTo>
                      <a:pt x="74" y="6"/>
                      <a:pt x="74" y="6"/>
                      <a:pt x="74" y="6"/>
                    </a:cubicBezTo>
                    <a:cubicBezTo>
                      <a:pt x="73" y="6"/>
                      <a:pt x="73" y="6"/>
                      <a:pt x="73" y="6"/>
                    </a:cubicBezTo>
                    <a:cubicBezTo>
                      <a:pt x="73" y="6"/>
                      <a:pt x="73" y="6"/>
                      <a:pt x="73" y="6"/>
                    </a:cubicBezTo>
                    <a:cubicBezTo>
                      <a:pt x="74" y="6"/>
                      <a:pt x="76" y="6"/>
                      <a:pt x="77" y="6"/>
                    </a:cubicBezTo>
                    <a:cubicBezTo>
                      <a:pt x="77" y="6"/>
                      <a:pt x="77" y="6"/>
                      <a:pt x="77" y="6"/>
                    </a:cubicBezTo>
                    <a:cubicBezTo>
                      <a:pt x="78" y="7"/>
                      <a:pt x="78" y="7"/>
                      <a:pt x="79" y="7"/>
                    </a:cubicBezTo>
                    <a:cubicBezTo>
                      <a:pt x="79" y="7"/>
                      <a:pt x="79" y="7"/>
                      <a:pt x="79" y="7"/>
                    </a:cubicBezTo>
                    <a:cubicBezTo>
                      <a:pt x="79" y="7"/>
                      <a:pt x="79" y="7"/>
                      <a:pt x="79" y="6"/>
                    </a:cubicBezTo>
                    <a:cubicBezTo>
                      <a:pt x="79" y="6"/>
                      <a:pt x="79" y="6"/>
                      <a:pt x="79" y="6"/>
                    </a:cubicBezTo>
                    <a:cubicBezTo>
                      <a:pt x="79" y="6"/>
                      <a:pt x="79" y="6"/>
                      <a:pt x="79" y="6"/>
                    </a:cubicBezTo>
                    <a:cubicBezTo>
                      <a:pt x="78" y="6"/>
                      <a:pt x="78" y="6"/>
                      <a:pt x="77" y="6"/>
                    </a:cubicBezTo>
                    <a:cubicBezTo>
                      <a:pt x="77" y="6"/>
                      <a:pt x="77" y="6"/>
                      <a:pt x="77" y="6"/>
                    </a:cubicBezTo>
                    <a:cubicBezTo>
                      <a:pt x="77" y="6"/>
                      <a:pt x="77" y="6"/>
                      <a:pt x="77" y="6"/>
                    </a:cubicBezTo>
                    <a:cubicBezTo>
                      <a:pt x="77" y="6"/>
                      <a:pt x="77" y="6"/>
                      <a:pt x="77" y="6"/>
                    </a:cubicBezTo>
                    <a:cubicBezTo>
                      <a:pt x="81" y="6"/>
                      <a:pt x="83" y="6"/>
                      <a:pt x="86" y="7"/>
                    </a:cubicBezTo>
                    <a:cubicBezTo>
                      <a:pt x="86" y="7"/>
                      <a:pt x="86" y="7"/>
                      <a:pt x="86" y="7"/>
                    </a:cubicBezTo>
                    <a:cubicBezTo>
                      <a:pt x="88" y="7"/>
                      <a:pt x="91" y="7"/>
                      <a:pt x="94" y="7"/>
                    </a:cubicBezTo>
                    <a:cubicBezTo>
                      <a:pt x="94" y="7"/>
                      <a:pt x="94" y="7"/>
                      <a:pt x="94" y="7"/>
                    </a:cubicBezTo>
                    <a:cubicBezTo>
                      <a:pt x="96" y="8"/>
                      <a:pt x="98" y="7"/>
                      <a:pt x="100" y="8"/>
                    </a:cubicBezTo>
                    <a:cubicBezTo>
                      <a:pt x="101" y="8"/>
                      <a:pt x="101" y="8"/>
                      <a:pt x="101" y="8"/>
                    </a:cubicBezTo>
                    <a:cubicBezTo>
                      <a:pt x="102" y="8"/>
                      <a:pt x="102" y="8"/>
                      <a:pt x="102" y="8"/>
                    </a:cubicBezTo>
                    <a:cubicBezTo>
                      <a:pt x="102" y="8"/>
                      <a:pt x="102" y="8"/>
                      <a:pt x="102" y="8"/>
                    </a:cubicBezTo>
                    <a:cubicBezTo>
                      <a:pt x="102" y="8"/>
                      <a:pt x="102" y="8"/>
                      <a:pt x="102" y="8"/>
                    </a:cubicBezTo>
                    <a:cubicBezTo>
                      <a:pt x="102" y="8"/>
                      <a:pt x="102" y="8"/>
                      <a:pt x="102" y="8"/>
                    </a:cubicBezTo>
                    <a:cubicBezTo>
                      <a:pt x="103" y="8"/>
                      <a:pt x="103" y="8"/>
                      <a:pt x="103" y="8"/>
                    </a:cubicBezTo>
                    <a:cubicBezTo>
                      <a:pt x="104" y="8"/>
                      <a:pt x="104" y="8"/>
                      <a:pt x="104" y="8"/>
                    </a:cubicBezTo>
                    <a:cubicBezTo>
                      <a:pt x="105" y="8"/>
                      <a:pt x="105" y="8"/>
                      <a:pt x="105" y="8"/>
                    </a:cubicBezTo>
                    <a:cubicBezTo>
                      <a:pt x="105" y="8"/>
                      <a:pt x="105" y="8"/>
                      <a:pt x="105" y="8"/>
                    </a:cubicBezTo>
                    <a:cubicBezTo>
                      <a:pt x="105" y="8"/>
                      <a:pt x="105" y="8"/>
                      <a:pt x="105" y="8"/>
                    </a:cubicBezTo>
                    <a:cubicBezTo>
                      <a:pt x="105" y="7"/>
                      <a:pt x="105" y="7"/>
                      <a:pt x="105" y="7"/>
                    </a:cubicBezTo>
                    <a:cubicBezTo>
                      <a:pt x="105" y="7"/>
                      <a:pt x="105" y="7"/>
                      <a:pt x="105" y="7"/>
                    </a:cubicBezTo>
                    <a:cubicBezTo>
                      <a:pt x="105" y="7"/>
                      <a:pt x="105" y="7"/>
                      <a:pt x="105" y="7"/>
                    </a:cubicBezTo>
                    <a:cubicBezTo>
                      <a:pt x="105" y="7"/>
                      <a:pt x="105" y="7"/>
                      <a:pt x="105" y="7"/>
                    </a:cubicBezTo>
                    <a:cubicBezTo>
                      <a:pt x="104" y="7"/>
                      <a:pt x="104" y="7"/>
                      <a:pt x="104" y="6"/>
                    </a:cubicBezTo>
                    <a:cubicBezTo>
                      <a:pt x="103" y="6"/>
                      <a:pt x="103" y="6"/>
                      <a:pt x="102" y="6"/>
                    </a:cubicBezTo>
                    <a:cubicBezTo>
                      <a:pt x="102" y="5"/>
                      <a:pt x="100" y="5"/>
                      <a:pt x="98" y="5"/>
                    </a:cubicBezTo>
                    <a:cubicBezTo>
                      <a:pt x="98" y="5"/>
                      <a:pt x="98" y="5"/>
                      <a:pt x="98" y="5"/>
                    </a:cubicBezTo>
                    <a:cubicBezTo>
                      <a:pt x="98" y="5"/>
                      <a:pt x="97" y="5"/>
                      <a:pt x="97" y="5"/>
                    </a:cubicBezTo>
                    <a:cubicBezTo>
                      <a:pt x="96" y="5"/>
                      <a:pt x="96" y="5"/>
                      <a:pt x="95" y="5"/>
                    </a:cubicBezTo>
                    <a:cubicBezTo>
                      <a:pt x="95" y="5"/>
                      <a:pt x="95" y="5"/>
                      <a:pt x="95" y="5"/>
                    </a:cubicBezTo>
                    <a:cubicBezTo>
                      <a:pt x="95" y="5"/>
                      <a:pt x="95" y="5"/>
                      <a:pt x="95" y="5"/>
                    </a:cubicBezTo>
                    <a:cubicBezTo>
                      <a:pt x="95" y="5"/>
                      <a:pt x="95" y="5"/>
                      <a:pt x="95" y="5"/>
                    </a:cubicBezTo>
                    <a:cubicBezTo>
                      <a:pt x="96" y="5"/>
                      <a:pt x="96" y="5"/>
                      <a:pt x="97" y="5"/>
                    </a:cubicBezTo>
                    <a:cubicBezTo>
                      <a:pt x="97" y="5"/>
                      <a:pt x="98" y="6"/>
                      <a:pt x="98" y="6"/>
                    </a:cubicBezTo>
                    <a:cubicBezTo>
                      <a:pt x="98" y="6"/>
                      <a:pt x="98" y="6"/>
                      <a:pt x="98" y="6"/>
                    </a:cubicBezTo>
                    <a:cubicBezTo>
                      <a:pt x="99" y="6"/>
                      <a:pt x="100" y="5"/>
                      <a:pt x="100" y="6"/>
                    </a:cubicBezTo>
                    <a:cubicBezTo>
                      <a:pt x="100" y="6"/>
                      <a:pt x="100" y="6"/>
                      <a:pt x="99" y="6"/>
                    </a:cubicBezTo>
                    <a:cubicBezTo>
                      <a:pt x="99" y="6"/>
                      <a:pt x="100" y="6"/>
                      <a:pt x="100" y="6"/>
                    </a:cubicBezTo>
                    <a:cubicBezTo>
                      <a:pt x="97" y="6"/>
                      <a:pt x="95" y="6"/>
                      <a:pt x="93" y="6"/>
                    </a:cubicBezTo>
                    <a:cubicBezTo>
                      <a:pt x="92" y="5"/>
                      <a:pt x="91" y="6"/>
                      <a:pt x="89" y="5"/>
                    </a:cubicBezTo>
                    <a:cubicBezTo>
                      <a:pt x="89" y="6"/>
                      <a:pt x="89" y="6"/>
                      <a:pt x="88" y="6"/>
                    </a:cubicBezTo>
                    <a:cubicBezTo>
                      <a:pt x="89" y="5"/>
                      <a:pt x="88" y="5"/>
                      <a:pt x="88" y="5"/>
                    </a:cubicBezTo>
                    <a:cubicBezTo>
                      <a:pt x="88" y="5"/>
                      <a:pt x="88" y="6"/>
                      <a:pt x="88" y="6"/>
                    </a:cubicBezTo>
                    <a:cubicBezTo>
                      <a:pt x="86" y="5"/>
                      <a:pt x="84" y="6"/>
                      <a:pt x="82" y="5"/>
                    </a:cubicBezTo>
                    <a:cubicBezTo>
                      <a:pt x="82" y="5"/>
                      <a:pt x="81" y="5"/>
                      <a:pt x="81" y="5"/>
                    </a:cubicBezTo>
                    <a:cubicBezTo>
                      <a:pt x="80" y="5"/>
                      <a:pt x="79" y="5"/>
                      <a:pt x="78" y="5"/>
                    </a:cubicBezTo>
                    <a:cubicBezTo>
                      <a:pt x="78" y="5"/>
                      <a:pt x="77" y="5"/>
                      <a:pt x="77" y="5"/>
                    </a:cubicBezTo>
                    <a:cubicBezTo>
                      <a:pt x="76" y="5"/>
                      <a:pt x="74" y="5"/>
                      <a:pt x="75" y="5"/>
                    </a:cubicBezTo>
                    <a:cubicBezTo>
                      <a:pt x="74" y="5"/>
                      <a:pt x="74" y="5"/>
                      <a:pt x="73" y="5"/>
                    </a:cubicBezTo>
                    <a:cubicBezTo>
                      <a:pt x="72" y="4"/>
                      <a:pt x="70" y="5"/>
                      <a:pt x="68" y="5"/>
                    </a:cubicBezTo>
                    <a:cubicBezTo>
                      <a:pt x="68" y="4"/>
                      <a:pt x="68" y="5"/>
                      <a:pt x="67" y="4"/>
                    </a:cubicBezTo>
                    <a:cubicBezTo>
                      <a:pt x="67" y="4"/>
                      <a:pt x="67" y="4"/>
                      <a:pt x="67" y="4"/>
                    </a:cubicBezTo>
                    <a:cubicBezTo>
                      <a:pt x="67" y="4"/>
                      <a:pt x="67" y="4"/>
                      <a:pt x="66" y="4"/>
                    </a:cubicBezTo>
                    <a:cubicBezTo>
                      <a:pt x="66" y="4"/>
                      <a:pt x="66" y="4"/>
                      <a:pt x="66" y="4"/>
                    </a:cubicBezTo>
                    <a:cubicBezTo>
                      <a:pt x="66" y="5"/>
                      <a:pt x="66" y="5"/>
                      <a:pt x="67" y="5"/>
                    </a:cubicBezTo>
                    <a:cubicBezTo>
                      <a:pt x="67" y="5"/>
                      <a:pt x="67" y="5"/>
                      <a:pt x="67" y="5"/>
                    </a:cubicBezTo>
                    <a:cubicBezTo>
                      <a:pt x="66" y="5"/>
                      <a:pt x="66" y="5"/>
                      <a:pt x="65" y="4"/>
                    </a:cubicBezTo>
                    <a:cubicBezTo>
                      <a:pt x="65" y="5"/>
                      <a:pt x="65" y="5"/>
                      <a:pt x="65" y="5"/>
                    </a:cubicBezTo>
                    <a:cubicBezTo>
                      <a:pt x="64" y="5"/>
                      <a:pt x="62" y="4"/>
                      <a:pt x="61" y="4"/>
                    </a:cubicBezTo>
                    <a:cubicBezTo>
                      <a:pt x="59" y="4"/>
                      <a:pt x="58" y="4"/>
                      <a:pt x="57" y="4"/>
                    </a:cubicBezTo>
                    <a:cubicBezTo>
                      <a:pt x="56" y="4"/>
                      <a:pt x="56" y="4"/>
                      <a:pt x="56" y="4"/>
                    </a:cubicBezTo>
                    <a:cubicBezTo>
                      <a:pt x="56" y="4"/>
                      <a:pt x="55" y="4"/>
                      <a:pt x="55" y="4"/>
                    </a:cubicBezTo>
                    <a:cubicBezTo>
                      <a:pt x="54" y="4"/>
                      <a:pt x="52" y="4"/>
                      <a:pt x="51" y="4"/>
                    </a:cubicBezTo>
                    <a:cubicBezTo>
                      <a:pt x="51" y="4"/>
                      <a:pt x="51" y="4"/>
                      <a:pt x="51" y="4"/>
                    </a:cubicBezTo>
                    <a:cubicBezTo>
                      <a:pt x="51" y="4"/>
                      <a:pt x="51" y="4"/>
                      <a:pt x="50" y="4"/>
                    </a:cubicBezTo>
                    <a:cubicBezTo>
                      <a:pt x="50" y="4"/>
                      <a:pt x="49" y="4"/>
                      <a:pt x="49" y="4"/>
                    </a:cubicBezTo>
                    <a:cubicBezTo>
                      <a:pt x="49" y="4"/>
                      <a:pt x="49" y="4"/>
                      <a:pt x="49" y="4"/>
                    </a:cubicBezTo>
                    <a:cubicBezTo>
                      <a:pt x="47" y="3"/>
                      <a:pt x="45" y="3"/>
                      <a:pt x="43" y="3"/>
                    </a:cubicBezTo>
                    <a:cubicBezTo>
                      <a:pt x="42" y="3"/>
                      <a:pt x="42" y="3"/>
                      <a:pt x="42" y="3"/>
                    </a:cubicBezTo>
                    <a:cubicBezTo>
                      <a:pt x="42" y="3"/>
                      <a:pt x="42" y="3"/>
                      <a:pt x="42" y="3"/>
                    </a:cubicBezTo>
                    <a:cubicBezTo>
                      <a:pt x="41" y="3"/>
                      <a:pt x="41" y="3"/>
                      <a:pt x="41" y="3"/>
                    </a:cubicBezTo>
                    <a:cubicBezTo>
                      <a:pt x="41" y="3"/>
                      <a:pt x="40" y="3"/>
                      <a:pt x="39" y="3"/>
                    </a:cubicBezTo>
                    <a:cubicBezTo>
                      <a:pt x="39" y="3"/>
                      <a:pt x="39" y="3"/>
                      <a:pt x="39" y="3"/>
                    </a:cubicBezTo>
                    <a:cubicBezTo>
                      <a:pt x="39" y="3"/>
                      <a:pt x="39" y="3"/>
                      <a:pt x="39" y="3"/>
                    </a:cubicBezTo>
                    <a:cubicBezTo>
                      <a:pt x="39" y="3"/>
                      <a:pt x="39" y="3"/>
                      <a:pt x="39" y="3"/>
                    </a:cubicBezTo>
                    <a:cubicBezTo>
                      <a:pt x="39" y="3"/>
                      <a:pt x="38" y="3"/>
                      <a:pt x="38" y="3"/>
                    </a:cubicBezTo>
                    <a:cubicBezTo>
                      <a:pt x="37" y="3"/>
                      <a:pt x="37" y="3"/>
                      <a:pt x="37" y="3"/>
                    </a:cubicBezTo>
                    <a:cubicBezTo>
                      <a:pt x="36" y="3"/>
                      <a:pt x="36" y="3"/>
                      <a:pt x="35" y="3"/>
                    </a:cubicBezTo>
                    <a:cubicBezTo>
                      <a:pt x="35" y="3"/>
                      <a:pt x="35" y="3"/>
                      <a:pt x="35" y="3"/>
                    </a:cubicBezTo>
                    <a:cubicBezTo>
                      <a:pt x="35" y="2"/>
                      <a:pt x="34" y="3"/>
                      <a:pt x="34" y="2"/>
                    </a:cubicBezTo>
                    <a:cubicBezTo>
                      <a:pt x="34" y="2"/>
                      <a:pt x="34" y="2"/>
                      <a:pt x="34" y="2"/>
                    </a:cubicBezTo>
                    <a:cubicBezTo>
                      <a:pt x="34" y="2"/>
                      <a:pt x="34" y="2"/>
                      <a:pt x="34" y="2"/>
                    </a:cubicBezTo>
                    <a:cubicBezTo>
                      <a:pt x="34" y="2"/>
                      <a:pt x="34" y="2"/>
                      <a:pt x="34" y="2"/>
                    </a:cubicBezTo>
                    <a:cubicBezTo>
                      <a:pt x="33" y="2"/>
                      <a:pt x="32" y="2"/>
                      <a:pt x="32" y="2"/>
                    </a:cubicBezTo>
                    <a:cubicBezTo>
                      <a:pt x="31" y="2"/>
                      <a:pt x="30"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7" y="2"/>
                      <a:pt x="27" y="2"/>
                    </a:cubicBezTo>
                    <a:cubicBezTo>
                      <a:pt x="27" y="2"/>
                      <a:pt x="27" y="2"/>
                      <a:pt x="27" y="2"/>
                    </a:cubicBezTo>
                    <a:cubicBezTo>
                      <a:pt x="26" y="2"/>
                      <a:pt x="26" y="2"/>
                      <a:pt x="25" y="2"/>
                    </a:cubicBezTo>
                    <a:close/>
                    <a:moveTo>
                      <a:pt x="103" y="7"/>
                    </a:moveTo>
                    <a:cubicBezTo>
                      <a:pt x="103" y="7"/>
                      <a:pt x="103" y="7"/>
                      <a:pt x="103" y="7"/>
                    </a:cubicBezTo>
                    <a:cubicBezTo>
                      <a:pt x="103" y="7"/>
                      <a:pt x="103" y="7"/>
                      <a:pt x="103" y="7"/>
                    </a:cubicBezTo>
                    <a:cubicBezTo>
                      <a:pt x="103" y="7"/>
                      <a:pt x="103" y="7"/>
                      <a:pt x="103" y="7"/>
                    </a:cubicBezTo>
                    <a:cubicBezTo>
                      <a:pt x="103" y="7"/>
                      <a:pt x="102" y="7"/>
                      <a:pt x="102" y="7"/>
                    </a:cubicBezTo>
                    <a:cubicBezTo>
                      <a:pt x="102" y="7"/>
                      <a:pt x="103" y="7"/>
                      <a:pt x="103" y="7"/>
                    </a:cubicBezTo>
                    <a:close/>
                    <a:moveTo>
                      <a:pt x="72" y="6"/>
                    </a:moveTo>
                    <a:cubicBezTo>
                      <a:pt x="72" y="6"/>
                      <a:pt x="72" y="6"/>
                      <a:pt x="72" y="6"/>
                    </a:cubicBezTo>
                    <a:cubicBezTo>
                      <a:pt x="72" y="6"/>
                      <a:pt x="72" y="6"/>
                      <a:pt x="72" y="6"/>
                    </a:cubicBezTo>
                    <a:cubicBezTo>
                      <a:pt x="72" y="6"/>
                      <a:pt x="72" y="6"/>
                      <a:pt x="72" y="6"/>
                    </a:cubicBezTo>
                    <a:cubicBezTo>
                      <a:pt x="72" y="6"/>
                      <a:pt x="71" y="6"/>
                      <a:pt x="71" y="6"/>
                    </a:cubicBezTo>
                    <a:cubicBezTo>
                      <a:pt x="71" y="6"/>
                      <a:pt x="71" y="6"/>
                      <a:pt x="71" y="6"/>
                    </a:cubicBezTo>
                    <a:cubicBezTo>
                      <a:pt x="71" y="6"/>
                      <a:pt x="71" y="6"/>
                      <a:pt x="71" y="6"/>
                    </a:cubicBezTo>
                    <a:cubicBezTo>
                      <a:pt x="71" y="6"/>
                      <a:pt x="72" y="6"/>
                      <a:pt x="72" y="6"/>
                    </a:cubicBezTo>
                    <a:close/>
                    <a:moveTo>
                      <a:pt x="71" y="6"/>
                    </a:moveTo>
                    <a:cubicBezTo>
                      <a:pt x="70" y="6"/>
                      <a:pt x="70" y="6"/>
                      <a:pt x="70" y="6"/>
                    </a:cubicBezTo>
                    <a:cubicBezTo>
                      <a:pt x="70" y="6"/>
                      <a:pt x="70" y="6"/>
                      <a:pt x="70" y="6"/>
                    </a:cubicBezTo>
                    <a:cubicBezTo>
                      <a:pt x="70" y="6"/>
                      <a:pt x="70" y="6"/>
                      <a:pt x="70" y="6"/>
                    </a:cubicBezTo>
                    <a:cubicBezTo>
                      <a:pt x="70" y="6"/>
                      <a:pt x="70" y="6"/>
                      <a:pt x="70"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70" y="6"/>
                    </a:cubicBezTo>
                    <a:cubicBezTo>
                      <a:pt x="70" y="6"/>
                      <a:pt x="70" y="6"/>
                      <a:pt x="70" y="6"/>
                    </a:cubicBezTo>
                    <a:cubicBezTo>
                      <a:pt x="70" y="6"/>
                      <a:pt x="70" y="6"/>
                      <a:pt x="70" y="6"/>
                    </a:cubicBezTo>
                    <a:cubicBezTo>
                      <a:pt x="70" y="6"/>
                      <a:pt x="70" y="6"/>
                      <a:pt x="7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203"/>
              <p:cNvSpPr/>
              <p:nvPr/>
            </p:nvSpPr>
            <p:spPr bwMode="auto">
              <a:xfrm>
                <a:off x="1696" y="116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204"/>
              <p:cNvSpPr/>
              <p:nvPr/>
            </p:nvSpPr>
            <p:spPr bwMode="auto">
              <a:xfrm>
                <a:off x="1700" y="1571"/>
                <a:ext cx="4" cy="4"/>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1 h 1"/>
                  <a:gd name="T16" fmla="*/ 0 w 1"/>
                  <a:gd name="T17" fmla="*/ 1 h 1"/>
                  <a:gd name="T18" fmla="*/ 1 w 1"/>
                  <a:gd name="T19" fmla="*/ 0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0"/>
                    </a:cubicBezTo>
                    <a:cubicBezTo>
                      <a:pt x="1" y="0"/>
                      <a:pt x="0" y="0"/>
                      <a:pt x="0" y="0"/>
                    </a:cubicBezTo>
                    <a:cubicBezTo>
                      <a:pt x="0" y="1"/>
                      <a:pt x="0" y="1"/>
                      <a:pt x="0" y="0"/>
                    </a:cubicBezTo>
                    <a:cubicBezTo>
                      <a:pt x="0" y="0"/>
                      <a:pt x="0" y="0"/>
                      <a:pt x="0" y="0"/>
                    </a:cubicBezTo>
                    <a:cubicBezTo>
                      <a:pt x="0" y="0"/>
                      <a:pt x="0" y="0"/>
                      <a:pt x="0" y="0"/>
                    </a:cubicBezTo>
                    <a:cubicBezTo>
                      <a:pt x="0" y="1"/>
                      <a:pt x="0" y="1"/>
                      <a:pt x="0" y="1"/>
                    </a:cubicBezTo>
                    <a:cubicBezTo>
                      <a:pt x="0" y="1"/>
                      <a:pt x="0" y="1"/>
                      <a:pt x="0" y="1"/>
                    </a:cubicBezTo>
                    <a:cubicBezTo>
                      <a:pt x="0" y="1"/>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205"/>
              <p:cNvSpPr/>
              <p:nvPr/>
            </p:nvSpPr>
            <p:spPr bwMode="auto">
              <a:xfrm>
                <a:off x="1664" y="1567"/>
                <a:ext cx="12" cy="4"/>
              </a:xfrm>
              <a:custGeom>
                <a:avLst/>
                <a:gdLst>
                  <a:gd name="T0" fmla="*/ 0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1 w 3"/>
                  <a:gd name="T15" fmla="*/ 1 h 1"/>
                  <a:gd name="T16" fmla="*/ 1 w 3"/>
                  <a:gd name="T17" fmla="*/ 1 h 1"/>
                  <a:gd name="T18" fmla="*/ 1 w 3"/>
                  <a:gd name="T19" fmla="*/ 1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1 w 3"/>
                  <a:gd name="T33" fmla="*/ 0 h 1"/>
                  <a:gd name="T34" fmla="*/ 1 w 3"/>
                  <a:gd name="T35" fmla="*/ 0 h 1"/>
                  <a:gd name="T36" fmla="*/ 1 w 3"/>
                  <a:gd name="T37" fmla="*/ 0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0 w 3"/>
                  <a:gd name="T51" fmla="*/ 0 h 1"/>
                  <a:gd name="T52" fmla="*/ 0 w 3"/>
                  <a:gd name="T53" fmla="*/ 0 h 1"/>
                  <a:gd name="T54" fmla="*/ 0 w 3"/>
                  <a:gd name="T55" fmla="*/ 0 h 1"/>
                  <a:gd name="T56" fmla="*/ 0 w 3"/>
                  <a:gd name="T57" fmla="*/ 0 h 1"/>
                  <a:gd name="T58" fmla="*/ 0 w 3"/>
                  <a:gd name="T59" fmla="*/ 1 h 1"/>
                  <a:gd name="T60" fmla="*/ 0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0" y="1"/>
                    </a:move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2" y="1"/>
                      <a:pt x="2" y="0"/>
                      <a:pt x="2" y="0"/>
                    </a:cubicBezTo>
                    <a:cubicBezTo>
                      <a:pt x="2" y="0"/>
                      <a:pt x="3" y="0"/>
                      <a:pt x="2" y="0"/>
                    </a:cubicBezTo>
                    <a:cubicBezTo>
                      <a:pt x="2" y="0"/>
                      <a:pt x="2"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206"/>
              <p:cNvSpPr/>
              <p:nvPr/>
            </p:nvSpPr>
            <p:spPr bwMode="auto">
              <a:xfrm>
                <a:off x="1668" y="1579"/>
                <a:ext cx="4"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207"/>
              <p:cNvSpPr/>
              <p:nvPr/>
            </p:nvSpPr>
            <p:spPr bwMode="auto">
              <a:xfrm>
                <a:off x="1647" y="1579"/>
                <a:ext cx="4" cy="0"/>
              </a:xfrm>
              <a:custGeom>
                <a:avLst/>
                <a:gdLst>
                  <a:gd name="T0" fmla="*/ 0 w 1"/>
                  <a:gd name="T1" fmla="*/ 0 w 1"/>
                  <a:gd name="T2" fmla="*/ 0 w 1"/>
                  <a:gd name="T3" fmla="*/ 0 w 1"/>
                  <a:gd name="T4" fmla="*/ 0 w 1"/>
                  <a:gd name="T5" fmla="*/ 0 w 1"/>
                  <a:gd name="T6" fmla="*/ 0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208"/>
              <p:cNvSpPr/>
              <p:nvPr/>
            </p:nvSpPr>
            <p:spPr bwMode="auto">
              <a:xfrm>
                <a:off x="1610" y="1154"/>
                <a:ext cx="9" cy="0"/>
              </a:xfrm>
              <a:custGeom>
                <a:avLst/>
                <a:gdLst>
                  <a:gd name="T0" fmla="*/ 0 w 2"/>
                  <a:gd name="T1" fmla="*/ 0 w 2"/>
                  <a:gd name="T2" fmla="*/ 1 w 2"/>
                  <a:gd name="T3" fmla="*/ 1 w 2"/>
                  <a:gd name="T4" fmla="*/ 2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1" y="0"/>
                      <a:pt x="2" y="0"/>
                      <a:pt x="2" y="0"/>
                    </a:cubicBezTo>
                    <a:cubicBezTo>
                      <a:pt x="2" y="0"/>
                      <a:pt x="2"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209"/>
              <p:cNvSpPr/>
              <p:nvPr/>
            </p:nvSpPr>
            <p:spPr bwMode="auto">
              <a:xfrm>
                <a:off x="1606" y="1575"/>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4" name="Freeform 1211"/>
            <p:cNvSpPr/>
            <p:nvPr/>
          </p:nvSpPr>
          <p:spPr bwMode="auto">
            <a:xfrm>
              <a:off x="1545" y="1162"/>
              <a:ext cx="8" cy="0"/>
            </a:xfrm>
            <a:custGeom>
              <a:avLst/>
              <a:gdLst>
                <a:gd name="T0" fmla="*/ 2 w 2"/>
                <a:gd name="T1" fmla="*/ 2 w 2"/>
                <a:gd name="T2" fmla="*/ 0 w 2"/>
                <a:gd name="T3" fmla="*/ 0 w 2"/>
                <a:gd name="T4" fmla="*/ 0 w 2"/>
                <a:gd name="T5" fmla="*/ 0 w 2"/>
                <a:gd name="T6" fmla="*/ 0 w 2"/>
                <a:gd name="T7" fmla="*/ 0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12"/>
            <p:cNvSpPr/>
            <p:nvPr/>
          </p:nvSpPr>
          <p:spPr bwMode="auto">
            <a:xfrm>
              <a:off x="1512" y="1158"/>
              <a:ext cx="29" cy="4"/>
            </a:xfrm>
            <a:custGeom>
              <a:avLst/>
              <a:gdLst>
                <a:gd name="T0" fmla="*/ 7 w 7"/>
                <a:gd name="T1" fmla="*/ 1 h 1"/>
                <a:gd name="T2" fmla="*/ 7 w 7"/>
                <a:gd name="T3" fmla="*/ 1 h 1"/>
                <a:gd name="T4" fmla="*/ 7 w 7"/>
                <a:gd name="T5" fmla="*/ 1 h 1"/>
                <a:gd name="T6" fmla="*/ 5 w 7"/>
                <a:gd name="T7" fmla="*/ 0 h 1"/>
                <a:gd name="T8" fmla="*/ 1 w 7"/>
                <a:gd name="T9" fmla="*/ 0 h 1"/>
                <a:gd name="T10" fmla="*/ 0 w 7"/>
                <a:gd name="T11" fmla="*/ 0 h 1"/>
                <a:gd name="T12" fmla="*/ 0 w 7"/>
                <a:gd name="T13" fmla="*/ 0 h 1"/>
                <a:gd name="T14" fmla="*/ 0 w 7"/>
                <a:gd name="T15" fmla="*/ 0 h 1"/>
                <a:gd name="T16" fmla="*/ 5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7" y="1"/>
                    <a:pt x="7" y="1"/>
                    <a:pt x="7" y="1"/>
                  </a:cubicBezTo>
                  <a:cubicBezTo>
                    <a:pt x="7" y="1"/>
                    <a:pt x="6" y="0"/>
                    <a:pt x="5" y="0"/>
                  </a:cubicBezTo>
                  <a:cubicBezTo>
                    <a:pt x="4" y="0"/>
                    <a:pt x="2" y="0"/>
                    <a:pt x="1" y="0"/>
                  </a:cubicBezTo>
                  <a:cubicBezTo>
                    <a:pt x="0" y="0"/>
                    <a:pt x="0" y="0"/>
                    <a:pt x="0" y="0"/>
                  </a:cubicBezTo>
                  <a:cubicBezTo>
                    <a:pt x="0" y="0"/>
                    <a:pt x="0" y="0"/>
                    <a:pt x="0" y="0"/>
                  </a:cubicBezTo>
                  <a:cubicBezTo>
                    <a:pt x="0" y="0"/>
                    <a:pt x="0" y="0"/>
                    <a:pt x="0" y="0"/>
                  </a:cubicBezTo>
                  <a:cubicBezTo>
                    <a:pt x="2" y="0"/>
                    <a:pt x="4" y="1"/>
                    <a:pt x="5" y="1"/>
                  </a:cubicBezTo>
                  <a:cubicBezTo>
                    <a:pt x="6"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13"/>
            <p:cNvSpPr/>
            <p:nvPr/>
          </p:nvSpPr>
          <p:spPr bwMode="auto">
            <a:xfrm>
              <a:off x="1492" y="1162"/>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14"/>
            <p:cNvSpPr/>
            <p:nvPr/>
          </p:nvSpPr>
          <p:spPr bwMode="auto">
            <a:xfrm>
              <a:off x="1459" y="1141"/>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15"/>
            <p:cNvSpPr/>
            <p:nvPr/>
          </p:nvSpPr>
          <p:spPr bwMode="auto">
            <a:xfrm>
              <a:off x="1455" y="1141"/>
              <a:ext cx="4" cy="0"/>
            </a:xfrm>
            <a:custGeom>
              <a:avLst/>
              <a:gdLst>
                <a:gd name="T0" fmla="*/ 0 w 1"/>
                <a:gd name="T1" fmla="*/ 0 w 1"/>
                <a:gd name="T2" fmla="*/ 1 w 1"/>
                <a:gd name="T3" fmla="*/ 1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16"/>
            <p:cNvSpPr/>
            <p:nvPr/>
          </p:nvSpPr>
          <p:spPr bwMode="auto">
            <a:xfrm>
              <a:off x="1439" y="1550"/>
              <a:ext cx="4" cy="0"/>
            </a:xfrm>
            <a:custGeom>
              <a:avLst/>
              <a:gdLst>
                <a:gd name="T0" fmla="*/ 0 w 1"/>
                <a:gd name="T1" fmla="*/ 1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17"/>
            <p:cNvSpPr/>
            <p:nvPr/>
          </p:nvSpPr>
          <p:spPr bwMode="auto">
            <a:xfrm>
              <a:off x="1406" y="1158"/>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18"/>
            <p:cNvSpPr/>
            <p:nvPr/>
          </p:nvSpPr>
          <p:spPr bwMode="auto">
            <a:xfrm>
              <a:off x="1386" y="1154"/>
              <a:ext cx="16" cy="4"/>
            </a:xfrm>
            <a:custGeom>
              <a:avLst/>
              <a:gdLst>
                <a:gd name="T0" fmla="*/ 4 w 4"/>
                <a:gd name="T1" fmla="*/ 1 h 1"/>
                <a:gd name="T2" fmla="*/ 4 w 4"/>
                <a:gd name="T3" fmla="*/ 1 h 1"/>
                <a:gd name="T4" fmla="*/ 2 w 4"/>
                <a:gd name="T5" fmla="*/ 0 h 1"/>
                <a:gd name="T6" fmla="*/ 0 w 4"/>
                <a:gd name="T7" fmla="*/ 0 h 1"/>
                <a:gd name="T8" fmla="*/ 0 w 4"/>
                <a:gd name="T9" fmla="*/ 0 h 1"/>
                <a:gd name="T10" fmla="*/ 0 w 4"/>
                <a:gd name="T11" fmla="*/ 0 h 1"/>
                <a:gd name="T12" fmla="*/ 0 w 4"/>
                <a:gd name="T13" fmla="*/ 0 h 1"/>
                <a:gd name="T14" fmla="*/ 2 w 4"/>
                <a:gd name="T15" fmla="*/ 1 h 1"/>
                <a:gd name="T16" fmla="*/ 4 w 4"/>
                <a:gd name="T17" fmla="*/ 1 h 1"/>
                <a:gd name="T18" fmla="*/ 4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1"/>
                  </a:moveTo>
                  <a:cubicBezTo>
                    <a:pt x="4" y="1"/>
                    <a:pt x="4" y="1"/>
                    <a:pt x="4" y="1"/>
                  </a:cubicBezTo>
                  <a:cubicBezTo>
                    <a:pt x="3" y="1"/>
                    <a:pt x="3"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3" y="1"/>
                    <a:pt x="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19"/>
            <p:cNvSpPr/>
            <p:nvPr/>
          </p:nvSpPr>
          <p:spPr bwMode="auto">
            <a:xfrm>
              <a:off x="1394" y="1464"/>
              <a:ext cx="4" cy="4"/>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20"/>
            <p:cNvSpPr/>
            <p:nvPr/>
          </p:nvSpPr>
          <p:spPr bwMode="auto">
            <a:xfrm>
              <a:off x="1357" y="1141"/>
              <a:ext cx="4" cy="0"/>
            </a:xfrm>
            <a:custGeom>
              <a:avLst/>
              <a:gdLst>
                <a:gd name="T0" fmla="*/ 0 w 1"/>
                <a:gd name="T1" fmla="*/ 0 w 1"/>
                <a:gd name="T2" fmla="*/ 0 w 1"/>
                <a:gd name="T3" fmla="*/ 0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21"/>
            <p:cNvSpPr/>
            <p:nvPr/>
          </p:nvSpPr>
          <p:spPr bwMode="auto">
            <a:xfrm>
              <a:off x="1357" y="154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22"/>
            <p:cNvSpPr/>
            <p:nvPr/>
          </p:nvSpPr>
          <p:spPr bwMode="auto">
            <a:xfrm>
              <a:off x="1349" y="1162"/>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23"/>
            <p:cNvSpPr/>
            <p:nvPr/>
          </p:nvSpPr>
          <p:spPr bwMode="auto">
            <a:xfrm>
              <a:off x="1341" y="1162"/>
              <a:ext cx="8" cy="0"/>
            </a:xfrm>
            <a:custGeom>
              <a:avLst/>
              <a:gdLst>
                <a:gd name="T0" fmla="*/ 1 w 2"/>
                <a:gd name="T1" fmla="*/ 1 w 2"/>
                <a:gd name="T2" fmla="*/ 0 w 2"/>
                <a:gd name="T3" fmla="*/ 0 w 2"/>
                <a:gd name="T4" fmla="*/ 0 w 2"/>
                <a:gd name="T5" fmla="*/ 0 w 2"/>
                <a:gd name="T6" fmla="*/ 1 w 2"/>
                <a:gd name="T7" fmla="*/ 1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24"/>
            <p:cNvSpPr/>
            <p:nvPr/>
          </p:nvSpPr>
          <p:spPr bwMode="auto">
            <a:xfrm>
              <a:off x="1341" y="1220"/>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1"/>
                    <a:pt x="1" y="1"/>
                    <a:pt x="1" y="1"/>
                  </a:cubicBezTo>
                  <a:cubicBezTo>
                    <a:pt x="1" y="0"/>
                    <a:pt x="1" y="0"/>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25"/>
            <p:cNvSpPr/>
            <p:nvPr/>
          </p:nvSpPr>
          <p:spPr bwMode="auto">
            <a:xfrm>
              <a:off x="1333" y="1257"/>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26"/>
            <p:cNvSpPr/>
            <p:nvPr/>
          </p:nvSpPr>
          <p:spPr bwMode="auto">
            <a:xfrm>
              <a:off x="1325" y="1154"/>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1"/>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27"/>
            <p:cNvSpPr/>
            <p:nvPr/>
          </p:nvSpPr>
          <p:spPr bwMode="auto">
            <a:xfrm>
              <a:off x="1255" y="1402"/>
              <a:ext cx="65" cy="12"/>
            </a:xfrm>
            <a:custGeom>
              <a:avLst/>
              <a:gdLst>
                <a:gd name="T0" fmla="*/ 3 w 16"/>
                <a:gd name="T1" fmla="*/ 1 h 3"/>
                <a:gd name="T2" fmla="*/ 5 w 16"/>
                <a:gd name="T3" fmla="*/ 1 h 3"/>
                <a:gd name="T4" fmla="*/ 8 w 16"/>
                <a:gd name="T5" fmla="*/ 2 h 3"/>
                <a:gd name="T6" fmla="*/ 7 w 16"/>
                <a:gd name="T7" fmla="*/ 3 h 3"/>
                <a:gd name="T8" fmla="*/ 8 w 16"/>
                <a:gd name="T9" fmla="*/ 2 h 3"/>
                <a:gd name="T10" fmla="*/ 8 w 16"/>
                <a:gd name="T11" fmla="*/ 2 h 3"/>
                <a:gd name="T12" fmla="*/ 9 w 16"/>
                <a:gd name="T13" fmla="*/ 2 h 3"/>
                <a:gd name="T14" fmla="*/ 10 w 16"/>
                <a:gd name="T15" fmla="*/ 2 h 3"/>
                <a:gd name="T16" fmla="*/ 11 w 16"/>
                <a:gd name="T17" fmla="*/ 2 h 3"/>
                <a:gd name="T18" fmla="*/ 12 w 16"/>
                <a:gd name="T19" fmla="*/ 2 h 3"/>
                <a:gd name="T20" fmla="*/ 14 w 16"/>
                <a:gd name="T21" fmla="*/ 2 h 3"/>
                <a:gd name="T22" fmla="*/ 13 w 16"/>
                <a:gd name="T23" fmla="*/ 2 h 3"/>
                <a:gd name="T24" fmla="*/ 13 w 16"/>
                <a:gd name="T25" fmla="*/ 3 h 3"/>
                <a:gd name="T26" fmla="*/ 14 w 16"/>
                <a:gd name="T27" fmla="*/ 3 h 3"/>
                <a:gd name="T28" fmla="*/ 15 w 16"/>
                <a:gd name="T29" fmla="*/ 2 h 3"/>
                <a:gd name="T30" fmla="*/ 16 w 16"/>
                <a:gd name="T31" fmla="*/ 2 h 3"/>
                <a:gd name="T32" fmla="*/ 15 w 16"/>
                <a:gd name="T33" fmla="*/ 2 h 3"/>
                <a:gd name="T34" fmla="*/ 15 w 16"/>
                <a:gd name="T35" fmla="*/ 2 h 3"/>
                <a:gd name="T36" fmla="*/ 15 w 16"/>
                <a:gd name="T37" fmla="*/ 2 h 3"/>
                <a:gd name="T38" fmla="*/ 15 w 16"/>
                <a:gd name="T39" fmla="*/ 2 h 3"/>
                <a:gd name="T40" fmla="*/ 14 w 16"/>
                <a:gd name="T41" fmla="*/ 2 h 3"/>
                <a:gd name="T42" fmla="*/ 14 w 16"/>
                <a:gd name="T43" fmla="*/ 2 h 3"/>
                <a:gd name="T44" fmla="*/ 12 w 16"/>
                <a:gd name="T45" fmla="*/ 2 h 3"/>
                <a:gd name="T46" fmla="*/ 11 w 16"/>
                <a:gd name="T47" fmla="*/ 1 h 3"/>
                <a:gd name="T48" fmla="*/ 11 w 16"/>
                <a:gd name="T49" fmla="*/ 1 h 3"/>
                <a:gd name="T50" fmla="*/ 11 w 16"/>
                <a:gd name="T51" fmla="*/ 1 h 3"/>
                <a:gd name="T52" fmla="*/ 11 w 16"/>
                <a:gd name="T53" fmla="*/ 2 h 3"/>
                <a:gd name="T54" fmla="*/ 11 w 16"/>
                <a:gd name="T55" fmla="*/ 2 h 3"/>
                <a:gd name="T56" fmla="*/ 10 w 16"/>
                <a:gd name="T57" fmla="*/ 1 h 3"/>
                <a:gd name="T58" fmla="*/ 9 w 16"/>
                <a:gd name="T59" fmla="*/ 1 h 3"/>
                <a:gd name="T60" fmla="*/ 8 w 16"/>
                <a:gd name="T61" fmla="*/ 0 h 3"/>
                <a:gd name="T62" fmla="*/ 9 w 16"/>
                <a:gd name="T63" fmla="*/ 0 h 3"/>
                <a:gd name="T64" fmla="*/ 8 w 16"/>
                <a:gd name="T65" fmla="*/ 0 h 3"/>
                <a:gd name="T66" fmla="*/ 7 w 16"/>
                <a:gd name="T67" fmla="*/ 1 h 3"/>
                <a:gd name="T68" fmla="*/ 7 w 16"/>
                <a:gd name="T69" fmla="*/ 1 h 3"/>
                <a:gd name="T70" fmla="*/ 7 w 16"/>
                <a:gd name="T71" fmla="*/ 1 h 3"/>
                <a:gd name="T72" fmla="*/ 7 w 16"/>
                <a:gd name="T73" fmla="*/ 1 h 3"/>
                <a:gd name="T74" fmla="*/ 5 w 16"/>
                <a:gd name="T75" fmla="*/ 1 h 3"/>
                <a:gd name="T76" fmla="*/ 5 w 16"/>
                <a:gd name="T77" fmla="*/ 1 h 3"/>
                <a:gd name="T78" fmla="*/ 4 w 16"/>
                <a:gd name="T79" fmla="*/ 1 h 3"/>
                <a:gd name="T80" fmla="*/ 4 w 16"/>
                <a:gd name="T81" fmla="*/ 1 h 3"/>
                <a:gd name="T82" fmla="*/ 2 w 16"/>
                <a:gd name="T83" fmla="*/ 1 h 3"/>
                <a:gd name="T84" fmla="*/ 1 w 16"/>
                <a:gd name="T85" fmla="*/ 0 h 3"/>
                <a:gd name="T86" fmla="*/ 1 w 16"/>
                <a:gd name="T87" fmla="*/ 0 h 3"/>
                <a:gd name="T88" fmla="*/ 1 w 16"/>
                <a:gd name="T89" fmla="*/ 1 h 3"/>
                <a:gd name="T90" fmla="*/ 1 w 16"/>
                <a:gd name="T91" fmla="*/ 1 h 3"/>
                <a:gd name="T92" fmla="*/ 0 w 16"/>
                <a:gd name="T93" fmla="*/ 1 h 3"/>
                <a:gd name="T94" fmla="*/ 1 w 16"/>
                <a:gd name="T9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3">
                  <a:moveTo>
                    <a:pt x="2" y="1"/>
                  </a:moveTo>
                  <a:cubicBezTo>
                    <a:pt x="2" y="1"/>
                    <a:pt x="2" y="1"/>
                    <a:pt x="2" y="1"/>
                  </a:cubicBezTo>
                  <a:cubicBezTo>
                    <a:pt x="2" y="1"/>
                    <a:pt x="2" y="1"/>
                    <a:pt x="3" y="1"/>
                  </a:cubicBezTo>
                  <a:cubicBezTo>
                    <a:pt x="3" y="1"/>
                    <a:pt x="4" y="1"/>
                    <a:pt x="4" y="1"/>
                  </a:cubicBezTo>
                  <a:cubicBezTo>
                    <a:pt x="4" y="1"/>
                    <a:pt x="4" y="1"/>
                    <a:pt x="4" y="1"/>
                  </a:cubicBezTo>
                  <a:cubicBezTo>
                    <a:pt x="4" y="1"/>
                    <a:pt x="4" y="1"/>
                    <a:pt x="5" y="1"/>
                  </a:cubicBezTo>
                  <a:cubicBezTo>
                    <a:pt x="5" y="1"/>
                    <a:pt x="5" y="1"/>
                    <a:pt x="5" y="1"/>
                  </a:cubicBezTo>
                  <a:cubicBezTo>
                    <a:pt x="6" y="2"/>
                    <a:pt x="7" y="1"/>
                    <a:pt x="7" y="2"/>
                  </a:cubicBezTo>
                  <a:cubicBezTo>
                    <a:pt x="7" y="2"/>
                    <a:pt x="7" y="2"/>
                    <a:pt x="8" y="2"/>
                  </a:cubicBezTo>
                  <a:cubicBezTo>
                    <a:pt x="8" y="2"/>
                    <a:pt x="8" y="2"/>
                    <a:pt x="8" y="2"/>
                  </a:cubicBezTo>
                  <a:cubicBezTo>
                    <a:pt x="8" y="2"/>
                    <a:pt x="7" y="2"/>
                    <a:pt x="7" y="3"/>
                  </a:cubicBezTo>
                  <a:cubicBezTo>
                    <a:pt x="7" y="3"/>
                    <a:pt x="7" y="3"/>
                    <a:pt x="7" y="3"/>
                  </a:cubicBezTo>
                  <a:cubicBezTo>
                    <a:pt x="7" y="3"/>
                    <a:pt x="7" y="3"/>
                    <a:pt x="7"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2"/>
                    <a:pt x="11" y="2"/>
                    <a:pt x="11" y="2"/>
                  </a:cubicBezTo>
                  <a:cubicBezTo>
                    <a:pt x="11" y="2"/>
                    <a:pt x="11" y="2"/>
                    <a:pt x="12" y="2"/>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3" y="2"/>
                    <a:pt x="13" y="2"/>
                  </a:cubicBezTo>
                  <a:cubicBezTo>
                    <a:pt x="13" y="2"/>
                    <a:pt x="13" y="2"/>
                    <a:pt x="13" y="2"/>
                  </a:cubicBezTo>
                  <a:cubicBezTo>
                    <a:pt x="13" y="2"/>
                    <a:pt x="13" y="2"/>
                    <a:pt x="13" y="2"/>
                  </a:cubicBezTo>
                  <a:cubicBezTo>
                    <a:pt x="13" y="2"/>
                    <a:pt x="13" y="3"/>
                    <a:pt x="13" y="3"/>
                  </a:cubicBezTo>
                  <a:cubicBezTo>
                    <a:pt x="13" y="3"/>
                    <a:pt x="13" y="3"/>
                    <a:pt x="13" y="3"/>
                  </a:cubicBezTo>
                  <a:cubicBezTo>
                    <a:pt x="13" y="2"/>
                    <a:pt x="13" y="2"/>
                    <a:pt x="13" y="3"/>
                  </a:cubicBezTo>
                  <a:cubicBezTo>
                    <a:pt x="13" y="3"/>
                    <a:pt x="13" y="3"/>
                    <a:pt x="14" y="3"/>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3"/>
                  </a:cubicBezTo>
                  <a:cubicBezTo>
                    <a:pt x="15"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1"/>
                  </a:cubicBezTo>
                  <a:cubicBezTo>
                    <a:pt x="14" y="2"/>
                    <a:pt x="14" y="2"/>
                    <a:pt x="13" y="2"/>
                  </a:cubicBezTo>
                  <a:cubicBezTo>
                    <a:pt x="14" y="2"/>
                    <a:pt x="14" y="2"/>
                    <a:pt x="14" y="2"/>
                  </a:cubicBezTo>
                  <a:cubicBezTo>
                    <a:pt x="13" y="2"/>
                    <a:pt x="13" y="2"/>
                    <a:pt x="13" y="2"/>
                  </a:cubicBezTo>
                  <a:cubicBezTo>
                    <a:pt x="13" y="2"/>
                    <a:pt x="13" y="2"/>
                    <a:pt x="12" y="2"/>
                  </a:cubicBezTo>
                  <a:cubicBezTo>
                    <a:pt x="12" y="2"/>
                    <a:pt x="12" y="2"/>
                    <a:pt x="12" y="2"/>
                  </a:cubicBezTo>
                  <a:cubicBezTo>
                    <a:pt x="12" y="2"/>
                    <a:pt x="12" y="2"/>
                    <a:pt x="12" y="2"/>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1"/>
                    <a:pt x="10" y="1"/>
                    <a:pt x="10" y="1"/>
                  </a:cubicBezTo>
                  <a:cubicBezTo>
                    <a:pt x="10" y="1"/>
                    <a:pt x="9" y="1"/>
                    <a:pt x="9" y="1"/>
                  </a:cubicBezTo>
                  <a:cubicBezTo>
                    <a:pt x="9" y="1"/>
                    <a:pt x="9" y="1"/>
                    <a:pt x="9" y="1"/>
                  </a:cubicBezTo>
                  <a:cubicBezTo>
                    <a:pt x="9" y="1"/>
                    <a:pt x="9" y="1"/>
                    <a:pt x="9" y="1"/>
                  </a:cubicBezTo>
                  <a:cubicBezTo>
                    <a:pt x="9" y="2"/>
                    <a:pt x="8" y="2"/>
                    <a:pt x="8" y="1"/>
                  </a:cubicBezTo>
                  <a:cubicBezTo>
                    <a:pt x="8" y="1"/>
                    <a:pt x="8" y="1"/>
                    <a:pt x="8" y="1"/>
                  </a:cubicBezTo>
                  <a:cubicBezTo>
                    <a:pt x="8" y="1"/>
                    <a:pt x="8" y="1"/>
                    <a:pt x="8" y="0"/>
                  </a:cubicBezTo>
                  <a:cubicBezTo>
                    <a:pt x="8" y="0"/>
                    <a:pt x="8" y="0"/>
                    <a:pt x="8" y="0"/>
                  </a:cubicBezTo>
                  <a:cubicBezTo>
                    <a:pt x="8" y="0"/>
                    <a:pt x="9" y="0"/>
                    <a:pt x="9" y="0"/>
                  </a:cubicBezTo>
                  <a:cubicBezTo>
                    <a:pt x="9" y="1"/>
                    <a:pt x="9" y="0"/>
                    <a:pt x="9" y="0"/>
                  </a:cubicBezTo>
                  <a:cubicBezTo>
                    <a:pt x="9" y="0"/>
                    <a:pt x="9" y="0"/>
                    <a:pt x="9" y="0"/>
                  </a:cubicBezTo>
                  <a:cubicBezTo>
                    <a:pt x="9" y="0"/>
                    <a:pt x="8" y="0"/>
                    <a:pt x="8" y="0"/>
                  </a:cubicBezTo>
                  <a:cubicBezTo>
                    <a:pt x="8" y="0"/>
                    <a:pt x="8" y="0"/>
                    <a:pt x="8" y="0"/>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0"/>
                    <a:pt x="7" y="1"/>
                  </a:cubicBezTo>
                  <a:cubicBezTo>
                    <a:pt x="7" y="1"/>
                    <a:pt x="7" y="1"/>
                    <a:pt x="7" y="1"/>
                  </a:cubicBezTo>
                  <a:cubicBezTo>
                    <a:pt x="7" y="1"/>
                    <a:pt x="7" y="1"/>
                    <a:pt x="7" y="1"/>
                  </a:cubicBezTo>
                  <a:cubicBezTo>
                    <a:pt x="6" y="1"/>
                    <a:pt x="6" y="0"/>
                    <a:pt x="6" y="1"/>
                  </a:cubicBezTo>
                  <a:cubicBezTo>
                    <a:pt x="6" y="1"/>
                    <a:pt x="6" y="1"/>
                    <a:pt x="5" y="1"/>
                  </a:cubicBezTo>
                  <a:cubicBezTo>
                    <a:pt x="5" y="1"/>
                    <a:pt x="6"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2" y="1"/>
                    <a:pt x="2" y="1"/>
                    <a:pt x="2" y="1"/>
                  </a:cubicBezTo>
                  <a:cubicBezTo>
                    <a:pt x="2" y="1"/>
                    <a:pt x="2" y="1"/>
                    <a:pt x="2" y="1"/>
                  </a:cubicBezTo>
                  <a:cubicBezTo>
                    <a:pt x="2" y="0"/>
                    <a:pt x="2" y="0"/>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28"/>
            <p:cNvSpPr/>
            <p:nvPr/>
          </p:nvSpPr>
          <p:spPr bwMode="auto">
            <a:xfrm>
              <a:off x="1296" y="1150"/>
              <a:ext cx="8" cy="4"/>
            </a:xfrm>
            <a:custGeom>
              <a:avLst/>
              <a:gdLst>
                <a:gd name="T0" fmla="*/ 0 w 2"/>
                <a:gd name="T1" fmla="*/ 1 h 1"/>
                <a:gd name="T2" fmla="*/ 0 w 2"/>
                <a:gd name="T3" fmla="*/ 1 h 1"/>
                <a:gd name="T4" fmla="*/ 1 w 2"/>
                <a:gd name="T5" fmla="*/ 1 h 1"/>
                <a:gd name="T6" fmla="*/ 2 w 2"/>
                <a:gd name="T7" fmla="*/ 1 h 1"/>
                <a:gd name="T8" fmla="*/ 2 w 2"/>
                <a:gd name="T9" fmla="*/ 1 h 1"/>
                <a:gd name="T10" fmla="*/ 2 w 2"/>
                <a:gd name="T11" fmla="*/ 1 h 1"/>
                <a:gd name="T12" fmla="*/ 1 w 2"/>
                <a:gd name="T13" fmla="*/ 1 h 1"/>
                <a:gd name="T14" fmla="*/ 0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29"/>
            <p:cNvSpPr/>
            <p:nvPr/>
          </p:nvSpPr>
          <p:spPr bwMode="auto">
            <a:xfrm>
              <a:off x="1296" y="1129"/>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1"/>
                    <a:pt x="0"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30"/>
            <p:cNvSpPr/>
            <p:nvPr/>
          </p:nvSpPr>
          <p:spPr bwMode="auto">
            <a:xfrm>
              <a:off x="1280" y="1125"/>
              <a:ext cx="4" cy="4"/>
            </a:xfrm>
            <a:custGeom>
              <a:avLst/>
              <a:gdLst>
                <a:gd name="T0" fmla="*/ 1 w 1"/>
                <a:gd name="T1" fmla="*/ 1 h 1"/>
                <a:gd name="T2" fmla="*/ 0 w 1"/>
                <a:gd name="T3" fmla="*/ 1 h 1"/>
                <a:gd name="T4" fmla="*/ 0 w 1"/>
                <a:gd name="T5" fmla="*/ 1 h 1"/>
                <a:gd name="T6" fmla="*/ 0 w 1"/>
                <a:gd name="T7" fmla="*/ 1 h 1"/>
                <a:gd name="T8" fmla="*/ 0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31"/>
            <p:cNvSpPr/>
            <p:nvPr/>
          </p:nvSpPr>
          <p:spPr bwMode="auto">
            <a:xfrm>
              <a:off x="1276" y="112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32"/>
            <p:cNvSpPr/>
            <p:nvPr/>
          </p:nvSpPr>
          <p:spPr bwMode="auto">
            <a:xfrm>
              <a:off x="1276" y="1208"/>
              <a:ext cx="4" cy="0"/>
            </a:xfrm>
            <a:custGeom>
              <a:avLst/>
              <a:gdLst>
                <a:gd name="T0" fmla="*/ 1 w 1"/>
                <a:gd name="T1" fmla="*/ 1 w 1"/>
                <a:gd name="T2" fmla="*/ 0 w 1"/>
                <a:gd name="T3" fmla="*/ 0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33"/>
            <p:cNvSpPr/>
            <p:nvPr/>
          </p:nvSpPr>
          <p:spPr bwMode="auto">
            <a:xfrm>
              <a:off x="1218" y="1220"/>
              <a:ext cx="62" cy="16"/>
            </a:xfrm>
            <a:custGeom>
              <a:avLst/>
              <a:gdLst>
                <a:gd name="T0" fmla="*/ 10 w 15"/>
                <a:gd name="T1" fmla="*/ 3 h 4"/>
                <a:gd name="T2" fmla="*/ 10 w 15"/>
                <a:gd name="T3" fmla="*/ 3 h 4"/>
                <a:gd name="T4" fmla="*/ 9 w 15"/>
                <a:gd name="T5" fmla="*/ 3 h 4"/>
                <a:gd name="T6" fmla="*/ 12 w 15"/>
                <a:gd name="T7" fmla="*/ 3 h 4"/>
                <a:gd name="T8" fmla="*/ 12 w 15"/>
                <a:gd name="T9" fmla="*/ 3 h 4"/>
                <a:gd name="T10" fmla="*/ 10 w 15"/>
                <a:gd name="T11" fmla="*/ 3 h 4"/>
                <a:gd name="T12" fmla="*/ 10 w 15"/>
                <a:gd name="T13" fmla="*/ 3 h 4"/>
                <a:gd name="T14" fmla="*/ 12 w 15"/>
                <a:gd name="T15" fmla="*/ 4 h 4"/>
                <a:gd name="T16" fmla="*/ 12 w 15"/>
                <a:gd name="T17" fmla="*/ 3 h 4"/>
                <a:gd name="T18" fmla="*/ 12 w 15"/>
                <a:gd name="T19" fmla="*/ 3 h 4"/>
                <a:gd name="T20" fmla="*/ 13 w 15"/>
                <a:gd name="T21" fmla="*/ 3 h 4"/>
                <a:gd name="T22" fmla="*/ 14 w 15"/>
                <a:gd name="T23" fmla="*/ 3 h 4"/>
                <a:gd name="T24" fmla="*/ 15 w 15"/>
                <a:gd name="T25" fmla="*/ 3 h 4"/>
                <a:gd name="T26" fmla="*/ 15 w 15"/>
                <a:gd name="T27" fmla="*/ 3 h 4"/>
                <a:gd name="T28" fmla="*/ 14 w 15"/>
                <a:gd name="T29" fmla="*/ 2 h 4"/>
                <a:gd name="T30" fmla="*/ 13 w 15"/>
                <a:gd name="T31" fmla="*/ 3 h 4"/>
                <a:gd name="T32" fmla="*/ 13 w 15"/>
                <a:gd name="T33" fmla="*/ 3 h 4"/>
                <a:gd name="T34" fmla="*/ 12 w 15"/>
                <a:gd name="T35" fmla="*/ 3 h 4"/>
                <a:gd name="T36" fmla="*/ 9 w 15"/>
                <a:gd name="T37" fmla="*/ 2 h 4"/>
                <a:gd name="T38" fmla="*/ 9 w 15"/>
                <a:gd name="T39" fmla="*/ 2 h 4"/>
                <a:gd name="T40" fmla="*/ 9 w 15"/>
                <a:gd name="T41" fmla="*/ 2 h 4"/>
                <a:gd name="T42" fmla="*/ 9 w 15"/>
                <a:gd name="T43" fmla="*/ 2 h 4"/>
                <a:gd name="T44" fmla="*/ 9 w 15"/>
                <a:gd name="T45" fmla="*/ 2 h 4"/>
                <a:gd name="T46" fmla="*/ 9 w 15"/>
                <a:gd name="T47" fmla="*/ 2 h 4"/>
                <a:gd name="T48" fmla="*/ 9 w 15"/>
                <a:gd name="T49" fmla="*/ 2 h 4"/>
                <a:gd name="T50" fmla="*/ 10 w 15"/>
                <a:gd name="T51" fmla="*/ 2 h 4"/>
                <a:gd name="T52" fmla="*/ 10 w 15"/>
                <a:gd name="T53" fmla="*/ 2 h 4"/>
                <a:gd name="T54" fmla="*/ 11 w 15"/>
                <a:gd name="T55" fmla="*/ 2 h 4"/>
                <a:gd name="T56" fmla="*/ 11 w 15"/>
                <a:gd name="T57" fmla="*/ 1 h 4"/>
                <a:gd name="T58" fmla="*/ 11 w 15"/>
                <a:gd name="T59" fmla="*/ 1 h 4"/>
                <a:gd name="T60" fmla="*/ 9 w 15"/>
                <a:gd name="T61" fmla="*/ 1 h 4"/>
                <a:gd name="T62" fmla="*/ 8 w 15"/>
                <a:gd name="T63" fmla="*/ 1 h 4"/>
                <a:gd name="T64" fmla="*/ 8 w 15"/>
                <a:gd name="T65" fmla="*/ 1 h 4"/>
                <a:gd name="T66" fmla="*/ 7 w 15"/>
                <a:gd name="T67" fmla="*/ 1 h 4"/>
                <a:gd name="T68" fmla="*/ 7 w 15"/>
                <a:gd name="T69" fmla="*/ 1 h 4"/>
                <a:gd name="T70" fmla="*/ 7 w 15"/>
                <a:gd name="T71" fmla="*/ 1 h 4"/>
                <a:gd name="T72" fmla="*/ 1 w 15"/>
                <a:gd name="T73" fmla="*/ 0 h 4"/>
                <a:gd name="T74" fmla="*/ 0 w 15"/>
                <a:gd name="T75" fmla="*/ 0 h 4"/>
                <a:gd name="T76" fmla="*/ 3 w 15"/>
                <a:gd name="T77" fmla="*/ 1 h 4"/>
                <a:gd name="T78" fmla="*/ 7 w 15"/>
                <a:gd name="T79" fmla="*/ 1 h 4"/>
                <a:gd name="T80" fmla="*/ 8 w 15"/>
                <a:gd name="T81" fmla="*/ 2 h 4"/>
                <a:gd name="T82" fmla="*/ 9 w 15"/>
                <a:gd name="T83" fmla="*/ 2 h 4"/>
                <a:gd name="T84" fmla="*/ 9 w 15"/>
                <a:gd name="T85" fmla="*/ 2 h 4"/>
                <a:gd name="T86" fmla="*/ 8 w 15"/>
                <a:gd name="T87" fmla="*/ 2 h 4"/>
                <a:gd name="T88" fmla="*/ 8 w 15"/>
                <a:gd name="T89" fmla="*/ 2 h 4"/>
                <a:gd name="T90" fmla="*/ 6 w 15"/>
                <a:gd name="T91" fmla="*/ 2 h 4"/>
                <a:gd name="T92" fmla="*/ 6 w 15"/>
                <a:gd name="T93" fmla="*/ 2 h 4"/>
                <a:gd name="T94" fmla="*/ 6 w 15"/>
                <a:gd name="T95" fmla="*/ 2 h 4"/>
                <a:gd name="T96" fmla="*/ 8 w 15"/>
                <a:gd name="T97" fmla="*/ 2 h 4"/>
                <a:gd name="T98" fmla="*/ 9 w 15"/>
                <a:gd name="T9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4">
                  <a:moveTo>
                    <a:pt x="9" y="3"/>
                  </a:moveTo>
                  <a:cubicBezTo>
                    <a:pt x="9" y="3"/>
                    <a:pt x="9" y="3"/>
                    <a:pt x="10" y="3"/>
                  </a:cubicBezTo>
                  <a:cubicBezTo>
                    <a:pt x="10" y="3"/>
                    <a:pt x="10" y="3"/>
                    <a:pt x="10" y="3"/>
                  </a:cubicBezTo>
                  <a:cubicBezTo>
                    <a:pt x="10" y="3"/>
                    <a:pt x="10" y="3"/>
                    <a:pt x="10" y="3"/>
                  </a:cubicBezTo>
                  <a:cubicBezTo>
                    <a:pt x="9" y="3"/>
                    <a:pt x="9" y="3"/>
                    <a:pt x="9" y="3"/>
                  </a:cubicBezTo>
                  <a:cubicBezTo>
                    <a:pt x="9" y="3"/>
                    <a:pt x="9" y="3"/>
                    <a:pt x="9" y="3"/>
                  </a:cubicBezTo>
                  <a:cubicBezTo>
                    <a:pt x="10" y="3"/>
                    <a:pt x="11" y="3"/>
                    <a:pt x="12" y="3"/>
                  </a:cubicBezTo>
                  <a:cubicBezTo>
                    <a:pt x="12" y="3"/>
                    <a:pt x="12" y="3"/>
                    <a:pt x="12" y="3"/>
                  </a:cubicBezTo>
                  <a:cubicBezTo>
                    <a:pt x="12" y="3"/>
                    <a:pt x="12" y="3"/>
                    <a:pt x="12" y="3"/>
                  </a:cubicBezTo>
                  <a:cubicBezTo>
                    <a:pt x="12" y="3"/>
                    <a:pt x="12" y="3"/>
                    <a:pt x="12" y="3"/>
                  </a:cubicBezTo>
                  <a:cubicBezTo>
                    <a:pt x="12" y="3"/>
                    <a:pt x="11" y="3"/>
                    <a:pt x="11" y="3"/>
                  </a:cubicBezTo>
                  <a:cubicBezTo>
                    <a:pt x="10" y="3"/>
                    <a:pt x="10" y="3"/>
                    <a:pt x="10" y="3"/>
                  </a:cubicBezTo>
                  <a:cubicBezTo>
                    <a:pt x="10" y="3"/>
                    <a:pt x="10" y="3"/>
                    <a:pt x="10" y="3"/>
                  </a:cubicBezTo>
                  <a:cubicBezTo>
                    <a:pt x="10" y="3"/>
                    <a:pt x="10" y="3"/>
                    <a:pt x="10" y="3"/>
                  </a:cubicBezTo>
                  <a:cubicBezTo>
                    <a:pt x="11" y="3"/>
                    <a:pt x="12" y="3"/>
                    <a:pt x="12" y="3"/>
                  </a:cubicBezTo>
                  <a:cubicBezTo>
                    <a:pt x="12" y="3"/>
                    <a:pt x="12" y="4"/>
                    <a:pt x="12" y="4"/>
                  </a:cubicBezTo>
                  <a:cubicBezTo>
                    <a:pt x="12" y="4"/>
                    <a:pt x="12" y="4"/>
                    <a:pt x="12" y="4"/>
                  </a:cubicBezTo>
                  <a:cubicBezTo>
                    <a:pt x="13" y="3"/>
                    <a:pt x="12" y="3"/>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5" y="3"/>
                  </a:cubicBezTo>
                  <a:cubicBezTo>
                    <a:pt x="15" y="3"/>
                    <a:pt x="15" y="3"/>
                    <a:pt x="15" y="3"/>
                  </a:cubicBezTo>
                  <a:cubicBezTo>
                    <a:pt x="15" y="3"/>
                    <a:pt x="15" y="3"/>
                    <a:pt x="15" y="3"/>
                  </a:cubicBezTo>
                  <a:cubicBezTo>
                    <a:pt x="14" y="3"/>
                    <a:pt x="14" y="3"/>
                    <a:pt x="14" y="3"/>
                  </a:cubicBezTo>
                  <a:cubicBezTo>
                    <a:pt x="14" y="3"/>
                    <a:pt x="14" y="3"/>
                    <a:pt x="14" y="2"/>
                  </a:cubicBezTo>
                  <a:cubicBezTo>
                    <a:pt x="13" y="2"/>
                    <a:pt x="13" y="3"/>
                    <a:pt x="13" y="3"/>
                  </a:cubicBezTo>
                  <a:cubicBezTo>
                    <a:pt x="13" y="3"/>
                    <a:pt x="13" y="3"/>
                    <a:pt x="13" y="3"/>
                  </a:cubicBezTo>
                  <a:cubicBezTo>
                    <a:pt x="13" y="3"/>
                    <a:pt x="13" y="3"/>
                    <a:pt x="13" y="3"/>
                  </a:cubicBezTo>
                  <a:cubicBezTo>
                    <a:pt x="13" y="3"/>
                    <a:pt x="13" y="3"/>
                    <a:pt x="13" y="3"/>
                  </a:cubicBezTo>
                  <a:cubicBezTo>
                    <a:pt x="13" y="3"/>
                    <a:pt x="12" y="3"/>
                    <a:pt x="12" y="3"/>
                  </a:cubicBezTo>
                  <a:cubicBezTo>
                    <a:pt x="12" y="3"/>
                    <a:pt x="12" y="3"/>
                    <a:pt x="12" y="3"/>
                  </a:cubicBezTo>
                  <a:cubicBezTo>
                    <a:pt x="12" y="3"/>
                    <a:pt x="12" y="3"/>
                    <a:pt x="12" y="3"/>
                  </a:cubicBezTo>
                  <a:cubicBezTo>
                    <a:pt x="11" y="3"/>
                    <a:pt x="10" y="2"/>
                    <a:pt x="9" y="2"/>
                  </a:cubicBezTo>
                  <a:cubicBezTo>
                    <a:pt x="9" y="2"/>
                    <a:pt x="9" y="2"/>
                    <a:pt x="9" y="2"/>
                  </a:cubicBezTo>
                  <a:cubicBezTo>
                    <a:pt x="9" y="2"/>
                    <a:pt x="9" y="2"/>
                    <a:pt x="9" y="2"/>
                  </a:cubicBez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10" y="2"/>
                  </a:cubicBezTo>
                  <a:cubicBezTo>
                    <a:pt x="9" y="2"/>
                    <a:pt x="9" y="2"/>
                    <a:pt x="9" y="2"/>
                  </a:cubicBezTo>
                  <a:cubicBezTo>
                    <a:pt x="9" y="2"/>
                    <a:pt x="9" y="2"/>
                    <a:pt x="9" y="2"/>
                  </a:cubicBezTo>
                  <a:cubicBezTo>
                    <a:pt x="9" y="2"/>
                    <a:pt x="9" y="2"/>
                    <a:pt x="9" y="2"/>
                  </a:cubicBezTo>
                  <a:cubicBezTo>
                    <a:pt x="9" y="2"/>
                    <a:pt x="9" y="2"/>
                    <a:pt x="10" y="2"/>
                  </a:cubicBezTo>
                  <a:cubicBezTo>
                    <a:pt x="10" y="2"/>
                    <a:pt x="10" y="2"/>
                    <a:pt x="10" y="2"/>
                  </a:cubicBezTo>
                  <a:cubicBezTo>
                    <a:pt x="10" y="1"/>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1"/>
                    <a:pt x="11" y="1"/>
                  </a:cubicBezTo>
                  <a:cubicBezTo>
                    <a:pt x="11" y="1"/>
                    <a:pt x="11" y="1"/>
                    <a:pt x="11" y="1"/>
                  </a:cubicBezTo>
                  <a:cubicBezTo>
                    <a:pt x="11" y="1"/>
                    <a:pt x="11" y="1"/>
                    <a:pt x="11" y="1"/>
                  </a:cubicBezTo>
                  <a:cubicBezTo>
                    <a:pt x="10" y="1"/>
                    <a:pt x="10"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4" y="1"/>
                    <a:pt x="3" y="1"/>
                  </a:cubicBezTo>
                  <a:cubicBezTo>
                    <a:pt x="2" y="0"/>
                    <a:pt x="1" y="0"/>
                    <a:pt x="1" y="0"/>
                  </a:cubicBezTo>
                  <a:cubicBezTo>
                    <a:pt x="1" y="0"/>
                    <a:pt x="0" y="0"/>
                    <a:pt x="0" y="0"/>
                  </a:cubicBezTo>
                  <a:cubicBezTo>
                    <a:pt x="0" y="0"/>
                    <a:pt x="0" y="0"/>
                    <a:pt x="0" y="0"/>
                  </a:cubicBezTo>
                  <a:cubicBezTo>
                    <a:pt x="0" y="0"/>
                    <a:pt x="0" y="0"/>
                    <a:pt x="1" y="1"/>
                  </a:cubicBezTo>
                  <a:cubicBezTo>
                    <a:pt x="1" y="1"/>
                    <a:pt x="2" y="1"/>
                    <a:pt x="3" y="1"/>
                  </a:cubicBezTo>
                  <a:cubicBezTo>
                    <a:pt x="4" y="1"/>
                    <a:pt x="5" y="1"/>
                    <a:pt x="7" y="1"/>
                  </a:cubicBezTo>
                  <a:cubicBezTo>
                    <a:pt x="7" y="1"/>
                    <a:pt x="7" y="1"/>
                    <a:pt x="7" y="1"/>
                  </a:cubicBezTo>
                  <a:cubicBezTo>
                    <a:pt x="7" y="1"/>
                    <a:pt x="7" y="1"/>
                    <a:pt x="7" y="1"/>
                  </a:cubicBezTo>
                  <a:cubicBezTo>
                    <a:pt x="7" y="2"/>
                    <a:pt x="8" y="2"/>
                    <a:pt x="8" y="2"/>
                  </a:cubicBezTo>
                  <a:cubicBezTo>
                    <a:pt x="8" y="1"/>
                    <a:pt x="8" y="2"/>
                    <a:pt x="8" y="2"/>
                  </a:cubicBezTo>
                  <a:cubicBezTo>
                    <a:pt x="8"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8" y="2"/>
                  </a:cubicBezTo>
                  <a:cubicBezTo>
                    <a:pt x="8" y="2"/>
                    <a:pt x="8" y="2"/>
                    <a:pt x="8" y="2"/>
                  </a:cubicBezTo>
                  <a:cubicBezTo>
                    <a:pt x="8" y="3"/>
                    <a:pt x="8" y="3"/>
                    <a:pt x="9" y="3"/>
                  </a:cubicBezTo>
                  <a:cubicBezTo>
                    <a:pt x="9" y="3"/>
                    <a:pt x="9" y="3"/>
                    <a:pt x="9"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34"/>
            <p:cNvSpPr/>
            <p:nvPr/>
          </p:nvSpPr>
          <p:spPr bwMode="auto">
            <a:xfrm>
              <a:off x="1259" y="1261"/>
              <a:ext cx="4" cy="4"/>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0" y="1"/>
                    <a:pt x="0"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35"/>
            <p:cNvSpPr/>
            <p:nvPr/>
          </p:nvSpPr>
          <p:spPr bwMode="auto">
            <a:xfrm>
              <a:off x="1251" y="1141"/>
              <a:ext cx="4" cy="5"/>
            </a:xfrm>
            <a:custGeom>
              <a:avLst/>
              <a:gdLst>
                <a:gd name="T0" fmla="*/ 0 w 1"/>
                <a:gd name="T1" fmla="*/ 0 h 1"/>
                <a:gd name="T2" fmla="*/ 0 w 1"/>
                <a:gd name="T3" fmla="*/ 0 h 1"/>
                <a:gd name="T4" fmla="*/ 1 w 1"/>
                <a:gd name="T5" fmla="*/ 1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1"/>
                    <a:pt x="0" y="1"/>
                    <a:pt x="1" y="1"/>
                  </a:cubicBezTo>
                  <a:cubicBezTo>
                    <a:pt x="1" y="1"/>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36"/>
            <p:cNvSpPr/>
            <p:nvPr/>
          </p:nvSpPr>
          <p:spPr bwMode="auto">
            <a:xfrm>
              <a:off x="1243" y="1460"/>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37"/>
            <p:cNvSpPr/>
            <p:nvPr/>
          </p:nvSpPr>
          <p:spPr bwMode="auto">
            <a:xfrm>
              <a:off x="1243" y="1447"/>
              <a:ext cx="4" cy="4"/>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0 h 1"/>
                <a:gd name="T28" fmla="*/ 1 w 1"/>
                <a:gd name="T29" fmla="*/ 1 h 1"/>
                <a:gd name="T30" fmla="*/ 1 w 1"/>
                <a:gd name="T31" fmla="*/ 1 h 1"/>
                <a:gd name="T32" fmla="*/ 1 w 1"/>
                <a:gd name="T33" fmla="*/ 1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ubicBezTo>
                    <a:pt x="0" y="0"/>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38"/>
            <p:cNvSpPr/>
            <p:nvPr/>
          </p:nvSpPr>
          <p:spPr bwMode="auto">
            <a:xfrm>
              <a:off x="1239" y="140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39"/>
            <p:cNvSpPr/>
            <p:nvPr/>
          </p:nvSpPr>
          <p:spPr bwMode="auto">
            <a:xfrm>
              <a:off x="1239" y="1439"/>
              <a:ext cx="4" cy="0"/>
            </a:xfrm>
            <a:custGeom>
              <a:avLst/>
              <a:gdLst>
                <a:gd name="T0" fmla="*/ 0 w 1"/>
                <a:gd name="T1" fmla="*/ 1 w 1"/>
                <a:gd name="T2" fmla="*/ 1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40"/>
            <p:cNvSpPr/>
            <p:nvPr/>
          </p:nvSpPr>
          <p:spPr bwMode="auto">
            <a:xfrm>
              <a:off x="1235" y="1422"/>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41"/>
            <p:cNvSpPr/>
            <p:nvPr/>
          </p:nvSpPr>
          <p:spPr bwMode="auto">
            <a:xfrm>
              <a:off x="1231" y="1348"/>
              <a:ext cx="4"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42"/>
            <p:cNvSpPr/>
            <p:nvPr/>
          </p:nvSpPr>
          <p:spPr bwMode="auto">
            <a:xfrm>
              <a:off x="1222" y="1381"/>
              <a:ext cx="5" cy="4"/>
            </a:xfrm>
            <a:custGeom>
              <a:avLst/>
              <a:gdLst>
                <a:gd name="T0" fmla="*/ 1 w 1"/>
                <a:gd name="T1" fmla="*/ 0 h 1"/>
                <a:gd name="T2" fmla="*/ 1 w 1"/>
                <a:gd name="T3" fmla="*/ 0 h 1"/>
                <a:gd name="T4" fmla="*/ 1 w 1"/>
                <a:gd name="T5" fmla="*/ 0 h 1"/>
                <a:gd name="T6" fmla="*/ 0 w 1"/>
                <a:gd name="T7" fmla="*/ 0 h 1"/>
                <a:gd name="T8" fmla="*/ 0 w 1"/>
                <a:gd name="T9" fmla="*/ 0 h 1"/>
                <a:gd name="T10" fmla="*/ 1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43"/>
            <p:cNvSpPr/>
            <p:nvPr/>
          </p:nvSpPr>
          <p:spPr bwMode="auto">
            <a:xfrm>
              <a:off x="1214" y="1451"/>
              <a:ext cx="8" cy="9"/>
            </a:xfrm>
            <a:custGeom>
              <a:avLst/>
              <a:gdLst>
                <a:gd name="T0" fmla="*/ 1 w 2"/>
                <a:gd name="T1" fmla="*/ 1 h 2"/>
                <a:gd name="T2" fmla="*/ 1 w 2"/>
                <a:gd name="T3" fmla="*/ 1 h 2"/>
                <a:gd name="T4" fmla="*/ 1 w 2"/>
                <a:gd name="T5" fmla="*/ 1 h 2"/>
                <a:gd name="T6" fmla="*/ 1 w 2"/>
                <a:gd name="T7" fmla="*/ 1 h 2"/>
                <a:gd name="T8" fmla="*/ 1 w 2"/>
                <a:gd name="T9" fmla="*/ 1 h 2"/>
                <a:gd name="T10" fmla="*/ 2 w 2"/>
                <a:gd name="T11" fmla="*/ 1 h 2"/>
                <a:gd name="T12" fmla="*/ 1 w 2"/>
                <a:gd name="T13" fmla="*/ 1 h 2"/>
                <a:gd name="T14" fmla="*/ 1 w 2"/>
                <a:gd name="T15" fmla="*/ 0 h 2"/>
                <a:gd name="T16" fmla="*/ 1 w 2"/>
                <a:gd name="T17" fmla="*/ 0 h 2"/>
                <a:gd name="T18" fmla="*/ 1 w 2"/>
                <a:gd name="T19" fmla="*/ 1 h 2"/>
                <a:gd name="T20" fmla="*/ 1 w 2"/>
                <a:gd name="T21" fmla="*/ 1 h 2"/>
                <a:gd name="T22" fmla="*/ 1 w 2"/>
                <a:gd name="T23" fmla="*/ 1 h 2"/>
                <a:gd name="T24" fmla="*/ 1 w 2"/>
                <a:gd name="T25" fmla="*/ 1 h 2"/>
                <a:gd name="T26" fmla="*/ 0 w 2"/>
                <a:gd name="T27" fmla="*/ 2 h 2"/>
                <a:gd name="T28" fmla="*/ 0 w 2"/>
                <a:gd name="T29" fmla="*/ 2 h 2"/>
                <a:gd name="T30" fmla="*/ 0 w 2"/>
                <a:gd name="T31" fmla="*/ 2 h 2"/>
                <a:gd name="T32" fmla="*/ 0 w 2"/>
                <a:gd name="T33" fmla="*/ 2 h 2"/>
                <a:gd name="T34" fmla="*/ 0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1" y="1"/>
                  </a:cubicBezTo>
                  <a:cubicBezTo>
                    <a:pt x="1"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44"/>
            <p:cNvSpPr/>
            <p:nvPr/>
          </p:nvSpPr>
          <p:spPr bwMode="auto">
            <a:xfrm>
              <a:off x="1178" y="1435"/>
              <a:ext cx="8" cy="4"/>
            </a:xfrm>
            <a:custGeom>
              <a:avLst/>
              <a:gdLst>
                <a:gd name="T0" fmla="*/ 2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0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2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45"/>
            <p:cNvSpPr/>
            <p:nvPr/>
          </p:nvSpPr>
          <p:spPr bwMode="auto">
            <a:xfrm>
              <a:off x="1214" y="1121"/>
              <a:ext cx="4" cy="4"/>
            </a:xfrm>
            <a:custGeom>
              <a:avLst/>
              <a:gdLst>
                <a:gd name="T0" fmla="*/ 1 w 1"/>
                <a:gd name="T1" fmla="*/ 1 h 1"/>
                <a:gd name="T2" fmla="*/ 1 w 1"/>
                <a:gd name="T3" fmla="*/ 1 h 1"/>
                <a:gd name="T4" fmla="*/ 1 w 1"/>
                <a:gd name="T5" fmla="*/ 0 h 1"/>
                <a:gd name="T6" fmla="*/ 1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46"/>
            <p:cNvSpPr/>
            <p:nvPr/>
          </p:nvSpPr>
          <p:spPr bwMode="auto">
            <a:xfrm>
              <a:off x="1202" y="1451"/>
              <a:ext cx="12" cy="9"/>
            </a:xfrm>
            <a:custGeom>
              <a:avLst/>
              <a:gdLst>
                <a:gd name="T0" fmla="*/ 1 w 3"/>
                <a:gd name="T1" fmla="*/ 1 h 2"/>
                <a:gd name="T2" fmla="*/ 1 w 3"/>
                <a:gd name="T3" fmla="*/ 1 h 2"/>
                <a:gd name="T4" fmla="*/ 1 w 3"/>
                <a:gd name="T5" fmla="*/ 1 h 2"/>
                <a:gd name="T6" fmla="*/ 1 w 3"/>
                <a:gd name="T7" fmla="*/ 1 h 2"/>
                <a:gd name="T8" fmla="*/ 0 w 3"/>
                <a:gd name="T9" fmla="*/ 1 h 2"/>
                <a:gd name="T10" fmla="*/ 0 w 3"/>
                <a:gd name="T11" fmla="*/ 1 h 2"/>
                <a:gd name="T12" fmla="*/ 0 w 3"/>
                <a:gd name="T13" fmla="*/ 1 h 2"/>
                <a:gd name="T14" fmla="*/ 0 w 3"/>
                <a:gd name="T15" fmla="*/ 1 h 2"/>
                <a:gd name="T16" fmla="*/ 1 w 3"/>
                <a:gd name="T17" fmla="*/ 1 h 2"/>
                <a:gd name="T18" fmla="*/ 1 w 3"/>
                <a:gd name="T19" fmla="*/ 1 h 2"/>
                <a:gd name="T20" fmla="*/ 1 w 3"/>
                <a:gd name="T21" fmla="*/ 1 h 2"/>
                <a:gd name="T22" fmla="*/ 3 w 3"/>
                <a:gd name="T23" fmla="*/ 2 h 2"/>
                <a:gd name="T24" fmla="*/ 3 w 3"/>
                <a:gd name="T25" fmla="*/ 1 h 2"/>
                <a:gd name="T26" fmla="*/ 2 w 3"/>
                <a:gd name="T27" fmla="*/ 1 h 2"/>
                <a:gd name="T28" fmla="*/ 1 w 3"/>
                <a:gd name="T29" fmla="*/ 1 h 2"/>
                <a:gd name="T30" fmla="*/ 1 w 3"/>
                <a:gd name="T31" fmla="*/ 1 h 2"/>
                <a:gd name="T32" fmla="*/ 1 w 3"/>
                <a:gd name="T33" fmla="*/ 1 h 2"/>
                <a:gd name="T34" fmla="*/ 2 w 3"/>
                <a:gd name="T35" fmla="*/ 1 h 2"/>
                <a:gd name="T36" fmla="*/ 3 w 3"/>
                <a:gd name="T37" fmla="*/ 1 h 2"/>
                <a:gd name="T38" fmla="*/ 2 w 3"/>
                <a:gd name="T39" fmla="*/ 1 h 2"/>
                <a:gd name="T40" fmla="*/ 2 w 3"/>
                <a:gd name="T41" fmla="*/ 1 h 2"/>
                <a:gd name="T42" fmla="*/ 2 w 3"/>
                <a:gd name="T43" fmla="*/ 1 h 2"/>
                <a:gd name="T44" fmla="*/ 1 w 3"/>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1" y="1"/>
                  </a:move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2" y="2"/>
                    <a:pt x="2" y="2"/>
                    <a:pt x="3" y="2"/>
                  </a:cubicBezTo>
                  <a:cubicBezTo>
                    <a:pt x="3" y="2"/>
                    <a:pt x="3" y="1"/>
                    <a:pt x="3" y="1"/>
                  </a:cubicBezTo>
                  <a:cubicBezTo>
                    <a:pt x="3" y="1"/>
                    <a:pt x="3" y="1"/>
                    <a:pt x="2" y="1"/>
                  </a:cubicBezTo>
                  <a:cubicBezTo>
                    <a:pt x="2" y="1"/>
                    <a:pt x="2" y="1"/>
                    <a:pt x="1" y="1"/>
                  </a:cubicBezTo>
                  <a:cubicBezTo>
                    <a:pt x="1" y="1"/>
                    <a:pt x="1" y="1"/>
                    <a:pt x="1" y="1"/>
                  </a:cubicBezTo>
                  <a:cubicBezTo>
                    <a:pt x="1" y="1"/>
                    <a:pt x="2" y="1"/>
                    <a:pt x="1" y="1"/>
                  </a:cubicBezTo>
                  <a:cubicBezTo>
                    <a:pt x="2" y="1"/>
                    <a:pt x="2" y="1"/>
                    <a:pt x="2" y="1"/>
                  </a:cubicBezTo>
                  <a:cubicBezTo>
                    <a:pt x="2" y="1"/>
                    <a:pt x="2" y="1"/>
                    <a:pt x="3" y="1"/>
                  </a:cubicBezTo>
                  <a:cubicBezTo>
                    <a:pt x="3" y="1"/>
                    <a:pt x="3" y="1"/>
                    <a:pt x="2" y="1"/>
                  </a:cubicBezTo>
                  <a:cubicBezTo>
                    <a:pt x="2" y="1"/>
                    <a:pt x="2" y="1"/>
                    <a:pt x="2" y="1"/>
                  </a:cubicBezTo>
                  <a:cubicBezTo>
                    <a:pt x="2" y="1"/>
                    <a:pt x="2" y="1"/>
                    <a:pt x="2" y="1"/>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47"/>
            <p:cNvSpPr/>
            <p:nvPr/>
          </p:nvSpPr>
          <p:spPr bwMode="auto">
            <a:xfrm>
              <a:off x="1206" y="1431"/>
              <a:ext cx="4"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48"/>
            <p:cNvSpPr/>
            <p:nvPr/>
          </p:nvSpPr>
          <p:spPr bwMode="auto">
            <a:xfrm>
              <a:off x="1206" y="1360"/>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49"/>
            <p:cNvSpPr>
              <a:spLocks noEditPoints="1"/>
            </p:cNvSpPr>
            <p:nvPr/>
          </p:nvSpPr>
          <p:spPr bwMode="auto">
            <a:xfrm>
              <a:off x="1169" y="1464"/>
              <a:ext cx="41" cy="8"/>
            </a:xfrm>
            <a:custGeom>
              <a:avLst/>
              <a:gdLst>
                <a:gd name="T0" fmla="*/ 9 w 10"/>
                <a:gd name="T1" fmla="*/ 2 h 2"/>
                <a:gd name="T2" fmla="*/ 9 w 10"/>
                <a:gd name="T3" fmla="*/ 2 h 2"/>
                <a:gd name="T4" fmla="*/ 7 w 10"/>
                <a:gd name="T5" fmla="*/ 1 h 2"/>
                <a:gd name="T6" fmla="*/ 7 w 10"/>
                <a:gd name="T7" fmla="*/ 1 h 2"/>
                <a:gd name="T8" fmla="*/ 6 w 10"/>
                <a:gd name="T9" fmla="*/ 1 h 2"/>
                <a:gd name="T10" fmla="*/ 5 w 10"/>
                <a:gd name="T11" fmla="*/ 1 h 2"/>
                <a:gd name="T12" fmla="*/ 6 w 10"/>
                <a:gd name="T13" fmla="*/ 1 h 2"/>
                <a:gd name="T14" fmla="*/ 4 w 10"/>
                <a:gd name="T15" fmla="*/ 0 h 2"/>
                <a:gd name="T16" fmla="*/ 3 w 10"/>
                <a:gd name="T17" fmla="*/ 0 h 2"/>
                <a:gd name="T18" fmla="*/ 3 w 10"/>
                <a:gd name="T19" fmla="*/ 0 h 2"/>
                <a:gd name="T20" fmla="*/ 3 w 10"/>
                <a:gd name="T21" fmla="*/ 0 h 2"/>
                <a:gd name="T22" fmla="*/ 3 w 10"/>
                <a:gd name="T23" fmla="*/ 0 h 2"/>
                <a:gd name="T24" fmla="*/ 3 w 10"/>
                <a:gd name="T25" fmla="*/ 1 h 2"/>
                <a:gd name="T26" fmla="*/ 3 w 10"/>
                <a:gd name="T27" fmla="*/ 1 h 2"/>
                <a:gd name="T28" fmla="*/ 3 w 10"/>
                <a:gd name="T29" fmla="*/ 1 h 2"/>
                <a:gd name="T30" fmla="*/ 2 w 10"/>
                <a:gd name="T31" fmla="*/ 1 h 2"/>
                <a:gd name="T32" fmla="*/ 1 w 10"/>
                <a:gd name="T33" fmla="*/ 1 h 2"/>
                <a:gd name="T34" fmla="*/ 0 w 10"/>
                <a:gd name="T35" fmla="*/ 1 h 2"/>
                <a:gd name="T36" fmla="*/ 0 w 10"/>
                <a:gd name="T37" fmla="*/ 2 h 2"/>
                <a:gd name="T38" fmla="*/ 1 w 10"/>
                <a:gd name="T39" fmla="*/ 2 h 2"/>
                <a:gd name="T40" fmla="*/ 1 w 10"/>
                <a:gd name="T41" fmla="*/ 1 h 2"/>
                <a:gd name="T42" fmla="*/ 1 w 10"/>
                <a:gd name="T43" fmla="*/ 1 h 2"/>
                <a:gd name="T44" fmla="*/ 4 w 10"/>
                <a:gd name="T45" fmla="*/ 1 h 2"/>
                <a:gd name="T46" fmla="*/ 5 w 10"/>
                <a:gd name="T47" fmla="*/ 1 h 2"/>
                <a:gd name="T48" fmla="*/ 6 w 10"/>
                <a:gd name="T49" fmla="*/ 2 h 2"/>
                <a:gd name="T50" fmla="*/ 6 w 10"/>
                <a:gd name="T51" fmla="*/ 2 h 2"/>
                <a:gd name="T52" fmla="*/ 6 w 10"/>
                <a:gd name="T53" fmla="*/ 2 h 2"/>
                <a:gd name="T54" fmla="*/ 6 w 10"/>
                <a:gd name="T55" fmla="*/ 2 h 2"/>
                <a:gd name="T56" fmla="*/ 7 w 10"/>
                <a:gd name="T57" fmla="*/ 2 h 2"/>
                <a:gd name="T58" fmla="*/ 7 w 10"/>
                <a:gd name="T59" fmla="*/ 2 h 2"/>
                <a:gd name="T60" fmla="*/ 7 w 10"/>
                <a:gd name="T61" fmla="*/ 2 h 2"/>
                <a:gd name="T62" fmla="*/ 7 w 10"/>
                <a:gd name="T63" fmla="*/ 2 h 2"/>
                <a:gd name="T64" fmla="*/ 8 w 10"/>
                <a:gd name="T65" fmla="*/ 2 h 2"/>
                <a:gd name="T66" fmla="*/ 8 w 10"/>
                <a:gd name="T67" fmla="*/ 2 h 2"/>
                <a:gd name="T68" fmla="*/ 8 w 10"/>
                <a:gd name="T69" fmla="*/ 2 h 2"/>
                <a:gd name="T70" fmla="*/ 9 w 10"/>
                <a:gd name="T71" fmla="*/ 2 h 2"/>
                <a:gd name="T72" fmla="*/ 3 w 10"/>
                <a:gd name="T73" fmla="*/ 1 h 2"/>
                <a:gd name="T74" fmla="*/ 4 w 10"/>
                <a:gd name="T75" fmla="*/ 1 h 2"/>
                <a:gd name="T76" fmla="*/ 3 w 10"/>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
                  <a:moveTo>
                    <a:pt x="9" y="2"/>
                  </a:moveTo>
                  <a:cubicBezTo>
                    <a:pt x="9" y="2"/>
                    <a:pt x="9" y="2"/>
                    <a:pt x="9" y="2"/>
                  </a:cubicBezTo>
                  <a:cubicBezTo>
                    <a:pt x="9" y="2"/>
                    <a:pt x="9" y="2"/>
                    <a:pt x="9" y="2"/>
                  </a:cubicBezTo>
                  <a:cubicBezTo>
                    <a:pt x="10" y="2"/>
                    <a:pt x="10" y="2"/>
                    <a:pt x="9" y="2"/>
                  </a:cubicBezTo>
                  <a:cubicBezTo>
                    <a:pt x="9" y="1"/>
                    <a:pt x="9" y="1"/>
                    <a:pt x="8" y="2"/>
                  </a:cubicBezTo>
                  <a:cubicBezTo>
                    <a:pt x="8"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1"/>
                    <a:pt x="6" y="1"/>
                    <a:pt x="6" y="1"/>
                  </a:cubicBezTo>
                  <a:cubicBezTo>
                    <a:pt x="5" y="1"/>
                    <a:pt x="5"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0"/>
                  </a:cubicBezTo>
                  <a:cubicBezTo>
                    <a:pt x="2" y="1"/>
                    <a:pt x="2" y="1"/>
                    <a:pt x="2" y="1"/>
                  </a:cubicBezTo>
                  <a:cubicBezTo>
                    <a:pt x="2" y="1"/>
                    <a:pt x="2" y="1"/>
                    <a:pt x="1" y="1"/>
                  </a:cubicBezTo>
                  <a:cubicBezTo>
                    <a:pt x="1" y="1"/>
                    <a:pt x="1" y="1"/>
                    <a:pt x="1" y="1"/>
                  </a:cubicBezTo>
                  <a:cubicBezTo>
                    <a:pt x="1" y="1"/>
                    <a:pt x="1" y="1"/>
                    <a:pt x="1" y="1"/>
                  </a:cubicBezTo>
                  <a:cubicBezTo>
                    <a:pt x="1" y="1"/>
                    <a:pt x="1" y="1"/>
                    <a:pt x="0" y="1"/>
                  </a:cubicBezTo>
                  <a:cubicBezTo>
                    <a:pt x="0" y="1"/>
                    <a:pt x="0" y="1"/>
                    <a:pt x="0" y="1"/>
                  </a:cubicBezTo>
                  <a:cubicBezTo>
                    <a:pt x="0" y="2"/>
                    <a:pt x="0" y="2"/>
                    <a:pt x="0" y="2"/>
                  </a:cubicBezTo>
                  <a:cubicBezTo>
                    <a:pt x="1" y="1"/>
                    <a:pt x="1" y="1"/>
                    <a:pt x="1"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2"/>
                  </a:cubicBezTo>
                  <a:cubicBezTo>
                    <a:pt x="2" y="1"/>
                    <a:pt x="3" y="2"/>
                    <a:pt x="4" y="1"/>
                  </a:cubicBezTo>
                  <a:cubicBezTo>
                    <a:pt x="4" y="1"/>
                    <a:pt x="5" y="2"/>
                    <a:pt x="5" y="1"/>
                  </a:cubicBezTo>
                  <a:cubicBezTo>
                    <a:pt x="5" y="1"/>
                    <a:pt x="5" y="1"/>
                    <a:pt x="5" y="1"/>
                  </a:cubicBezTo>
                  <a:cubicBezTo>
                    <a:pt x="5"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9" y="2"/>
                  </a:cubicBezTo>
                  <a:close/>
                  <a:moveTo>
                    <a:pt x="3" y="1"/>
                  </a:moveTo>
                  <a:cubicBezTo>
                    <a:pt x="3" y="1"/>
                    <a:pt x="3" y="1"/>
                    <a:pt x="3" y="1"/>
                  </a:cubicBezTo>
                  <a:cubicBezTo>
                    <a:pt x="4" y="1"/>
                    <a:pt x="4" y="1"/>
                    <a:pt x="4" y="1"/>
                  </a:cubicBezTo>
                  <a:cubicBezTo>
                    <a:pt x="4" y="1"/>
                    <a:pt x="4" y="1"/>
                    <a:pt x="4" y="1"/>
                  </a:cubicBezTo>
                  <a:cubicBezTo>
                    <a:pt x="4" y="1"/>
                    <a:pt x="4" y="1"/>
                    <a:pt x="4" y="1"/>
                  </a:cubicBezTo>
                  <a:cubicBezTo>
                    <a:pt x="4" y="1"/>
                    <a:pt x="4"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50"/>
            <p:cNvSpPr/>
            <p:nvPr/>
          </p:nvSpPr>
          <p:spPr bwMode="auto">
            <a:xfrm>
              <a:off x="1206" y="113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51"/>
            <p:cNvSpPr/>
            <p:nvPr/>
          </p:nvSpPr>
          <p:spPr bwMode="auto">
            <a:xfrm>
              <a:off x="1194" y="1195"/>
              <a:ext cx="8" cy="4"/>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1 h 1"/>
                <a:gd name="T26" fmla="*/ 2 w 2"/>
                <a:gd name="T27" fmla="*/ 0 h 1"/>
                <a:gd name="T28" fmla="*/ 1 w 2"/>
                <a:gd name="T29" fmla="*/ 0 h 1"/>
                <a:gd name="T30" fmla="*/ 1 w 2"/>
                <a:gd name="T31" fmla="*/ 0 h 1"/>
                <a:gd name="T32" fmla="*/ 1 w 2"/>
                <a:gd name="T33" fmla="*/ 0 h 1"/>
                <a:gd name="T34" fmla="*/ 0 w 2"/>
                <a:gd name="T35" fmla="*/ 0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1" y="0"/>
                    <a:pt x="1" y="0"/>
                  </a:cubicBez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52"/>
            <p:cNvSpPr/>
            <p:nvPr/>
          </p:nvSpPr>
          <p:spPr bwMode="auto">
            <a:xfrm>
              <a:off x="1198" y="1398"/>
              <a:ext cx="4"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53"/>
            <p:cNvSpPr/>
            <p:nvPr/>
          </p:nvSpPr>
          <p:spPr bwMode="auto">
            <a:xfrm>
              <a:off x="1194" y="1137"/>
              <a:ext cx="8" cy="0"/>
            </a:xfrm>
            <a:custGeom>
              <a:avLst/>
              <a:gdLst>
                <a:gd name="T0" fmla="*/ 2 w 2"/>
                <a:gd name="T1" fmla="*/ 1 w 2"/>
                <a:gd name="T2" fmla="*/ 0 w 2"/>
                <a:gd name="T3" fmla="*/ 0 w 2"/>
                <a:gd name="T4" fmla="*/ 0 w 2"/>
                <a:gd name="T5" fmla="*/ 0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54"/>
            <p:cNvSpPr/>
            <p:nvPr/>
          </p:nvSpPr>
          <p:spPr bwMode="auto">
            <a:xfrm>
              <a:off x="1190" y="1162"/>
              <a:ext cx="8" cy="4"/>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1 h 1"/>
                <a:gd name="T16" fmla="*/ 1 w 2"/>
                <a:gd name="T17" fmla="*/ 1 h 1"/>
                <a:gd name="T18" fmla="*/ 1 w 2"/>
                <a:gd name="T19" fmla="*/ 0 h 1"/>
                <a:gd name="T20" fmla="*/ 1 w 2"/>
                <a:gd name="T21" fmla="*/ 0 h 1"/>
                <a:gd name="T22" fmla="*/ 1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1" y="1"/>
                  </a:cubicBezTo>
                  <a:cubicBezTo>
                    <a:pt x="1" y="1"/>
                    <a:pt x="1"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55"/>
            <p:cNvSpPr/>
            <p:nvPr/>
          </p:nvSpPr>
          <p:spPr bwMode="auto">
            <a:xfrm>
              <a:off x="1186" y="1422"/>
              <a:ext cx="12" cy="4"/>
            </a:xfrm>
            <a:custGeom>
              <a:avLst/>
              <a:gdLst>
                <a:gd name="T0" fmla="*/ 2 w 3"/>
                <a:gd name="T1" fmla="*/ 1 h 1"/>
                <a:gd name="T2" fmla="*/ 2 w 3"/>
                <a:gd name="T3" fmla="*/ 1 h 1"/>
                <a:gd name="T4" fmla="*/ 2 w 3"/>
                <a:gd name="T5" fmla="*/ 1 h 1"/>
                <a:gd name="T6" fmla="*/ 2 w 3"/>
                <a:gd name="T7" fmla="*/ 1 h 1"/>
                <a:gd name="T8" fmla="*/ 3 w 3"/>
                <a:gd name="T9" fmla="*/ 1 h 1"/>
                <a:gd name="T10" fmla="*/ 2 w 3"/>
                <a:gd name="T11" fmla="*/ 1 h 1"/>
                <a:gd name="T12" fmla="*/ 2 w 3"/>
                <a:gd name="T13" fmla="*/ 1 h 1"/>
                <a:gd name="T14" fmla="*/ 2 w 3"/>
                <a:gd name="T15" fmla="*/ 0 h 1"/>
                <a:gd name="T16" fmla="*/ 2 w 3"/>
                <a:gd name="T17" fmla="*/ 0 h 1"/>
                <a:gd name="T18" fmla="*/ 2 w 3"/>
                <a:gd name="T19" fmla="*/ 0 h 1"/>
                <a:gd name="T20" fmla="*/ 2 w 3"/>
                <a:gd name="T21" fmla="*/ 0 h 1"/>
                <a:gd name="T22" fmla="*/ 2 w 3"/>
                <a:gd name="T23" fmla="*/ 0 h 1"/>
                <a:gd name="T24" fmla="*/ 2 w 3"/>
                <a:gd name="T25" fmla="*/ 0 h 1"/>
                <a:gd name="T26" fmla="*/ 2 w 3"/>
                <a:gd name="T27" fmla="*/ 0 h 1"/>
                <a:gd name="T28" fmla="*/ 1 w 3"/>
                <a:gd name="T29" fmla="*/ 0 h 1"/>
                <a:gd name="T30" fmla="*/ 1 w 3"/>
                <a:gd name="T31" fmla="*/ 0 h 1"/>
                <a:gd name="T32" fmla="*/ 1 w 3"/>
                <a:gd name="T33" fmla="*/ 0 h 1"/>
                <a:gd name="T34" fmla="*/ 1 w 3"/>
                <a:gd name="T35" fmla="*/ 0 h 1"/>
                <a:gd name="T36" fmla="*/ 1 w 3"/>
                <a:gd name="T37" fmla="*/ 0 h 1"/>
                <a:gd name="T38" fmla="*/ 2 w 3"/>
                <a:gd name="T39" fmla="*/ 0 h 1"/>
                <a:gd name="T40" fmla="*/ 2 w 3"/>
                <a:gd name="T41" fmla="*/ 0 h 1"/>
                <a:gd name="T42" fmla="*/ 2 w 3"/>
                <a:gd name="T43" fmla="*/ 0 h 1"/>
                <a:gd name="T44" fmla="*/ 2 w 3"/>
                <a:gd name="T45" fmla="*/ 1 h 1"/>
                <a:gd name="T46" fmla="*/ 2 w 3"/>
                <a:gd name="T47" fmla="*/ 1 h 1"/>
                <a:gd name="T48" fmla="*/ 2 w 3"/>
                <a:gd name="T49" fmla="*/ 1 h 1"/>
                <a:gd name="T50" fmla="*/ 1 w 3"/>
                <a:gd name="T51" fmla="*/ 1 h 1"/>
                <a:gd name="T52" fmla="*/ 1 w 3"/>
                <a:gd name="T53" fmla="*/ 1 h 1"/>
                <a:gd name="T54" fmla="*/ 1 w 3"/>
                <a:gd name="T55" fmla="*/ 0 h 1"/>
                <a:gd name="T56" fmla="*/ 1 w 3"/>
                <a:gd name="T57" fmla="*/ 0 h 1"/>
                <a:gd name="T58" fmla="*/ 0 w 3"/>
                <a:gd name="T59" fmla="*/ 0 h 1"/>
                <a:gd name="T60" fmla="*/ 0 w 3"/>
                <a:gd name="T61" fmla="*/ 1 h 1"/>
                <a:gd name="T62" fmla="*/ 0 w 3"/>
                <a:gd name="T63" fmla="*/ 1 h 1"/>
                <a:gd name="T64" fmla="*/ 1 w 3"/>
                <a:gd name="T65" fmla="*/ 1 h 1"/>
                <a:gd name="T66" fmla="*/ 1 w 3"/>
                <a:gd name="T67" fmla="*/ 1 h 1"/>
                <a:gd name="T68" fmla="*/ 1 w 3"/>
                <a:gd name="T69" fmla="*/ 1 h 1"/>
                <a:gd name="T70" fmla="*/ 2 w 3"/>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1">
                  <a:moveTo>
                    <a:pt x="2" y="1"/>
                  </a:moveTo>
                  <a:cubicBezTo>
                    <a:pt x="2" y="1"/>
                    <a:pt x="2" y="1"/>
                    <a:pt x="2" y="1"/>
                  </a:cubicBezTo>
                  <a:cubicBezTo>
                    <a:pt x="2" y="1"/>
                    <a:pt x="2" y="1"/>
                    <a:pt x="2" y="1"/>
                  </a:cubicBezTo>
                  <a:cubicBezTo>
                    <a:pt x="3" y="1"/>
                    <a:pt x="2" y="1"/>
                    <a:pt x="2" y="1"/>
                  </a:cubicBezTo>
                  <a:cubicBezTo>
                    <a:pt x="3" y="1"/>
                    <a:pt x="3" y="1"/>
                    <a:pt x="3" y="1"/>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1"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56"/>
            <p:cNvSpPr/>
            <p:nvPr/>
          </p:nvSpPr>
          <p:spPr bwMode="auto">
            <a:xfrm>
              <a:off x="1169" y="1451"/>
              <a:ext cx="25" cy="4"/>
            </a:xfrm>
            <a:custGeom>
              <a:avLst/>
              <a:gdLst>
                <a:gd name="T0" fmla="*/ 6 w 6"/>
                <a:gd name="T1" fmla="*/ 1 h 1"/>
                <a:gd name="T2" fmla="*/ 6 w 6"/>
                <a:gd name="T3" fmla="*/ 1 h 1"/>
                <a:gd name="T4" fmla="*/ 6 w 6"/>
                <a:gd name="T5" fmla="*/ 1 h 1"/>
                <a:gd name="T6" fmla="*/ 6 w 6"/>
                <a:gd name="T7" fmla="*/ 1 h 1"/>
                <a:gd name="T8" fmla="*/ 6 w 6"/>
                <a:gd name="T9" fmla="*/ 1 h 1"/>
                <a:gd name="T10" fmla="*/ 5 w 6"/>
                <a:gd name="T11" fmla="*/ 1 h 1"/>
                <a:gd name="T12" fmla="*/ 5 w 6"/>
                <a:gd name="T13" fmla="*/ 1 h 1"/>
                <a:gd name="T14" fmla="*/ 3 w 6"/>
                <a:gd name="T15" fmla="*/ 1 h 1"/>
                <a:gd name="T16" fmla="*/ 4 w 6"/>
                <a:gd name="T17" fmla="*/ 1 h 1"/>
                <a:gd name="T18" fmla="*/ 4 w 6"/>
                <a:gd name="T19" fmla="*/ 0 h 1"/>
                <a:gd name="T20" fmla="*/ 4 w 6"/>
                <a:gd name="T21" fmla="*/ 0 h 1"/>
                <a:gd name="T22" fmla="*/ 4 w 6"/>
                <a:gd name="T23" fmla="*/ 1 h 1"/>
                <a:gd name="T24" fmla="*/ 4 w 6"/>
                <a:gd name="T25" fmla="*/ 1 h 1"/>
                <a:gd name="T26" fmla="*/ 5 w 6"/>
                <a:gd name="T27" fmla="*/ 1 h 1"/>
                <a:gd name="T28" fmla="*/ 5 w 6"/>
                <a:gd name="T29" fmla="*/ 1 h 1"/>
                <a:gd name="T30" fmla="*/ 5 w 6"/>
                <a:gd name="T31" fmla="*/ 0 h 1"/>
                <a:gd name="T32" fmla="*/ 4 w 6"/>
                <a:gd name="T33" fmla="*/ 0 h 1"/>
                <a:gd name="T34" fmla="*/ 4 w 6"/>
                <a:gd name="T35" fmla="*/ 0 h 1"/>
                <a:gd name="T36" fmla="*/ 4 w 6"/>
                <a:gd name="T37" fmla="*/ 0 h 1"/>
                <a:gd name="T38" fmla="*/ 4 w 6"/>
                <a:gd name="T39" fmla="*/ 0 h 1"/>
                <a:gd name="T40" fmla="*/ 3 w 6"/>
                <a:gd name="T41" fmla="*/ 1 h 1"/>
                <a:gd name="T42" fmla="*/ 3 w 6"/>
                <a:gd name="T43" fmla="*/ 1 h 1"/>
                <a:gd name="T44" fmla="*/ 3 w 6"/>
                <a:gd name="T45" fmla="*/ 1 h 1"/>
                <a:gd name="T46" fmla="*/ 3 w 6"/>
                <a:gd name="T47" fmla="*/ 1 h 1"/>
                <a:gd name="T48" fmla="*/ 2 w 6"/>
                <a:gd name="T49" fmla="*/ 1 h 1"/>
                <a:gd name="T50" fmla="*/ 2 w 6"/>
                <a:gd name="T51" fmla="*/ 0 h 1"/>
                <a:gd name="T52" fmla="*/ 1 w 6"/>
                <a:gd name="T53" fmla="*/ 0 h 1"/>
                <a:gd name="T54" fmla="*/ 2 w 6"/>
                <a:gd name="T55" fmla="*/ 1 h 1"/>
                <a:gd name="T56" fmla="*/ 1 w 6"/>
                <a:gd name="T57" fmla="*/ 1 h 1"/>
                <a:gd name="T58" fmla="*/ 1 w 6"/>
                <a:gd name="T59" fmla="*/ 1 h 1"/>
                <a:gd name="T60" fmla="*/ 0 w 6"/>
                <a:gd name="T61" fmla="*/ 1 h 1"/>
                <a:gd name="T62" fmla="*/ 0 w 6"/>
                <a:gd name="T63" fmla="*/ 1 h 1"/>
                <a:gd name="T64" fmla="*/ 0 w 6"/>
                <a:gd name="T65" fmla="*/ 1 h 1"/>
                <a:gd name="T66" fmla="*/ 0 w 6"/>
                <a:gd name="T67" fmla="*/ 1 h 1"/>
                <a:gd name="T68" fmla="*/ 0 w 6"/>
                <a:gd name="T69" fmla="*/ 1 h 1"/>
                <a:gd name="T70" fmla="*/ 1 w 6"/>
                <a:gd name="T71" fmla="*/ 1 h 1"/>
                <a:gd name="T72" fmla="*/ 1 w 6"/>
                <a:gd name="T73" fmla="*/ 1 h 1"/>
                <a:gd name="T74" fmla="*/ 3 w 6"/>
                <a:gd name="T75" fmla="*/ 1 h 1"/>
                <a:gd name="T76" fmla="*/ 3 w 6"/>
                <a:gd name="T77" fmla="*/ 1 h 1"/>
                <a:gd name="T78" fmla="*/ 3 w 6"/>
                <a:gd name="T79" fmla="*/ 1 h 1"/>
                <a:gd name="T80" fmla="*/ 3 w 6"/>
                <a:gd name="T81" fmla="*/ 1 h 1"/>
                <a:gd name="T82" fmla="*/ 3 w 6"/>
                <a:gd name="T83" fmla="*/ 1 h 1"/>
                <a:gd name="T84" fmla="*/ 5 w 6"/>
                <a:gd name="T85" fmla="*/ 1 h 1"/>
                <a:gd name="T86" fmla="*/ 5 w 6"/>
                <a:gd name="T87" fmla="*/ 1 h 1"/>
                <a:gd name="T88" fmla="*/ 5 w 6"/>
                <a:gd name="T89" fmla="*/ 1 h 1"/>
                <a:gd name="T90" fmla="*/ 6 w 6"/>
                <a:gd name="T91" fmla="*/ 1 h 1"/>
                <a:gd name="T92" fmla="*/ 6 w 6"/>
                <a:gd name="T93" fmla="*/ 1 h 1"/>
                <a:gd name="T94" fmla="*/ 6 w 6"/>
                <a:gd name="T95" fmla="*/ 1 h 1"/>
                <a:gd name="T96" fmla="*/ 6 w 6"/>
                <a:gd name="T97" fmla="*/ 1 h 1"/>
                <a:gd name="T98" fmla="*/ 6 w 6"/>
                <a:gd name="T9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1"/>
                    <a:pt x="3" y="1"/>
                  </a:cubicBezTo>
                  <a:cubicBezTo>
                    <a:pt x="3" y="1"/>
                    <a:pt x="4" y="1"/>
                    <a:pt x="4" y="1"/>
                  </a:cubicBezTo>
                  <a:cubicBezTo>
                    <a:pt x="4" y="1"/>
                    <a:pt x="4" y="0"/>
                    <a:pt x="4" y="0"/>
                  </a:cubicBezTo>
                  <a:cubicBezTo>
                    <a:pt x="4" y="0"/>
                    <a:pt x="4" y="0"/>
                    <a:pt x="4" y="0"/>
                  </a:cubicBezTo>
                  <a:cubicBezTo>
                    <a:pt x="4" y="1"/>
                    <a:pt x="4" y="1"/>
                    <a:pt x="4" y="1"/>
                  </a:cubicBezTo>
                  <a:cubicBezTo>
                    <a:pt x="4" y="1"/>
                    <a:pt x="4" y="1"/>
                    <a:pt x="4" y="1"/>
                  </a:cubicBezTo>
                  <a:cubicBezTo>
                    <a:pt x="4" y="1"/>
                    <a:pt x="4" y="1"/>
                    <a:pt x="5" y="1"/>
                  </a:cubicBezTo>
                  <a:cubicBezTo>
                    <a:pt x="5" y="1"/>
                    <a:pt x="5" y="1"/>
                    <a:pt x="5" y="1"/>
                  </a:cubicBezTo>
                  <a:cubicBezTo>
                    <a:pt x="5" y="1"/>
                    <a:pt x="5" y="1"/>
                    <a:pt x="5" y="0"/>
                  </a:cubicBezTo>
                  <a:cubicBezTo>
                    <a:pt x="5" y="0"/>
                    <a:pt x="5" y="0"/>
                    <a:pt x="4" y="0"/>
                  </a:cubicBezTo>
                  <a:cubicBezTo>
                    <a:pt x="4" y="0"/>
                    <a:pt x="4" y="0"/>
                    <a:pt x="4" y="0"/>
                  </a:cubicBezTo>
                  <a:cubicBezTo>
                    <a:pt x="4" y="0"/>
                    <a:pt x="4" y="0"/>
                    <a:pt x="4" y="0"/>
                  </a:cubicBezTo>
                  <a:cubicBezTo>
                    <a:pt x="4" y="0"/>
                    <a:pt x="4" y="0"/>
                    <a:pt x="4" y="0"/>
                  </a:cubicBezTo>
                  <a:cubicBezTo>
                    <a:pt x="4" y="0"/>
                    <a:pt x="3" y="1"/>
                    <a:pt x="3" y="1"/>
                  </a:cubicBezTo>
                  <a:cubicBezTo>
                    <a:pt x="3" y="1"/>
                    <a:pt x="3" y="1"/>
                    <a:pt x="3" y="1"/>
                  </a:cubicBezTo>
                  <a:cubicBezTo>
                    <a:pt x="3" y="1"/>
                    <a:pt x="3" y="1"/>
                    <a:pt x="3" y="1"/>
                  </a:cubicBezTo>
                  <a:cubicBezTo>
                    <a:pt x="3" y="1"/>
                    <a:pt x="3" y="1"/>
                    <a:pt x="3" y="1"/>
                  </a:cubicBezTo>
                  <a:cubicBezTo>
                    <a:pt x="3" y="0"/>
                    <a:pt x="3" y="1"/>
                    <a:pt x="2" y="1"/>
                  </a:cubicBezTo>
                  <a:cubicBezTo>
                    <a:pt x="2" y="0"/>
                    <a:pt x="3" y="0"/>
                    <a:pt x="2" y="0"/>
                  </a:cubicBezTo>
                  <a:cubicBezTo>
                    <a:pt x="2" y="0"/>
                    <a:pt x="1" y="0"/>
                    <a:pt x="1" y="0"/>
                  </a:cubicBezTo>
                  <a:cubicBezTo>
                    <a:pt x="2" y="0"/>
                    <a:pt x="2" y="0"/>
                    <a:pt x="2" y="1"/>
                  </a:cubicBezTo>
                  <a:cubicBezTo>
                    <a:pt x="2"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57"/>
            <p:cNvSpPr/>
            <p:nvPr/>
          </p:nvSpPr>
          <p:spPr bwMode="auto">
            <a:xfrm>
              <a:off x="1186" y="1464"/>
              <a:ext cx="4"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58"/>
            <p:cNvSpPr/>
            <p:nvPr/>
          </p:nvSpPr>
          <p:spPr bwMode="auto">
            <a:xfrm>
              <a:off x="1182" y="1426"/>
              <a:ext cx="4" cy="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59"/>
            <p:cNvSpPr/>
            <p:nvPr/>
          </p:nvSpPr>
          <p:spPr bwMode="auto">
            <a:xfrm>
              <a:off x="1182" y="146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60"/>
            <p:cNvSpPr/>
            <p:nvPr/>
          </p:nvSpPr>
          <p:spPr bwMode="auto">
            <a:xfrm>
              <a:off x="1161" y="1418"/>
              <a:ext cx="17" cy="8"/>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2 h 2"/>
                <a:gd name="T12" fmla="*/ 1 w 4"/>
                <a:gd name="T13" fmla="*/ 2 h 2"/>
                <a:gd name="T14" fmla="*/ 1 w 4"/>
                <a:gd name="T15" fmla="*/ 2 h 2"/>
                <a:gd name="T16" fmla="*/ 1 w 4"/>
                <a:gd name="T17" fmla="*/ 1 h 2"/>
                <a:gd name="T18" fmla="*/ 1 w 4"/>
                <a:gd name="T19" fmla="*/ 1 h 2"/>
                <a:gd name="T20" fmla="*/ 1 w 4"/>
                <a:gd name="T21" fmla="*/ 1 h 2"/>
                <a:gd name="T22" fmla="*/ 2 w 4"/>
                <a:gd name="T23" fmla="*/ 1 h 2"/>
                <a:gd name="T24" fmla="*/ 2 w 4"/>
                <a:gd name="T25" fmla="*/ 1 h 2"/>
                <a:gd name="T26" fmla="*/ 2 w 4"/>
                <a:gd name="T27" fmla="*/ 1 h 2"/>
                <a:gd name="T28" fmla="*/ 2 w 4"/>
                <a:gd name="T29" fmla="*/ 1 h 2"/>
                <a:gd name="T30" fmla="*/ 2 w 4"/>
                <a:gd name="T31" fmla="*/ 1 h 2"/>
                <a:gd name="T32" fmla="*/ 3 w 4"/>
                <a:gd name="T33" fmla="*/ 1 h 2"/>
                <a:gd name="T34" fmla="*/ 3 w 4"/>
                <a:gd name="T35" fmla="*/ 1 h 2"/>
                <a:gd name="T36" fmla="*/ 4 w 4"/>
                <a:gd name="T37" fmla="*/ 1 h 2"/>
                <a:gd name="T38" fmla="*/ 3 w 4"/>
                <a:gd name="T39" fmla="*/ 1 h 2"/>
                <a:gd name="T40" fmla="*/ 3 w 4"/>
                <a:gd name="T41" fmla="*/ 1 h 2"/>
                <a:gd name="T42" fmla="*/ 2 w 4"/>
                <a:gd name="T43" fmla="*/ 1 h 2"/>
                <a:gd name="T44" fmla="*/ 2 w 4"/>
                <a:gd name="T45" fmla="*/ 0 h 2"/>
                <a:gd name="T46" fmla="*/ 2 w 4"/>
                <a:gd name="T47" fmla="*/ 1 h 2"/>
                <a:gd name="T48" fmla="*/ 1 w 4"/>
                <a:gd name="T49" fmla="*/ 0 h 2"/>
                <a:gd name="T50" fmla="*/ 1 w 4"/>
                <a:gd name="T51" fmla="*/ 0 h 2"/>
                <a:gd name="T52" fmla="*/ 1 w 4"/>
                <a:gd name="T53" fmla="*/ 1 h 2"/>
                <a:gd name="T54" fmla="*/ 1 w 4"/>
                <a:gd name="T55" fmla="*/ 1 h 2"/>
                <a:gd name="T56" fmla="*/ 0 w 4"/>
                <a:gd name="T57" fmla="*/ 0 h 2"/>
                <a:gd name="T58" fmla="*/ 0 w 4"/>
                <a:gd name="T59" fmla="*/ 0 h 2"/>
                <a:gd name="T60" fmla="*/ 0 w 4"/>
                <a:gd name="T61" fmla="*/ 0 h 2"/>
                <a:gd name="T62" fmla="*/ 0 w 4"/>
                <a:gd name="T63" fmla="*/ 0 h 2"/>
                <a:gd name="T64" fmla="*/ 0 w 4"/>
                <a:gd name="T65" fmla="*/ 1 h 2"/>
                <a:gd name="T66" fmla="*/ 0 w 4"/>
                <a:gd name="T67" fmla="*/ 1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2">
                  <a:moveTo>
                    <a:pt x="1" y="1"/>
                  </a:move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2" y="1"/>
                    <a:pt x="1"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4" y="1"/>
                    <a:pt x="4" y="1"/>
                  </a:cubicBezTo>
                  <a:cubicBezTo>
                    <a:pt x="3" y="1"/>
                    <a:pt x="3" y="1"/>
                    <a:pt x="3" y="1"/>
                  </a:cubicBezTo>
                  <a:cubicBezTo>
                    <a:pt x="3" y="1"/>
                    <a:pt x="3" y="1"/>
                    <a:pt x="3" y="1"/>
                  </a:cubicBezTo>
                  <a:cubicBezTo>
                    <a:pt x="3" y="1"/>
                    <a:pt x="3" y="1"/>
                    <a:pt x="2" y="1"/>
                  </a:cubicBezTo>
                  <a:cubicBezTo>
                    <a:pt x="2" y="1"/>
                    <a:pt x="2" y="0"/>
                    <a:pt x="2" y="0"/>
                  </a:cubicBezTo>
                  <a:cubicBezTo>
                    <a:pt x="2" y="0"/>
                    <a:pt x="2" y="0"/>
                    <a:pt x="2" y="1"/>
                  </a:cubicBezTo>
                  <a:cubicBezTo>
                    <a:pt x="2" y="0"/>
                    <a:pt x="1" y="0"/>
                    <a:pt x="1" y="0"/>
                  </a:cubicBezTo>
                  <a:cubicBezTo>
                    <a:pt x="1" y="0"/>
                    <a:pt x="1" y="0"/>
                    <a:pt x="1" y="0"/>
                  </a:cubicBezTo>
                  <a:cubicBezTo>
                    <a:pt x="1" y="0"/>
                    <a:pt x="1" y="0"/>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61"/>
            <p:cNvSpPr/>
            <p:nvPr/>
          </p:nvSpPr>
          <p:spPr bwMode="auto">
            <a:xfrm>
              <a:off x="1165" y="135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62"/>
            <p:cNvSpPr/>
            <p:nvPr/>
          </p:nvSpPr>
          <p:spPr bwMode="auto">
            <a:xfrm>
              <a:off x="1153" y="115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63"/>
            <p:cNvSpPr/>
            <p:nvPr/>
          </p:nvSpPr>
          <p:spPr bwMode="auto">
            <a:xfrm>
              <a:off x="1145" y="1418"/>
              <a:ext cx="12" cy="4"/>
            </a:xfrm>
            <a:custGeom>
              <a:avLst/>
              <a:gdLst>
                <a:gd name="T0" fmla="*/ 3 w 3"/>
                <a:gd name="T1" fmla="*/ 0 h 1"/>
                <a:gd name="T2" fmla="*/ 0 w 3"/>
                <a:gd name="T3" fmla="*/ 0 h 1"/>
                <a:gd name="T4" fmla="*/ 0 w 3"/>
                <a:gd name="T5" fmla="*/ 0 h 1"/>
                <a:gd name="T6" fmla="*/ 0 w 3"/>
                <a:gd name="T7" fmla="*/ 0 h 1"/>
                <a:gd name="T8" fmla="*/ 3 w 3"/>
                <a:gd name="T9" fmla="*/ 1 h 1"/>
                <a:gd name="T10" fmla="*/ 3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1" y="0"/>
                    <a:pt x="0" y="0"/>
                  </a:cubicBezTo>
                  <a:cubicBezTo>
                    <a:pt x="0" y="0"/>
                    <a:pt x="0" y="0"/>
                    <a:pt x="0" y="0"/>
                  </a:cubicBezTo>
                  <a:cubicBezTo>
                    <a:pt x="0" y="0"/>
                    <a:pt x="0" y="0"/>
                    <a:pt x="0" y="0"/>
                  </a:cubicBezTo>
                  <a:cubicBezTo>
                    <a:pt x="1" y="0"/>
                    <a:pt x="2" y="0"/>
                    <a:pt x="3"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64"/>
            <p:cNvSpPr/>
            <p:nvPr/>
          </p:nvSpPr>
          <p:spPr bwMode="auto">
            <a:xfrm>
              <a:off x="1145" y="1183"/>
              <a:ext cx="8" cy="0"/>
            </a:xfrm>
            <a:custGeom>
              <a:avLst/>
              <a:gdLst>
                <a:gd name="T0" fmla="*/ 0 w 2"/>
                <a:gd name="T1" fmla="*/ 0 w 2"/>
                <a:gd name="T2" fmla="*/ 0 w 2"/>
                <a:gd name="T3" fmla="*/ 0 w 2"/>
                <a:gd name="T4" fmla="*/ 1 w 2"/>
                <a:gd name="T5" fmla="*/ 2 w 2"/>
                <a:gd name="T6" fmla="*/ 2 w 2"/>
                <a:gd name="T7" fmla="*/ 2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65"/>
            <p:cNvSpPr/>
            <p:nvPr/>
          </p:nvSpPr>
          <p:spPr bwMode="auto">
            <a:xfrm>
              <a:off x="1145" y="1154"/>
              <a:ext cx="8" cy="4"/>
            </a:xfrm>
            <a:custGeom>
              <a:avLst/>
              <a:gdLst>
                <a:gd name="T0" fmla="*/ 2 w 2"/>
                <a:gd name="T1" fmla="*/ 1 h 1"/>
                <a:gd name="T2" fmla="*/ 1 w 2"/>
                <a:gd name="T3" fmla="*/ 0 h 1"/>
                <a:gd name="T4" fmla="*/ 1 w 2"/>
                <a:gd name="T5" fmla="*/ 0 h 1"/>
                <a:gd name="T6" fmla="*/ 0 w 2"/>
                <a:gd name="T7" fmla="*/ 0 h 1"/>
                <a:gd name="T8" fmla="*/ 0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0"/>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66"/>
            <p:cNvSpPr>
              <a:spLocks noEditPoints="1"/>
            </p:cNvSpPr>
            <p:nvPr/>
          </p:nvSpPr>
          <p:spPr bwMode="auto">
            <a:xfrm>
              <a:off x="1088" y="1348"/>
              <a:ext cx="57" cy="8"/>
            </a:xfrm>
            <a:custGeom>
              <a:avLst/>
              <a:gdLst>
                <a:gd name="T0" fmla="*/ 11 w 14"/>
                <a:gd name="T1" fmla="*/ 1 h 2"/>
                <a:gd name="T2" fmla="*/ 11 w 14"/>
                <a:gd name="T3" fmla="*/ 2 h 2"/>
                <a:gd name="T4" fmla="*/ 11 w 14"/>
                <a:gd name="T5" fmla="*/ 2 h 2"/>
                <a:gd name="T6" fmla="*/ 11 w 14"/>
                <a:gd name="T7" fmla="*/ 2 h 2"/>
                <a:gd name="T8" fmla="*/ 11 w 14"/>
                <a:gd name="T9" fmla="*/ 1 h 2"/>
                <a:gd name="T10" fmla="*/ 10 w 14"/>
                <a:gd name="T11" fmla="*/ 1 h 2"/>
                <a:gd name="T12" fmla="*/ 9 w 14"/>
                <a:gd name="T13" fmla="*/ 1 h 2"/>
                <a:gd name="T14" fmla="*/ 12 w 14"/>
                <a:gd name="T15" fmla="*/ 1 h 2"/>
                <a:gd name="T16" fmla="*/ 12 w 14"/>
                <a:gd name="T17" fmla="*/ 1 h 2"/>
                <a:gd name="T18" fmla="*/ 12 w 14"/>
                <a:gd name="T19" fmla="*/ 1 h 2"/>
                <a:gd name="T20" fmla="*/ 12 w 14"/>
                <a:gd name="T21" fmla="*/ 1 h 2"/>
                <a:gd name="T22" fmla="*/ 11 w 14"/>
                <a:gd name="T23" fmla="*/ 1 h 2"/>
                <a:gd name="T24" fmla="*/ 11 w 14"/>
                <a:gd name="T25" fmla="*/ 1 h 2"/>
                <a:gd name="T26" fmla="*/ 12 w 14"/>
                <a:gd name="T27" fmla="*/ 1 h 2"/>
                <a:gd name="T28" fmla="*/ 13 w 14"/>
                <a:gd name="T29" fmla="*/ 1 h 2"/>
                <a:gd name="T30" fmla="*/ 14 w 14"/>
                <a:gd name="T31" fmla="*/ 2 h 2"/>
                <a:gd name="T32" fmla="*/ 14 w 14"/>
                <a:gd name="T33" fmla="*/ 1 h 2"/>
                <a:gd name="T34" fmla="*/ 13 w 14"/>
                <a:gd name="T35" fmla="*/ 1 h 2"/>
                <a:gd name="T36" fmla="*/ 13 w 14"/>
                <a:gd name="T37" fmla="*/ 0 h 2"/>
                <a:gd name="T38" fmla="*/ 12 w 14"/>
                <a:gd name="T39" fmla="*/ 0 h 2"/>
                <a:gd name="T40" fmla="*/ 8 w 14"/>
                <a:gd name="T41" fmla="*/ 0 h 2"/>
                <a:gd name="T42" fmla="*/ 8 w 14"/>
                <a:gd name="T43" fmla="*/ 0 h 2"/>
                <a:gd name="T44" fmla="*/ 6 w 14"/>
                <a:gd name="T45" fmla="*/ 0 h 2"/>
                <a:gd name="T46" fmla="*/ 5 w 14"/>
                <a:gd name="T47" fmla="*/ 0 h 2"/>
                <a:gd name="T48" fmla="*/ 5 w 14"/>
                <a:gd name="T49" fmla="*/ 0 h 2"/>
                <a:gd name="T50" fmla="*/ 5 w 14"/>
                <a:gd name="T51" fmla="*/ 0 h 2"/>
                <a:gd name="T52" fmla="*/ 3 w 14"/>
                <a:gd name="T53" fmla="*/ 0 h 2"/>
                <a:gd name="T54" fmla="*/ 2 w 14"/>
                <a:gd name="T55" fmla="*/ 0 h 2"/>
                <a:gd name="T56" fmla="*/ 1 w 14"/>
                <a:gd name="T57" fmla="*/ 0 h 2"/>
                <a:gd name="T58" fmla="*/ 0 w 14"/>
                <a:gd name="T59" fmla="*/ 0 h 2"/>
                <a:gd name="T60" fmla="*/ 0 w 14"/>
                <a:gd name="T61" fmla="*/ 0 h 2"/>
                <a:gd name="T62" fmla="*/ 2 w 14"/>
                <a:gd name="T63" fmla="*/ 0 h 2"/>
                <a:gd name="T64" fmla="*/ 3 w 14"/>
                <a:gd name="T65" fmla="*/ 1 h 2"/>
                <a:gd name="T66" fmla="*/ 2 w 14"/>
                <a:gd name="T67" fmla="*/ 1 h 2"/>
                <a:gd name="T68" fmla="*/ 3 w 14"/>
                <a:gd name="T69" fmla="*/ 1 h 2"/>
                <a:gd name="T70" fmla="*/ 5 w 14"/>
                <a:gd name="T71" fmla="*/ 1 h 2"/>
                <a:gd name="T72" fmla="*/ 6 w 14"/>
                <a:gd name="T73" fmla="*/ 1 h 2"/>
                <a:gd name="T74" fmla="*/ 9 w 14"/>
                <a:gd name="T75" fmla="*/ 1 h 2"/>
                <a:gd name="T76" fmla="*/ 9 w 14"/>
                <a:gd name="T77" fmla="*/ 2 h 2"/>
                <a:gd name="T78" fmla="*/ 10 w 14"/>
                <a:gd name="T79" fmla="*/ 1 h 2"/>
                <a:gd name="T80" fmla="*/ 10 w 14"/>
                <a:gd name="T81" fmla="*/ 1 h 2"/>
                <a:gd name="T82" fmla="*/ 11 w 14"/>
                <a:gd name="T83" fmla="*/ 2 h 2"/>
                <a:gd name="T84" fmla="*/ 11 w 14"/>
                <a:gd name="T85" fmla="*/ 2 h 2"/>
                <a:gd name="T86" fmla="*/ 11 w 14"/>
                <a:gd name="T87" fmla="*/ 2 h 2"/>
                <a:gd name="T88" fmla="*/ 13 w 14"/>
                <a:gd name="T89" fmla="*/ 1 h 2"/>
                <a:gd name="T90" fmla="*/ 13 w 14"/>
                <a:gd name="T91" fmla="*/ 1 h 2"/>
                <a:gd name="T92" fmla="*/ 12 w 14"/>
                <a:gd name="T93" fmla="*/ 1 h 2"/>
                <a:gd name="T94" fmla="*/ 12 w 14"/>
                <a:gd name="T95" fmla="*/ 1 h 2"/>
                <a:gd name="T96" fmla="*/ 13 w 14"/>
                <a:gd name="T97" fmla="*/ 1 h 2"/>
                <a:gd name="T98" fmla="*/ 7 w 14"/>
                <a:gd name="T99" fmla="*/ 1 h 2"/>
                <a:gd name="T100" fmla="*/ 7 w 14"/>
                <a:gd name="T101" fmla="*/ 1 h 2"/>
                <a:gd name="T102" fmla="*/ 7 w 14"/>
                <a:gd name="T103" fmla="*/ 0 h 2"/>
                <a:gd name="T104" fmla="*/ 7 w 14"/>
                <a:gd name="T105" fmla="*/ 1 h 2"/>
                <a:gd name="T106" fmla="*/ 7 w 14"/>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2">
                  <a:moveTo>
                    <a:pt x="10" y="1"/>
                  </a:move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0" y="1"/>
                    <a:pt x="10" y="1"/>
                  </a:cubicBezTo>
                  <a:cubicBezTo>
                    <a:pt x="10" y="1"/>
                    <a:pt x="9" y="1"/>
                    <a:pt x="9" y="1"/>
                  </a:cubicBezTo>
                  <a:cubicBezTo>
                    <a:pt x="9" y="1"/>
                    <a:pt x="9" y="1"/>
                    <a:pt x="9" y="1"/>
                  </a:cubicBezTo>
                  <a:cubicBezTo>
                    <a:pt x="9" y="1"/>
                    <a:pt x="9" y="1"/>
                    <a:pt x="9" y="1"/>
                  </a:cubicBezTo>
                  <a:cubicBezTo>
                    <a:pt x="10"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3" y="1"/>
                    <a:pt x="13" y="1"/>
                  </a:cubicBezTo>
                  <a:cubicBezTo>
                    <a:pt x="13" y="1"/>
                    <a:pt x="13" y="1"/>
                    <a:pt x="13" y="1"/>
                  </a:cubicBezTo>
                  <a:cubicBezTo>
                    <a:pt x="13" y="1"/>
                    <a:pt x="13" y="1"/>
                    <a:pt x="13" y="1"/>
                  </a:cubicBezTo>
                  <a:cubicBezTo>
                    <a:pt x="13" y="1"/>
                    <a:pt x="13" y="1"/>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0"/>
                    <a:pt x="13" y="0"/>
                  </a:cubicBezTo>
                  <a:cubicBezTo>
                    <a:pt x="13" y="0"/>
                    <a:pt x="12" y="0"/>
                    <a:pt x="12" y="0"/>
                  </a:cubicBezTo>
                  <a:cubicBezTo>
                    <a:pt x="12" y="0"/>
                    <a:pt x="12" y="0"/>
                    <a:pt x="12" y="0"/>
                  </a:cubicBezTo>
                  <a:cubicBezTo>
                    <a:pt x="11" y="0"/>
                    <a:pt x="10" y="0"/>
                    <a:pt x="9" y="0"/>
                  </a:cubicBezTo>
                  <a:cubicBezTo>
                    <a:pt x="9" y="0"/>
                    <a:pt x="8" y="0"/>
                    <a:pt x="8" y="0"/>
                  </a:cubicBezTo>
                  <a:cubicBezTo>
                    <a:pt x="8" y="0"/>
                    <a:pt x="8" y="0"/>
                    <a:pt x="8" y="0"/>
                  </a:cubicBezTo>
                  <a:cubicBezTo>
                    <a:pt x="8" y="0"/>
                    <a:pt x="8" y="0"/>
                    <a:pt x="8" y="0"/>
                  </a:cubicBezTo>
                  <a:cubicBezTo>
                    <a:pt x="8" y="0"/>
                    <a:pt x="8" y="0"/>
                    <a:pt x="7" y="0"/>
                  </a:cubicBezTo>
                  <a:cubicBezTo>
                    <a:pt x="7" y="0"/>
                    <a:pt x="7" y="0"/>
                    <a:pt x="6" y="0"/>
                  </a:cubicBezTo>
                  <a:cubicBezTo>
                    <a:pt x="6" y="0"/>
                    <a:pt x="6" y="1"/>
                    <a:pt x="6"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3" y="0"/>
                    <a:pt x="3" y="0"/>
                  </a:cubicBezTo>
                  <a:cubicBezTo>
                    <a:pt x="3" y="0"/>
                    <a:pt x="3"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1"/>
                    <a:pt x="3" y="0"/>
                    <a:pt x="4" y="1"/>
                  </a:cubicBezTo>
                  <a:cubicBezTo>
                    <a:pt x="3" y="1"/>
                    <a:pt x="3" y="1"/>
                    <a:pt x="3" y="1"/>
                  </a:cubicBezTo>
                  <a:cubicBezTo>
                    <a:pt x="3" y="1"/>
                    <a:pt x="3" y="1"/>
                    <a:pt x="3" y="1"/>
                  </a:cubicBezTo>
                  <a:cubicBezTo>
                    <a:pt x="2" y="1"/>
                    <a:pt x="2" y="1"/>
                    <a:pt x="2" y="1"/>
                  </a:cubicBezTo>
                  <a:cubicBezTo>
                    <a:pt x="2" y="1"/>
                    <a:pt x="2" y="1"/>
                    <a:pt x="2" y="1"/>
                  </a:cubicBezTo>
                  <a:cubicBezTo>
                    <a:pt x="2" y="1"/>
                    <a:pt x="2" y="1"/>
                    <a:pt x="3" y="1"/>
                  </a:cubicBezTo>
                  <a:cubicBezTo>
                    <a:pt x="3" y="1"/>
                    <a:pt x="3" y="1"/>
                    <a:pt x="3" y="1"/>
                  </a:cubicBezTo>
                  <a:cubicBezTo>
                    <a:pt x="4" y="2"/>
                    <a:pt x="5" y="1"/>
                    <a:pt x="5" y="1"/>
                  </a:cubicBezTo>
                  <a:cubicBezTo>
                    <a:pt x="5" y="1"/>
                    <a:pt x="5" y="1"/>
                    <a:pt x="6" y="1"/>
                  </a:cubicBezTo>
                  <a:cubicBezTo>
                    <a:pt x="6" y="1"/>
                    <a:pt x="5" y="1"/>
                    <a:pt x="6" y="1"/>
                  </a:cubicBezTo>
                  <a:cubicBezTo>
                    <a:pt x="6" y="1"/>
                    <a:pt x="7" y="1"/>
                    <a:pt x="8" y="1"/>
                  </a:cubicBezTo>
                  <a:cubicBezTo>
                    <a:pt x="8" y="1"/>
                    <a:pt x="8" y="1"/>
                    <a:pt x="9" y="1"/>
                  </a:cubicBezTo>
                  <a:cubicBezTo>
                    <a:pt x="9" y="1"/>
                    <a:pt x="9" y="1"/>
                    <a:pt x="9" y="2"/>
                  </a:cubicBezTo>
                  <a:cubicBezTo>
                    <a:pt x="9" y="1"/>
                    <a:pt x="9" y="2"/>
                    <a:pt x="9" y="2"/>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lose/>
                  <a:moveTo>
                    <a:pt x="11" y="2"/>
                  </a:move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lose/>
                  <a:moveTo>
                    <a:pt x="13" y="1"/>
                  </a:moveTo>
                  <a:cubicBezTo>
                    <a:pt x="13" y="1"/>
                    <a:pt x="13" y="1"/>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lose/>
                  <a:moveTo>
                    <a:pt x="7" y="1"/>
                  </a:moveTo>
                  <a:cubicBezTo>
                    <a:pt x="7" y="0"/>
                    <a:pt x="7" y="0"/>
                    <a:pt x="7" y="0"/>
                  </a:cubicBezTo>
                  <a:cubicBezTo>
                    <a:pt x="7" y="1"/>
                    <a:pt x="7" y="1"/>
                    <a:pt x="7" y="1"/>
                  </a:cubicBezTo>
                  <a:cubicBezTo>
                    <a:pt x="7" y="1"/>
                    <a:pt x="7" y="1"/>
                    <a:pt x="7" y="1"/>
                  </a:cubicBezTo>
                  <a:cubicBezTo>
                    <a:pt x="7" y="0"/>
                    <a:pt x="7" y="0"/>
                    <a:pt x="7" y="0"/>
                  </a:cubicBezTo>
                  <a:cubicBezTo>
                    <a:pt x="8" y="0"/>
                    <a:pt x="8" y="1"/>
                    <a:pt x="8" y="1"/>
                  </a:cubicBezTo>
                  <a:cubicBezTo>
                    <a:pt x="8" y="1"/>
                    <a:pt x="8" y="1"/>
                    <a:pt x="7" y="1"/>
                  </a:cubicBezTo>
                  <a:cubicBezTo>
                    <a:pt x="7" y="1"/>
                    <a:pt x="7" y="1"/>
                    <a:pt x="7" y="1"/>
                  </a:cubicBezTo>
                  <a:cubicBezTo>
                    <a:pt x="7" y="1"/>
                    <a:pt x="7" y="1"/>
                    <a:pt x="7" y="1"/>
                  </a:cubicBezTo>
                  <a:cubicBezTo>
                    <a:pt x="7" y="1"/>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67"/>
            <p:cNvSpPr/>
            <p:nvPr/>
          </p:nvSpPr>
          <p:spPr bwMode="auto">
            <a:xfrm>
              <a:off x="1133" y="1150"/>
              <a:ext cx="4"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0" y="0"/>
                    <a:pt x="0" y="1"/>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68"/>
            <p:cNvSpPr>
              <a:spLocks noEditPoints="1"/>
            </p:cNvSpPr>
            <p:nvPr/>
          </p:nvSpPr>
          <p:spPr bwMode="auto">
            <a:xfrm>
              <a:off x="1108" y="1154"/>
              <a:ext cx="25" cy="8"/>
            </a:xfrm>
            <a:custGeom>
              <a:avLst/>
              <a:gdLst>
                <a:gd name="T0" fmla="*/ 0 w 6"/>
                <a:gd name="T1" fmla="*/ 0 h 2"/>
                <a:gd name="T2" fmla="*/ 1 w 6"/>
                <a:gd name="T3" fmla="*/ 0 h 2"/>
                <a:gd name="T4" fmla="*/ 1 w 6"/>
                <a:gd name="T5" fmla="*/ 0 h 2"/>
                <a:gd name="T6" fmla="*/ 2 w 6"/>
                <a:gd name="T7" fmla="*/ 0 h 2"/>
                <a:gd name="T8" fmla="*/ 2 w 6"/>
                <a:gd name="T9" fmla="*/ 0 h 2"/>
                <a:gd name="T10" fmla="*/ 2 w 6"/>
                <a:gd name="T11" fmla="*/ 0 h 2"/>
                <a:gd name="T12" fmla="*/ 3 w 6"/>
                <a:gd name="T13" fmla="*/ 0 h 2"/>
                <a:gd name="T14" fmla="*/ 3 w 6"/>
                <a:gd name="T15" fmla="*/ 1 h 2"/>
                <a:gd name="T16" fmla="*/ 2 w 6"/>
                <a:gd name="T17" fmla="*/ 1 h 2"/>
                <a:gd name="T18" fmla="*/ 2 w 6"/>
                <a:gd name="T19" fmla="*/ 1 h 2"/>
                <a:gd name="T20" fmla="*/ 1 w 6"/>
                <a:gd name="T21" fmla="*/ 1 h 2"/>
                <a:gd name="T22" fmla="*/ 2 w 6"/>
                <a:gd name="T23" fmla="*/ 1 h 2"/>
                <a:gd name="T24" fmla="*/ 2 w 6"/>
                <a:gd name="T25" fmla="*/ 1 h 2"/>
                <a:gd name="T26" fmla="*/ 2 w 6"/>
                <a:gd name="T27" fmla="*/ 1 h 2"/>
                <a:gd name="T28" fmla="*/ 3 w 6"/>
                <a:gd name="T29" fmla="*/ 1 h 2"/>
                <a:gd name="T30" fmla="*/ 4 w 6"/>
                <a:gd name="T31" fmla="*/ 1 h 2"/>
                <a:gd name="T32" fmla="*/ 6 w 6"/>
                <a:gd name="T33" fmla="*/ 1 h 2"/>
                <a:gd name="T34" fmla="*/ 6 w 6"/>
                <a:gd name="T35" fmla="*/ 1 h 2"/>
                <a:gd name="T36" fmla="*/ 6 w 6"/>
                <a:gd name="T37" fmla="*/ 1 h 2"/>
                <a:gd name="T38" fmla="*/ 4 w 6"/>
                <a:gd name="T39" fmla="*/ 1 h 2"/>
                <a:gd name="T40" fmla="*/ 3 w 6"/>
                <a:gd name="T41" fmla="*/ 1 h 2"/>
                <a:gd name="T42" fmla="*/ 3 w 6"/>
                <a:gd name="T43" fmla="*/ 0 h 2"/>
                <a:gd name="T44" fmla="*/ 3 w 6"/>
                <a:gd name="T45" fmla="*/ 0 h 2"/>
                <a:gd name="T46" fmla="*/ 4 w 6"/>
                <a:gd name="T47" fmla="*/ 1 h 2"/>
                <a:gd name="T48" fmla="*/ 4 w 6"/>
                <a:gd name="T49" fmla="*/ 0 h 2"/>
                <a:gd name="T50" fmla="*/ 4 w 6"/>
                <a:gd name="T51" fmla="*/ 0 h 2"/>
                <a:gd name="T52" fmla="*/ 3 w 6"/>
                <a:gd name="T53" fmla="*/ 0 h 2"/>
                <a:gd name="T54" fmla="*/ 3 w 6"/>
                <a:gd name="T55" fmla="*/ 0 h 2"/>
                <a:gd name="T56" fmla="*/ 3 w 6"/>
                <a:gd name="T57" fmla="*/ 0 h 2"/>
                <a:gd name="T58" fmla="*/ 2 w 6"/>
                <a:gd name="T59" fmla="*/ 0 h 2"/>
                <a:gd name="T60" fmla="*/ 2 w 6"/>
                <a:gd name="T61" fmla="*/ 0 h 2"/>
                <a:gd name="T62" fmla="*/ 2 w 6"/>
                <a:gd name="T63" fmla="*/ 0 h 2"/>
                <a:gd name="T64" fmla="*/ 2 w 6"/>
                <a:gd name="T65" fmla="*/ 0 h 2"/>
                <a:gd name="T66" fmla="*/ 2 w 6"/>
                <a:gd name="T67" fmla="*/ 0 h 2"/>
                <a:gd name="T68" fmla="*/ 1 w 6"/>
                <a:gd name="T69" fmla="*/ 0 h 2"/>
                <a:gd name="T70" fmla="*/ 1 w 6"/>
                <a:gd name="T71" fmla="*/ 0 h 2"/>
                <a:gd name="T72" fmla="*/ 1 w 6"/>
                <a:gd name="T73" fmla="*/ 0 h 2"/>
                <a:gd name="T74" fmla="*/ 1 w 6"/>
                <a:gd name="T75" fmla="*/ 0 h 2"/>
                <a:gd name="T76" fmla="*/ 1 w 6"/>
                <a:gd name="T77" fmla="*/ 0 h 2"/>
                <a:gd name="T78" fmla="*/ 1 w 6"/>
                <a:gd name="T79" fmla="*/ 0 h 2"/>
                <a:gd name="T80" fmla="*/ 1 w 6"/>
                <a:gd name="T81" fmla="*/ 0 h 2"/>
                <a:gd name="T82" fmla="*/ 1 w 6"/>
                <a:gd name="T83" fmla="*/ 0 h 2"/>
                <a:gd name="T84" fmla="*/ 1 w 6"/>
                <a:gd name="T85" fmla="*/ 0 h 2"/>
                <a:gd name="T86" fmla="*/ 1 w 6"/>
                <a:gd name="T87" fmla="*/ 0 h 2"/>
                <a:gd name="T88" fmla="*/ 1 w 6"/>
                <a:gd name="T89" fmla="*/ 0 h 2"/>
                <a:gd name="T90" fmla="*/ 0 w 6"/>
                <a:gd name="T91" fmla="*/ 0 h 2"/>
                <a:gd name="T92" fmla="*/ 1 w 6"/>
                <a:gd name="T93" fmla="*/ 0 h 2"/>
                <a:gd name="T94" fmla="*/ 2 w 6"/>
                <a:gd name="T95" fmla="*/ 0 h 2"/>
                <a:gd name="T96" fmla="*/ 2 w 6"/>
                <a:gd name="T97" fmla="*/ 0 h 2"/>
                <a:gd name="T98" fmla="*/ 1 w 6"/>
                <a:gd name="T99" fmla="*/ 0 h 2"/>
                <a:gd name="T100" fmla="*/ 1 w 6"/>
                <a:gd name="T10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2">
                  <a:moveTo>
                    <a:pt x="0" y="0"/>
                  </a:moveTo>
                  <a:cubicBezTo>
                    <a:pt x="1" y="0"/>
                    <a:pt x="1" y="1"/>
                    <a:pt x="1" y="0"/>
                  </a:cubicBezTo>
                  <a:cubicBezTo>
                    <a:pt x="1" y="0"/>
                    <a:pt x="1" y="0"/>
                    <a:pt x="1" y="0"/>
                  </a:cubicBezTo>
                  <a:cubicBezTo>
                    <a:pt x="1" y="0"/>
                    <a:pt x="1" y="0"/>
                    <a:pt x="2" y="0"/>
                  </a:cubicBezTo>
                  <a:cubicBezTo>
                    <a:pt x="2" y="0"/>
                    <a:pt x="2" y="0"/>
                    <a:pt x="2" y="0"/>
                  </a:cubicBezTo>
                  <a:cubicBezTo>
                    <a:pt x="2" y="0"/>
                    <a:pt x="2" y="0"/>
                    <a:pt x="2" y="0"/>
                  </a:cubicBezTo>
                  <a:cubicBezTo>
                    <a:pt x="2" y="0"/>
                    <a:pt x="3" y="0"/>
                    <a:pt x="3" y="0"/>
                  </a:cubicBezTo>
                  <a:cubicBezTo>
                    <a:pt x="3" y="1"/>
                    <a:pt x="3" y="1"/>
                    <a:pt x="3" y="1"/>
                  </a:cubicBezTo>
                  <a:cubicBezTo>
                    <a:pt x="3" y="1"/>
                    <a:pt x="2" y="1"/>
                    <a:pt x="2" y="1"/>
                  </a:cubicBezTo>
                  <a:cubicBezTo>
                    <a:pt x="2" y="1"/>
                    <a:pt x="2" y="1"/>
                    <a:pt x="2" y="1"/>
                  </a:cubicBezTo>
                  <a:cubicBezTo>
                    <a:pt x="2" y="1"/>
                    <a:pt x="2" y="1"/>
                    <a:pt x="1" y="1"/>
                  </a:cubicBezTo>
                  <a:cubicBezTo>
                    <a:pt x="1" y="1"/>
                    <a:pt x="2" y="2"/>
                    <a:pt x="2" y="1"/>
                  </a:cubicBezTo>
                  <a:cubicBezTo>
                    <a:pt x="2" y="1"/>
                    <a:pt x="2" y="1"/>
                    <a:pt x="2" y="1"/>
                  </a:cubicBezTo>
                  <a:cubicBezTo>
                    <a:pt x="2" y="1"/>
                    <a:pt x="2" y="1"/>
                    <a:pt x="2" y="1"/>
                  </a:cubicBezTo>
                  <a:cubicBezTo>
                    <a:pt x="3" y="1"/>
                    <a:pt x="3" y="1"/>
                    <a:pt x="3" y="1"/>
                  </a:cubicBezTo>
                  <a:cubicBezTo>
                    <a:pt x="3" y="1"/>
                    <a:pt x="4" y="1"/>
                    <a:pt x="4" y="1"/>
                  </a:cubicBezTo>
                  <a:cubicBezTo>
                    <a:pt x="5" y="1"/>
                    <a:pt x="5" y="1"/>
                    <a:pt x="6" y="1"/>
                  </a:cubicBezTo>
                  <a:cubicBezTo>
                    <a:pt x="6" y="1"/>
                    <a:pt x="6" y="1"/>
                    <a:pt x="6" y="1"/>
                  </a:cubicBezTo>
                  <a:cubicBezTo>
                    <a:pt x="6" y="1"/>
                    <a:pt x="6" y="1"/>
                    <a:pt x="6" y="1"/>
                  </a:cubicBezTo>
                  <a:cubicBezTo>
                    <a:pt x="5" y="1"/>
                    <a:pt x="5" y="1"/>
                    <a:pt x="4" y="1"/>
                  </a:cubicBezTo>
                  <a:cubicBezTo>
                    <a:pt x="4" y="1"/>
                    <a:pt x="3" y="1"/>
                    <a:pt x="3" y="1"/>
                  </a:cubicBezTo>
                  <a:cubicBezTo>
                    <a:pt x="3" y="1"/>
                    <a:pt x="3" y="1"/>
                    <a:pt x="3" y="0"/>
                  </a:cubicBezTo>
                  <a:cubicBezTo>
                    <a:pt x="3" y="0"/>
                    <a:pt x="3" y="0"/>
                    <a:pt x="3" y="0"/>
                  </a:cubicBezTo>
                  <a:cubicBezTo>
                    <a:pt x="3" y="1"/>
                    <a:pt x="4" y="1"/>
                    <a:pt x="4" y="1"/>
                  </a:cubicBezTo>
                  <a:cubicBezTo>
                    <a:pt x="4" y="1"/>
                    <a:pt x="4" y="0"/>
                    <a:pt x="4" y="0"/>
                  </a:cubicBezTo>
                  <a:cubicBezTo>
                    <a:pt x="4" y="0"/>
                    <a:pt x="4" y="0"/>
                    <a:pt x="4" y="0"/>
                  </a:cubicBezTo>
                  <a:cubicBezTo>
                    <a:pt x="4" y="0"/>
                    <a:pt x="4"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moveTo>
                    <a:pt x="1" y="0"/>
                  </a:moveTo>
                  <a:cubicBezTo>
                    <a:pt x="1" y="0"/>
                    <a:pt x="2" y="0"/>
                    <a:pt x="2" y="0"/>
                  </a:cubicBezTo>
                  <a:cubicBezTo>
                    <a:pt x="2"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69"/>
            <p:cNvSpPr/>
            <p:nvPr/>
          </p:nvSpPr>
          <p:spPr bwMode="auto">
            <a:xfrm>
              <a:off x="1088" y="1509"/>
              <a:ext cx="28" cy="8"/>
            </a:xfrm>
            <a:custGeom>
              <a:avLst/>
              <a:gdLst>
                <a:gd name="T0" fmla="*/ 6 w 7"/>
                <a:gd name="T1" fmla="*/ 2 h 2"/>
                <a:gd name="T2" fmla="*/ 6 w 7"/>
                <a:gd name="T3" fmla="*/ 2 h 2"/>
                <a:gd name="T4" fmla="*/ 6 w 7"/>
                <a:gd name="T5" fmla="*/ 1 h 2"/>
                <a:gd name="T6" fmla="*/ 7 w 7"/>
                <a:gd name="T7" fmla="*/ 2 h 2"/>
                <a:gd name="T8" fmla="*/ 6 w 7"/>
                <a:gd name="T9" fmla="*/ 0 h 2"/>
                <a:gd name="T10" fmla="*/ 6 w 7"/>
                <a:gd name="T11" fmla="*/ 1 h 2"/>
                <a:gd name="T12" fmla="*/ 5 w 7"/>
                <a:gd name="T13" fmla="*/ 1 h 2"/>
                <a:gd name="T14" fmla="*/ 4 w 7"/>
                <a:gd name="T15" fmla="*/ 1 h 2"/>
                <a:gd name="T16" fmla="*/ 5 w 7"/>
                <a:gd name="T17" fmla="*/ 1 h 2"/>
                <a:gd name="T18" fmla="*/ 5 w 7"/>
                <a:gd name="T19" fmla="*/ 1 h 2"/>
                <a:gd name="T20" fmla="*/ 5 w 7"/>
                <a:gd name="T21" fmla="*/ 1 h 2"/>
                <a:gd name="T22" fmla="*/ 5 w 7"/>
                <a:gd name="T23" fmla="*/ 1 h 2"/>
                <a:gd name="T24" fmla="*/ 5 w 7"/>
                <a:gd name="T25" fmla="*/ 0 h 2"/>
                <a:gd name="T26" fmla="*/ 4 w 7"/>
                <a:gd name="T27" fmla="*/ 1 h 2"/>
                <a:gd name="T28" fmla="*/ 4 w 7"/>
                <a:gd name="T29" fmla="*/ 1 h 2"/>
                <a:gd name="T30" fmla="*/ 3 w 7"/>
                <a:gd name="T31" fmla="*/ 1 h 2"/>
                <a:gd name="T32" fmla="*/ 1 w 7"/>
                <a:gd name="T33" fmla="*/ 1 h 2"/>
                <a:gd name="T34" fmla="*/ 0 w 7"/>
                <a:gd name="T35" fmla="*/ 1 h 2"/>
                <a:gd name="T36" fmla="*/ 0 w 7"/>
                <a:gd name="T37" fmla="*/ 1 h 2"/>
                <a:gd name="T38" fmla="*/ 0 w 7"/>
                <a:gd name="T39" fmla="*/ 1 h 2"/>
                <a:gd name="T40" fmla="*/ 1 w 7"/>
                <a:gd name="T41" fmla="*/ 1 h 2"/>
                <a:gd name="T42" fmla="*/ 2 w 7"/>
                <a:gd name="T43" fmla="*/ 1 h 2"/>
                <a:gd name="T44" fmla="*/ 2 w 7"/>
                <a:gd name="T45" fmla="*/ 1 h 2"/>
                <a:gd name="T46" fmla="*/ 3 w 7"/>
                <a:gd name="T47" fmla="*/ 1 h 2"/>
                <a:gd name="T48" fmla="*/ 4 w 7"/>
                <a:gd name="T49" fmla="*/ 1 h 2"/>
                <a:gd name="T50" fmla="*/ 6 w 7"/>
                <a:gd name="T51" fmla="*/ 1 h 2"/>
                <a:gd name="T52" fmla="*/ 6 w 7"/>
                <a:gd name="T53" fmla="*/ 1 h 2"/>
                <a:gd name="T54" fmla="*/ 6 w 7"/>
                <a:gd name="T55" fmla="*/ 2 h 2"/>
                <a:gd name="T56" fmla="*/ 3 w 7"/>
                <a:gd name="T57" fmla="*/ 2 h 2"/>
                <a:gd name="T58" fmla="*/ 3 w 7"/>
                <a:gd name="T59" fmla="*/ 2 h 2"/>
                <a:gd name="T60" fmla="*/ 6 w 7"/>
                <a:gd name="T61" fmla="*/ 2 h 2"/>
                <a:gd name="T62" fmla="*/ 7 w 7"/>
                <a:gd name="T63" fmla="*/ 2 h 2"/>
                <a:gd name="T64" fmla="*/ 7 w 7"/>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7" y="2"/>
                  </a:move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2"/>
                    <a:pt x="7" y="2"/>
                  </a:cubicBezTo>
                  <a:cubicBezTo>
                    <a:pt x="7" y="1"/>
                    <a:pt x="7" y="1"/>
                    <a:pt x="7" y="1"/>
                  </a:cubicBezTo>
                  <a:cubicBezTo>
                    <a:pt x="7" y="1"/>
                    <a:pt x="7" y="0"/>
                    <a:pt x="6" y="0"/>
                  </a:cubicBezTo>
                  <a:cubicBezTo>
                    <a:pt x="6" y="1"/>
                    <a:pt x="6" y="1"/>
                    <a:pt x="6" y="1"/>
                  </a:cubicBezTo>
                  <a:cubicBezTo>
                    <a:pt x="6" y="1"/>
                    <a:pt x="6" y="1"/>
                    <a:pt x="6" y="1"/>
                  </a:cubicBezTo>
                  <a:cubicBezTo>
                    <a:pt x="6" y="1"/>
                    <a:pt x="6" y="1"/>
                    <a:pt x="6" y="1"/>
                  </a:cubicBezTo>
                  <a:cubicBezTo>
                    <a:pt x="5" y="1"/>
                    <a:pt x="5" y="1"/>
                    <a:pt x="5" y="1"/>
                  </a:cubicBezTo>
                  <a:cubicBezTo>
                    <a:pt x="5"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4" y="0"/>
                    <a:pt x="4" y="0"/>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2" y="1"/>
                  </a:cubicBezTo>
                  <a:cubicBezTo>
                    <a:pt x="2" y="1"/>
                    <a:pt x="2"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2" y="1"/>
                    <a:pt x="2" y="1"/>
                  </a:cubicBezTo>
                  <a:cubicBezTo>
                    <a:pt x="2" y="1"/>
                    <a:pt x="2" y="1"/>
                    <a:pt x="2" y="1"/>
                  </a:cubicBezTo>
                  <a:cubicBezTo>
                    <a:pt x="2" y="1"/>
                    <a:pt x="2" y="1"/>
                    <a:pt x="2" y="1"/>
                  </a:cubicBezTo>
                  <a:cubicBezTo>
                    <a:pt x="2" y="1"/>
                    <a:pt x="2" y="1"/>
                    <a:pt x="2" y="1"/>
                  </a:cubicBezTo>
                  <a:cubicBezTo>
                    <a:pt x="3" y="1"/>
                    <a:pt x="3" y="1"/>
                    <a:pt x="3" y="1"/>
                  </a:cubicBezTo>
                  <a:cubicBezTo>
                    <a:pt x="3" y="1"/>
                    <a:pt x="4" y="1"/>
                    <a:pt x="4" y="1"/>
                  </a:cubicBezTo>
                  <a:cubicBezTo>
                    <a:pt x="4" y="1"/>
                    <a:pt x="4" y="1"/>
                    <a:pt x="4" y="1"/>
                  </a:cubicBezTo>
                  <a:cubicBezTo>
                    <a:pt x="4" y="1"/>
                    <a:pt x="5" y="1"/>
                    <a:pt x="5" y="1"/>
                  </a:cubicBezTo>
                  <a:cubicBezTo>
                    <a:pt x="5" y="1"/>
                    <a:pt x="5"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5" y="2"/>
                    <a:pt x="4" y="2"/>
                    <a:pt x="3" y="2"/>
                  </a:cubicBezTo>
                  <a:cubicBezTo>
                    <a:pt x="3" y="2"/>
                    <a:pt x="3" y="2"/>
                    <a:pt x="3" y="2"/>
                  </a:cubicBezTo>
                  <a:cubicBezTo>
                    <a:pt x="3" y="2"/>
                    <a:pt x="3" y="2"/>
                    <a:pt x="3" y="2"/>
                  </a:cubicBezTo>
                  <a:cubicBezTo>
                    <a:pt x="4" y="2"/>
                    <a:pt x="5" y="2"/>
                    <a:pt x="6"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70"/>
            <p:cNvSpPr/>
            <p:nvPr/>
          </p:nvSpPr>
          <p:spPr bwMode="auto">
            <a:xfrm>
              <a:off x="1100" y="1307"/>
              <a:ext cx="16" cy="4"/>
            </a:xfrm>
            <a:custGeom>
              <a:avLst/>
              <a:gdLst>
                <a:gd name="T0" fmla="*/ 3 w 4"/>
                <a:gd name="T1" fmla="*/ 1 h 1"/>
                <a:gd name="T2" fmla="*/ 4 w 4"/>
                <a:gd name="T3" fmla="*/ 0 h 1"/>
                <a:gd name="T4" fmla="*/ 4 w 4"/>
                <a:gd name="T5" fmla="*/ 0 h 1"/>
                <a:gd name="T6" fmla="*/ 4 w 4"/>
                <a:gd name="T7" fmla="*/ 0 h 1"/>
                <a:gd name="T8" fmla="*/ 3 w 4"/>
                <a:gd name="T9" fmla="*/ 0 h 1"/>
                <a:gd name="T10" fmla="*/ 3 w 4"/>
                <a:gd name="T11" fmla="*/ 0 h 1"/>
                <a:gd name="T12" fmla="*/ 2 w 4"/>
                <a:gd name="T13" fmla="*/ 0 h 1"/>
                <a:gd name="T14" fmla="*/ 2 w 4"/>
                <a:gd name="T15" fmla="*/ 0 h 1"/>
                <a:gd name="T16" fmla="*/ 3 w 4"/>
                <a:gd name="T17" fmla="*/ 0 h 1"/>
                <a:gd name="T18" fmla="*/ 3 w 4"/>
                <a:gd name="T19" fmla="*/ 0 h 1"/>
                <a:gd name="T20" fmla="*/ 3 w 4"/>
                <a:gd name="T21" fmla="*/ 0 h 1"/>
                <a:gd name="T22" fmla="*/ 2 w 4"/>
                <a:gd name="T23" fmla="*/ 0 h 1"/>
                <a:gd name="T24" fmla="*/ 2 w 4"/>
                <a:gd name="T25" fmla="*/ 0 h 1"/>
                <a:gd name="T26" fmla="*/ 2 w 4"/>
                <a:gd name="T27" fmla="*/ 0 h 1"/>
                <a:gd name="T28" fmla="*/ 2 w 4"/>
                <a:gd name="T29" fmla="*/ 0 h 1"/>
                <a:gd name="T30" fmla="*/ 1 w 4"/>
                <a:gd name="T31" fmla="*/ 0 h 1"/>
                <a:gd name="T32" fmla="*/ 0 w 4"/>
                <a:gd name="T33" fmla="*/ 0 h 1"/>
                <a:gd name="T34" fmla="*/ 0 w 4"/>
                <a:gd name="T35" fmla="*/ 0 h 1"/>
                <a:gd name="T36" fmla="*/ 0 w 4"/>
                <a:gd name="T37" fmla="*/ 0 h 1"/>
                <a:gd name="T38" fmla="*/ 0 w 4"/>
                <a:gd name="T39" fmla="*/ 1 h 1"/>
                <a:gd name="T40" fmla="*/ 1 w 4"/>
                <a:gd name="T41" fmla="*/ 1 h 1"/>
                <a:gd name="T42" fmla="*/ 3 w 4"/>
                <a:gd name="T43" fmla="*/ 1 h 1"/>
                <a:gd name="T44" fmla="*/ 3 w 4"/>
                <a:gd name="T45" fmla="*/ 1 h 1"/>
                <a:gd name="T46" fmla="*/ 3 w 4"/>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
                  <a:moveTo>
                    <a:pt x="3" y="1"/>
                  </a:moveTo>
                  <a:cubicBezTo>
                    <a:pt x="3" y="1"/>
                    <a:pt x="4" y="1"/>
                    <a:pt x="4" y="0"/>
                  </a:cubicBezTo>
                  <a:cubicBezTo>
                    <a:pt x="4" y="0"/>
                    <a:pt x="4" y="0"/>
                    <a:pt x="4" y="0"/>
                  </a:cubicBezTo>
                  <a:cubicBezTo>
                    <a:pt x="4" y="0"/>
                    <a:pt x="4" y="0"/>
                    <a:pt x="4" y="0"/>
                  </a:cubicBezTo>
                  <a:cubicBezTo>
                    <a:pt x="4" y="0"/>
                    <a:pt x="3" y="0"/>
                    <a:pt x="3" y="0"/>
                  </a:cubicBezTo>
                  <a:cubicBezTo>
                    <a:pt x="3" y="0"/>
                    <a:pt x="3" y="0"/>
                    <a:pt x="3" y="0"/>
                  </a:cubicBezTo>
                  <a:cubicBezTo>
                    <a:pt x="3" y="0"/>
                    <a:pt x="3" y="0"/>
                    <a:pt x="2" y="0"/>
                  </a:cubicBezTo>
                  <a:cubicBezTo>
                    <a:pt x="2" y="0"/>
                    <a:pt x="2" y="0"/>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71"/>
            <p:cNvSpPr>
              <a:spLocks noEditPoints="1"/>
            </p:cNvSpPr>
            <p:nvPr/>
          </p:nvSpPr>
          <p:spPr bwMode="auto">
            <a:xfrm>
              <a:off x="1075" y="1484"/>
              <a:ext cx="45" cy="9"/>
            </a:xfrm>
            <a:custGeom>
              <a:avLst/>
              <a:gdLst>
                <a:gd name="T0" fmla="*/ 9 w 11"/>
                <a:gd name="T1" fmla="*/ 2 h 2"/>
                <a:gd name="T2" fmla="*/ 9 w 11"/>
                <a:gd name="T3" fmla="*/ 2 h 2"/>
                <a:gd name="T4" fmla="*/ 9 w 11"/>
                <a:gd name="T5" fmla="*/ 2 h 2"/>
                <a:gd name="T6" fmla="*/ 9 w 11"/>
                <a:gd name="T7" fmla="*/ 2 h 2"/>
                <a:gd name="T8" fmla="*/ 8 w 11"/>
                <a:gd name="T9" fmla="*/ 2 h 2"/>
                <a:gd name="T10" fmla="*/ 8 w 11"/>
                <a:gd name="T11" fmla="*/ 2 h 2"/>
                <a:gd name="T12" fmla="*/ 7 w 11"/>
                <a:gd name="T13" fmla="*/ 2 h 2"/>
                <a:gd name="T14" fmla="*/ 7 w 11"/>
                <a:gd name="T15" fmla="*/ 1 h 2"/>
                <a:gd name="T16" fmla="*/ 7 w 11"/>
                <a:gd name="T17" fmla="*/ 1 h 2"/>
                <a:gd name="T18" fmla="*/ 8 w 11"/>
                <a:gd name="T19" fmla="*/ 1 h 2"/>
                <a:gd name="T20" fmla="*/ 8 w 11"/>
                <a:gd name="T21" fmla="*/ 1 h 2"/>
                <a:gd name="T22" fmla="*/ 8 w 11"/>
                <a:gd name="T23" fmla="*/ 1 h 2"/>
                <a:gd name="T24" fmla="*/ 9 w 11"/>
                <a:gd name="T25" fmla="*/ 1 h 2"/>
                <a:gd name="T26" fmla="*/ 10 w 11"/>
                <a:gd name="T27" fmla="*/ 1 h 2"/>
                <a:gd name="T28" fmla="*/ 11 w 11"/>
                <a:gd name="T29" fmla="*/ 1 h 2"/>
                <a:gd name="T30" fmla="*/ 10 w 11"/>
                <a:gd name="T31" fmla="*/ 1 h 2"/>
                <a:gd name="T32" fmla="*/ 9 w 11"/>
                <a:gd name="T33" fmla="*/ 0 h 2"/>
                <a:gd name="T34" fmla="*/ 7 w 11"/>
                <a:gd name="T35" fmla="*/ 0 h 2"/>
                <a:gd name="T36" fmla="*/ 7 w 11"/>
                <a:gd name="T37" fmla="*/ 0 h 2"/>
                <a:gd name="T38" fmla="*/ 6 w 11"/>
                <a:gd name="T39" fmla="*/ 0 h 2"/>
                <a:gd name="T40" fmla="*/ 6 w 11"/>
                <a:gd name="T41" fmla="*/ 0 h 2"/>
                <a:gd name="T42" fmla="*/ 5 w 11"/>
                <a:gd name="T43" fmla="*/ 0 h 2"/>
                <a:gd name="T44" fmla="*/ 4 w 11"/>
                <a:gd name="T45" fmla="*/ 0 h 2"/>
                <a:gd name="T46" fmla="*/ 1 w 11"/>
                <a:gd name="T47" fmla="*/ 0 h 2"/>
                <a:gd name="T48" fmla="*/ 0 w 11"/>
                <a:gd name="T49" fmla="*/ 1 h 2"/>
                <a:gd name="T50" fmla="*/ 2 w 11"/>
                <a:gd name="T51" fmla="*/ 1 h 2"/>
                <a:gd name="T52" fmla="*/ 5 w 11"/>
                <a:gd name="T53" fmla="*/ 1 h 2"/>
                <a:gd name="T54" fmla="*/ 6 w 11"/>
                <a:gd name="T55" fmla="*/ 1 h 2"/>
                <a:gd name="T56" fmla="*/ 6 w 11"/>
                <a:gd name="T57" fmla="*/ 1 h 2"/>
                <a:gd name="T58" fmla="*/ 7 w 11"/>
                <a:gd name="T59" fmla="*/ 1 h 2"/>
                <a:gd name="T60" fmla="*/ 7 w 11"/>
                <a:gd name="T61" fmla="*/ 1 h 2"/>
                <a:gd name="T62" fmla="*/ 7 w 11"/>
                <a:gd name="T63" fmla="*/ 2 h 2"/>
                <a:gd name="T64" fmla="*/ 7 w 11"/>
                <a:gd name="T65" fmla="*/ 2 h 2"/>
                <a:gd name="T66" fmla="*/ 8 w 11"/>
                <a:gd name="T67" fmla="*/ 2 h 2"/>
                <a:gd name="T68" fmla="*/ 8 w 11"/>
                <a:gd name="T69" fmla="*/ 2 h 2"/>
                <a:gd name="T70" fmla="*/ 8 w 11"/>
                <a:gd name="T71" fmla="*/ 2 h 2"/>
                <a:gd name="T72" fmla="*/ 6 w 11"/>
                <a:gd name="T73" fmla="*/ 0 h 2"/>
                <a:gd name="T74" fmla="*/ 6 w 11"/>
                <a:gd name="T75" fmla="*/ 0 h 2"/>
                <a:gd name="T76" fmla="*/ 7 w 11"/>
                <a:gd name="T77" fmla="*/ 0 h 2"/>
                <a:gd name="T78" fmla="*/ 7 w 11"/>
                <a:gd name="T79" fmla="*/ 0 h 2"/>
                <a:gd name="T80" fmla="*/ 6 w 11"/>
                <a:gd name="T81" fmla="*/ 0 h 2"/>
                <a:gd name="T82" fmla="*/ 7 w 11"/>
                <a:gd name="T83" fmla="*/ 1 h 2"/>
                <a:gd name="T84" fmla="*/ 8 w 11"/>
                <a:gd name="T85" fmla="*/ 1 h 2"/>
                <a:gd name="T86" fmla="*/ 8 w 11"/>
                <a:gd name="T87" fmla="*/ 2 h 2"/>
                <a:gd name="T88" fmla="*/ 8 w 11"/>
                <a:gd name="T89" fmla="*/ 2 h 2"/>
                <a:gd name="T90" fmla="*/ 9 w 11"/>
                <a:gd name="T91" fmla="*/ 2 h 2"/>
                <a:gd name="T92" fmla="*/ 8 w 1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 h="2">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ubicBezTo>
                    <a:pt x="8" y="2"/>
                    <a:pt x="8" y="2"/>
                    <a:pt x="8" y="2"/>
                  </a:cubicBezTo>
                  <a:cubicBezTo>
                    <a:pt x="8" y="1"/>
                    <a:pt x="7" y="1"/>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1"/>
                    <a:pt x="8" y="1"/>
                  </a:cubicBezTo>
                  <a:cubicBezTo>
                    <a:pt x="8" y="1"/>
                    <a:pt x="8" y="1"/>
                    <a:pt x="8" y="1"/>
                  </a:cubicBezTo>
                  <a:cubicBezTo>
                    <a:pt x="8" y="2"/>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0"/>
                    <a:pt x="11" y="0"/>
                  </a:cubicBezTo>
                  <a:cubicBezTo>
                    <a:pt x="10" y="0"/>
                    <a:pt x="10" y="0"/>
                    <a:pt x="10" y="1"/>
                  </a:cubicBezTo>
                  <a:cubicBezTo>
                    <a:pt x="10" y="1"/>
                    <a:pt x="10" y="1"/>
                    <a:pt x="9" y="1"/>
                  </a:cubicBezTo>
                  <a:cubicBezTo>
                    <a:pt x="10" y="0"/>
                    <a:pt x="9" y="0"/>
                    <a:pt x="9" y="0"/>
                  </a:cubicBezTo>
                  <a:cubicBezTo>
                    <a:pt x="8" y="0"/>
                    <a:pt x="8"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4" y="0"/>
                    <a:pt x="4" y="0"/>
                    <a:pt x="4" y="0"/>
                  </a:cubicBezTo>
                  <a:cubicBezTo>
                    <a:pt x="4" y="0"/>
                    <a:pt x="4" y="0"/>
                    <a:pt x="4" y="0"/>
                  </a:cubicBezTo>
                  <a:cubicBezTo>
                    <a:pt x="4" y="1"/>
                    <a:pt x="3" y="1"/>
                    <a:pt x="2" y="0"/>
                  </a:cubicBezTo>
                  <a:cubicBezTo>
                    <a:pt x="2" y="0"/>
                    <a:pt x="1" y="0"/>
                    <a:pt x="1" y="0"/>
                  </a:cubicBezTo>
                  <a:cubicBezTo>
                    <a:pt x="1" y="0"/>
                    <a:pt x="0" y="1"/>
                    <a:pt x="0" y="1"/>
                  </a:cubicBezTo>
                  <a:cubicBezTo>
                    <a:pt x="0" y="1"/>
                    <a:pt x="0" y="1"/>
                    <a:pt x="0" y="1"/>
                  </a:cubicBezTo>
                  <a:cubicBezTo>
                    <a:pt x="0" y="1"/>
                    <a:pt x="1" y="1"/>
                    <a:pt x="1" y="1"/>
                  </a:cubicBezTo>
                  <a:cubicBezTo>
                    <a:pt x="1" y="1"/>
                    <a:pt x="2" y="1"/>
                    <a:pt x="2" y="1"/>
                  </a:cubicBezTo>
                  <a:cubicBezTo>
                    <a:pt x="3" y="1"/>
                    <a:pt x="4" y="1"/>
                    <a:pt x="5" y="1"/>
                  </a:cubicBezTo>
                  <a:cubicBezTo>
                    <a:pt x="5" y="1"/>
                    <a:pt x="5" y="1"/>
                    <a:pt x="5" y="1"/>
                  </a:cubicBezTo>
                  <a:cubicBezTo>
                    <a:pt x="5" y="1"/>
                    <a:pt x="6" y="1"/>
                    <a:pt x="6" y="1"/>
                  </a:cubicBezTo>
                  <a:cubicBezTo>
                    <a:pt x="6" y="1"/>
                    <a:pt x="6" y="1"/>
                    <a:pt x="6" y="1"/>
                  </a:cubicBezTo>
                  <a:cubicBezTo>
                    <a:pt x="6" y="1"/>
                    <a:pt x="6" y="0"/>
                    <a:pt x="6" y="0"/>
                  </a:cubicBezTo>
                  <a:cubicBezTo>
                    <a:pt x="6" y="0"/>
                    <a:pt x="6" y="1"/>
                    <a:pt x="6" y="1"/>
                  </a:cubicBezTo>
                  <a:cubicBezTo>
                    <a:pt x="6" y="1"/>
                    <a:pt x="6" y="1"/>
                    <a:pt x="7" y="1"/>
                  </a:cubicBezTo>
                  <a:cubicBezTo>
                    <a:pt x="7" y="1"/>
                    <a:pt x="7" y="1"/>
                    <a:pt x="7" y="1"/>
                  </a:cubicBezTo>
                  <a:cubicBezTo>
                    <a:pt x="7" y="1"/>
                    <a:pt x="7" y="1"/>
                    <a:pt x="7" y="1"/>
                  </a:cubicBezTo>
                  <a:cubicBezTo>
                    <a:pt x="7" y="1"/>
                    <a:pt x="7" y="1"/>
                    <a:pt x="7" y="1"/>
                  </a:cubicBezTo>
                  <a:cubicBezTo>
                    <a:pt x="7" y="1"/>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lose/>
                  <a:moveTo>
                    <a:pt x="6" y="0"/>
                  </a:move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1"/>
                    <a:pt x="7" y="1"/>
                    <a:pt x="7" y="1"/>
                  </a:cubicBezTo>
                  <a:cubicBezTo>
                    <a:pt x="6" y="1"/>
                    <a:pt x="6" y="1"/>
                    <a:pt x="6" y="0"/>
                  </a:cubicBezTo>
                  <a:close/>
                  <a:moveTo>
                    <a:pt x="8" y="1"/>
                  </a:moveTo>
                  <a:cubicBezTo>
                    <a:pt x="8" y="1"/>
                    <a:pt x="8" y="1"/>
                    <a:pt x="7" y="1"/>
                  </a:cubicBezTo>
                  <a:cubicBezTo>
                    <a:pt x="7" y="1"/>
                    <a:pt x="8" y="1"/>
                    <a:pt x="8" y="1"/>
                  </a:cubicBezTo>
                  <a:cubicBezTo>
                    <a:pt x="8" y="1"/>
                    <a:pt x="8" y="1"/>
                    <a:pt x="8" y="1"/>
                  </a:cubicBezTo>
                  <a:cubicBezTo>
                    <a:pt x="8" y="1"/>
                    <a:pt x="8" y="1"/>
                    <a:pt x="8" y="1"/>
                  </a:cubicBezTo>
                  <a:close/>
                  <a:moveTo>
                    <a:pt x="8" y="2"/>
                  </a:moveTo>
                  <a:cubicBezTo>
                    <a:pt x="8" y="2"/>
                    <a:pt x="8" y="2"/>
                    <a:pt x="8" y="2"/>
                  </a:cubicBezTo>
                  <a:cubicBezTo>
                    <a:pt x="8" y="2"/>
                    <a:pt x="8" y="2"/>
                    <a:pt x="8" y="2"/>
                  </a:cubicBezTo>
                  <a:cubicBezTo>
                    <a:pt x="8" y="2"/>
                    <a:pt x="8" y="2"/>
                    <a:pt x="8" y="2"/>
                  </a:cubicBezTo>
                  <a:cubicBezTo>
                    <a:pt x="9" y="2"/>
                    <a:pt x="9" y="2"/>
                    <a:pt x="9"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72"/>
            <p:cNvSpPr/>
            <p:nvPr/>
          </p:nvSpPr>
          <p:spPr bwMode="auto">
            <a:xfrm>
              <a:off x="1092" y="1480"/>
              <a:ext cx="8" cy="4"/>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0 h 1"/>
                <a:gd name="T12" fmla="*/ 2 w 2"/>
                <a:gd name="T13" fmla="*/ 0 h 1"/>
                <a:gd name="T14" fmla="*/ 1 w 2"/>
                <a:gd name="T15" fmla="*/ 0 h 1"/>
                <a:gd name="T16" fmla="*/ 1 w 2"/>
                <a:gd name="T17" fmla="*/ 0 h 1"/>
                <a:gd name="T18" fmla="*/ 1 w 2"/>
                <a:gd name="T19" fmla="*/ 0 h 1"/>
                <a:gd name="T20" fmla="*/ 0 w 2"/>
                <a:gd name="T21" fmla="*/ 0 h 1"/>
                <a:gd name="T22" fmla="*/ 0 w 2"/>
                <a:gd name="T23" fmla="*/ 1 h 1"/>
                <a:gd name="T24" fmla="*/ 1 w 2"/>
                <a:gd name="T25" fmla="*/ 1 h 1"/>
                <a:gd name="T26" fmla="*/ 1 w 2"/>
                <a:gd name="T27" fmla="*/ 1 h 1"/>
                <a:gd name="T28" fmla="*/ 1 w 2"/>
                <a:gd name="T29" fmla="*/ 1 h 1"/>
                <a:gd name="T30" fmla="*/ 1 w 2"/>
                <a:gd name="T31" fmla="*/ 0 h 1"/>
                <a:gd name="T32" fmla="*/ 1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0"/>
                  </a:move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0" y="0"/>
                  </a:cubicBezTo>
                  <a:cubicBezTo>
                    <a:pt x="0" y="1"/>
                    <a:pt x="1" y="0"/>
                    <a:pt x="0"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73"/>
            <p:cNvSpPr/>
            <p:nvPr/>
          </p:nvSpPr>
          <p:spPr bwMode="auto">
            <a:xfrm>
              <a:off x="1096" y="1497"/>
              <a:ext cx="4" cy="4"/>
            </a:xfrm>
            <a:custGeom>
              <a:avLst/>
              <a:gdLst>
                <a:gd name="T0" fmla="*/ 1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0 h 1"/>
                <a:gd name="T14" fmla="*/ 1 w 1"/>
                <a:gd name="T15" fmla="*/ 1 h 1"/>
                <a:gd name="T16" fmla="*/ 0 w 1"/>
                <a:gd name="T17" fmla="*/ 1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0"/>
                    <a:pt x="0" y="0"/>
                    <a:pt x="0" y="0"/>
                  </a:cubicBezTo>
                  <a:cubicBezTo>
                    <a:pt x="1" y="0"/>
                    <a:pt x="1" y="1"/>
                    <a:pt x="1"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74"/>
            <p:cNvSpPr/>
            <p:nvPr/>
          </p:nvSpPr>
          <p:spPr bwMode="auto">
            <a:xfrm>
              <a:off x="1047" y="1261"/>
              <a:ext cx="41" cy="4"/>
            </a:xfrm>
            <a:custGeom>
              <a:avLst/>
              <a:gdLst>
                <a:gd name="T0" fmla="*/ 10 w 10"/>
                <a:gd name="T1" fmla="*/ 1 h 1"/>
                <a:gd name="T2" fmla="*/ 10 w 10"/>
                <a:gd name="T3" fmla="*/ 1 h 1"/>
                <a:gd name="T4" fmla="*/ 10 w 10"/>
                <a:gd name="T5" fmla="*/ 1 h 1"/>
                <a:gd name="T6" fmla="*/ 6 w 10"/>
                <a:gd name="T7" fmla="*/ 0 h 1"/>
                <a:gd name="T8" fmla="*/ 1 w 10"/>
                <a:gd name="T9" fmla="*/ 0 h 1"/>
                <a:gd name="T10" fmla="*/ 0 w 10"/>
                <a:gd name="T11" fmla="*/ 0 h 1"/>
                <a:gd name="T12" fmla="*/ 0 w 10"/>
                <a:gd name="T13" fmla="*/ 0 h 1"/>
                <a:gd name="T14" fmla="*/ 1 w 10"/>
                <a:gd name="T15" fmla="*/ 0 h 1"/>
                <a:gd name="T16" fmla="*/ 6 w 10"/>
                <a:gd name="T17" fmla="*/ 0 h 1"/>
                <a:gd name="T18" fmla="*/ 10 w 10"/>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
                  <a:moveTo>
                    <a:pt x="10" y="1"/>
                  </a:moveTo>
                  <a:cubicBezTo>
                    <a:pt x="10" y="1"/>
                    <a:pt x="10" y="1"/>
                    <a:pt x="10" y="1"/>
                  </a:cubicBezTo>
                  <a:cubicBezTo>
                    <a:pt x="10" y="1"/>
                    <a:pt x="10" y="1"/>
                    <a:pt x="10" y="1"/>
                  </a:cubicBezTo>
                  <a:cubicBezTo>
                    <a:pt x="9" y="0"/>
                    <a:pt x="8" y="0"/>
                    <a:pt x="6" y="0"/>
                  </a:cubicBezTo>
                  <a:cubicBezTo>
                    <a:pt x="5" y="0"/>
                    <a:pt x="3" y="0"/>
                    <a:pt x="1" y="0"/>
                  </a:cubicBezTo>
                  <a:cubicBezTo>
                    <a:pt x="1" y="0"/>
                    <a:pt x="0" y="0"/>
                    <a:pt x="0" y="0"/>
                  </a:cubicBezTo>
                  <a:cubicBezTo>
                    <a:pt x="0" y="0"/>
                    <a:pt x="0" y="0"/>
                    <a:pt x="0" y="0"/>
                  </a:cubicBezTo>
                  <a:cubicBezTo>
                    <a:pt x="0" y="0"/>
                    <a:pt x="1" y="0"/>
                    <a:pt x="1" y="0"/>
                  </a:cubicBezTo>
                  <a:cubicBezTo>
                    <a:pt x="3" y="0"/>
                    <a:pt x="5" y="0"/>
                    <a:pt x="6" y="0"/>
                  </a:cubicBezTo>
                  <a:cubicBezTo>
                    <a:pt x="7" y="1"/>
                    <a:pt x="9"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75"/>
            <p:cNvSpPr/>
            <p:nvPr/>
          </p:nvSpPr>
          <p:spPr bwMode="auto">
            <a:xfrm>
              <a:off x="1084" y="1162"/>
              <a:ext cx="4" cy="4"/>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1"/>
                  </a:cubicBezTo>
                  <a:cubicBezTo>
                    <a:pt x="0" y="1"/>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76"/>
            <p:cNvSpPr/>
            <p:nvPr/>
          </p:nvSpPr>
          <p:spPr bwMode="auto">
            <a:xfrm>
              <a:off x="1075" y="1501"/>
              <a:ext cx="5"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1"/>
                  </a:cubicBezTo>
                  <a:cubicBezTo>
                    <a:pt x="1" y="0"/>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77"/>
            <p:cNvSpPr/>
            <p:nvPr/>
          </p:nvSpPr>
          <p:spPr bwMode="auto">
            <a:xfrm>
              <a:off x="1075" y="1406"/>
              <a:ext cx="5" cy="0"/>
            </a:xfrm>
            <a:custGeom>
              <a:avLst/>
              <a:gdLst>
                <a:gd name="T0" fmla="*/ 1 w 1"/>
                <a:gd name="T1" fmla="*/ 1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78"/>
            <p:cNvSpPr/>
            <p:nvPr/>
          </p:nvSpPr>
          <p:spPr bwMode="auto">
            <a:xfrm>
              <a:off x="1071" y="1162"/>
              <a:ext cx="4" cy="4"/>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0 w 1"/>
                <a:gd name="T23" fmla="*/ 0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79"/>
            <p:cNvSpPr/>
            <p:nvPr/>
          </p:nvSpPr>
          <p:spPr bwMode="auto">
            <a:xfrm>
              <a:off x="1055" y="1154"/>
              <a:ext cx="12" cy="0"/>
            </a:xfrm>
            <a:custGeom>
              <a:avLst/>
              <a:gdLst>
                <a:gd name="T0" fmla="*/ 2 w 3"/>
                <a:gd name="T1" fmla="*/ 2 w 3"/>
                <a:gd name="T2" fmla="*/ 3 w 3"/>
                <a:gd name="T3" fmla="*/ 2 w 3"/>
                <a:gd name="T4" fmla="*/ 2 w 3"/>
                <a:gd name="T5" fmla="*/ 0 w 3"/>
                <a:gd name="T6" fmla="*/ 0 w 3"/>
                <a:gd name="T7" fmla="*/ 0 w 3"/>
                <a:gd name="T8" fmla="*/ 0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2" y="0"/>
                    <a:pt x="2" y="0"/>
                  </a:cubicBezTo>
                  <a:cubicBezTo>
                    <a:pt x="2" y="0"/>
                    <a:pt x="3" y="0"/>
                    <a:pt x="3" y="0"/>
                  </a:cubicBezTo>
                  <a:cubicBezTo>
                    <a:pt x="3"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80"/>
            <p:cNvSpPr/>
            <p:nvPr/>
          </p:nvSpPr>
          <p:spPr bwMode="auto">
            <a:xfrm>
              <a:off x="1055" y="131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81"/>
            <p:cNvSpPr/>
            <p:nvPr/>
          </p:nvSpPr>
          <p:spPr bwMode="auto">
            <a:xfrm>
              <a:off x="1039" y="1426"/>
              <a:ext cx="4" cy="0"/>
            </a:xfrm>
            <a:custGeom>
              <a:avLst/>
              <a:gdLst>
                <a:gd name="T0" fmla="*/ 1 w 1"/>
                <a:gd name="T1" fmla="*/ 1 w 1"/>
                <a:gd name="T2" fmla="*/ 1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Rectangle 1282"/>
            <p:cNvSpPr>
              <a:spLocks noChangeArrowheads="1"/>
            </p:cNvSpPr>
            <p:nvPr/>
          </p:nvSpPr>
          <p:spPr bwMode="auto">
            <a:xfrm>
              <a:off x="1039" y="142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 name="Freeform 1283"/>
            <p:cNvSpPr/>
            <p:nvPr/>
          </p:nvSpPr>
          <p:spPr bwMode="auto">
            <a:xfrm>
              <a:off x="1022" y="1513"/>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84"/>
            <p:cNvSpPr/>
            <p:nvPr/>
          </p:nvSpPr>
          <p:spPr bwMode="auto">
            <a:xfrm>
              <a:off x="1010" y="1278"/>
              <a:ext cx="8" cy="0"/>
            </a:xfrm>
            <a:custGeom>
              <a:avLst/>
              <a:gdLst>
                <a:gd name="T0" fmla="*/ 2 w 2"/>
                <a:gd name="T1" fmla="*/ 1 w 2"/>
                <a:gd name="T2" fmla="*/ 0 w 2"/>
                <a:gd name="T3" fmla="*/ 0 w 2"/>
                <a:gd name="T4" fmla="*/ 0 w 2"/>
                <a:gd name="T5" fmla="*/ 0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85"/>
            <p:cNvSpPr/>
            <p:nvPr/>
          </p:nvSpPr>
          <p:spPr bwMode="auto">
            <a:xfrm>
              <a:off x="982" y="1327"/>
              <a:ext cx="20" cy="4"/>
            </a:xfrm>
            <a:custGeom>
              <a:avLst/>
              <a:gdLst>
                <a:gd name="T0" fmla="*/ 4 w 5"/>
                <a:gd name="T1" fmla="*/ 0 h 1"/>
                <a:gd name="T2" fmla="*/ 2 w 5"/>
                <a:gd name="T3" fmla="*/ 0 h 1"/>
                <a:gd name="T4" fmla="*/ 2 w 5"/>
                <a:gd name="T5" fmla="*/ 0 h 1"/>
                <a:gd name="T6" fmla="*/ 1 w 5"/>
                <a:gd name="T7" fmla="*/ 0 h 1"/>
                <a:gd name="T8" fmla="*/ 0 w 5"/>
                <a:gd name="T9" fmla="*/ 1 h 1"/>
                <a:gd name="T10" fmla="*/ 0 w 5"/>
                <a:gd name="T11" fmla="*/ 1 h 1"/>
                <a:gd name="T12" fmla="*/ 1 w 5"/>
                <a:gd name="T13" fmla="*/ 1 h 1"/>
                <a:gd name="T14" fmla="*/ 2 w 5"/>
                <a:gd name="T15" fmla="*/ 1 h 1"/>
                <a:gd name="T16" fmla="*/ 2 w 5"/>
                <a:gd name="T17" fmla="*/ 1 h 1"/>
                <a:gd name="T18" fmla="*/ 4 w 5"/>
                <a:gd name="T19" fmla="*/ 1 h 1"/>
                <a:gd name="T20" fmla="*/ 4 w 5"/>
                <a:gd name="T21" fmla="*/ 1 h 1"/>
                <a:gd name="T22" fmla="*/ 5 w 5"/>
                <a:gd name="T23" fmla="*/ 0 h 1"/>
                <a:gd name="T24" fmla="*/ 4 w 5"/>
                <a:gd name="T25" fmla="*/ 0 h 1"/>
                <a:gd name="T26" fmla="*/ 4 w 5"/>
                <a:gd name="T27" fmla="*/ 0 h 1"/>
                <a:gd name="T28" fmla="*/ 4 w 5"/>
                <a:gd name="T29" fmla="*/ 0 h 1"/>
                <a:gd name="T30" fmla="*/ 4 w 5"/>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
                  <a:moveTo>
                    <a:pt x="4" y="0"/>
                  </a:moveTo>
                  <a:cubicBezTo>
                    <a:pt x="3" y="0"/>
                    <a:pt x="3" y="0"/>
                    <a:pt x="2" y="0"/>
                  </a:cubicBezTo>
                  <a:cubicBezTo>
                    <a:pt x="2" y="0"/>
                    <a:pt x="2" y="0"/>
                    <a:pt x="2" y="0"/>
                  </a:cubicBezTo>
                  <a:cubicBezTo>
                    <a:pt x="2" y="0"/>
                    <a:pt x="1" y="0"/>
                    <a:pt x="1" y="0"/>
                  </a:cubicBezTo>
                  <a:cubicBezTo>
                    <a:pt x="0" y="0"/>
                    <a:pt x="0" y="1"/>
                    <a:pt x="0" y="1"/>
                  </a:cubicBezTo>
                  <a:cubicBezTo>
                    <a:pt x="0" y="1"/>
                    <a:pt x="0" y="1"/>
                    <a:pt x="0" y="1"/>
                  </a:cubicBezTo>
                  <a:cubicBezTo>
                    <a:pt x="0" y="1"/>
                    <a:pt x="0" y="1"/>
                    <a:pt x="1" y="1"/>
                  </a:cubicBezTo>
                  <a:cubicBezTo>
                    <a:pt x="1" y="1"/>
                    <a:pt x="2" y="1"/>
                    <a:pt x="2" y="1"/>
                  </a:cubicBezTo>
                  <a:cubicBezTo>
                    <a:pt x="2" y="1"/>
                    <a:pt x="2" y="1"/>
                    <a:pt x="2" y="1"/>
                  </a:cubicBezTo>
                  <a:cubicBezTo>
                    <a:pt x="3" y="1"/>
                    <a:pt x="3" y="1"/>
                    <a:pt x="4" y="1"/>
                  </a:cubicBezTo>
                  <a:cubicBezTo>
                    <a:pt x="4" y="1"/>
                    <a:pt x="4" y="1"/>
                    <a:pt x="4" y="1"/>
                  </a:cubicBezTo>
                  <a:cubicBezTo>
                    <a:pt x="4" y="1"/>
                    <a:pt x="4" y="1"/>
                    <a:pt x="5" y="0"/>
                  </a:cubicBezTo>
                  <a:cubicBezTo>
                    <a:pt x="4" y="0"/>
                    <a:pt x="4" y="0"/>
                    <a:pt x="4" y="0"/>
                  </a:cubicBezTo>
                  <a:cubicBezTo>
                    <a:pt x="4"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86"/>
            <p:cNvSpPr/>
            <p:nvPr/>
          </p:nvSpPr>
          <p:spPr bwMode="auto">
            <a:xfrm>
              <a:off x="961" y="1327"/>
              <a:ext cx="8" cy="9"/>
            </a:xfrm>
            <a:custGeom>
              <a:avLst/>
              <a:gdLst>
                <a:gd name="T0" fmla="*/ 2 w 2"/>
                <a:gd name="T1" fmla="*/ 2 h 2"/>
                <a:gd name="T2" fmla="*/ 2 w 2"/>
                <a:gd name="T3" fmla="*/ 1 h 2"/>
                <a:gd name="T4" fmla="*/ 2 w 2"/>
                <a:gd name="T5" fmla="*/ 1 h 2"/>
                <a:gd name="T6" fmla="*/ 2 w 2"/>
                <a:gd name="T7" fmla="*/ 1 h 2"/>
                <a:gd name="T8" fmla="*/ 0 w 2"/>
                <a:gd name="T9" fmla="*/ 1 h 2"/>
                <a:gd name="T10" fmla="*/ 0 w 2"/>
                <a:gd name="T11" fmla="*/ 1 h 2"/>
                <a:gd name="T12" fmla="*/ 0 w 2"/>
                <a:gd name="T13" fmla="*/ 1 h 2"/>
                <a:gd name="T14" fmla="*/ 0 w 2"/>
                <a:gd name="T15" fmla="*/ 1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cubicBezTo>
                    <a:pt x="2" y="2"/>
                    <a:pt x="2" y="1"/>
                    <a:pt x="2" y="1"/>
                  </a:cubicBezTo>
                  <a:cubicBezTo>
                    <a:pt x="2" y="1"/>
                    <a:pt x="2" y="1"/>
                    <a:pt x="2" y="1"/>
                  </a:cubicBezTo>
                  <a:cubicBezTo>
                    <a:pt x="2" y="1"/>
                    <a:pt x="2" y="1"/>
                    <a:pt x="2" y="1"/>
                  </a:cubicBezTo>
                  <a:cubicBezTo>
                    <a:pt x="1" y="1"/>
                    <a:pt x="1" y="0"/>
                    <a:pt x="0" y="1"/>
                  </a:cubicBezTo>
                  <a:cubicBezTo>
                    <a:pt x="0" y="1"/>
                    <a:pt x="0" y="1"/>
                    <a:pt x="0" y="1"/>
                  </a:cubicBezTo>
                  <a:cubicBezTo>
                    <a:pt x="0" y="1"/>
                    <a:pt x="0" y="1"/>
                    <a:pt x="0" y="1"/>
                  </a:cubicBezTo>
                  <a:cubicBezTo>
                    <a:pt x="0" y="1"/>
                    <a:pt x="0" y="1"/>
                    <a:pt x="0" y="1"/>
                  </a:cubicBezTo>
                  <a:cubicBezTo>
                    <a:pt x="1"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87"/>
            <p:cNvSpPr/>
            <p:nvPr/>
          </p:nvSpPr>
          <p:spPr bwMode="auto">
            <a:xfrm>
              <a:off x="957" y="1484"/>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1" y="0"/>
                    <a:pt x="1" y="0"/>
                    <a:pt x="0" y="0"/>
                  </a:cubicBez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88"/>
            <p:cNvSpPr/>
            <p:nvPr/>
          </p:nvSpPr>
          <p:spPr bwMode="auto">
            <a:xfrm>
              <a:off x="806" y="1257"/>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89"/>
            <p:cNvSpPr/>
            <p:nvPr/>
          </p:nvSpPr>
          <p:spPr bwMode="auto">
            <a:xfrm>
              <a:off x="749" y="1253"/>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90"/>
            <p:cNvSpPr/>
            <p:nvPr/>
          </p:nvSpPr>
          <p:spPr bwMode="auto">
            <a:xfrm>
              <a:off x="589" y="1241"/>
              <a:ext cx="13" cy="0"/>
            </a:xfrm>
            <a:custGeom>
              <a:avLst/>
              <a:gdLst>
                <a:gd name="T0" fmla="*/ 3 w 3"/>
                <a:gd name="T1" fmla="*/ 2 w 3"/>
                <a:gd name="T2" fmla="*/ 0 w 3"/>
                <a:gd name="T3" fmla="*/ 0 w 3"/>
                <a:gd name="T4" fmla="*/ 0 w 3"/>
                <a:gd name="T5" fmla="*/ 0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2"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91"/>
            <p:cNvSpPr/>
            <p:nvPr/>
          </p:nvSpPr>
          <p:spPr bwMode="auto">
            <a:xfrm>
              <a:off x="1606" y="1166"/>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92"/>
            <p:cNvSpPr/>
            <p:nvPr/>
          </p:nvSpPr>
          <p:spPr bwMode="auto">
            <a:xfrm>
              <a:off x="1504" y="1162"/>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0 h 1"/>
                <a:gd name="T16" fmla="*/ 0 w 1"/>
                <a:gd name="T17" fmla="*/ 0 h 1"/>
                <a:gd name="T18" fmla="*/ 0 w 1"/>
                <a:gd name="T19" fmla="*/ 1 h 1"/>
                <a:gd name="T20" fmla="*/ 0 w 1"/>
                <a:gd name="T21" fmla="*/ 1 h 1"/>
                <a:gd name="T22" fmla="*/ 0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0"/>
                  </a:cubicBezTo>
                  <a:cubicBezTo>
                    <a:pt x="1" y="1"/>
                    <a:pt x="1" y="0"/>
                    <a:pt x="0"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93"/>
            <p:cNvSpPr/>
            <p:nvPr/>
          </p:nvSpPr>
          <p:spPr bwMode="auto">
            <a:xfrm>
              <a:off x="1292" y="1241"/>
              <a:ext cx="49" cy="8"/>
            </a:xfrm>
            <a:custGeom>
              <a:avLst/>
              <a:gdLst>
                <a:gd name="T0" fmla="*/ 6 w 12"/>
                <a:gd name="T1" fmla="*/ 0 h 2"/>
                <a:gd name="T2" fmla="*/ 6 w 12"/>
                <a:gd name="T3" fmla="*/ 0 h 2"/>
                <a:gd name="T4" fmla="*/ 5 w 12"/>
                <a:gd name="T5" fmla="*/ 0 h 2"/>
                <a:gd name="T6" fmla="*/ 5 w 12"/>
                <a:gd name="T7" fmla="*/ 0 h 2"/>
                <a:gd name="T8" fmla="*/ 5 w 12"/>
                <a:gd name="T9" fmla="*/ 0 h 2"/>
                <a:gd name="T10" fmla="*/ 5 w 12"/>
                <a:gd name="T11" fmla="*/ 0 h 2"/>
                <a:gd name="T12" fmla="*/ 6 w 12"/>
                <a:gd name="T13" fmla="*/ 0 h 2"/>
                <a:gd name="T14" fmla="*/ 6 w 12"/>
                <a:gd name="T15" fmla="*/ 1 h 2"/>
                <a:gd name="T16" fmla="*/ 5 w 12"/>
                <a:gd name="T17" fmla="*/ 1 h 2"/>
                <a:gd name="T18" fmla="*/ 5 w 12"/>
                <a:gd name="T19" fmla="*/ 1 h 2"/>
                <a:gd name="T20" fmla="*/ 4 w 12"/>
                <a:gd name="T21" fmla="*/ 0 h 2"/>
                <a:gd name="T22" fmla="*/ 0 w 12"/>
                <a:gd name="T23" fmla="*/ 0 h 2"/>
                <a:gd name="T24" fmla="*/ 0 w 12"/>
                <a:gd name="T25" fmla="*/ 0 h 2"/>
                <a:gd name="T26" fmla="*/ 0 w 12"/>
                <a:gd name="T27" fmla="*/ 0 h 2"/>
                <a:gd name="T28" fmla="*/ 0 w 12"/>
                <a:gd name="T29" fmla="*/ 0 h 2"/>
                <a:gd name="T30" fmla="*/ 4 w 12"/>
                <a:gd name="T31" fmla="*/ 1 h 2"/>
                <a:gd name="T32" fmla="*/ 5 w 12"/>
                <a:gd name="T33" fmla="*/ 1 h 2"/>
                <a:gd name="T34" fmla="*/ 7 w 12"/>
                <a:gd name="T35" fmla="*/ 1 h 2"/>
                <a:gd name="T36" fmla="*/ 7 w 12"/>
                <a:gd name="T37" fmla="*/ 1 h 2"/>
                <a:gd name="T38" fmla="*/ 7 w 12"/>
                <a:gd name="T39" fmla="*/ 1 h 2"/>
                <a:gd name="T40" fmla="*/ 7 w 12"/>
                <a:gd name="T41" fmla="*/ 1 h 2"/>
                <a:gd name="T42" fmla="*/ 8 w 12"/>
                <a:gd name="T43" fmla="*/ 1 h 2"/>
                <a:gd name="T44" fmla="*/ 10 w 12"/>
                <a:gd name="T45" fmla="*/ 1 h 2"/>
                <a:gd name="T46" fmla="*/ 12 w 12"/>
                <a:gd name="T47" fmla="*/ 2 h 2"/>
                <a:gd name="T48" fmla="*/ 12 w 12"/>
                <a:gd name="T49" fmla="*/ 2 h 2"/>
                <a:gd name="T50" fmla="*/ 12 w 12"/>
                <a:gd name="T51" fmla="*/ 2 h 2"/>
                <a:gd name="T52" fmla="*/ 12 w 12"/>
                <a:gd name="T53" fmla="*/ 2 h 2"/>
                <a:gd name="T54" fmla="*/ 12 w 12"/>
                <a:gd name="T55" fmla="*/ 2 h 2"/>
                <a:gd name="T56" fmla="*/ 12 w 12"/>
                <a:gd name="T57" fmla="*/ 1 h 2"/>
                <a:gd name="T58" fmla="*/ 12 w 12"/>
                <a:gd name="T59" fmla="*/ 1 h 2"/>
                <a:gd name="T60" fmla="*/ 12 w 12"/>
                <a:gd name="T61" fmla="*/ 1 h 2"/>
                <a:gd name="T62" fmla="*/ 12 w 12"/>
                <a:gd name="T63" fmla="*/ 1 h 2"/>
                <a:gd name="T64" fmla="*/ 12 w 12"/>
                <a:gd name="T65" fmla="*/ 1 h 2"/>
                <a:gd name="T66" fmla="*/ 12 w 12"/>
                <a:gd name="T67" fmla="*/ 1 h 2"/>
                <a:gd name="T68" fmla="*/ 10 w 12"/>
                <a:gd name="T69" fmla="*/ 1 h 2"/>
                <a:gd name="T70" fmla="*/ 8 w 12"/>
                <a:gd name="T71" fmla="*/ 1 h 2"/>
                <a:gd name="T72" fmla="*/ 8 w 12"/>
                <a:gd name="T73" fmla="*/ 1 h 2"/>
                <a:gd name="T74" fmla="*/ 8 w 12"/>
                <a:gd name="T75" fmla="*/ 1 h 2"/>
                <a:gd name="T76" fmla="*/ 8 w 12"/>
                <a:gd name="T77" fmla="*/ 1 h 2"/>
                <a:gd name="T78" fmla="*/ 8 w 12"/>
                <a:gd name="T79" fmla="*/ 1 h 2"/>
                <a:gd name="T80" fmla="*/ 8 w 12"/>
                <a:gd name="T81" fmla="*/ 1 h 2"/>
                <a:gd name="T82" fmla="*/ 7 w 12"/>
                <a:gd name="T83" fmla="*/ 1 h 2"/>
                <a:gd name="T84" fmla="*/ 7 w 12"/>
                <a:gd name="T85" fmla="*/ 1 h 2"/>
                <a:gd name="T86" fmla="*/ 7 w 12"/>
                <a:gd name="T87" fmla="*/ 0 h 2"/>
                <a:gd name="T88" fmla="*/ 7 w 12"/>
                <a:gd name="T89" fmla="*/ 0 h 2"/>
                <a:gd name="T90" fmla="*/ 7 w 12"/>
                <a:gd name="T91" fmla="*/ 0 h 2"/>
                <a:gd name="T92" fmla="*/ 7 w 12"/>
                <a:gd name="T93" fmla="*/ 0 h 2"/>
                <a:gd name="T94" fmla="*/ 7 w 12"/>
                <a:gd name="T95" fmla="*/ 1 h 2"/>
                <a:gd name="T96" fmla="*/ 7 w 12"/>
                <a:gd name="T97" fmla="*/ 1 h 2"/>
                <a:gd name="T98" fmla="*/ 6 w 12"/>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2">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6" y="0"/>
                  </a:cubicBezTo>
                  <a:cubicBezTo>
                    <a:pt x="6" y="0"/>
                    <a:pt x="6" y="0"/>
                    <a:pt x="6" y="1"/>
                  </a:cubicBezTo>
                  <a:cubicBezTo>
                    <a:pt x="6" y="1"/>
                    <a:pt x="6" y="1"/>
                    <a:pt x="5" y="1"/>
                  </a:cubicBezTo>
                  <a:cubicBezTo>
                    <a:pt x="5" y="1"/>
                    <a:pt x="5" y="1"/>
                    <a:pt x="5" y="1"/>
                  </a:cubicBezTo>
                  <a:cubicBezTo>
                    <a:pt x="5" y="1"/>
                    <a:pt x="4" y="0"/>
                    <a:pt x="4" y="0"/>
                  </a:cubicBezTo>
                  <a:cubicBezTo>
                    <a:pt x="3" y="0"/>
                    <a:pt x="1" y="0"/>
                    <a:pt x="0" y="0"/>
                  </a:cubicBezTo>
                  <a:cubicBezTo>
                    <a:pt x="0" y="0"/>
                    <a:pt x="0" y="0"/>
                    <a:pt x="0" y="0"/>
                  </a:cubicBezTo>
                  <a:cubicBezTo>
                    <a:pt x="0" y="0"/>
                    <a:pt x="0" y="0"/>
                    <a:pt x="0" y="0"/>
                  </a:cubicBezTo>
                  <a:cubicBezTo>
                    <a:pt x="0" y="0"/>
                    <a:pt x="0" y="0"/>
                    <a:pt x="0" y="0"/>
                  </a:cubicBezTo>
                  <a:cubicBezTo>
                    <a:pt x="1" y="0"/>
                    <a:pt x="3" y="0"/>
                    <a:pt x="4" y="1"/>
                  </a:cubicBezTo>
                  <a:cubicBezTo>
                    <a:pt x="4" y="1"/>
                    <a:pt x="5" y="1"/>
                    <a:pt x="5" y="1"/>
                  </a:cubicBezTo>
                  <a:cubicBezTo>
                    <a:pt x="6" y="1"/>
                    <a:pt x="6" y="1"/>
                    <a:pt x="7" y="1"/>
                  </a:cubicBezTo>
                  <a:cubicBezTo>
                    <a:pt x="7" y="1"/>
                    <a:pt x="7" y="1"/>
                    <a:pt x="7" y="1"/>
                  </a:cubicBezTo>
                  <a:cubicBezTo>
                    <a:pt x="7" y="1"/>
                    <a:pt x="7" y="1"/>
                    <a:pt x="7" y="1"/>
                  </a:cubicBezTo>
                  <a:cubicBezTo>
                    <a:pt x="7" y="1"/>
                    <a:pt x="7" y="1"/>
                    <a:pt x="7" y="1"/>
                  </a:cubicBezTo>
                  <a:cubicBezTo>
                    <a:pt x="8" y="1"/>
                    <a:pt x="8" y="1"/>
                    <a:pt x="8" y="1"/>
                  </a:cubicBezTo>
                  <a:cubicBezTo>
                    <a:pt x="8" y="1"/>
                    <a:pt x="9" y="1"/>
                    <a:pt x="10" y="1"/>
                  </a:cubicBezTo>
                  <a:cubicBezTo>
                    <a:pt x="11" y="1"/>
                    <a:pt x="11"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0"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94"/>
            <p:cNvSpPr/>
            <p:nvPr/>
          </p:nvSpPr>
          <p:spPr bwMode="auto">
            <a:xfrm>
              <a:off x="1288" y="1146"/>
              <a:ext cx="49" cy="4"/>
            </a:xfrm>
            <a:custGeom>
              <a:avLst/>
              <a:gdLst>
                <a:gd name="T0" fmla="*/ 12 w 12"/>
                <a:gd name="T1" fmla="*/ 1 h 1"/>
                <a:gd name="T2" fmla="*/ 12 w 12"/>
                <a:gd name="T3" fmla="*/ 1 h 1"/>
                <a:gd name="T4" fmla="*/ 4 w 12"/>
                <a:gd name="T5" fmla="*/ 1 h 1"/>
                <a:gd name="T6" fmla="*/ 4 w 12"/>
                <a:gd name="T7" fmla="*/ 0 h 1"/>
                <a:gd name="T8" fmla="*/ 3 w 12"/>
                <a:gd name="T9" fmla="*/ 1 h 1"/>
                <a:gd name="T10" fmla="*/ 3 w 12"/>
                <a:gd name="T11" fmla="*/ 1 h 1"/>
                <a:gd name="T12" fmla="*/ 1 w 12"/>
                <a:gd name="T13" fmla="*/ 0 h 1"/>
                <a:gd name="T14" fmla="*/ 0 w 12"/>
                <a:gd name="T15" fmla="*/ 0 h 1"/>
                <a:gd name="T16" fmla="*/ 0 w 12"/>
                <a:gd name="T17" fmla="*/ 0 h 1"/>
                <a:gd name="T18" fmla="*/ 0 w 12"/>
                <a:gd name="T19" fmla="*/ 0 h 1"/>
                <a:gd name="T20" fmla="*/ 0 w 12"/>
                <a:gd name="T21" fmla="*/ 0 h 1"/>
                <a:gd name="T22" fmla="*/ 1 w 12"/>
                <a:gd name="T23" fmla="*/ 1 h 1"/>
                <a:gd name="T24" fmla="*/ 3 w 12"/>
                <a:gd name="T25" fmla="*/ 1 h 1"/>
                <a:gd name="T26" fmla="*/ 4 w 12"/>
                <a:gd name="T27" fmla="*/ 1 h 1"/>
                <a:gd name="T28" fmla="*/ 4 w 12"/>
                <a:gd name="T29" fmla="*/ 1 h 1"/>
                <a:gd name="T30" fmla="*/ 12 w 12"/>
                <a:gd name="T31" fmla="*/ 1 h 1"/>
                <a:gd name="T32" fmla="*/ 12 w 1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
                  <a:moveTo>
                    <a:pt x="12" y="1"/>
                  </a:moveTo>
                  <a:cubicBezTo>
                    <a:pt x="12" y="1"/>
                    <a:pt x="12" y="1"/>
                    <a:pt x="12" y="1"/>
                  </a:cubicBezTo>
                  <a:cubicBezTo>
                    <a:pt x="9" y="1"/>
                    <a:pt x="6" y="1"/>
                    <a:pt x="4" y="1"/>
                  </a:cubicBezTo>
                  <a:cubicBezTo>
                    <a:pt x="4" y="0"/>
                    <a:pt x="4" y="0"/>
                    <a:pt x="4" y="0"/>
                  </a:cubicBezTo>
                  <a:cubicBezTo>
                    <a:pt x="3" y="0"/>
                    <a:pt x="3" y="0"/>
                    <a:pt x="3" y="1"/>
                  </a:cubicBezTo>
                  <a:cubicBezTo>
                    <a:pt x="3" y="1"/>
                    <a:pt x="3" y="1"/>
                    <a:pt x="3" y="1"/>
                  </a:cubicBezTo>
                  <a:cubicBezTo>
                    <a:pt x="3"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1"/>
                    <a:pt x="1" y="1"/>
                  </a:cubicBezTo>
                  <a:cubicBezTo>
                    <a:pt x="2" y="1"/>
                    <a:pt x="3" y="1"/>
                    <a:pt x="3" y="1"/>
                  </a:cubicBezTo>
                  <a:cubicBezTo>
                    <a:pt x="3" y="1"/>
                    <a:pt x="3" y="1"/>
                    <a:pt x="4" y="1"/>
                  </a:cubicBezTo>
                  <a:cubicBezTo>
                    <a:pt x="4" y="1"/>
                    <a:pt x="4" y="1"/>
                    <a:pt x="4" y="1"/>
                  </a:cubicBezTo>
                  <a:cubicBezTo>
                    <a:pt x="6" y="1"/>
                    <a:pt x="9" y="1"/>
                    <a:pt x="12" y="1"/>
                  </a:cubicBezTo>
                  <a:cubicBezTo>
                    <a:pt x="12"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95"/>
            <p:cNvSpPr/>
            <p:nvPr/>
          </p:nvSpPr>
          <p:spPr bwMode="auto">
            <a:xfrm>
              <a:off x="1251" y="1381"/>
              <a:ext cx="12" cy="4"/>
            </a:xfrm>
            <a:custGeom>
              <a:avLst/>
              <a:gdLst>
                <a:gd name="T0" fmla="*/ 3 w 3"/>
                <a:gd name="T1" fmla="*/ 0 h 1"/>
                <a:gd name="T2" fmla="*/ 2 w 3"/>
                <a:gd name="T3" fmla="*/ 0 h 1"/>
                <a:gd name="T4" fmla="*/ 2 w 3"/>
                <a:gd name="T5" fmla="*/ 0 h 1"/>
                <a:gd name="T6" fmla="*/ 2 w 3"/>
                <a:gd name="T7" fmla="*/ 1 h 1"/>
                <a:gd name="T8" fmla="*/ 1 w 3"/>
                <a:gd name="T9" fmla="*/ 1 h 1"/>
                <a:gd name="T10" fmla="*/ 0 w 3"/>
                <a:gd name="T11" fmla="*/ 0 h 1"/>
                <a:gd name="T12" fmla="*/ 0 w 3"/>
                <a:gd name="T13" fmla="*/ 1 h 1"/>
                <a:gd name="T14" fmla="*/ 0 w 3"/>
                <a:gd name="T15" fmla="*/ 1 h 1"/>
                <a:gd name="T16" fmla="*/ 0 w 3"/>
                <a:gd name="T17" fmla="*/ 1 h 1"/>
                <a:gd name="T18" fmla="*/ 1 w 3"/>
                <a:gd name="T19" fmla="*/ 1 h 1"/>
                <a:gd name="T20" fmla="*/ 2 w 3"/>
                <a:gd name="T21" fmla="*/ 1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cubicBezTo>
                    <a:pt x="2" y="0"/>
                    <a:pt x="2" y="0"/>
                    <a:pt x="2" y="0"/>
                  </a:cubicBezTo>
                  <a:cubicBezTo>
                    <a:pt x="2" y="0"/>
                    <a:pt x="2" y="0"/>
                    <a:pt x="2" y="0"/>
                  </a:cubicBezTo>
                  <a:cubicBezTo>
                    <a:pt x="2" y="1"/>
                    <a:pt x="2" y="1"/>
                    <a:pt x="2" y="1"/>
                  </a:cubicBezTo>
                  <a:cubicBezTo>
                    <a:pt x="2" y="1"/>
                    <a:pt x="2"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2" y="1"/>
                    <a:pt x="2" y="1"/>
                    <a:pt x="2"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296"/>
            <p:cNvSpPr/>
            <p:nvPr/>
          </p:nvSpPr>
          <p:spPr bwMode="auto">
            <a:xfrm>
              <a:off x="1227" y="144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297"/>
            <p:cNvSpPr/>
            <p:nvPr/>
          </p:nvSpPr>
          <p:spPr bwMode="auto">
            <a:xfrm>
              <a:off x="1214" y="1224"/>
              <a:ext cx="25" cy="4"/>
            </a:xfrm>
            <a:custGeom>
              <a:avLst/>
              <a:gdLst>
                <a:gd name="T0" fmla="*/ 3 w 6"/>
                <a:gd name="T1" fmla="*/ 1 h 1"/>
                <a:gd name="T2" fmla="*/ 5 w 6"/>
                <a:gd name="T3" fmla="*/ 1 h 1"/>
                <a:gd name="T4" fmla="*/ 6 w 6"/>
                <a:gd name="T5" fmla="*/ 1 h 1"/>
                <a:gd name="T6" fmla="*/ 6 w 6"/>
                <a:gd name="T7" fmla="*/ 1 h 1"/>
                <a:gd name="T8" fmla="*/ 6 w 6"/>
                <a:gd name="T9" fmla="*/ 1 h 1"/>
                <a:gd name="T10" fmla="*/ 5 w 6"/>
                <a:gd name="T11" fmla="*/ 1 h 1"/>
                <a:gd name="T12" fmla="*/ 3 w 6"/>
                <a:gd name="T13" fmla="*/ 1 h 1"/>
                <a:gd name="T14" fmla="*/ 3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1 w 6"/>
                <a:gd name="T29" fmla="*/ 0 h 1"/>
                <a:gd name="T30" fmla="*/ 0 w 6"/>
                <a:gd name="T31" fmla="*/ 0 h 1"/>
                <a:gd name="T32" fmla="*/ 0 w 6"/>
                <a:gd name="T33" fmla="*/ 1 h 1"/>
                <a:gd name="T34" fmla="*/ 1 w 6"/>
                <a:gd name="T35" fmla="*/ 1 h 1"/>
                <a:gd name="T36" fmla="*/ 2 w 6"/>
                <a:gd name="T37" fmla="*/ 1 h 1"/>
                <a:gd name="T38" fmla="*/ 2 w 6"/>
                <a:gd name="T39" fmla="*/ 1 h 1"/>
                <a:gd name="T40" fmla="*/ 3 w 6"/>
                <a:gd name="T41" fmla="*/ 1 h 1"/>
                <a:gd name="T42" fmla="*/ 3 w 6"/>
                <a:gd name="T43" fmla="*/ 1 h 1"/>
                <a:gd name="T44" fmla="*/ 3 w 6"/>
                <a:gd name="T45" fmla="*/ 1 h 1"/>
                <a:gd name="T46" fmla="*/ 3 w 6"/>
                <a:gd name="T47" fmla="*/ 1 h 1"/>
                <a:gd name="T48" fmla="*/ 3 w 6"/>
                <a:gd name="T49" fmla="*/ 1 h 1"/>
                <a:gd name="T50" fmla="*/ 3 w 6"/>
                <a:gd name="T51" fmla="*/ 1 h 1"/>
                <a:gd name="T52" fmla="*/ 3 w 6"/>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
                  <a:moveTo>
                    <a:pt x="3" y="1"/>
                  </a:moveTo>
                  <a:cubicBezTo>
                    <a:pt x="4" y="1"/>
                    <a:pt x="5" y="1"/>
                    <a:pt x="5" y="1"/>
                  </a:cubicBezTo>
                  <a:cubicBezTo>
                    <a:pt x="6" y="1"/>
                    <a:pt x="6" y="1"/>
                    <a:pt x="6" y="1"/>
                  </a:cubicBezTo>
                  <a:cubicBezTo>
                    <a:pt x="6" y="1"/>
                    <a:pt x="6" y="1"/>
                    <a:pt x="6" y="1"/>
                  </a:cubicBezTo>
                  <a:cubicBezTo>
                    <a:pt x="6" y="1"/>
                    <a:pt x="6" y="1"/>
                    <a:pt x="6" y="1"/>
                  </a:cubicBezTo>
                  <a:cubicBezTo>
                    <a:pt x="5" y="1"/>
                    <a:pt x="5" y="1"/>
                    <a:pt x="5" y="1"/>
                  </a:cubicBezTo>
                  <a:cubicBezTo>
                    <a:pt x="5"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0"/>
                  </a:cubicBezTo>
                  <a:cubicBezTo>
                    <a:pt x="1" y="0"/>
                    <a:pt x="0" y="0"/>
                    <a:pt x="0" y="0"/>
                  </a:cubicBezTo>
                  <a:cubicBezTo>
                    <a:pt x="0" y="1"/>
                    <a:pt x="0" y="1"/>
                    <a:pt x="0" y="1"/>
                  </a:cubicBezTo>
                  <a:cubicBezTo>
                    <a:pt x="0" y="1"/>
                    <a:pt x="0" y="1"/>
                    <a:pt x="1" y="1"/>
                  </a:cubicBezTo>
                  <a:cubicBezTo>
                    <a:pt x="1"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298"/>
            <p:cNvSpPr>
              <a:spLocks noEditPoints="1"/>
            </p:cNvSpPr>
            <p:nvPr/>
          </p:nvSpPr>
          <p:spPr bwMode="auto">
            <a:xfrm>
              <a:off x="1178" y="1410"/>
              <a:ext cx="53" cy="8"/>
            </a:xfrm>
            <a:custGeom>
              <a:avLst/>
              <a:gdLst>
                <a:gd name="T0" fmla="*/ 13 w 13"/>
                <a:gd name="T1" fmla="*/ 1 h 2"/>
                <a:gd name="T2" fmla="*/ 12 w 13"/>
                <a:gd name="T3" fmla="*/ 1 h 2"/>
                <a:gd name="T4" fmla="*/ 12 w 13"/>
                <a:gd name="T5" fmla="*/ 1 h 2"/>
                <a:gd name="T6" fmla="*/ 13 w 13"/>
                <a:gd name="T7" fmla="*/ 1 h 2"/>
                <a:gd name="T8" fmla="*/ 12 w 13"/>
                <a:gd name="T9" fmla="*/ 1 h 2"/>
                <a:gd name="T10" fmla="*/ 12 w 13"/>
                <a:gd name="T11" fmla="*/ 1 h 2"/>
                <a:gd name="T12" fmla="*/ 11 w 13"/>
                <a:gd name="T13" fmla="*/ 1 h 2"/>
                <a:gd name="T14" fmla="*/ 11 w 13"/>
                <a:gd name="T15" fmla="*/ 1 h 2"/>
                <a:gd name="T16" fmla="*/ 8 w 13"/>
                <a:gd name="T17" fmla="*/ 1 h 2"/>
                <a:gd name="T18" fmla="*/ 7 w 13"/>
                <a:gd name="T19" fmla="*/ 1 h 2"/>
                <a:gd name="T20" fmla="*/ 6 w 13"/>
                <a:gd name="T21" fmla="*/ 1 h 2"/>
                <a:gd name="T22" fmla="*/ 4 w 13"/>
                <a:gd name="T23" fmla="*/ 0 h 2"/>
                <a:gd name="T24" fmla="*/ 3 w 13"/>
                <a:gd name="T25" fmla="*/ 0 h 2"/>
                <a:gd name="T26" fmla="*/ 3 w 13"/>
                <a:gd name="T27" fmla="*/ 0 h 2"/>
                <a:gd name="T28" fmla="*/ 3 w 13"/>
                <a:gd name="T29" fmla="*/ 0 h 2"/>
                <a:gd name="T30" fmla="*/ 2 w 13"/>
                <a:gd name="T31" fmla="*/ 0 h 2"/>
                <a:gd name="T32" fmla="*/ 1 w 13"/>
                <a:gd name="T33" fmla="*/ 0 h 2"/>
                <a:gd name="T34" fmla="*/ 1 w 13"/>
                <a:gd name="T35" fmla="*/ 0 h 2"/>
                <a:gd name="T36" fmla="*/ 0 w 13"/>
                <a:gd name="T37" fmla="*/ 0 h 2"/>
                <a:gd name="T38" fmla="*/ 0 w 13"/>
                <a:gd name="T39" fmla="*/ 0 h 2"/>
                <a:gd name="T40" fmla="*/ 1 w 13"/>
                <a:gd name="T41" fmla="*/ 0 h 2"/>
                <a:gd name="T42" fmla="*/ 1 w 13"/>
                <a:gd name="T43" fmla="*/ 0 h 2"/>
                <a:gd name="T44" fmla="*/ 2 w 13"/>
                <a:gd name="T45" fmla="*/ 1 h 2"/>
                <a:gd name="T46" fmla="*/ 3 w 13"/>
                <a:gd name="T47" fmla="*/ 1 h 2"/>
                <a:gd name="T48" fmla="*/ 3 w 13"/>
                <a:gd name="T49" fmla="*/ 1 h 2"/>
                <a:gd name="T50" fmla="*/ 5 w 13"/>
                <a:gd name="T51" fmla="*/ 1 h 2"/>
                <a:gd name="T52" fmla="*/ 6 w 13"/>
                <a:gd name="T53" fmla="*/ 1 h 2"/>
                <a:gd name="T54" fmla="*/ 7 w 13"/>
                <a:gd name="T55" fmla="*/ 1 h 2"/>
                <a:gd name="T56" fmla="*/ 8 w 13"/>
                <a:gd name="T57" fmla="*/ 1 h 2"/>
                <a:gd name="T58" fmla="*/ 8 w 13"/>
                <a:gd name="T59" fmla="*/ 1 h 2"/>
                <a:gd name="T60" fmla="*/ 11 w 13"/>
                <a:gd name="T61" fmla="*/ 1 h 2"/>
                <a:gd name="T62" fmla="*/ 12 w 13"/>
                <a:gd name="T63" fmla="*/ 2 h 2"/>
                <a:gd name="T64" fmla="*/ 13 w 13"/>
                <a:gd name="T65" fmla="*/ 2 h 2"/>
                <a:gd name="T66" fmla="*/ 13 w 13"/>
                <a:gd name="T67" fmla="*/ 2 h 2"/>
                <a:gd name="T68" fmla="*/ 3 w 13"/>
                <a:gd name="T69" fmla="*/ 0 h 2"/>
                <a:gd name="T70" fmla="*/ 3 w 13"/>
                <a:gd name="T71" fmla="*/ 0 h 2"/>
                <a:gd name="T72" fmla="*/ 3 w 13"/>
                <a:gd name="T73" fmla="*/ 0 h 2"/>
                <a:gd name="T74" fmla="*/ 6 w 13"/>
                <a:gd name="T75" fmla="*/ 1 h 2"/>
                <a:gd name="T76" fmla="*/ 5 w 13"/>
                <a:gd name="T77" fmla="*/ 1 h 2"/>
                <a:gd name="T78" fmla="*/ 6 w 13"/>
                <a:gd name="T79" fmla="*/ 1 h 2"/>
                <a:gd name="T80" fmla="*/ 11 w 13"/>
                <a:gd name="T81" fmla="*/ 1 h 2"/>
                <a:gd name="T82" fmla="*/ 11 w 13"/>
                <a:gd name="T83" fmla="*/ 1 h 2"/>
                <a:gd name="T84" fmla="*/ 12 w 13"/>
                <a:gd name="T85" fmla="*/ 1 h 2"/>
                <a:gd name="T86" fmla="*/ 11 w 13"/>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2">
                  <a:moveTo>
                    <a:pt x="13" y="2"/>
                  </a:move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0" y="1"/>
                    <a:pt x="9" y="1"/>
                    <a:pt x="8" y="1"/>
                  </a:cubicBezTo>
                  <a:cubicBezTo>
                    <a:pt x="8" y="1"/>
                    <a:pt x="8" y="1"/>
                    <a:pt x="8" y="1"/>
                  </a:cubicBezTo>
                  <a:cubicBezTo>
                    <a:pt x="8" y="1"/>
                    <a:pt x="8" y="1"/>
                    <a:pt x="8" y="1"/>
                  </a:cubicBezTo>
                  <a:cubicBezTo>
                    <a:pt x="8" y="1"/>
                    <a:pt x="7" y="1"/>
                    <a:pt x="7" y="1"/>
                  </a:cubicBezTo>
                  <a:cubicBezTo>
                    <a:pt x="7" y="1"/>
                    <a:pt x="7" y="1"/>
                    <a:pt x="7" y="1"/>
                  </a:cubicBezTo>
                  <a:cubicBezTo>
                    <a:pt x="7" y="0"/>
                    <a:pt x="6" y="0"/>
                    <a:pt x="6" y="1"/>
                  </a:cubicBezTo>
                  <a:cubicBezTo>
                    <a:pt x="6" y="0"/>
                    <a:pt x="5" y="1"/>
                    <a:pt x="5" y="1"/>
                  </a:cubicBezTo>
                  <a:cubicBezTo>
                    <a:pt x="5" y="1"/>
                    <a:pt x="5"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2" y="1"/>
                    <a:pt x="2" y="1"/>
                  </a:cubicBezTo>
                  <a:cubicBezTo>
                    <a:pt x="2" y="1"/>
                    <a:pt x="2" y="1"/>
                    <a:pt x="2" y="1"/>
                  </a:cubicBezTo>
                  <a:cubicBezTo>
                    <a:pt x="2" y="1"/>
                    <a:pt x="2" y="1"/>
                    <a:pt x="3" y="1"/>
                  </a:cubicBezTo>
                  <a:cubicBezTo>
                    <a:pt x="3" y="1"/>
                    <a:pt x="3" y="1"/>
                    <a:pt x="3" y="1"/>
                  </a:cubicBezTo>
                  <a:cubicBezTo>
                    <a:pt x="3" y="1"/>
                    <a:pt x="3" y="1"/>
                    <a:pt x="3" y="1"/>
                  </a:cubicBezTo>
                  <a:cubicBezTo>
                    <a:pt x="3" y="1"/>
                    <a:pt x="3" y="1"/>
                    <a:pt x="3" y="1"/>
                  </a:cubicBezTo>
                  <a:cubicBezTo>
                    <a:pt x="4" y="1"/>
                    <a:pt x="5" y="1"/>
                    <a:pt x="5" y="1"/>
                  </a:cubicBezTo>
                  <a:cubicBezTo>
                    <a:pt x="5" y="1"/>
                    <a:pt x="5" y="1"/>
                    <a:pt x="5" y="1"/>
                  </a:cubicBezTo>
                  <a:cubicBezTo>
                    <a:pt x="5" y="1"/>
                    <a:pt x="5" y="1"/>
                    <a:pt x="5" y="1"/>
                  </a:cubicBezTo>
                  <a:cubicBezTo>
                    <a:pt x="6" y="1"/>
                    <a:pt x="6" y="1"/>
                    <a:pt x="6" y="1"/>
                  </a:cubicBezTo>
                  <a:cubicBezTo>
                    <a:pt x="6" y="1"/>
                    <a:pt x="6" y="1"/>
                    <a:pt x="6" y="1"/>
                  </a:cubicBezTo>
                  <a:cubicBezTo>
                    <a:pt x="6" y="1"/>
                    <a:pt x="7" y="1"/>
                    <a:pt x="7" y="1"/>
                  </a:cubicBezTo>
                  <a:cubicBezTo>
                    <a:pt x="7" y="1"/>
                    <a:pt x="7" y="1"/>
                    <a:pt x="7" y="1"/>
                  </a:cubicBezTo>
                  <a:cubicBezTo>
                    <a:pt x="7" y="1"/>
                    <a:pt x="8" y="1"/>
                    <a:pt x="8" y="1"/>
                  </a:cubicBezTo>
                  <a:cubicBezTo>
                    <a:pt x="8" y="1"/>
                    <a:pt x="8" y="1"/>
                    <a:pt x="8" y="1"/>
                  </a:cubicBezTo>
                  <a:cubicBezTo>
                    <a:pt x="8" y="1"/>
                    <a:pt x="8" y="1"/>
                    <a:pt x="8" y="1"/>
                  </a:cubicBezTo>
                  <a:cubicBezTo>
                    <a:pt x="9" y="1"/>
                    <a:pt x="10" y="2"/>
                    <a:pt x="11" y="1"/>
                  </a:cubicBezTo>
                  <a:cubicBezTo>
                    <a:pt x="11" y="1"/>
                    <a:pt x="11" y="1"/>
                    <a:pt x="11" y="1"/>
                  </a:cubicBezTo>
                  <a:cubicBezTo>
                    <a:pt x="11" y="2"/>
                    <a:pt x="11" y="2"/>
                    <a:pt x="12" y="1"/>
                  </a:cubicBezTo>
                  <a:cubicBezTo>
                    <a:pt x="12" y="2"/>
                    <a:pt x="12" y="2"/>
                    <a:pt x="12"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3" y="2"/>
                  </a:cubicBezTo>
                  <a:close/>
                  <a:moveTo>
                    <a:pt x="3" y="0"/>
                  </a:moveTo>
                  <a:cubicBezTo>
                    <a:pt x="3" y="0"/>
                    <a:pt x="3" y="0"/>
                    <a:pt x="3" y="0"/>
                  </a:cubicBezTo>
                  <a:cubicBezTo>
                    <a:pt x="3" y="0"/>
                    <a:pt x="3" y="0"/>
                    <a:pt x="3" y="0"/>
                  </a:cubicBezTo>
                  <a:cubicBezTo>
                    <a:pt x="3" y="0"/>
                    <a:pt x="3" y="0"/>
                    <a:pt x="3" y="0"/>
                  </a:cubicBezTo>
                  <a:cubicBezTo>
                    <a:pt x="3" y="1"/>
                    <a:pt x="3" y="1"/>
                    <a:pt x="3" y="0"/>
                  </a:cubicBezTo>
                  <a:close/>
                  <a:moveTo>
                    <a:pt x="6" y="1"/>
                  </a:moveTo>
                  <a:cubicBezTo>
                    <a:pt x="6" y="1"/>
                    <a:pt x="6" y="1"/>
                    <a:pt x="6" y="1"/>
                  </a:cubicBezTo>
                  <a:cubicBezTo>
                    <a:pt x="6" y="1"/>
                    <a:pt x="6" y="1"/>
                    <a:pt x="6" y="1"/>
                  </a:cubicBezTo>
                  <a:cubicBezTo>
                    <a:pt x="5" y="1"/>
                    <a:pt x="5" y="1"/>
                    <a:pt x="5" y="1"/>
                  </a:cubicBezTo>
                  <a:cubicBezTo>
                    <a:pt x="5" y="1"/>
                    <a:pt x="5" y="1"/>
                    <a:pt x="5" y="1"/>
                  </a:cubicBezTo>
                  <a:cubicBezTo>
                    <a:pt x="5" y="1"/>
                    <a:pt x="5" y="1"/>
                    <a:pt x="6" y="1"/>
                  </a:cubicBezTo>
                  <a:cubicBezTo>
                    <a:pt x="6" y="1"/>
                    <a:pt x="6" y="1"/>
                    <a:pt x="6" y="1"/>
                  </a:cubicBezTo>
                  <a:close/>
                  <a:moveTo>
                    <a:pt x="11" y="1"/>
                  </a:moveTo>
                  <a:cubicBezTo>
                    <a:pt x="11" y="1"/>
                    <a:pt x="11" y="1"/>
                    <a:pt x="11" y="1"/>
                  </a:cubicBezTo>
                  <a:cubicBezTo>
                    <a:pt x="11" y="1"/>
                    <a:pt x="11" y="1"/>
                    <a:pt x="11" y="1"/>
                  </a:cubicBezTo>
                  <a:cubicBezTo>
                    <a:pt x="11" y="1"/>
                    <a:pt x="11" y="1"/>
                    <a:pt x="11" y="1"/>
                  </a:cubicBezTo>
                  <a:cubicBezTo>
                    <a:pt x="11" y="1"/>
                    <a:pt x="11" y="1"/>
                    <a:pt x="12" y="1"/>
                  </a:cubicBezTo>
                  <a:cubicBezTo>
                    <a:pt x="12" y="1"/>
                    <a:pt x="12" y="1"/>
                    <a:pt x="12"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36" name="文本框 1335"/>
          <p:cNvSpPr txBox="1"/>
          <p:nvPr/>
        </p:nvSpPr>
        <p:spPr>
          <a:xfrm>
            <a:off x="2060110" y="2180734"/>
            <a:ext cx="1676058" cy="584775"/>
          </a:xfrm>
          <a:prstGeom prst="rect">
            <a:avLst/>
          </a:prstGeom>
          <a:noFill/>
        </p:spPr>
        <p:txBody>
          <a:bodyPr wrap="square" rtlCol="0">
            <a:spAutoFit/>
          </a:bodyPr>
          <a:lstStyle/>
          <a:p>
            <a:r>
              <a:rPr lang="zh-CN" altLang="en-US" sz="3200" dirty="0">
                <a:solidFill>
                  <a:schemeClr val="bg1"/>
                </a:solidFill>
                <a:latin typeface="禹卫书法行书简体" panose="02000603000000000000" pitchFamily="2" charset="-122"/>
                <a:ea typeface="禹卫书法行书简体" panose="02000603000000000000" pitchFamily="2" charset="-122"/>
              </a:rPr>
              <a:t>文本</a:t>
            </a:r>
            <a:endParaRPr lang="zh-CN" altLang="en-US" sz="3200" dirty="0">
              <a:solidFill>
                <a:schemeClr val="bg1"/>
              </a:solidFill>
              <a:latin typeface="禹卫书法行书简体" panose="02000603000000000000" pitchFamily="2" charset="-122"/>
              <a:ea typeface="禹卫书法行书简体" panose="02000603000000000000" pitchFamily="2" charset="-122"/>
            </a:endParaRPr>
          </a:p>
        </p:txBody>
      </p:sp>
      <p:sp>
        <p:nvSpPr>
          <p:cNvPr id="1337" name="文本框 1336"/>
          <p:cNvSpPr txBox="1"/>
          <p:nvPr/>
        </p:nvSpPr>
        <p:spPr>
          <a:xfrm>
            <a:off x="959872" y="3103164"/>
            <a:ext cx="3139734" cy="163121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1338" name="Group 4"/>
          <p:cNvGrpSpPr>
            <a:grpSpLocks noChangeAspect="1"/>
          </p:cNvGrpSpPr>
          <p:nvPr/>
        </p:nvGrpSpPr>
        <p:grpSpPr bwMode="auto">
          <a:xfrm>
            <a:off x="7444209" y="2569764"/>
            <a:ext cx="3905454" cy="1444625"/>
            <a:chOff x="475" y="902"/>
            <a:chExt cx="1887" cy="698"/>
          </a:xfrm>
          <a:solidFill>
            <a:schemeClr val="tx1">
              <a:lumMod val="75000"/>
              <a:lumOff val="25000"/>
            </a:schemeClr>
          </a:solidFill>
        </p:grpSpPr>
        <p:grpSp>
          <p:nvGrpSpPr>
            <p:cNvPr id="1339" name="Group 205"/>
            <p:cNvGrpSpPr/>
            <p:nvPr/>
          </p:nvGrpSpPr>
          <p:grpSpPr bwMode="auto">
            <a:xfrm>
              <a:off x="1668" y="902"/>
              <a:ext cx="694" cy="694"/>
              <a:chOff x="1668" y="902"/>
              <a:chExt cx="694" cy="694"/>
            </a:xfrm>
            <a:grpFill/>
          </p:grpSpPr>
          <p:sp>
            <p:nvSpPr>
              <p:cNvPr id="2434" name="Freeform 5"/>
              <p:cNvSpPr/>
              <p:nvPr/>
            </p:nvSpPr>
            <p:spPr bwMode="auto">
              <a:xfrm>
                <a:off x="2362" y="109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6"/>
              <p:cNvSpPr/>
              <p:nvPr/>
            </p:nvSpPr>
            <p:spPr bwMode="auto">
              <a:xfrm>
                <a:off x="2137" y="902"/>
                <a:ext cx="25" cy="20"/>
              </a:xfrm>
              <a:custGeom>
                <a:avLst/>
                <a:gdLst>
                  <a:gd name="T0" fmla="*/ 2 w 6"/>
                  <a:gd name="T1" fmla="*/ 4 h 5"/>
                  <a:gd name="T2" fmla="*/ 3 w 6"/>
                  <a:gd name="T3" fmla="*/ 4 h 5"/>
                  <a:gd name="T4" fmla="*/ 3 w 6"/>
                  <a:gd name="T5" fmla="*/ 4 h 5"/>
                  <a:gd name="T6" fmla="*/ 4 w 6"/>
                  <a:gd name="T7" fmla="*/ 3 h 5"/>
                  <a:gd name="T8" fmla="*/ 6 w 6"/>
                  <a:gd name="T9" fmla="*/ 0 h 5"/>
                  <a:gd name="T10" fmla="*/ 4 w 6"/>
                  <a:gd name="T11" fmla="*/ 1 h 5"/>
                  <a:gd name="T12" fmla="*/ 4 w 6"/>
                  <a:gd name="T13" fmla="*/ 1 h 5"/>
                  <a:gd name="T14" fmla="*/ 4 w 6"/>
                  <a:gd name="T15" fmla="*/ 2 h 5"/>
                  <a:gd name="T16" fmla="*/ 2 w 6"/>
                  <a:gd name="T17" fmla="*/ 3 h 5"/>
                  <a:gd name="T18" fmla="*/ 1 w 6"/>
                  <a:gd name="T19" fmla="*/ 3 h 5"/>
                  <a:gd name="T20" fmla="*/ 0 w 6"/>
                  <a:gd name="T21" fmla="*/ 3 h 5"/>
                  <a:gd name="T22" fmla="*/ 1 w 6"/>
                  <a:gd name="T23" fmla="*/ 4 h 5"/>
                  <a:gd name="T24" fmla="*/ 2 w 6"/>
                  <a:gd name="T25" fmla="*/ 5 h 5"/>
                  <a:gd name="T26" fmla="*/ 2 w 6"/>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4"/>
                    </a:moveTo>
                    <a:cubicBezTo>
                      <a:pt x="2" y="4"/>
                      <a:pt x="2" y="5"/>
                      <a:pt x="3" y="4"/>
                    </a:cubicBezTo>
                    <a:cubicBezTo>
                      <a:pt x="3" y="4"/>
                      <a:pt x="3" y="4"/>
                      <a:pt x="3" y="4"/>
                    </a:cubicBezTo>
                    <a:cubicBezTo>
                      <a:pt x="3" y="4"/>
                      <a:pt x="3" y="3"/>
                      <a:pt x="4" y="3"/>
                    </a:cubicBezTo>
                    <a:cubicBezTo>
                      <a:pt x="4" y="2"/>
                      <a:pt x="6" y="1"/>
                      <a:pt x="6" y="0"/>
                    </a:cubicBezTo>
                    <a:cubicBezTo>
                      <a:pt x="5" y="0"/>
                      <a:pt x="5" y="1"/>
                      <a:pt x="4" y="1"/>
                    </a:cubicBezTo>
                    <a:cubicBezTo>
                      <a:pt x="4" y="1"/>
                      <a:pt x="4" y="1"/>
                      <a:pt x="4" y="1"/>
                    </a:cubicBezTo>
                    <a:cubicBezTo>
                      <a:pt x="4" y="1"/>
                      <a:pt x="4" y="1"/>
                      <a:pt x="4" y="2"/>
                    </a:cubicBezTo>
                    <a:cubicBezTo>
                      <a:pt x="3" y="2"/>
                      <a:pt x="2" y="3"/>
                      <a:pt x="2" y="3"/>
                    </a:cubicBezTo>
                    <a:cubicBezTo>
                      <a:pt x="2" y="3"/>
                      <a:pt x="2" y="3"/>
                      <a:pt x="1" y="3"/>
                    </a:cubicBezTo>
                    <a:cubicBezTo>
                      <a:pt x="1" y="3"/>
                      <a:pt x="0" y="3"/>
                      <a:pt x="0" y="3"/>
                    </a:cubicBezTo>
                    <a:cubicBezTo>
                      <a:pt x="1" y="4"/>
                      <a:pt x="1" y="4"/>
                      <a:pt x="1" y="4"/>
                    </a:cubicBezTo>
                    <a:cubicBezTo>
                      <a:pt x="1" y="5"/>
                      <a:pt x="1" y="5"/>
                      <a:pt x="2" y="5"/>
                    </a:cubicBezTo>
                    <a:cubicBezTo>
                      <a:pt x="2"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7"/>
              <p:cNvSpPr/>
              <p:nvPr/>
            </p:nvSpPr>
            <p:spPr bwMode="auto">
              <a:xfrm>
                <a:off x="2150" y="972"/>
                <a:ext cx="8" cy="4"/>
              </a:xfrm>
              <a:custGeom>
                <a:avLst/>
                <a:gdLst>
                  <a:gd name="T0" fmla="*/ 1 w 2"/>
                  <a:gd name="T1" fmla="*/ 0 h 1"/>
                  <a:gd name="T2" fmla="*/ 2 w 2"/>
                  <a:gd name="T3" fmla="*/ 0 h 1"/>
                  <a:gd name="T4" fmla="*/ 1 w 2"/>
                  <a:gd name="T5" fmla="*/ 0 h 1"/>
                  <a:gd name="T6" fmla="*/ 0 w 2"/>
                  <a:gd name="T7" fmla="*/ 1 h 1"/>
                  <a:gd name="T8" fmla="*/ 0 w 2"/>
                  <a:gd name="T9" fmla="*/ 1 h 1"/>
                  <a:gd name="T10" fmla="*/ 0 w 2"/>
                  <a:gd name="T11" fmla="*/ 1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2" y="0"/>
                      <a:pt x="2" y="0"/>
                    </a:cubicBezTo>
                    <a:cubicBezTo>
                      <a:pt x="2" y="0"/>
                      <a:pt x="1" y="0"/>
                      <a:pt x="1" y="0"/>
                    </a:cubicBezTo>
                    <a:cubicBezTo>
                      <a:pt x="0" y="0"/>
                      <a:pt x="0" y="1"/>
                      <a:pt x="0" y="1"/>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Freeform 8"/>
              <p:cNvSpPr/>
              <p:nvPr/>
            </p:nvSpPr>
            <p:spPr bwMode="auto">
              <a:xfrm>
                <a:off x="2141" y="1195"/>
                <a:ext cx="4" cy="4"/>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8" name="Freeform 9"/>
              <p:cNvSpPr>
                <a:spLocks noEditPoints="1"/>
              </p:cNvSpPr>
              <p:nvPr/>
            </p:nvSpPr>
            <p:spPr bwMode="auto">
              <a:xfrm>
                <a:off x="2105" y="1195"/>
                <a:ext cx="36" cy="29"/>
              </a:xfrm>
              <a:custGeom>
                <a:avLst/>
                <a:gdLst>
                  <a:gd name="T0" fmla="*/ 2 w 9"/>
                  <a:gd name="T1" fmla="*/ 2 h 7"/>
                  <a:gd name="T2" fmla="*/ 2 w 9"/>
                  <a:gd name="T3" fmla="*/ 2 h 7"/>
                  <a:gd name="T4" fmla="*/ 2 w 9"/>
                  <a:gd name="T5" fmla="*/ 3 h 7"/>
                  <a:gd name="T6" fmla="*/ 2 w 9"/>
                  <a:gd name="T7" fmla="*/ 3 h 7"/>
                  <a:gd name="T8" fmla="*/ 2 w 9"/>
                  <a:gd name="T9" fmla="*/ 3 h 7"/>
                  <a:gd name="T10" fmla="*/ 3 w 9"/>
                  <a:gd name="T11" fmla="*/ 3 h 7"/>
                  <a:gd name="T12" fmla="*/ 4 w 9"/>
                  <a:gd name="T13" fmla="*/ 3 h 7"/>
                  <a:gd name="T14" fmla="*/ 5 w 9"/>
                  <a:gd name="T15" fmla="*/ 3 h 7"/>
                  <a:gd name="T16" fmla="*/ 5 w 9"/>
                  <a:gd name="T17" fmla="*/ 2 h 7"/>
                  <a:gd name="T18" fmla="*/ 5 w 9"/>
                  <a:gd name="T19" fmla="*/ 2 h 7"/>
                  <a:gd name="T20" fmla="*/ 1 w 9"/>
                  <a:gd name="T21" fmla="*/ 5 h 7"/>
                  <a:gd name="T22" fmla="*/ 1 w 9"/>
                  <a:gd name="T23" fmla="*/ 6 h 7"/>
                  <a:gd name="T24" fmla="*/ 0 w 9"/>
                  <a:gd name="T25" fmla="*/ 6 h 7"/>
                  <a:gd name="T26" fmla="*/ 0 w 9"/>
                  <a:gd name="T27" fmla="*/ 6 h 7"/>
                  <a:gd name="T28" fmla="*/ 0 w 9"/>
                  <a:gd name="T29" fmla="*/ 6 h 7"/>
                  <a:gd name="T30" fmla="*/ 1 w 9"/>
                  <a:gd name="T31" fmla="*/ 6 h 7"/>
                  <a:gd name="T32" fmla="*/ 4 w 9"/>
                  <a:gd name="T33" fmla="*/ 5 h 7"/>
                  <a:gd name="T34" fmla="*/ 4 w 9"/>
                  <a:gd name="T35" fmla="*/ 5 h 7"/>
                  <a:gd name="T36" fmla="*/ 3 w 9"/>
                  <a:gd name="T37" fmla="*/ 6 h 7"/>
                  <a:gd name="T38" fmla="*/ 3 w 9"/>
                  <a:gd name="T39" fmla="*/ 6 h 7"/>
                  <a:gd name="T40" fmla="*/ 3 w 9"/>
                  <a:gd name="T41" fmla="*/ 6 h 7"/>
                  <a:gd name="T42" fmla="*/ 3 w 9"/>
                  <a:gd name="T43" fmla="*/ 6 h 7"/>
                  <a:gd name="T44" fmla="*/ 4 w 9"/>
                  <a:gd name="T45" fmla="*/ 7 h 7"/>
                  <a:gd name="T46" fmla="*/ 4 w 9"/>
                  <a:gd name="T47" fmla="*/ 5 h 7"/>
                  <a:gd name="T48" fmla="*/ 5 w 9"/>
                  <a:gd name="T49" fmla="*/ 5 h 7"/>
                  <a:gd name="T50" fmla="*/ 6 w 9"/>
                  <a:gd name="T51" fmla="*/ 5 h 7"/>
                  <a:gd name="T52" fmla="*/ 6 w 9"/>
                  <a:gd name="T53" fmla="*/ 5 h 7"/>
                  <a:gd name="T54" fmla="*/ 8 w 9"/>
                  <a:gd name="T55" fmla="*/ 2 h 7"/>
                  <a:gd name="T56" fmla="*/ 9 w 9"/>
                  <a:gd name="T57" fmla="*/ 0 h 7"/>
                  <a:gd name="T58" fmla="*/ 6 w 9"/>
                  <a:gd name="T59" fmla="*/ 1 h 7"/>
                  <a:gd name="T60" fmla="*/ 5 w 9"/>
                  <a:gd name="T61" fmla="*/ 2 h 7"/>
                  <a:gd name="T62" fmla="*/ 5 w 9"/>
                  <a:gd name="T63" fmla="*/ 2 h 7"/>
                  <a:gd name="T64" fmla="*/ 5 w 9"/>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7">
                    <a:moveTo>
                      <a:pt x="4" y="2"/>
                    </a:moveTo>
                    <a:cubicBezTo>
                      <a:pt x="3" y="2"/>
                      <a:pt x="3"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4" y="3"/>
                    </a:cubicBezTo>
                    <a:cubicBezTo>
                      <a:pt x="4" y="3"/>
                      <a:pt x="4" y="3"/>
                      <a:pt x="4" y="3"/>
                    </a:cubicBezTo>
                    <a:cubicBezTo>
                      <a:pt x="4" y="3"/>
                      <a:pt x="4" y="3"/>
                      <a:pt x="4" y="3"/>
                    </a:cubicBezTo>
                    <a:cubicBezTo>
                      <a:pt x="4" y="3"/>
                      <a:pt x="4" y="2"/>
                      <a:pt x="5" y="3"/>
                    </a:cubicBezTo>
                    <a:cubicBezTo>
                      <a:pt x="4" y="3"/>
                      <a:pt x="5" y="3"/>
                      <a:pt x="5" y="3"/>
                    </a:cubicBezTo>
                    <a:cubicBezTo>
                      <a:pt x="5" y="3"/>
                      <a:pt x="5" y="3"/>
                      <a:pt x="5" y="2"/>
                    </a:cubicBezTo>
                    <a:cubicBezTo>
                      <a:pt x="5" y="2"/>
                      <a:pt x="5" y="2"/>
                      <a:pt x="5" y="2"/>
                    </a:cubicBezTo>
                    <a:cubicBezTo>
                      <a:pt x="5" y="2"/>
                      <a:pt x="5" y="2"/>
                      <a:pt x="5" y="2"/>
                    </a:cubicBezTo>
                    <a:cubicBezTo>
                      <a:pt x="6" y="2"/>
                      <a:pt x="6" y="2"/>
                      <a:pt x="7" y="2"/>
                    </a:cubicBezTo>
                    <a:cubicBezTo>
                      <a:pt x="5" y="3"/>
                      <a:pt x="3" y="4"/>
                      <a:pt x="1" y="5"/>
                    </a:cubicBezTo>
                    <a:cubicBezTo>
                      <a:pt x="1" y="5"/>
                      <a:pt x="1" y="5"/>
                      <a:pt x="1"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2" y="6"/>
                      <a:pt x="3" y="6"/>
                      <a:pt x="4" y="5"/>
                    </a:cubicBezTo>
                    <a:cubicBezTo>
                      <a:pt x="4" y="5"/>
                      <a:pt x="4" y="5"/>
                      <a:pt x="4" y="5"/>
                    </a:cubicBezTo>
                    <a:cubicBezTo>
                      <a:pt x="4" y="5"/>
                      <a:pt x="4" y="5"/>
                      <a:pt x="4" y="5"/>
                    </a:cubicBezTo>
                    <a:cubicBezTo>
                      <a:pt x="4"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7"/>
                      <a:pt x="4" y="7"/>
                    </a:cubicBezTo>
                    <a:cubicBezTo>
                      <a:pt x="4" y="7"/>
                      <a:pt x="4" y="6"/>
                      <a:pt x="4" y="6"/>
                    </a:cubicBezTo>
                    <a:cubicBezTo>
                      <a:pt x="4" y="5"/>
                      <a:pt x="4" y="5"/>
                      <a:pt x="4" y="5"/>
                    </a:cubicBezTo>
                    <a:cubicBezTo>
                      <a:pt x="4" y="5"/>
                      <a:pt x="4" y="5"/>
                      <a:pt x="4" y="5"/>
                    </a:cubicBezTo>
                    <a:cubicBezTo>
                      <a:pt x="4" y="5"/>
                      <a:pt x="5" y="5"/>
                      <a:pt x="5" y="5"/>
                    </a:cubicBezTo>
                    <a:cubicBezTo>
                      <a:pt x="5" y="5"/>
                      <a:pt x="5" y="5"/>
                      <a:pt x="5" y="5"/>
                    </a:cubicBezTo>
                    <a:cubicBezTo>
                      <a:pt x="6" y="5"/>
                      <a:pt x="6" y="5"/>
                      <a:pt x="6" y="5"/>
                    </a:cubicBezTo>
                    <a:cubicBezTo>
                      <a:pt x="6" y="5"/>
                      <a:pt x="6" y="5"/>
                      <a:pt x="6" y="5"/>
                    </a:cubicBezTo>
                    <a:cubicBezTo>
                      <a:pt x="6" y="5"/>
                      <a:pt x="6" y="5"/>
                      <a:pt x="6" y="5"/>
                    </a:cubicBezTo>
                    <a:cubicBezTo>
                      <a:pt x="6" y="4"/>
                      <a:pt x="8" y="3"/>
                      <a:pt x="7" y="3"/>
                    </a:cubicBezTo>
                    <a:cubicBezTo>
                      <a:pt x="8" y="3"/>
                      <a:pt x="8" y="2"/>
                      <a:pt x="8" y="2"/>
                    </a:cubicBezTo>
                    <a:cubicBezTo>
                      <a:pt x="7" y="2"/>
                      <a:pt x="7" y="2"/>
                      <a:pt x="7" y="1"/>
                    </a:cubicBezTo>
                    <a:cubicBezTo>
                      <a:pt x="8" y="1"/>
                      <a:pt x="9" y="1"/>
                      <a:pt x="9" y="0"/>
                    </a:cubicBezTo>
                    <a:cubicBezTo>
                      <a:pt x="8" y="0"/>
                      <a:pt x="8" y="0"/>
                      <a:pt x="8" y="0"/>
                    </a:cubicBezTo>
                    <a:cubicBezTo>
                      <a:pt x="7" y="0"/>
                      <a:pt x="6" y="0"/>
                      <a:pt x="6" y="1"/>
                    </a:cubicBezTo>
                    <a:cubicBezTo>
                      <a:pt x="5" y="1"/>
                      <a:pt x="4" y="1"/>
                      <a:pt x="4" y="2"/>
                    </a:cubicBezTo>
                    <a:close/>
                    <a:moveTo>
                      <a:pt x="5" y="2"/>
                    </a:moveTo>
                    <a:cubicBezTo>
                      <a:pt x="5" y="2"/>
                      <a:pt x="5" y="2"/>
                      <a:pt x="5" y="2"/>
                    </a:cubicBezTo>
                    <a:cubicBezTo>
                      <a:pt x="5" y="2"/>
                      <a:pt x="5" y="2"/>
                      <a:pt x="5" y="2"/>
                    </a:cubicBezTo>
                    <a:cubicBezTo>
                      <a:pt x="5" y="2"/>
                      <a:pt x="5" y="2"/>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10"/>
              <p:cNvSpPr/>
              <p:nvPr/>
            </p:nvSpPr>
            <p:spPr bwMode="auto">
              <a:xfrm>
                <a:off x="2137" y="93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Oval 11"/>
              <p:cNvSpPr>
                <a:spLocks noChangeArrowheads="1"/>
              </p:cNvSpPr>
              <p:nvPr/>
            </p:nvSpPr>
            <p:spPr bwMode="auto">
              <a:xfrm>
                <a:off x="2137"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Freeform 12"/>
              <p:cNvSpPr/>
              <p:nvPr/>
            </p:nvSpPr>
            <p:spPr bwMode="auto">
              <a:xfrm>
                <a:off x="2133" y="1521"/>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13"/>
              <p:cNvSpPr/>
              <p:nvPr/>
            </p:nvSpPr>
            <p:spPr bwMode="auto">
              <a:xfrm>
                <a:off x="2133" y="1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Oval 14"/>
              <p:cNvSpPr>
                <a:spLocks noChangeArrowheads="1"/>
              </p:cNvSpPr>
              <p:nvPr/>
            </p:nvSpPr>
            <p:spPr bwMode="auto">
              <a:xfrm>
                <a:off x="2133"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15"/>
              <p:cNvSpPr/>
              <p:nvPr/>
            </p:nvSpPr>
            <p:spPr bwMode="auto">
              <a:xfrm>
                <a:off x="2121" y="922"/>
                <a:ext cx="12" cy="9"/>
              </a:xfrm>
              <a:custGeom>
                <a:avLst/>
                <a:gdLst>
                  <a:gd name="T0" fmla="*/ 3 w 3"/>
                  <a:gd name="T1" fmla="*/ 0 h 2"/>
                  <a:gd name="T2" fmla="*/ 0 w 3"/>
                  <a:gd name="T3" fmla="*/ 1 h 2"/>
                  <a:gd name="T4" fmla="*/ 0 w 3"/>
                  <a:gd name="T5" fmla="*/ 1 h 2"/>
                  <a:gd name="T6" fmla="*/ 1 w 3"/>
                  <a:gd name="T7" fmla="*/ 2 h 2"/>
                  <a:gd name="T8" fmla="*/ 2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2" y="0"/>
                      <a:pt x="1" y="1"/>
                      <a:pt x="0" y="1"/>
                    </a:cubicBezTo>
                    <a:cubicBezTo>
                      <a:pt x="0" y="1"/>
                      <a:pt x="0" y="1"/>
                      <a:pt x="0" y="1"/>
                    </a:cubicBezTo>
                    <a:cubicBezTo>
                      <a:pt x="0" y="1"/>
                      <a:pt x="1" y="1"/>
                      <a:pt x="1" y="2"/>
                    </a:cubicBezTo>
                    <a:cubicBezTo>
                      <a:pt x="2" y="2"/>
                      <a:pt x="2" y="2"/>
                      <a:pt x="2"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Freeform 16"/>
              <p:cNvSpPr/>
              <p:nvPr/>
            </p:nvSpPr>
            <p:spPr bwMode="auto">
              <a:xfrm>
                <a:off x="2129" y="144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6" name="Freeform 17"/>
              <p:cNvSpPr/>
              <p:nvPr/>
            </p:nvSpPr>
            <p:spPr bwMode="auto">
              <a:xfrm>
                <a:off x="2129" y="94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18"/>
              <p:cNvSpPr/>
              <p:nvPr/>
            </p:nvSpPr>
            <p:spPr bwMode="auto">
              <a:xfrm>
                <a:off x="2129"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19"/>
              <p:cNvSpPr/>
              <p:nvPr/>
            </p:nvSpPr>
            <p:spPr bwMode="auto">
              <a:xfrm>
                <a:off x="2125" y="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Freeform 20"/>
              <p:cNvSpPr/>
              <p:nvPr/>
            </p:nvSpPr>
            <p:spPr bwMode="auto">
              <a:xfrm>
                <a:off x="2121" y="1534"/>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0" name="Freeform 21"/>
              <p:cNvSpPr/>
              <p:nvPr/>
            </p:nvSpPr>
            <p:spPr bwMode="auto">
              <a:xfrm>
                <a:off x="2121" y="138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1" name="Freeform 22"/>
              <p:cNvSpPr/>
              <p:nvPr/>
            </p:nvSpPr>
            <p:spPr bwMode="auto">
              <a:xfrm>
                <a:off x="2117" y="120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23"/>
              <p:cNvSpPr/>
              <p:nvPr/>
            </p:nvSpPr>
            <p:spPr bwMode="auto">
              <a:xfrm>
                <a:off x="2105" y="931"/>
                <a:ext cx="12" cy="16"/>
              </a:xfrm>
              <a:custGeom>
                <a:avLst/>
                <a:gdLst>
                  <a:gd name="T0" fmla="*/ 3 w 3"/>
                  <a:gd name="T1" fmla="*/ 4 h 4"/>
                  <a:gd name="T2" fmla="*/ 3 w 3"/>
                  <a:gd name="T3" fmla="*/ 3 h 4"/>
                  <a:gd name="T4" fmla="*/ 2 w 3"/>
                  <a:gd name="T5" fmla="*/ 1 h 4"/>
                  <a:gd name="T6" fmla="*/ 2 w 3"/>
                  <a:gd name="T7" fmla="*/ 1 h 4"/>
                  <a:gd name="T8" fmla="*/ 0 w 3"/>
                  <a:gd name="T9" fmla="*/ 1 h 4"/>
                  <a:gd name="T10" fmla="*/ 0 w 3"/>
                  <a:gd name="T11" fmla="*/ 1 h 4"/>
                  <a:gd name="T12" fmla="*/ 1 w 3"/>
                  <a:gd name="T13" fmla="*/ 1 h 4"/>
                  <a:gd name="T14" fmla="*/ 1 w 3"/>
                  <a:gd name="T15" fmla="*/ 3 h 4"/>
                  <a:gd name="T16" fmla="*/ 2 w 3"/>
                  <a:gd name="T17" fmla="*/ 3 h 4"/>
                  <a:gd name="T18" fmla="*/ 3 w 3"/>
                  <a:gd name="T19" fmla="*/ 4 h 4"/>
                  <a:gd name="T20" fmla="*/ 3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4"/>
                    </a:moveTo>
                    <a:cubicBezTo>
                      <a:pt x="3" y="3"/>
                      <a:pt x="3" y="3"/>
                      <a:pt x="3" y="3"/>
                    </a:cubicBezTo>
                    <a:cubicBezTo>
                      <a:pt x="2" y="3"/>
                      <a:pt x="2" y="2"/>
                      <a:pt x="2" y="1"/>
                    </a:cubicBezTo>
                    <a:cubicBezTo>
                      <a:pt x="2" y="1"/>
                      <a:pt x="2" y="1"/>
                      <a:pt x="2" y="1"/>
                    </a:cubicBezTo>
                    <a:cubicBezTo>
                      <a:pt x="1" y="1"/>
                      <a:pt x="1" y="0"/>
                      <a:pt x="0" y="1"/>
                    </a:cubicBezTo>
                    <a:cubicBezTo>
                      <a:pt x="0" y="1"/>
                      <a:pt x="0" y="1"/>
                      <a:pt x="0" y="1"/>
                    </a:cubicBezTo>
                    <a:cubicBezTo>
                      <a:pt x="0" y="2"/>
                      <a:pt x="1" y="1"/>
                      <a:pt x="1" y="1"/>
                    </a:cubicBezTo>
                    <a:cubicBezTo>
                      <a:pt x="1" y="2"/>
                      <a:pt x="1" y="3"/>
                      <a:pt x="1" y="3"/>
                    </a:cubicBezTo>
                    <a:cubicBezTo>
                      <a:pt x="1" y="3"/>
                      <a:pt x="1" y="3"/>
                      <a:pt x="2" y="3"/>
                    </a:cubicBezTo>
                    <a:cubicBezTo>
                      <a:pt x="2" y="3"/>
                      <a:pt x="2" y="4"/>
                      <a:pt x="3" y="4"/>
                    </a:cubicBezTo>
                    <a:cubicBezTo>
                      <a:pt x="3" y="3"/>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24"/>
              <p:cNvSpPr/>
              <p:nvPr/>
            </p:nvSpPr>
            <p:spPr bwMode="auto">
              <a:xfrm>
                <a:off x="2105" y="1232"/>
                <a:ext cx="4" cy="9"/>
              </a:xfrm>
              <a:custGeom>
                <a:avLst/>
                <a:gdLst>
                  <a:gd name="T0" fmla="*/ 1 w 1"/>
                  <a:gd name="T1" fmla="*/ 1 h 2"/>
                  <a:gd name="T2" fmla="*/ 0 w 1"/>
                  <a:gd name="T3" fmla="*/ 0 h 2"/>
                  <a:gd name="T4" fmla="*/ 0 w 1"/>
                  <a:gd name="T5" fmla="*/ 1 h 2"/>
                  <a:gd name="T6" fmla="*/ 0 w 1"/>
                  <a:gd name="T7" fmla="*/ 2 h 2"/>
                  <a:gd name="T8" fmla="*/ 1 w 1"/>
                  <a:gd name="T9" fmla="*/ 1 h 2"/>
                  <a:gd name="T10" fmla="*/ 1 w 1"/>
                  <a:gd name="T11" fmla="*/ 0 h 2"/>
                  <a:gd name="T12" fmla="*/ 1 w 1"/>
                  <a:gd name="T13" fmla="*/ 0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0"/>
                      <a:pt x="0" y="0"/>
                      <a:pt x="0" y="0"/>
                    </a:cubicBezTo>
                    <a:cubicBezTo>
                      <a:pt x="0" y="0"/>
                      <a:pt x="0" y="1"/>
                      <a:pt x="0" y="1"/>
                    </a:cubicBezTo>
                    <a:cubicBezTo>
                      <a:pt x="0" y="1"/>
                      <a:pt x="0" y="1"/>
                      <a:pt x="0" y="2"/>
                    </a:cubicBezTo>
                    <a:cubicBezTo>
                      <a:pt x="0" y="2"/>
                      <a:pt x="1" y="1"/>
                      <a:pt x="1" y="1"/>
                    </a:cubicBezTo>
                    <a:cubicBezTo>
                      <a:pt x="1" y="1"/>
                      <a:pt x="1" y="0"/>
                      <a:pt x="1" y="0"/>
                    </a:cubicBezTo>
                    <a:cubicBezTo>
                      <a:pt x="1" y="0"/>
                      <a:pt x="1" y="0"/>
                      <a:pt x="1" y="0"/>
                    </a:cubicBezTo>
                    <a:cubicBezTo>
                      <a:pt x="1"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25"/>
              <p:cNvSpPr/>
              <p:nvPr/>
            </p:nvSpPr>
            <p:spPr bwMode="auto">
              <a:xfrm>
                <a:off x="2105" y="1398"/>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26"/>
              <p:cNvSpPr/>
              <p:nvPr/>
            </p:nvSpPr>
            <p:spPr bwMode="auto">
              <a:xfrm>
                <a:off x="2105" y="1534"/>
                <a:ext cx="4" cy="4"/>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27"/>
              <p:cNvSpPr/>
              <p:nvPr/>
            </p:nvSpPr>
            <p:spPr bwMode="auto">
              <a:xfrm>
                <a:off x="2105"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28"/>
              <p:cNvSpPr/>
              <p:nvPr/>
            </p:nvSpPr>
            <p:spPr bwMode="auto">
              <a:xfrm>
                <a:off x="2105" y="14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29"/>
              <p:cNvSpPr/>
              <p:nvPr/>
            </p:nvSpPr>
            <p:spPr bwMode="auto">
              <a:xfrm>
                <a:off x="2101" y="1575"/>
                <a:ext cx="8" cy="8"/>
              </a:xfrm>
              <a:custGeom>
                <a:avLst/>
                <a:gdLst>
                  <a:gd name="T0" fmla="*/ 1 w 2"/>
                  <a:gd name="T1" fmla="*/ 1 h 2"/>
                  <a:gd name="T2" fmla="*/ 1 w 2"/>
                  <a:gd name="T3" fmla="*/ 1 h 2"/>
                  <a:gd name="T4" fmla="*/ 1 w 2"/>
                  <a:gd name="T5" fmla="*/ 2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1 h 2"/>
                  <a:gd name="T22" fmla="*/ 1 w 2"/>
                  <a:gd name="T23" fmla="*/ 0 h 2"/>
                  <a:gd name="T24" fmla="*/ 0 w 2"/>
                  <a:gd name="T25" fmla="*/ 0 h 2"/>
                  <a:gd name="T26" fmla="*/ 0 w 2"/>
                  <a:gd name="T27" fmla="*/ 1 h 2"/>
                  <a:gd name="T28" fmla="*/ 1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1"/>
                    </a:moveTo>
                    <a:cubicBezTo>
                      <a:pt x="1" y="1"/>
                      <a:pt x="1" y="1"/>
                      <a:pt x="1" y="1"/>
                    </a:cubicBezTo>
                    <a:cubicBezTo>
                      <a:pt x="1" y="1"/>
                      <a:pt x="1" y="2"/>
                      <a:pt x="1" y="2"/>
                    </a:cubicBezTo>
                    <a:cubicBezTo>
                      <a:pt x="1" y="2"/>
                      <a:pt x="1" y="2"/>
                      <a:pt x="1" y="2"/>
                    </a:cubicBezTo>
                    <a:cubicBezTo>
                      <a:pt x="1"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2" y="1"/>
                      <a:pt x="1" y="1"/>
                      <a:pt x="1" y="0"/>
                    </a:cubicBezTo>
                    <a:cubicBezTo>
                      <a:pt x="1" y="0"/>
                      <a:pt x="0" y="0"/>
                      <a:pt x="0"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30"/>
              <p:cNvSpPr/>
              <p:nvPr/>
            </p:nvSpPr>
            <p:spPr bwMode="auto">
              <a:xfrm>
                <a:off x="2101" y="1398"/>
                <a:ext cx="4" cy="4"/>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31"/>
              <p:cNvSpPr/>
              <p:nvPr/>
            </p:nvSpPr>
            <p:spPr bwMode="auto">
              <a:xfrm>
                <a:off x="2101" y="1414"/>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Freeform 32"/>
              <p:cNvSpPr/>
              <p:nvPr/>
            </p:nvSpPr>
            <p:spPr bwMode="auto">
              <a:xfrm>
                <a:off x="2101" y="148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2" name="Freeform 33"/>
              <p:cNvSpPr/>
              <p:nvPr/>
            </p:nvSpPr>
            <p:spPr bwMode="auto">
              <a:xfrm>
                <a:off x="2101"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3" name="Freeform 34"/>
              <p:cNvSpPr/>
              <p:nvPr/>
            </p:nvSpPr>
            <p:spPr bwMode="auto">
              <a:xfrm>
                <a:off x="2101" y="1559"/>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4" name="Freeform 35"/>
              <p:cNvSpPr/>
              <p:nvPr/>
            </p:nvSpPr>
            <p:spPr bwMode="auto">
              <a:xfrm>
                <a:off x="2101"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5" name="Freeform 36"/>
              <p:cNvSpPr/>
              <p:nvPr/>
            </p:nvSpPr>
            <p:spPr bwMode="auto">
              <a:xfrm>
                <a:off x="2096" y="1476"/>
                <a:ext cx="5"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6" name="Freeform 37"/>
              <p:cNvSpPr/>
              <p:nvPr/>
            </p:nvSpPr>
            <p:spPr bwMode="auto">
              <a:xfrm>
                <a:off x="2096" y="156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7" name="Freeform 38"/>
              <p:cNvSpPr/>
              <p:nvPr/>
            </p:nvSpPr>
            <p:spPr bwMode="auto">
              <a:xfrm>
                <a:off x="2080" y="1224"/>
                <a:ext cx="16" cy="17"/>
              </a:xfrm>
              <a:custGeom>
                <a:avLst/>
                <a:gdLst>
                  <a:gd name="T0" fmla="*/ 3 w 4"/>
                  <a:gd name="T1" fmla="*/ 1 h 4"/>
                  <a:gd name="T2" fmla="*/ 3 w 4"/>
                  <a:gd name="T3" fmla="*/ 1 h 4"/>
                  <a:gd name="T4" fmla="*/ 3 w 4"/>
                  <a:gd name="T5" fmla="*/ 1 h 4"/>
                  <a:gd name="T6" fmla="*/ 3 w 4"/>
                  <a:gd name="T7" fmla="*/ 1 h 4"/>
                  <a:gd name="T8" fmla="*/ 3 w 4"/>
                  <a:gd name="T9" fmla="*/ 1 h 4"/>
                  <a:gd name="T10" fmla="*/ 1 w 4"/>
                  <a:gd name="T11" fmla="*/ 2 h 4"/>
                  <a:gd name="T12" fmla="*/ 1 w 4"/>
                  <a:gd name="T13" fmla="*/ 2 h 4"/>
                  <a:gd name="T14" fmla="*/ 1 w 4"/>
                  <a:gd name="T15" fmla="*/ 2 h 4"/>
                  <a:gd name="T16" fmla="*/ 0 w 4"/>
                  <a:gd name="T17" fmla="*/ 2 h 4"/>
                  <a:gd name="T18" fmla="*/ 0 w 4"/>
                  <a:gd name="T19" fmla="*/ 2 h 4"/>
                  <a:gd name="T20" fmla="*/ 0 w 4"/>
                  <a:gd name="T21" fmla="*/ 2 h 4"/>
                  <a:gd name="T22" fmla="*/ 0 w 4"/>
                  <a:gd name="T23" fmla="*/ 2 h 4"/>
                  <a:gd name="T24" fmla="*/ 0 w 4"/>
                  <a:gd name="T25" fmla="*/ 3 h 4"/>
                  <a:gd name="T26" fmla="*/ 1 w 4"/>
                  <a:gd name="T27" fmla="*/ 2 h 4"/>
                  <a:gd name="T28" fmla="*/ 1 w 4"/>
                  <a:gd name="T29" fmla="*/ 2 h 4"/>
                  <a:gd name="T30" fmla="*/ 1 w 4"/>
                  <a:gd name="T31" fmla="*/ 2 h 4"/>
                  <a:gd name="T32" fmla="*/ 1 w 4"/>
                  <a:gd name="T33" fmla="*/ 3 h 4"/>
                  <a:gd name="T34" fmla="*/ 2 w 4"/>
                  <a:gd name="T35" fmla="*/ 3 h 4"/>
                  <a:gd name="T36" fmla="*/ 1 w 4"/>
                  <a:gd name="T37" fmla="*/ 4 h 4"/>
                  <a:gd name="T38" fmla="*/ 2 w 4"/>
                  <a:gd name="T39" fmla="*/ 4 h 4"/>
                  <a:gd name="T40" fmla="*/ 4 w 4"/>
                  <a:gd name="T41" fmla="*/ 3 h 4"/>
                  <a:gd name="T42" fmla="*/ 4 w 4"/>
                  <a:gd name="T43" fmla="*/ 1 h 4"/>
                  <a:gd name="T44" fmla="*/ 3 w 4"/>
                  <a:gd name="T45" fmla="*/ 1 h 4"/>
                  <a:gd name="T46" fmla="*/ 3 w 4"/>
                  <a:gd name="T4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3" y="1"/>
                    </a:moveTo>
                    <a:cubicBezTo>
                      <a:pt x="3" y="1"/>
                      <a:pt x="3" y="1"/>
                      <a:pt x="3" y="1"/>
                    </a:cubicBezTo>
                    <a:cubicBezTo>
                      <a:pt x="3" y="1"/>
                      <a:pt x="3" y="1"/>
                      <a:pt x="3" y="1"/>
                    </a:cubicBezTo>
                    <a:cubicBezTo>
                      <a:pt x="3" y="1"/>
                      <a:pt x="3" y="1"/>
                      <a:pt x="3" y="1"/>
                    </a:cubicBezTo>
                    <a:cubicBezTo>
                      <a:pt x="3" y="1"/>
                      <a:pt x="3" y="1"/>
                      <a:pt x="3" y="1"/>
                    </a:cubicBezTo>
                    <a:cubicBezTo>
                      <a:pt x="2" y="1"/>
                      <a:pt x="1" y="1"/>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3"/>
                      <a:pt x="0" y="3"/>
                      <a:pt x="0" y="3"/>
                    </a:cubicBezTo>
                    <a:cubicBezTo>
                      <a:pt x="0" y="2"/>
                      <a:pt x="0" y="2"/>
                      <a:pt x="1" y="2"/>
                    </a:cubicBezTo>
                    <a:cubicBezTo>
                      <a:pt x="1" y="2"/>
                      <a:pt x="1" y="2"/>
                      <a:pt x="1" y="2"/>
                    </a:cubicBezTo>
                    <a:cubicBezTo>
                      <a:pt x="1" y="2"/>
                      <a:pt x="1" y="2"/>
                      <a:pt x="1" y="2"/>
                    </a:cubicBezTo>
                    <a:cubicBezTo>
                      <a:pt x="2" y="3"/>
                      <a:pt x="1" y="3"/>
                      <a:pt x="1" y="3"/>
                    </a:cubicBezTo>
                    <a:cubicBezTo>
                      <a:pt x="1" y="3"/>
                      <a:pt x="2" y="3"/>
                      <a:pt x="2" y="3"/>
                    </a:cubicBezTo>
                    <a:cubicBezTo>
                      <a:pt x="2" y="4"/>
                      <a:pt x="1" y="4"/>
                      <a:pt x="1" y="4"/>
                    </a:cubicBezTo>
                    <a:cubicBezTo>
                      <a:pt x="2" y="4"/>
                      <a:pt x="2" y="4"/>
                      <a:pt x="2" y="4"/>
                    </a:cubicBezTo>
                    <a:cubicBezTo>
                      <a:pt x="2" y="3"/>
                      <a:pt x="3" y="3"/>
                      <a:pt x="4" y="3"/>
                    </a:cubicBezTo>
                    <a:cubicBezTo>
                      <a:pt x="4" y="3"/>
                      <a:pt x="4" y="2"/>
                      <a:pt x="4" y="1"/>
                    </a:cubicBezTo>
                    <a:cubicBezTo>
                      <a:pt x="4" y="0"/>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8" name="Freeform 39"/>
              <p:cNvSpPr/>
              <p:nvPr/>
            </p:nvSpPr>
            <p:spPr bwMode="auto">
              <a:xfrm>
                <a:off x="2092" y="120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9" name="Freeform 40"/>
              <p:cNvSpPr/>
              <p:nvPr/>
            </p:nvSpPr>
            <p:spPr bwMode="auto">
              <a:xfrm>
                <a:off x="2092"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0" name="Freeform 41"/>
              <p:cNvSpPr/>
              <p:nvPr/>
            </p:nvSpPr>
            <p:spPr bwMode="auto">
              <a:xfrm>
                <a:off x="2092" y="1534"/>
                <a:ext cx="4" cy="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1" name="Freeform 42"/>
              <p:cNvSpPr/>
              <p:nvPr/>
            </p:nvSpPr>
            <p:spPr bwMode="auto">
              <a:xfrm>
                <a:off x="2092" y="155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2" name="Freeform 43"/>
              <p:cNvSpPr/>
              <p:nvPr/>
            </p:nvSpPr>
            <p:spPr bwMode="auto">
              <a:xfrm>
                <a:off x="2092"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3" name="Freeform 44"/>
              <p:cNvSpPr/>
              <p:nvPr/>
            </p:nvSpPr>
            <p:spPr bwMode="auto">
              <a:xfrm>
                <a:off x="2088"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4" name="Freeform 45"/>
              <p:cNvSpPr/>
              <p:nvPr/>
            </p:nvSpPr>
            <p:spPr bwMode="auto">
              <a:xfrm>
                <a:off x="2084" y="1505"/>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5" name="Freeform 46"/>
              <p:cNvSpPr/>
              <p:nvPr/>
            </p:nvSpPr>
            <p:spPr bwMode="auto">
              <a:xfrm>
                <a:off x="2084" y="1451"/>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6" name="Freeform 47"/>
              <p:cNvSpPr/>
              <p:nvPr/>
            </p:nvSpPr>
            <p:spPr bwMode="auto">
              <a:xfrm>
                <a:off x="2084" y="1530"/>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7" name="Freeform 48"/>
              <p:cNvSpPr/>
              <p:nvPr/>
            </p:nvSpPr>
            <p:spPr bwMode="auto">
              <a:xfrm>
                <a:off x="2084"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8" name="Freeform 49"/>
              <p:cNvSpPr/>
              <p:nvPr/>
            </p:nvSpPr>
            <p:spPr bwMode="auto">
              <a:xfrm>
                <a:off x="2080" y="156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9" name="Freeform 50"/>
              <p:cNvSpPr/>
              <p:nvPr/>
            </p:nvSpPr>
            <p:spPr bwMode="auto">
              <a:xfrm>
                <a:off x="2080" y="1443"/>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0" name="Freeform 51"/>
              <p:cNvSpPr/>
              <p:nvPr/>
            </p:nvSpPr>
            <p:spPr bwMode="auto">
              <a:xfrm>
                <a:off x="2080" y="144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1" name="Oval 52"/>
              <p:cNvSpPr>
                <a:spLocks noChangeArrowheads="1"/>
              </p:cNvSpPr>
              <p:nvPr/>
            </p:nvSpPr>
            <p:spPr bwMode="auto">
              <a:xfrm>
                <a:off x="2080" y="15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2" name="Freeform 53"/>
              <p:cNvSpPr/>
              <p:nvPr/>
            </p:nvSpPr>
            <p:spPr bwMode="auto">
              <a:xfrm>
                <a:off x="2080" y="147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3" name="Freeform 54"/>
              <p:cNvSpPr/>
              <p:nvPr/>
            </p:nvSpPr>
            <p:spPr bwMode="auto">
              <a:xfrm>
                <a:off x="2076" y="157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4" name="Freeform 55"/>
              <p:cNvSpPr/>
              <p:nvPr/>
            </p:nvSpPr>
            <p:spPr bwMode="auto">
              <a:xfrm>
                <a:off x="2076" y="1220"/>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5" name="Freeform 56"/>
              <p:cNvSpPr/>
              <p:nvPr/>
            </p:nvSpPr>
            <p:spPr bwMode="auto">
              <a:xfrm>
                <a:off x="2072" y="151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6" name="Freeform 57"/>
              <p:cNvSpPr/>
              <p:nvPr/>
            </p:nvSpPr>
            <p:spPr bwMode="auto">
              <a:xfrm>
                <a:off x="2072" y="149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7" name="Freeform 58"/>
              <p:cNvSpPr/>
              <p:nvPr/>
            </p:nvSpPr>
            <p:spPr bwMode="auto">
              <a:xfrm>
                <a:off x="2068" y="1468"/>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8" name="Freeform 59"/>
              <p:cNvSpPr/>
              <p:nvPr/>
            </p:nvSpPr>
            <p:spPr bwMode="auto">
              <a:xfrm>
                <a:off x="2068" y="137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9" name="Freeform 60"/>
              <p:cNvSpPr>
                <a:spLocks noEditPoints="1"/>
              </p:cNvSpPr>
              <p:nvPr/>
            </p:nvSpPr>
            <p:spPr bwMode="auto">
              <a:xfrm>
                <a:off x="2056" y="1393"/>
                <a:ext cx="12" cy="13"/>
              </a:xfrm>
              <a:custGeom>
                <a:avLst/>
                <a:gdLst>
                  <a:gd name="T0" fmla="*/ 1 w 3"/>
                  <a:gd name="T1" fmla="*/ 1 h 3"/>
                  <a:gd name="T2" fmla="*/ 2 w 3"/>
                  <a:gd name="T3" fmla="*/ 0 h 3"/>
                  <a:gd name="T4" fmla="*/ 1 w 3"/>
                  <a:gd name="T5" fmla="*/ 0 h 3"/>
                  <a:gd name="T6" fmla="*/ 1 w 3"/>
                  <a:gd name="T7" fmla="*/ 0 h 3"/>
                  <a:gd name="T8" fmla="*/ 0 w 3"/>
                  <a:gd name="T9" fmla="*/ 0 h 3"/>
                  <a:gd name="T10" fmla="*/ 0 w 3"/>
                  <a:gd name="T11" fmla="*/ 0 h 3"/>
                  <a:gd name="T12" fmla="*/ 0 w 3"/>
                  <a:gd name="T13" fmla="*/ 0 h 3"/>
                  <a:gd name="T14" fmla="*/ 0 w 3"/>
                  <a:gd name="T15" fmla="*/ 1 h 3"/>
                  <a:gd name="T16" fmla="*/ 1 w 3"/>
                  <a:gd name="T17" fmla="*/ 1 h 3"/>
                  <a:gd name="T18" fmla="*/ 1 w 3"/>
                  <a:gd name="T19" fmla="*/ 1 h 3"/>
                  <a:gd name="T20" fmla="*/ 1 w 3"/>
                  <a:gd name="T21" fmla="*/ 1 h 3"/>
                  <a:gd name="T22" fmla="*/ 0 w 3"/>
                  <a:gd name="T23" fmla="*/ 1 h 3"/>
                  <a:gd name="T24" fmla="*/ 0 w 3"/>
                  <a:gd name="T25" fmla="*/ 1 h 3"/>
                  <a:gd name="T26" fmla="*/ 0 w 3"/>
                  <a:gd name="T27" fmla="*/ 1 h 3"/>
                  <a:gd name="T28" fmla="*/ 1 w 3"/>
                  <a:gd name="T29" fmla="*/ 2 h 3"/>
                  <a:gd name="T30" fmla="*/ 0 w 3"/>
                  <a:gd name="T31" fmla="*/ 2 h 3"/>
                  <a:gd name="T32" fmla="*/ 0 w 3"/>
                  <a:gd name="T33" fmla="*/ 2 h 3"/>
                  <a:gd name="T34" fmla="*/ 0 w 3"/>
                  <a:gd name="T35" fmla="*/ 2 h 3"/>
                  <a:gd name="T36" fmla="*/ 0 w 3"/>
                  <a:gd name="T37" fmla="*/ 3 h 3"/>
                  <a:gd name="T38" fmla="*/ 1 w 3"/>
                  <a:gd name="T39" fmla="*/ 3 h 3"/>
                  <a:gd name="T40" fmla="*/ 3 w 3"/>
                  <a:gd name="T41" fmla="*/ 2 h 3"/>
                  <a:gd name="T42" fmla="*/ 3 w 3"/>
                  <a:gd name="T43" fmla="*/ 2 h 3"/>
                  <a:gd name="T44" fmla="*/ 3 w 3"/>
                  <a:gd name="T45" fmla="*/ 2 h 3"/>
                  <a:gd name="T46" fmla="*/ 3 w 3"/>
                  <a:gd name="T47" fmla="*/ 2 h 3"/>
                  <a:gd name="T48" fmla="*/ 3 w 3"/>
                  <a:gd name="T49" fmla="*/ 2 h 3"/>
                  <a:gd name="T50" fmla="*/ 2 w 3"/>
                  <a:gd name="T51" fmla="*/ 1 h 3"/>
                  <a:gd name="T52" fmla="*/ 1 w 3"/>
                  <a:gd name="T53" fmla="*/ 1 h 3"/>
                  <a:gd name="T54" fmla="*/ 1 w 3"/>
                  <a:gd name="T55" fmla="*/ 1 h 3"/>
                  <a:gd name="T56" fmla="*/ 1 w 3"/>
                  <a:gd name="T57" fmla="*/ 1 h 3"/>
                  <a:gd name="T58" fmla="*/ 3 w 3"/>
                  <a:gd name="T59" fmla="*/ 2 h 3"/>
                  <a:gd name="T60" fmla="*/ 3 w 3"/>
                  <a:gd name="T61" fmla="*/ 2 h 3"/>
                  <a:gd name="T62" fmla="*/ 3 w 3"/>
                  <a:gd name="T63" fmla="*/ 2 h 3"/>
                  <a:gd name="T64" fmla="*/ 3 w 3"/>
                  <a:gd name="T65" fmla="*/ 2 h 3"/>
                  <a:gd name="T66" fmla="*/ 3 w 3"/>
                  <a:gd name="T67" fmla="*/ 2 h 3"/>
                  <a:gd name="T68" fmla="*/ 1 w 3"/>
                  <a:gd name="T69" fmla="*/ 2 h 3"/>
                  <a:gd name="T70" fmla="*/ 1 w 3"/>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3">
                    <a:moveTo>
                      <a:pt x="1" y="1"/>
                    </a:moveTo>
                    <a:cubicBezTo>
                      <a:pt x="1" y="1"/>
                      <a:pt x="1" y="1"/>
                      <a:pt x="1" y="1"/>
                    </a:cubicBezTo>
                    <a:cubicBezTo>
                      <a:pt x="1"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2"/>
                    </a:cubicBez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2" y="3"/>
                      <a:pt x="2" y="2"/>
                      <a:pt x="3" y="2"/>
                    </a:cubicBezTo>
                    <a:cubicBezTo>
                      <a:pt x="3" y="2"/>
                      <a:pt x="3" y="2"/>
                      <a:pt x="3" y="2"/>
                    </a:cubicBezTo>
                    <a:cubicBezTo>
                      <a:pt x="3" y="2"/>
                      <a:pt x="3" y="2"/>
                      <a:pt x="3" y="2"/>
                    </a:cubicBezTo>
                    <a:cubicBezTo>
                      <a:pt x="3" y="2"/>
                      <a:pt x="3" y="2"/>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2" y="1"/>
                      <a:pt x="2" y="1"/>
                      <a:pt x="1" y="1"/>
                    </a:cubicBezTo>
                    <a:cubicBezTo>
                      <a:pt x="1" y="1"/>
                      <a:pt x="1" y="1"/>
                      <a:pt x="1" y="1"/>
                    </a:cubicBezTo>
                    <a:close/>
                    <a:moveTo>
                      <a:pt x="1" y="1"/>
                    </a:moveTo>
                    <a:cubicBezTo>
                      <a:pt x="1" y="1"/>
                      <a:pt x="1" y="1"/>
                      <a:pt x="1" y="1"/>
                    </a:cubicBezTo>
                    <a:cubicBezTo>
                      <a:pt x="1" y="1"/>
                      <a:pt x="1" y="1"/>
                      <a:pt x="1" y="1"/>
                    </a:cubicBezTo>
                    <a:cubicBezTo>
                      <a:pt x="1" y="1"/>
                      <a:pt x="1" y="1"/>
                      <a:pt x="1" y="1"/>
                    </a:cubicBezTo>
                    <a:cubicBezTo>
                      <a:pt x="1" y="1"/>
                      <a:pt x="1" y="1"/>
                      <a:pt x="1" y="1"/>
                    </a:cubicBezTo>
                    <a:close/>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lose/>
                    <a:moveTo>
                      <a:pt x="2" y="2"/>
                    </a:moveTo>
                    <a:cubicBezTo>
                      <a:pt x="2" y="2"/>
                      <a:pt x="2" y="2"/>
                      <a:pt x="3" y="2"/>
                    </a:cubicBezTo>
                    <a:cubicBezTo>
                      <a:pt x="3" y="2"/>
                      <a:pt x="3" y="2"/>
                      <a:pt x="3" y="2"/>
                    </a:cubicBezTo>
                    <a:cubicBezTo>
                      <a:pt x="2" y="2"/>
                      <a:pt x="1" y="2"/>
                      <a:pt x="1" y="2"/>
                    </a:cubicBezTo>
                    <a:cubicBezTo>
                      <a:pt x="1" y="2"/>
                      <a:pt x="1" y="2"/>
                      <a:pt x="1" y="2"/>
                    </a:cubicBezTo>
                    <a:cubicBezTo>
                      <a:pt x="1" y="2"/>
                      <a:pt x="1" y="2"/>
                      <a:pt x="1"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0" name="Freeform 61"/>
              <p:cNvSpPr/>
              <p:nvPr/>
            </p:nvSpPr>
            <p:spPr bwMode="auto">
              <a:xfrm>
                <a:off x="2068" y="149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1" name="Freeform 62"/>
              <p:cNvSpPr/>
              <p:nvPr/>
            </p:nvSpPr>
            <p:spPr bwMode="auto">
              <a:xfrm>
                <a:off x="2068" y="123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2" name="Freeform 63"/>
              <p:cNvSpPr/>
              <p:nvPr/>
            </p:nvSpPr>
            <p:spPr bwMode="auto">
              <a:xfrm>
                <a:off x="2064" y="1460"/>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3" name="Freeform 64"/>
              <p:cNvSpPr/>
              <p:nvPr/>
            </p:nvSpPr>
            <p:spPr bwMode="auto">
              <a:xfrm>
                <a:off x="2068" y="14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4" name="Freeform 65"/>
              <p:cNvSpPr/>
              <p:nvPr/>
            </p:nvSpPr>
            <p:spPr bwMode="auto">
              <a:xfrm>
                <a:off x="2064" y="1464"/>
                <a:ext cx="4" cy="4"/>
              </a:xfrm>
              <a:custGeom>
                <a:avLst/>
                <a:gdLst>
                  <a:gd name="T0" fmla="*/ 0 w 1"/>
                  <a:gd name="T1" fmla="*/ 0 h 1"/>
                  <a:gd name="T2" fmla="*/ 0 w 1"/>
                  <a:gd name="T3" fmla="*/ 0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0"/>
                      <a:pt x="0" y="1"/>
                    </a:cubicBezTo>
                    <a:cubicBezTo>
                      <a:pt x="0" y="1"/>
                      <a:pt x="1" y="1"/>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5" name="Freeform 66"/>
              <p:cNvSpPr/>
              <p:nvPr/>
            </p:nvSpPr>
            <p:spPr bwMode="auto">
              <a:xfrm>
                <a:off x="2064" y="153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6" name="Freeform 67"/>
              <p:cNvSpPr/>
              <p:nvPr/>
            </p:nvSpPr>
            <p:spPr bwMode="auto">
              <a:xfrm>
                <a:off x="2064" y="1426"/>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1"/>
                      <a:pt x="1"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7" name="Freeform 68"/>
              <p:cNvSpPr/>
              <p:nvPr/>
            </p:nvSpPr>
            <p:spPr bwMode="auto">
              <a:xfrm>
                <a:off x="2064"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8" name="Freeform 69"/>
              <p:cNvSpPr/>
              <p:nvPr/>
            </p:nvSpPr>
            <p:spPr bwMode="auto">
              <a:xfrm>
                <a:off x="2064" y="104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9" name="Freeform 70"/>
              <p:cNvSpPr/>
              <p:nvPr/>
            </p:nvSpPr>
            <p:spPr bwMode="auto">
              <a:xfrm>
                <a:off x="2064" y="13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0" name="Freeform 71"/>
              <p:cNvSpPr/>
              <p:nvPr/>
            </p:nvSpPr>
            <p:spPr bwMode="auto">
              <a:xfrm>
                <a:off x="2064" y="1488"/>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1" name="Freeform 72"/>
              <p:cNvSpPr/>
              <p:nvPr/>
            </p:nvSpPr>
            <p:spPr bwMode="auto">
              <a:xfrm>
                <a:off x="2060" y="138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2" name="Freeform 73"/>
              <p:cNvSpPr/>
              <p:nvPr/>
            </p:nvSpPr>
            <p:spPr bwMode="auto">
              <a:xfrm>
                <a:off x="206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3" name="Freeform 74"/>
              <p:cNvSpPr/>
              <p:nvPr/>
            </p:nvSpPr>
            <p:spPr bwMode="auto">
              <a:xfrm>
                <a:off x="2060" y="143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4" name="Freeform 75"/>
              <p:cNvSpPr/>
              <p:nvPr/>
            </p:nvSpPr>
            <p:spPr bwMode="auto">
              <a:xfrm>
                <a:off x="2060" y="14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5" name="Freeform 76"/>
              <p:cNvSpPr/>
              <p:nvPr/>
            </p:nvSpPr>
            <p:spPr bwMode="auto">
              <a:xfrm>
                <a:off x="2060" y="12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6" name="Freeform 77"/>
              <p:cNvSpPr/>
              <p:nvPr/>
            </p:nvSpPr>
            <p:spPr bwMode="auto">
              <a:xfrm>
                <a:off x="205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7" name="Freeform 78"/>
              <p:cNvSpPr/>
              <p:nvPr/>
            </p:nvSpPr>
            <p:spPr bwMode="auto">
              <a:xfrm>
                <a:off x="2060" y="1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8" name="Oval 79"/>
              <p:cNvSpPr>
                <a:spLocks noChangeArrowheads="1"/>
              </p:cNvSpPr>
              <p:nvPr/>
            </p:nvSpPr>
            <p:spPr bwMode="auto">
              <a:xfrm>
                <a:off x="2056"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9" name="Freeform 80"/>
              <p:cNvSpPr/>
              <p:nvPr/>
            </p:nvSpPr>
            <p:spPr bwMode="auto">
              <a:xfrm>
                <a:off x="2052" y="138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0" name="Freeform 81"/>
              <p:cNvSpPr/>
              <p:nvPr/>
            </p:nvSpPr>
            <p:spPr bwMode="auto">
              <a:xfrm>
                <a:off x="2052" y="149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1" name="Freeform 82"/>
              <p:cNvSpPr/>
              <p:nvPr/>
            </p:nvSpPr>
            <p:spPr bwMode="auto">
              <a:xfrm>
                <a:off x="2052" y="1488"/>
                <a:ext cx="4"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2" name="Freeform 83"/>
              <p:cNvSpPr/>
              <p:nvPr/>
            </p:nvSpPr>
            <p:spPr bwMode="auto">
              <a:xfrm>
                <a:off x="2052" y="142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3" name="Freeform 84"/>
              <p:cNvSpPr/>
              <p:nvPr/>
            </p:nvSpPr>
            <p:spPr bwMode="auto">
              <a:xfrm>
                <a:off x="2052"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4" name="Oval 85"/>
              <p:cNvSpPr>
                <a:spLocks noChangeArrowheads="1"/>
              </p:cNvSpPr>
              <p:nvPr/>
            </p:nvSpPr>
            <p:spPr bwMode="auto">
              <a:xfrm>
                <a:off x="2052"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5" name="Freeform 86"/>
              <p:cNvSpPr/>
              <p:nvPr/>
            </p:nvSpPr>
            <p:spPr bwMode="auto">
              <a:xfrm>
                <a:off x="2047" y="1426"/>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6" name="Freeform 87"/>
              <p:cNvSpPr/>
              <p:nvPr/>
            </p:nvSpPr>
            <p:spPr bwMode="auto">
              <a:xfrm>
                <a:off x="2047" y="1493"/>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7" name="Freeform 88"/>
              <p:cNvSpPr/>
              <p:nvPr/>
            </p:nvSpPr>
            <p:spPr bwMode="auto">
              <a:xfrm>
                <a:off x="2047" y="123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8" name="Freeform 89"/>
              <p:cNvSpPr/>
              <p:nvPr/>
            </p:nvSpPr>
            <p:spPr bwMode="auto">
              <a:xfrm>
                <a:off x="2047" y="137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9" name="Freeform 90"/>
              <p:cNvSpPr/>
              <p:nvPr/>
            </p:nvSpPr>
            <p:spPr bwMode="auto">
              <a:xfrm>
                <a:off x="2047" y="146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0" name="Freeform 91"/>
              <p:cNvSpPr/>
              <p:nvPr/>
            </p:nvSpPr>
            <p:spPr bwMode="auto">
              <a:xfrm>
                <a:off x="2043" y="143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1" name="Freeform 92"/>
              <p:cNvSpPr/>
              <p:nvPr/>
            </p:nvSpPr>
            <p:spPr bwMode="auto">
              <a:xfrm>
                <a:off x="2043"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2" name="Freeform 93"/>
              <p:cNvSpPr/>
              <p:nvPr/>
            </p:nvSpPr>
            <p:spPr bwMode="auto">
              <a:xfrm>
                <a:off x="2043" y="1414"/>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3" name="Freeform 94"/>
              <p:cNvSpPr/>
              <p:nvPr/>
            </p:nvSpPr>
            <p:spPr bwMode="auto">
              <a:xfrm>
                <a:off x="2043"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4" name="Freeform 95"/>
              <p:cNvSpPr/>
              <p:nvPr/>
            </p:nvSpPr>
            <p:spPr bwMode="auto">
              <a:xfrm>
                <a:off x="203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5" name="Freeform 96"/>
              <p:cNvSpPr/>
              <p:nvPr/>
            </p:nvSpPr>
            <p:spPr bwMode="auto">
              <a:xfrm>
                <a:off x="2039" y="138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6" name="Freeform 97"/>
              <p:cNvSpPr/>
              <p:nvPr/>
            </p:nvSpPr>
            <p:spPr bwMode="auto">
              <a:xfrm>
                <a:off x="2039" y="122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7" name="Freeform 98"/>
              <p:cNvSpPr/>
              <p:nvPr/>
            </p:nvSpPr>
            <p:spPr bwMode="auto">
              <a:xfrm>
                <a:off x="2039"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8" name="Freeform 99"/>
              <p:cNvSpPr/>
              <p:nvPr/>
            </p:nvSpPr>
            <p:spPr bwMode="auto">
              <a:xfrm>
                <a:off x="2035" y="1431"/>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Freeform 100"/>
              <p:cNvSpPr/>
              <p:nvPr/>
            </p:nvSpPr>
            <p:spPr bwMode="auto">
              <a:xfrm>
                <a:off x="2035"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Freeform 101"/>
              <p:cNvSpPr/>
              <p:nvPr/>
            </p:nvSpPr>
            <p:spPr bwMode="auto">
              <a:xfrm>
                <a:off x="2035" y="141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Freeform 102"/>
              <p:cNvSpPr/>
              <p:nvPr/>
            </p:nvSpPr>
            <p:spPr bwMode="auto">
              <a:xfrm>
                <a:off x="2031" y="1571"/>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103"/>
              <p:cNvSpPr/>
              <p:nvPr/>
            </p:nvSpPr>
            <p:spPr bwMode="auto">
              <a:xfrm>
                <a:off x="2031" y="1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104"/>
              <p:cNvSpPr/>
              <p:nvPr/>
            </p:nvSpPr>
            <p:spPr bwMode="auto">
              <a:xfrm>
                <a:off x="2027"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105"/>
              <p:cNvSpPr/>
              <p:nvPr/>
            </p:nvSpPr>
            <p:spPr bwMode="auto">
              <a:xfrm>
                <a:off x="2027" y="1455"/>
                <a:ext cx="4" cy="5"/>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106"/>
              <p:cNvSpPr/>
              <p:nvPr/>
            </p:nvSpPr>
            <p:spPr bwMode="auto">
              <a:xfrm>
                <a:off x="1962" y="1228"/>
                <a:ext cx="65" cy="4"/>
              </a:xfrm>
              <a:custGeom>
                <a:avLst/>
                <a:gdLst>
                  <a:gd name="T0" fmla="*/ 14 w 16"/>
                  <a:gd name="T1" fmla="*/ 1 h 1"/>
                  <a:gd name="T2" fmla="*/ 14 w 16"/>
                  <a:gd name="T3" fmla="*/ 0 h 1"/>
                  <a:gd name="T4" fmla="*/ 14 w 16"/>
                  <a:gd name="T5" fmla="*/ 0 h 1"/>
                  <a:gd name="T6" fmla="*/ 15 w 16"/>
                  <a:gd name="T7" fmla="*/ 0 h 1"/>
                  <a:gd name="T8" fmla="*/ 16 w 16"/>
                  <a:gd name="T9" fmla="*/ 0 h 1"/>
                  <a:gd name="T10" fmla="*/ 16 w 16"/>
                  <a:gd name="T11" fmla="*/ 0 h 1"/>
                  <a:gd name="T12" fmla="*/ 16 w 16"/>
                  <a:gd name="T13" fmla="*/ 0 h 1"/>
                  <a:gd name="T14" fmla="*/ 15 w 16"/>
                  <a:gd name="T15" fmla="*/ 0 h 1"/>
                  <a:gd name="T16" fmla="*/ 14 w 16"/>
                  <a:gd name="T17" fmla="*/ 0 h 1"/>
                  <a:gd name="T18" fmla="*/ 14 w 16"/>
                  <a:gd name="T19" fmla="*/ 0 h 1"/>
                  <a:gd name="T20" fmla="*/ 14 w 16"/>
                  <a:gd name="T21" fmla="*/ 0 h 1"/>
                  <a:gd name="T22" fmla="*/ 14 w 16"/>
                  <a:gd name="T23" fmla="*/ 0 h 1"/>
                  <a:gd name="T24" fmla="*/ 14 w 16"/>
                  <a:gd name="T25" fmla="*/ 0 h 1"/>
                  <a:gd name="T26" fmla="*/ 14 w 16"/>
                  <a:gd name="T27" fmla="*/ 0 h 1"/>
                  <a:gd name="T28" fmla="*/ 14 w 16"/>
                  <a:gd name="T29" fmla="*/ 0 h 1"/>
                  <a:gd name="T30" fmla="*/ 14 w 16"/>
                  <a:gd name="T31" fmla="*/ 0 h 1"/>
                  <a:gd name="T32" fmla="*/ 14 w 16"/>
                  <a:gd name="T33" fmla="*/ 0 h 1"/>
                  <a:gd name="T34" fmla="*/ 7 w 16"/>
                  <a:gd name="T35" fmla="*/ 0 h 1"/>
                  <a:gd name="T36" fmla="*/ 4 w 16"/>
                  <a:gd name="T37" fmla="*/ 1 h 1"/>
                  <a:gd name="T38" fmla="*/ 1 w 16"/>
                  <a:gd name="T39" fmla="*/ 1 h 1"/>
                  <a:gd name="T40" fmla="*/ 0 w 16"/>
                  <a:gd name="T41" fmla="*/ 1 h 1"/>
                  <a:gd name="T42" fmla="*/ 0 w 16"/>
                  <a:gd name="T43" fmla="*/ 1 h 1"/>
                  <a:gd name="T44" fmla="*/ 1 w 16"/>
                  <a:gd name="T45" fmla="*/ 1 h 1"/>
                  <a:gd name="T46" fmla="*/ 4 w 16"/>
                  <a:gd name="T47" fmla="*/ 1 h 1"/>
                  <a:gd name="T48" fmla="*/ 4 w 16"/>
                  <a:gd name="T49" fmla="*/ 1 h 1"/>
                  <a:gd name="T50" fmla="*/ 14 w 16"/>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
                    <a:moveTo>
                      <a:pt x="14" y="1"/>
                    </a:moveTo>
                    <a:cubicBezTo>
                      <a:pt x="14" y="0"/>
                      <a:pt x="14" y="0"/>
                      <a:pt x="14" y="0"/>
                    </a:cubicBezTo>
                    <a:cubicBezTo>
                      <a:pt x="14" y="0"/>
                      <a:pt x="14" y="0"/>
                      <a:pt x="14" y="0"/>
                    </a:cubicBezTo>
                    <a:cubicBezTo>
                      <a:pt x="14" y="0"/>
                      <a:pt x="14" y="0"/>
                      <a:pt x="15" y="0"/>
                    </a:cubicBezTo>
                    <a:cubicBezTo>
                      <a:pt x="15" y="0"/>
                      <a:pt x="15" y="0"/>
                      <a:pt x="16" y="0"/>
                    </a:cubicBezTo>
                    <a:cubicBezTo>
                      <a:pt x="16" y="0"/>
                      <a:pt x="16" y="0"/>
                      <a:pt x="16" y="0"/>
                    </a:cubicBezTo>
                    <a:cubicBezTo>
                      <a:pt x="16" y="0"/>
                      <a:pt x="16" y="0"/>
                      <a:pt x="16" y="0"/>
                    </a:cubicBezTo>
                    <a:cubicBezTo>
                      <a:pt x="15" y="0"/>
                      <a:pt x="15" y="0"/>
                      <a:pt x="15" y="0"/>
                    </a:cubicBezTo>
                    <a:cubicBezTo>
                      <a:pt x="14" y="0"/>
                      <a:pt x="14" y="0"/>
                      <a:pt x="14" y="0"/>
                    </a:cubicBezTo>
                    <a:cubicBezTo>
                      <a:pt x="14" y="0"/>
                      <a:pt x="13"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1" y="0"/>
                      <a:pt x="9" y="0"/>
                      <a:pt x="7" y="0"/>
                    </a:cubicBezTo>
                    <a:cubicBezTo>
                      <a:pt x="6" y="0"/>
                      <a:pt x="4" y="0"/>
                      <a:pt x="4" y="1"/>
                    </a:cubicBezTo>
                    <a:cubicBezTo>
                      <a:pt x="3" y="1"/>
                      <a:pt x="2" y="1"/>
                      <a:pt x="1" y="1"/>
                    </a:cubicBezTo>
                    <a:cubicBezTo>
                      <a:pt x="1" y="1"/>
                      <a:pt x="0" y="1"/>
                      <a:pt x="0" y="1"/>
                    </a:cubicBezTo>
                    <a:cubicBezTo>
                      <a:pt x="0" y="1"/>
                      <a:pt x="0" y="1"/>
                      <a:pt x="0" y="1"/>
                    </a:cubicBezTo>
                    <a:cubicBezTo>
                      <a:pt x="0" y="1"/>
                      <a:pt x="1" y="1"/>
                      <a:pt x="1" y="1"/>
                    </a:cubicBezTo>
                    <a:cubicBezTo>
                      <a:pt x="2" y="1"/>
                      <a:pt x="3" y="1"/>
                      <a:pt x="4" y="1"/>
                    </a:cubicBezTo>
                    <a:cubicBezTo>
                      <a:pt x="4" y="1"/>
                      <a:pt x="4" y="1"/>
                      <a:pt x="4" y="1"/>
                    </a:cubicBezTo>
                    <a:cubicBezTo>
                      <a:pt x="8" y="1"/>
                      <a:pt x="10"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107"/>
              <p:cNvSpPr/>
              <p:nvPr/>
            </p:nvSpPr>
            <p:spPr bwMode="auto">
              <a:xfrm>
                <a:off x="2019"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108"/>
              <p:cNvSpPr/>
              <p:nvPr/>
            </p:nvSpPr>
            <p:spPr bwMode="auto">
              <a:xfrm>
                <a:off x="201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109"/>
              <p:cNvSpPr/>
              <p:nvPr/>
            </p:nvSpPr>
            <p:spPr bwMode="auto">
              <a:xfrm>
                <a:off x="2023" y="1571"/>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Freeform 110"/>
              <p:cNvSpPr/>
              <p:nvPr/>
            </p:nvSpPr>
            <p:spPr bwMode="auto">
              <a:xfrm>
                <a:off x="2019" y="1038"/>
                <a:ext cx="4" cy="4"/>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0" name="Freeform 111"/>
              <p:cNvSpPr/>
              <p:nvPr/>
            </p:nvSpPr>
            <p:spPr bwMode="auto">
              <a:xfrm>
                <a:off x="2011" y="1046"/>
                <a:ext cx="12" cy="5"/>
              </a:xfrm>
              <a:custGeom>
                <a:avLst/>
                <a:gdLst>
                  <a:gd name="T0" fmla="*/ 0 w 3"/>
                  <a:gd name="T1" fmla="*/ 1 h 1"/>
                  <a:gd name="T2" fmla="*/ 3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3" y="1"/>
                      <a:pt x="3"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112"/>
              <p:cNvSpPr/>
              <p:nvPr/>
            </p:nvSpPr>
            <p:spPr bwMode="auto">
              <a:xfrm>
                <a:off x="2019" y="13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Freeform 113"/>
              <p:cNvSpPr/>
              <p:nvPr/>
            </p:nvSpPr>
            <p:spPr bwMode="auto">
              <a:xfrm>
                <a:off x="2019" y="132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3" name="Freeform 114"/>
              <p:cNvSpPr/>
              <p:nvPr/>
            </p:nvSpPr>
            <p:spPr bwMode="auto">
              <a:xfrm>
                <a:off x="2015"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4" name="Freeform 115"/>
              <p:cNvSpPr/>
              <p:nvPr/>
            </p:nvSpPr>
            <p:spPr bwMode="auto">
              <a:xfrm>
                <a:off x="2015" y="1327"/>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116"/>
              <p:cNvSpPr/>
              <p:nvPr/>
            </p:nvSpPr>
            <p:spPr bwMode="auto">
              <a:xfrm>
                <a:off x="201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117"/>
              <p:cNvSpPr/>
              <p:nvPr/>
            </p:nvSpPr>
            <p:spPr bwMode="auto">
              <a:xfrm>
                <a:off x="2015" y="132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118"/>
              <p:cNvSpPr/>
              <p:nvPr/>
            </p:nvSpPr>
            <p:spPr bwMode="auto">
              <a:xfrm>
                <a:off x="2007" y="1517"/>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119"/>
              <p:cNvSpPr/>
              <p:nvPr/>
            </p:nvSpPr>
            <p:spPr bwMode="auto">
              <a:xfrm>
                <a:off x="2007" y="122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120"/>
              <p:cNvSpPr/>
              <p:nvPr/>
            </p:nvSpPr>
            <p:spPr bwMode="auto">
              <a:xfrm>
                <a:off x="2007" y="124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121"/>
              <p:cNvSpPr/>
              <p:nvPr/>
            </p:nvSpPr>
            <p:spPr bwMode="auto">
              <a:xfrm>
                <a:off x="2003" y="151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Freeform 122"/>
              <p:cNvSpPr/>
              <p:nvPr/>
            </p:nvSpPr>
            <p:spPr bwMode="auto">
              <a:xfrm>
                <a:off x="2003" y="122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2" name="Freeform 123"/>
              <p:cNvSpPr/>
              <p:nvPr/>
            </p:nvSpPr>
            <p:spPr bwMode="auto">
              <a:xfrm>
                <a:off x="1998"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Freeform 124"/>
              <p:cNvSpPr/>
              <p:nvPr/>
            </p:nvSpPr>
            <p:spPr bwMode="auto">
              <a:xfrm>
                <a:off x="1998"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4" name="Freeform 125"/>
              <p:cNvSpPr/>
              <p:nvPr/>
            </p:nvSpPr>
            <p:spPr bwMode="auto">
              <a:xfrm>
                <a:off x="1998" y="1195"/>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126"/>
              <p:cNvSpPr/>
              <p:nvPr/>
            </p:nvSpPr>
            <p:spPr bwMode="auto">
              <a:xfrm>
                <a:off x="1994" y="1195"/>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127"/>
              <p:cNvSpPr/>
              <p:nvPr/>
            </p:nvSpPr>
            <p:spPr bwMode="auto">
              <a:xfrm>
                <a:off x="1990" y="121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128"/>
              <p:cNvSpPr/>
              <p:nvPr/>
            </p:nvSpPr>
            <p:spPr bwMode="auto">
              <a:xfrm>
                <a:off x="1974" y="1212"/>
                <a:ext cx="4" cy="4"/>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Freeform 129"/>
              <p:cNvSpPr/>
              <p:nvPr/>
            </p:nvSpPr>
            <p:spPr bwMode="auto">
              <a:xfrm>
                <a:off x="1974" y="121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9" name="Freeform 130"/>
              <p:cNvSpPr/>
              <p:nvPr/>
            </p:nvSpPr>
            <p:spPr bwMode="auto">
              <a:xfrm>
                <a:off x="1970"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8" name="Freeform 131"/>
              <p:cNvSpPr/>
              <p:nvPr/>
            </p:nvSpPr>
            <p:spPr bwMode="auto">
              <a:xfrm>
                <a:off x="1970"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132"/>
              <p:cNvSpPr/>
              <p:nvPr/>
            </p:nvSpPr>
            <p:spPr bwMode="auto">
              <a:xfrm>
                <a:off x="1966" y="119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Freeform 133"/>
              <p:cNvSpPr/>
              <p:nvPr/>
            </p:nvSpPr>
            <p:spPr bwMode="auto">
              <a:xfrm>
                <a:off x="1966" y="159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1" name="Freeform 134"/>
              <p:cNvSpPr/>
              <p:nvPr/>
            </p:nvSpPr>
            <p:spPr bwMode="auto">
              <a:xfrm>
                <a:off x="1966" y="1249"/>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2" name="Freeform 135"/>
              <p:cNvSpPr/>
              <p:nvPr/>
            </p:nvSpPr>
            <p:spPr bwMode="auto">
              <a:xfrm>
                <a:off x="1966" y="1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136"/>
              <p:cNvSpPr/>
              <p:nvPr/>
            </p:nvSpPr>
            <p:spPr bwMode="auto">
              <a:xfrm>
                <a:off x="1962"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137"/>
              <p:cNvSpPr/>
              <p:nvPr/>
            </p:nvSpPr>
            <p:spPr bwMode="auto">
              <a:xfrm>
                <a:off x="1966" y="15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138"/>
              <p:cNvSpPr/>
              <p:nvPr/>
            </p:nvSpPr>
            <p:spPr bwMode="auto">
              <a:xfrm>
                <a:off x="1954" y="1067"/>
                <a:ext cx="8" cy="4"/>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1" y="1"/>
                      <a:pt x="1" y="0"/>
                      <a:pt x="0" y="1"/>
                    </a:cubicBezTo>
                    <a:cubicBezTo>
                      <a:pt x="0"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139"/>
              <p:cNvSpPr/>
              <p:nvPr/>
            </p:nvSpPr>
            <p:spPr bwMode="auto">
              <a:xfrm>
                <a:off x="196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140"/>
              <p:cNvSpPr/>
              <p:nvPr/>
            </p:nvSpPr>
            <p:spPr bwMode="auto">
              <a:xfrm>
                <a:off x="1954"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8" name="Freeform 141"/>
              <p:cNvSpPr/>
              <p:nvPr/>
            </p:nvSpPr>
            <p:spPr bwMode="auto">
              <a:xfrm>
                <a:off x="1949" y="122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9" name="Freeform 142"/>
              <p:cNvSpPr/>
              <p:nvPr/>
            </p:nvSpPr>
            <p:spPr bwMode="auto">
              <a:xfrm>
                <a:off x="1949" y="1249"/>
                <a:ext cx="5"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0" name="Freeform 143"/>
              <p:cNvSpPr/>
              <p:nvPr/>
            </p:nvSpPr>
            <p:spPr bwMode="auto">
              <a:xfrm>
                <a:off x="1949" y="126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144"/>
              <p:cNvSpPr/>
              <p:nvPr/>
            </p:nvSpPr>
            <p:spPr bwMode="auto">
              <a:xfrm>
                <a:off x="1945" y="124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145"/>
              <p:cNvSpPr/>
              <p:nvPr/>
            </p:nvSpPr>
            <p:spPr bwMode="auto">
              <a:xfrm>
                <a:off x="1945" y="126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3" name="Freeform 146"/>
              <p:cNvSpPr/>
              <p:nvPr/>
            </p:nvSpPr>
            <p:spPr bwMode="auto">
              <a:xfrm>
                <a:off x="1925" y="1071"/>
                <a:ext cx="20" cy="4"/>
              </a:xfrm>
              <a:custGeom>
                <a:avLst/>
                <a:gdLst>
                  <a:gd name="T0" fmla="*/ 3 w 5"/>
                  <a:gd name="T1" fmla="*/ 1 h 1"/>
                  <a:gd name="T2" fmla="*/ 3 w 5"/>
                  <a:gd name="T3" fmla="*/ 1 h 1"/>
                  <a:gd name="T4" fmla="*/ 3 w 5"/>
                  <a:gd name="T5" fmla="*/ 1 h 1"/>
                  <a:gd name="T6" fmla="*/ 3 w 5"/>
                  <a:gd name="T7" fmla="*/ 1 h 1"/>
                  <a:gd name="T8" fmla="*/ 3 w 5"/>
                  <a:gd name="T9" fmla="*/ 1 h 1"/>
                  <a:gd name="T10" fmla="*/ 4 w 5"/>
                  <a:gd name="T11" fmla="*/ 1 h 1"/>
                  <a:gd name="T12" fmla="*/ 4 w 5"/>
                  <a:gd name="T13" fmla="*/ 1 h 1"/>
                  <a:gd name="T14" fmla="*/ 5 w 5"/>
                  <a:gd name="T15" fmla="*/ 1 h 1"/>
                  <a:gd name="T16" fmla="*/ 5 w 5"/>
                  <a:gd name="T17" fmla="*/ 0 h 1"/>
                  <a:gd name="T18" fmla="*/ 5 w 5"/>
                  <a:gd name="T19" fmla="*/ 0 h 1"/>
                  <a:gd name="T20" fmla="*/ 4 w 5"/>
                  <a:gd name="T21" fmla="*/ 0 h 1"/>
                  <a:gd name="T22" fmla="*/ 4 w 5"/>
                  <a:gd name="T23" fmla="*/ 0 h 1"/>
                  <a:gd name="T24" fmla="*/ 4 w 5"/>
                  <a:gd name="T25" fmla="*/ 0 h 1"/>
                  <a:gd name="T26" fmla="*/ 3 w 5"/>
                  <a:gd name="T27" fmla="*/ 1 h 1"/>
                  <a:gd name="T28" fmla="*/ 1 w 5"/>
                  <a:gd name="T29" fmla="*/ 1 h 1"/>
                  <a:gd name="T30" fmla="*/ 0 w 5"/>
                  <a:gd name="T31" fmla="*/ 1 h 1"/>
                  <a:gd name="T32" fmla="*/ 0 w 5"/>
                  <a:gd name="T33" fmla="*/ 1 h 1"/>
                  <a:gd name="T34" fmla="*/ 0 w 5"/>
                  <a:gd name="T35" fmla="*/ 1 h 1"/>
                  <a:gd name="T36" fmla="*/ 0 w 5"/>
                  <a:gd name="T37" fmla="*/ 1 h 1"/>
                  <a:gd name="T38" fmla="*/ 1 w 5"/>
                  <a:gd name="T39" fmla="*/ 1 h 1"/>
                  <a:gd name="T40" fmla="*/ 3 w 5"/>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
                    <a:moveTo>
                      <a:pt x="3" y="1"/>
                    </a:move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1"/>
                      <a:pt x="5" y="1"/>
                    </a:cubicBezTo>
                    <a:cubicBezTo>
                      <a:pt x="5" y="1"/>
                      <a:pt x="5" y="1"/>
                      <a:pt x="5" y="0"/>
                    </a:cubicBezTo>
                    <a:cubicBezTo>
                      <a:pt x="5" y="0"/>
                      <a:pt x="5" y="0"/>
                      <a:pt x="5" y="0"/>
                    </a:cubicBezTo>
                    <a:cubicBezTo>
                      <a:pt x="5" y="0"/>
                      <a:pt x="4" y="0"/>
                      <a:pt x="4" y="0"/>
                    </a:cubicBezTo>
                    <a:cubicBezTo>
                      <a:pt x="4" y="0"/>
                      <a:pt x="4" y="0"/>
                      <a:pt x="4" y="0"/>
                    </a:cubicBezTo>
                    <a:cubicBezTo>
                      <a:pt x="4" y="0"/>
                      <a:pt x="4" y="0"/>
                      <a:pt x="4" y="0"/>
                    </a:cubicBezTo>
                    <a:cubicBezTo>
                      <a:pt x="4" y="0"/>
                      <a:pt x="2" y="0"/>
                      <a:pt x="3" y="1"/>
                    </a:cubicBezTo>
                    <a:cubicBezTo>
                      <a:pt x="2"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4" name="Freeform 147"/>
              <p:cNvSpPr/>
              <p:nvPr/>
            </p:nvSpPr>
            <p:spPr bwMode="auto">
              <a:xfrm>
                <a:off x="1941"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5" name="Freeform 148"/>
              <p:cNvSpPr/>
              <p:nvPr/>
            </p:nvSpPr>
            <p:spPr bwMode="auto">
              <a:xfrm>
                <a:off x="1937" y="102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149"/>
              <p:cNvSpPr/>
              <p:nvPr/>
            </p:nvSpPr>
            <p:spPr bwMode="auto">
              <a:xfrm>
                <a:off x="1892" y="1022"/>
                <a:ext cx="45" cy="8"/>
              </a:xfrm>
              <a:custGeom>
                <a:avLst/>
                <a:gdLst>
                  <a:gd name="T0" fmla="*/ 4 w 11"/>
                  <a:gd name="T1" fmla="*/ 1 h 2"/>
                  <a:gd name="T2" fmla="*/ 8 w 11"/>
                  <a:gd name="T3" fmla="*/ 1 h 2"/>
                  <a:gd name="T4" fmla="*/ 8 w 11"/>
                  <a:gd name="T5" fmla="*/ 1 h 2"/>
                  <a:gd name="T6" fmla="*/ 8 w 11"/>
                  <a:gd name="T7" fmla="*/ 1 h 2"/>
                  <a:gd name="T8" fmla="*/ 8 w 11"/>
                  <a:gd name="T9" fmla="*/ 1 h 2"/>
                  <a:gd name="T10" fmla="*/ 10 w 11"/>
                  <a:gd name="T11" fmla="*/ 1 h 2"/>
                  <a:gd name="T12" fmla="*/ 11 w 11"/>
                  <a:gd name="T13" fmla="*/ 1 h 2"/>
                  <a:gd name="T14" fmla="*/ 11 w 11"/>
                  <a:gd name="T15" fmla="*/ 1 h 2"/>
                  <a:gd name="T16" fmla="*/ 11 w 11"/>
                  <a:gd name="T17" fmla="*/ 0 h 2"/>
                  <a:gd name="T18" fmla="*/ 9 w 11"/>
                  <a:gd name="T19" fmla="*/ 0 h 2"/>
                  <a:gd name="T20" fmla="*/ 8 w 11"/>
                  <a:gd name="T21" fmla="*/ 1 h 2"/>
                  <a:gd name="T22" fmla="*/ 8 w 11"/>
                  <a:gd name="T23" fmla="*/ 0 h 2"/>
                  <a:gd name="T24" fmla="*/ 8 w 11"/>
                  <a:gd name="T25" fmla="*/ 1 h 2"/>
                  <a:gd name="T26" fmla="*/ 8 w 11"/>
                  <a:gd name="T27" fmla="*/ 0 h 2"/>
                  <a:gd name="T28" fmla="*/ 8 w 11"/>
                  <a:gd name="T29" fmla="*/ 1 h 2"/>
                  <a:gd name="T30" fmla="*/ 8 w 11"/>
                  <a:gd name="T31" fmla="*/ 1 h 2"/>
                  <a:gd name="T32" fmla="*/ 8 w 11"/>
                  <a:gd name="T33" fmla="*/ 1 h 2"/>
                  <a:gd name="T34" fmla="*/ 8 w 11"/>
                  <a:gd name="T35" fmla="*/ 1 h 2"/>
                  <a:gd name="T36" fmla="*/ 8 w 11"/>
                  <a:gd name="T37" fmla="*/ 1 h 2"/>
                  <a:gd name="T38" fmla="*/ 8 w 11"/>
                  <a:gd name="T39" fmla="*/ 1 h 2"/>
                  <a:gd name="T40" fmla="*/ 8 w 11"/>
                  <a:gd name="T41" fmla="*/ 1 h 2"/>
                  <a:gd name="T42" fmla="*/ 8 w 11"/>
                  <a:gd name="T43" fmla="*/ 1 h 2"/>
                  <a:gd name="T44" fmla="*/ 6 w 11"/>
                  <a:gd name="T45" fmla="*/ 1 h 2"/>
                  <a:gd name="T46" fmla="*/ 6 w 11"/>
                  <a:gd name="T47" fmla="*/ 1 h 2"/>
                  <a:gd name="T48" fmla="*/ 6 w 11"/>
                  <a:gd name="T49" fmla="*/ 1 h 2"/>
                  <a:gd name="T50" fmla="*/ 5 w 11"/>
                  <a:gd name="T51" fmla="*/ 1 h 2"/>
                  <a:gd name="T52" fmla="*/ 4 w 11"/>
                  <a:gd name="T53" fmla="*/ 1 h 2"/>
                  <a:gd name="T54" fmla="*/ 4 w 11"/>
                  <a:gd name="T55" fmla="*/ 1 h 2"/>
                  <a:gd name="T56" fmla="*/ 4 w 11"/>
                  <a:gd name="T57" fmla="*/ 1 h 2"/>
                  <a:gd name="T58" fmla="*/ 4 w 11"/>
                  <a:gd name="T59" fmla="*/ 1 h 2"/>
                  <a:gd name="T60" fmla="*/ 2 w 11"/>
                  <a:gd name="T61" fmla="*/ 1 h 2"/>
                  <a:gd name="T62" fmla="*/ 2 w 11"/>
                  <a:gd name="T63" fmla="*/ 1 h 2"/>
                  <a:gd name="T64" fmla="*/ 1 w 11"/>
                  <a:gd name="T65" fmla="*/ 1 h 2"/>
                  <a:gd name="T66" fmla="*/ 0 w 11"/>
                  <a:gd name="T67" fmla="*/ 1 h 2"/>
                  <a:gd name="T68" fmla="*/ 0 w 11"/>
                  <a:gd name="T69" fmla="*/ 1 h 2"/>
                  <a:gd name="T70" fmla="*/ 0 w 11"/>
                  <a:gd name="T71" fmla="*/ 1 h 2"/>
                  <a:gd name="T72" fmla="*/ 0 w 11"/>
                  <a:gd name="T73" fmla="*/ 1 h 2"/>
                  <a:gd name="T74" fmla="*/ 1 w 11"/>
                  <a:gd name="T75" fmla="*/ 1 h 2"/>
                  <a:gd name="T76" fmla="*/ 2 w 11"/>
                  <a:gd name="T77" fmla="*/ 1 h 2"/>
                  <a:gd name="T78" fmla="*/ 3 w 11"/>
                  <a:gd name="T79" fmla="*/ 2 h 2"/>
                  <a:gd name="T80" fmla="*/ 4 w 11"/>
                  <a:gd name="T81" fmla="*/ 1 h 2"/>
                  <a:gd name="T82" fmla="*/ 4 w 11"/>
                  <a:gd name="T8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
                    <a:moveTo>
                      <a:pt x="4" y="1"/>
                    </a:moveTo>
                    <a:cubicBezTo>
                      <a:pt x="5" y="2"/>
                      <a:pt x="7" y="1"/>
                      <a:pt x="8" y="1"/>
                    </a:cubicBezTo>
                    <a:cubicBezTo>
                      <a:pt x="8" y="1"/>
                      <a:pt x="8" y="1"/>
                      <a:pt x="8" y="1"/>
                    </a:cubicBezTo>
                    <a:cubicBezTo>
                      <a:pt x="8" y="1"/>
                      <a:pt x="8" y="1"/>
                      <a:pt x="8" y="1"/>
                    </a:cubicBezTo>
                    <a:cubicBezTo>
                      <a:pt x="8" y="1"/>
                      <a:pt x="8" y="1"/>
                      <a:pt x="8" y="1"/>
                    </a:cubicBezTo>
                    <a:cubicBezTo>
                      <a:pt x="9" y="1"/>
                      <a:pt x="9" y="1"/>
                      <a:pt x="10" y="1"/>
                    </a:cubicBezTo>
                    <a:cubicBezTo>
                      <a:pt x="10" y="1"/>
                      <a:pt x="11" y="1"/>
                      <a:pt x="11" y="1"/>
                    </a:cubicBezTo>
                    <a:cubicBezTo>
                      <a:pt x="11" y="1"/>
                      <a:pt x="11" y="1"/>
                      <a:pt x="11" y="1"/>
                    </a:cubicBezTo>
                    <a:cubicBezTo>
                      <a:pt x="11" y="1"/>
                      <a:pt x="11" y="0"/>
                      <a:pt x="11" y="0"/>
                    </a:cubicBezTo>
                    <a:cubicBezTo>
                      <a:pt x="11" y="0"/>
                      <a:pt x="10" y="0"/>
                      <a:pt x="9" y="0"/>
                    </a:cubicBezTo>
                    <a:cubicBezTo>
                      <a:pt x="9" y="1"/>
                      <a:pt x="9" y="1"/>
                      <a:pt x="8" y="1"/>
                    </a:cubicBezTo>
                    <a:cubicBezTo>
                      <a:pt x="8" y="0"/>
                      <a:pt x="8" y="0"/>
                      <a:pt x="8" y="0"/>
                    </a:cubicBezTo>
                    <a:cubicBezTo>
                      <a:pt x="8" y="1"/>
                      <a:pt x="8" y="1"/>
                      <a:pt x="8" y="1"/>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0"/>
                      <a:pt x="6" y="0"/>
                      <a:pt x="6" y="1"/>
                    </a:cubicBezTo>
                    <a:cubicBezTo>
                      <a:pt x="6" y="1"/>
                      <a:pt x="5" y="1"/>
                      <a:pt x="6" y="1"/>
                    </a:cubicBezTo>
                    <a:cubicBezTo>
                      <a:pt x="6" y="1"/>
                      <a:pt x="6" y="1"/>
                      <a:pt x="6" y="1"/>
                    </a:cubicBezTo>
                    <a:cubicBezTo>
                      <a:pt x="6" y="1"/>
                      <a:pt x="6" y="1"/>
                      <a:pt x="5" y="1"/>
                    </a:cubicBezTo>
                    <a:cubicBezTo>
                      <a:pt x="5" y="1"/>
                      <a:pt x="4" y="1"/>
                      <a:pt x="4" y="1"/>
                    </a:cubicBezTo>
                    <a:cubicBezTo>
                      <a:pt x="4" y="1"/>
                      <a:pt x="4" y="1"/>
                      <a:pt x="4" y="1"/>
                    </a:cubicBezTo>
                    <a:cubicBezTo>
                      <a:pt x="4" y="1"/>
                      <a:pt x="4" y="1"/>
                      <a:pt x="4" y="1"/>
                    </a:cubicBezTo>
                    <a:cubicBezTo>
                      <a:pt x="4" y="1"/>
                      <a:pt x="4" y="1"/>
                      <a:pt x="4" y="1"/>
                    </a:cubicBezTo>
                    <a:cubicBezTo>
                      <a:pt x="3" y="1"/>
                      <a:pt x="3" y="1"/>
                      <a:pt x="2" y="1"/>
                    </a:cubicBezTo>
                    <a:cubicBezTo>
                      <a:pt x="2" y="1"/>
                      <a:pt x="2" y="1"/>
                      <a:pt x="2" y="1"/>
                    </a:cubicBezTo>
                    <a:cubicBezTo>
                      <a:pt x="2"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1"/>
                    </a:cubicBezTo>
                    <a:cubicBezTo>
                      <a:pt x="3" y="2"/>
                      <a:pt x="3" y="2"/>
                      <a:pt x="3" y="2"/>
                    </a:cubicBezTo>
                    <a:cubicBezTo>
                      <a:pt x="3" y="2"/>
                      <a:pt x="4" y="2"/>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150"/>
              <p:cNvSpPr/>
              <p:nvPr/>
            </p:nvSpPr>
            <p:spPr bwMode="auto">
              <a:xfrm>
                <a:off x="1929" y="1249"/>
                <a:ext cx="8" cy="4"/>
              </a:xfrm>
              <a:custGeom>
                <a:avLst/>
                <a:gdLst>
                  <a:gd name="T0" fmla="*/ 1 w 2"/>
                  <a:gd name="T1" fmla="*/ 1 h 1"/>
                  <a:gd name="T2" fmla="*/ 2 w 2"/>
                  <a:gd name="T3" fmla="*/ 1 h 1"/>
                  <a:gd name="T4" fmla="*/ 2 w 2"/>
                  <a:gd name="T5" fmla="*/ 0 h 1"/>
                  <a:gd name="T6" fmla="*/ 1 w 2"/>
                  <a:gd name="T7" fmla="*/ 0 h 1"/>
                  <a:gd name="T8" fmla="*/ 1 w 2"/>
                  <a:gd name="T9" fmla="*/ 0 h 1"/>
                  <a:gd name="T10" fmla="*/ 1 w 2"/>
                  <a:gd name="T11" fmla="*/ 0 h 1"/>
                  <a:gd name="T12" fmla="*/ 0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2" y="1"/>
                    </a:cubicBezTo>
                    <a:cubicBezTo>
                      <a:pt x="2" y="1"/>
                      <a:pt x="2" y="1"/>
                      <a:pt x="2" y="0"/>
                    </a:cubicBezTo>
                    <a:cubicBezTo>
                      <a:pt x="2" y="0"/>
                      <a:pt x="2" y="0"/>
                      <a:pt x="1" y="0"/>
                    </a:cubicBezTo>
                    <a:cubicBezTo>
                      <a:pt x="1" y="0"/>
                      <a:pt x="1" y="0"/>
                      <a:pt x="1" y="0"/>
                    </a:cubicBezTo>
                    <a:cubicBezTo>
                      <a:pt x="1" y="0"/>
                      <a:pt x="1" y="0"/>
                      <a:pt x="1" y="0"/>
                    </a:cubicBezTo>
                    <a:cubicBezTo>
                      <a:pt x="1" y="0"/>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151"/>
              <p:cNvSpPr/>
              <p:nvPr/>
            </p:nvSpPr>
            <p:spPr bwMode="auto">
              <a:xfrm>
                <a:off x="1933" y="11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152"/>
              <p:cNvSpPr/>
              <p:nvPr/>
            </p:nvSpPr>
            <p:spPr bwMode="auto">
              <a:xfrm>
                <a:off x="1929"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153"/>
              <p:cNvSpPr/>
              <p:nvPr/>
            </p:nvSpPr>
            <p:spPr bwMode="auto">
              <a:xfrm>
                <a:off x="1925" y="1030"/>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154"/>
              <p:cNvSpPr/>
              <p:nvPr/>
            </p:nvSpPr>
            <p:spPr bwMode="auto">
              <a:xfrm>
                <a:off x="1921" y="159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2" name="Freeform 155"/>
              <p:cNvSpPr/>
              <p:nvPr/>
            </p:nvSpPr>
            <p:spPr bwMode="auto">
              <a:xfrm>
                <a:off x="1921" y="1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3" name="Freeform 156"/>
              <p:cNvSpPr/>
              <p:nvPr/>
            </p:nvSpPr>
            <p:spPr bwMode="auto">
              <a:xfrm>
                <a:off x="1921" y="15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157"/>
              <p:cNvSpPr/>
              <p:nvPr/>
            </p:nvSpPr>
            <p:spPr bwMode="auto">
              <a:xfrm>
                <a:off x="1917" y="124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158"/>
              <p:cNvSpPr/>
              <p:nvPr/>
            </p:nvSpPr>
            <p:spPr bwMode="auto">
              <a:xfrm>
                <a:off x="1909" y="103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159"/>
              <p:cNvSpPr/>
              <p:nvPr/>
            </p:nvSpPr>
            <p:spPr bwMode="auto">
              <a:xfrm>
                <a:off x="1909" y="126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Freeform 160"/>
              <p:cNvSpPr/>
              <p:nvPr/>
            </p:nvSpPr>
            <p:spPr bwMode="auto">
              <a:xfrm>
                <a:off x="1909" y="159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8" name="Freeform 161"/>
              <p:cNvSpPr/>
              <p:nvPr/>
            </p:nvSpPr>
            <p:spPr bwMode="auto">
              <a:xfrm>
                <a:off x="1904" y="1269"/>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9" name="Freeform 162"/>
              <p:cNvSpPr/>
              <p:nvPr/>
            </p:nvSpPr>
            <p:spPr bwMode="auto">
              <a:xfrm>
                <a:off x="1904" y="1001"/>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0" name="Freeform 163"/>
              <p:cNvSpPr/>
              <p:nvPr/>
            </p:nvSpPr>
            <p:spPr bwMode="auto">
              <a:xfrm>
                <a:off x="1900" y="126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1" name="Freeform 164"/>
              <p:cNvSpPr/>
              <p:nvPr/>
            </p:nvSpPr>
            <p:spPr bwMode="auto">
              <a:xfrm>
                <a:off x="1900"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2" name="Freeform 165"/>
              <p:cNvSpPr/>
              <p:nvPr/>
            </p:nvSpPr>
            <p:spPr bwMode="auto">
              <a:xfrm>
                <a:off x="1900" y="1261"/>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3" name="Freeform 166"/>
              <p:cNvSpPr/>
              <p:nvPr/>
            </p:nvSpPr>
            <p:spPr bwMode="auto">
              <a:xfrm>
                <a:off x="1896" y="1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4" name="Freeform 167"/>
              <p:cNvSpPr/>
              <p:nvPr/>
            </p:nvSpPr>
            <p:spPr bwMode="auto">
              <a:xfrm>
                <a:off x="1892"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5" name="Freeform 168"/>
              <p:cNvSpPr/>
              <p:nvPr/>
            </p:nvSpPr>
            <p:spPr bwMode="auto">
              <a:xfrm>
                <a:off x="1888"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6" name="Freeform 169"/>
              <p:cNvSpPr/>
              <p:nvPr/>
            </p:nvSpPr>
            <p:spPr bwMode="auto">
              <a:xfrm>
                <a:off x="1880" y="1286"/>
                <a:ext cx="4" cy="0"/>
              </a:xfrm>
              <a:custGeom>
                <a:avLst/>
                <a:gdLst>
                  <a:gd name="T0" fmla="*/ 0 w 1"/>
                  <a:gd name="T1" fmla="*/ 0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7" name="Freeform 170"/>
              <p:cNvSpPr/>
              <p:nvPr/>
            </p:nvSpPr>
            <p:spPr bwMode="auto">
              <a:xfrm>
                <a:off x="1884" y="1286"/>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8" name="Freeform 171"/>
              <p:cNvSpPr/>
              <p:nvPr/>
            </p:nvSpPr>
            <p:spPr bwMode="auto">
              <a:xfrm>
                <a:off x="1880" y="119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9" name="Freeform 172"/>
              <p:cNvSpPr/>
              <p:nvPr/>
            </p:nvSpPr>
            <p:spPr bwMode="auto">
              <a:xfrm>
                <a:off x="1880"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0" name="Freeform 173"/>
              <p:cNvSpPr/>
              <p:nvPr/>
            </p:nvSpPr>
            <p:spPr bwMode="auto">
              <a:xfrm>
                <a:off x="1876" y="1261"/>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1" name="Freeform 174"/>
              <p:cNvSpPr/>
              <p:nvPr/>
            </p:nvSpPr>
            <p:spPr bwMode="auto">
              <a:xfrm>
                <a:off x="1876"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2" name="Freeform 175"/>
              <p:cNvSpPr/>
              <p:nvPr/>
            </p:nvSpPr>
            <p:spPr bwMode="auto">
              <a:xfrm>
                <a:off x="1872"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3" name="Freeform 176"/>
              <p:cNvSpPr/>
              <p:nvPr/>
            </p:nvSpPr>
            <p:spPr bwMode="auto">
              <a:xfrm>
                <a:off x="1872" y="1588"/>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4" name="Freeform 177"/>
              <p:cNvSpPr/>
              <p:nvPr/>
            </p:nvSpPr>
            <p:spPr bwMode="auto">
              <a:xfrm>
                <a:off x="1872" y="12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5" name="Freeform 178"/>
              <p:cNvSpPr/>
              <p:nvPr/>
            </p:nvSpPr>
            <p:spPr bwMode="auto">
              <a:xfrm>
                <a:off x="1860" y="1013"/>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6" name="Freeform 179"/>
              <p:cNvSpPr/>
              <p:nvPr/>
            </p:nvSpPr>
            <p:spPr bwMode="auto">
              <a:xfrm>
                <a:off x="1855"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7" name="Freeform 180"/>
              <p:cNvSpPr/>
              <p:nvPr/>
            </p:nvSpPr>
            <p:spPr bwMode="auto">
              <a:xfrm>
                <a:off x="1839" y="10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8" name="Freeform 181"/>
              <p:cNvSpPr/>
              <p:nvPr/>
            </p:nvSpPr>
            <p:spPr bwMode="auto">
              <a:xfrm>
                <a:off x="1839" y="1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9" name="Freeform 182"/>
              <p:cNvSpPr/>
              <p:nvPr/>
            </p:nvSpPr>
            <p:spPr bwMode="auto">
              <a:xfrm>
                <a:off x="1827" y="116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0" name="Freeform 183"/>
              <p:cNvSpPr/>
              <p:nvPr/>
            </p:nvSpPr>
            <p:spPr bwMode="auto">
              <a:xfrm>
                <a:off x="1823" y="117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1" name="Freeform 184"/>
              <p:cNvSpPr/>
              <p:nvPr/>
            </p:nvSpPr>
            <p:spPr bwMode="auto">
              <a:xfrm>
                <a:off x="1806"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2" name="Freeform 185"/>
              <p:cNvSpPr/>
              <p:nvPr/>
            </p:nvSpPr>
            <p:spPr bwMode="auto">
              <a:xfrm>
                <a:off x="1798" y="158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3" name="Freeform 186"/>
              <p:cNvSpPr/>
              <p:nvPr/>
            </p:nvSpPr>
            <p:spPr bwMode="auto">
              <a:xfrm>
                <a:off x="1794" y="1174"/>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4" name="Freeform 187"/>
              <p:cNvSpPr/>
              <p:nvPr/>
            </p:nvSpPr>
            <p:spPr bwMode="auto">
              <a:xfrm>
                <a:off x="1790" y="158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5" name="Freeform 188"/>
              <p:cNvSpPr/>
              <p:nvPr/>
            </p:nvSpPr>
            <p:spPr bwMode="auto">
              <a:xfrm>
                <a:off x="1757" y="1575"/>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6" name="Freeform 189"/>
              <p:cNvSpPr/>
              <p:nvPr/>
            </p:nvSpPr>
            <p:spPr bwMode="auto">
              <a:xfrm>
                <a:off x="174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7" name="Freeform 190"/>
              <p:cNvSpPr/>
              <p:nvPr/>
            </p:nvSpPr>
            <p:spPr bwMode="auto">
              <a:xfrm>
                <a:off x="1741" y="1579"/>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8" name="Freeform 191"/>
              <p:cNvSpPr/>
              <p:nvPr/>
            </p:nvSpPr>
            <p:spPr bwMode="auto">
              <a:xfrm>
                <a:off x="1741"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9" name="Freeform 192"/>
              <p:cNvSpPr/>
              <p:nvPr/>
            </p:nvSpPr>
            <p:spPr bwMode="auto">
              <a:xfrm>
                <a:off x="1725" y="15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0" name="Freeform 193"/>
              <p:cNvSpPr/>
              <p:nvPr/>
            </p:nvSpPr>
            <p:spPr bwMode="auto">
              <a:xfrm>
                <a:off x="1721" y="158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1" name="Freeform 194"/>
              <p:cNvSpPr/>
              <p:nvPr/>
            </p:nvSpPr>
            <p:spPr bwMode="auto">
              <a:xfrm>
                <a:off x="1717" y="1158"/>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2" name="Freeform 195"/>
              <p:cNvSpPr/>
              <p:nvPr/>
            </p:nvSpPr>
            <p:spPr bwMode="auto">
              <a:xfrm>
                <a:off x="1717" y="156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3" name="Freeform 196"/>
              <p:cNvSpPr/>
              <p:nvPr/>
            </p:nvSpPr>
            <p:spPr bwMode="auto">
              <a:xfrm>
                <a:off x="1713" y="156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4" name="Oval 197"/>
              <p:cNvSpPr>
                <a:spLocks noChangeArrowheads="1"/>
              </p:cNvSpPr>
              <p:nvPr/>
            </p:nvSpPr>
            <p:spPr bwMode="auto">
              <a:xfrm>
                <a:off x="1700" y="115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5" name="Freeform 198"/>
              <p:cNvSpPr/>
              <p:nvPr/>
            </p:nvSpPr>
            <p:spPr bwMode="auto">
              <a:xfrm>
                <a:off x="1696"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6" name="Freeform 199"/>
              <p:cNvSpPr/>
              <p:nvPr/>
            </p:nvSpPr>
            <p:spPr bwMode="auto">
              <a:xfrm>
                <a:off x="1692" y="1571"/>
                <a:ext cx="4" cy="4"/>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7" name="Freeform 200"/>
              <p:cNvSpPr/>
              <p:nvPr/>
            </p:nvSpPr>
            <p:spPr bwMode="auto">
              <a:xfrm>
                <a:off x="1688" y="157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8" name="Freeform 201"/>
              <p:cNvSpPr/>
              <p:nvPr/>
            </p:nvSpPr>
            <p:spPr bwMode="auto">
              <a:xfrm>
                <a:off x="1684" y="157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9" name="Freeform 202"/>
              <p:cNvSpPr/>
              <p:nvPr/>
            </p:nvSpPr>
            <p:spPr bwMode="auto">
              <a:xfrm>
                <a:off x="1668" y="1567"/>
                <a:ext cx="12" cy="8"/>
              </a:xfrm>
              <a:custGeom>
                <a:avLst/>
                <a:gdLst>
                  <a:gd name="T0" fmla="*/ 2 w 3"/>
                  <a:gd name="T1" fmla="*/ 0 h 2"/>
                  <a:gd name="T2" fmla="*/ 2 w 3"/>
                  <a:gd name="T3" fmla="*/ 0 h 2"/>
                  <a:gd name="T4" fmla="*/ 2 w 3"/>
                  <a:gd name="T5" fmla="*/ 0 h 2"/>
                  <a:gd name="T6" fmla="*/ 2 w 3"/>
                  <a:gd name="T7" fmla="*/ 0 h 2"/>
                  <a:gd name="T8" fmla="*/ 3 w 3"/>
                  <a:gd name="T9" fmla="*/ 1 h 2"/>
                  <a:gd name="T10" fmla="*/ 3 w 3"/>
                  <a:gd name="T11" fmla="*/ 1 h 2"/>
                  <a:gd name="T12" fmla="*/ 1 w 3"/>
                  <a:gd name="T13" fmla="*/ 1 h 2"/>
                  <a:gd name="T14" fmla="*/ 0 w 3"/>
                  <a:gd name="T15" fmla="*/ 1 h 2"/>
                  <a:gd name="T16" fmla="*/ 0 w 3"/>
                  <a:gd name="T17" fmla="*/ 1 h 2"/>
                  <a:gd name="T18" fmla="*/ 1 w 3"/>
                  <a:gd name="T19" fmla="*/ 1 h 2"/>
                  <a:gd name="T20" fmla="*/ 3 w 3"/>
                  <a:gd name="T21" fmla="*/ 1 h 2"/>
                  <a:gd name="T22" fmla="*/ 3 w 3"/>
                  <a:gd name="T23" fmla="*/ 2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2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2" y="0"/>
                    </a:moveTo>
                    <a:cubicBezTo>
                      <a:pt x="2" y="0"/>
                      <a:pt x="2" y="0"/>
                      <a:pt x="2" y="0"/>
                    </a:cubicBezTo>
                    <a:cubicBezTo>
                      <a:pt x="2" y="0"/>
                      <a:pt x="2" y="0"/>
                      <a:pt x="2" y="0"/>
                    </a:cubicBezTo>
                    <a:cubicBezTo>
                      <a:pt x="2" y="0"/>
                      <a:pt x="2" y="1"/>
                      <a:pt x="2" y="0"/>
                    </a:cubicBezTo>
                    <a:cubicBezTo>
                      <a:pt x="2" y="0"/>
                      <a:pt x="2" y="0"/>
                      <a:pt x="3" y="1"/>
                    </a:cubicBezTo>
                    <a:cubicBezTo>
                      <a:pt x="3" y="1"/>
                      <a:pt x="3" y="1"/>
                      <a:pt x="3" y="1"/>
                    </a:cubicBezTo>
                    <a:cubicBezTo>
                      <a:pt x="2" y="1"/>
                      <a:pt x="1" y="1"/>
                      <a:pt x="1" y="1"/>
                    </a:cubicBezTo>
                    <a:cubicBezTo>
                      <a:pt x="1" y="1"/>
                      <a:pt x="0" y="1"/>
                      <a:pt x="0" y="1"/>
                    </a:cubicBezTo>
                    <a:cubicBezTo>
                      <a:pt x="0" y="1"/>
                      <a:pt x="0" y="1"/>
                      <a:pt x="0" y="1"/>
                    </a:cubicBezTo>
                    <a:cubicBezTo>
                      <a:pt x="0" y="1"/>
                      <a:pt x="1" y="1"/>
                      <a:pt x="1" y="1"/>
                    </a:cubicBezTo>
                    <a:cubicBezTo>
                      <a:pt x="1" y="1"/>
                      <a:pt x="2" y="1"/>
                      <a:pt x="3" y="1"/>
                    </a:cubicBezTo>
                    <a:cubicBezTo>
                      <a:pt x="3" y="1"/>
                      <a:pt x="3" y="1"/>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0" name="Freeform 203"/>
              <p:cNvSpPr/>
              <p:nvPr/>
            </p:nvSpPr>
            <p:spPr bwMode="auto">
              <a:xfrm>
                <a:off x="1676" y="15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1" name="Freeform 204"/>
              <p:cNvSpPr/>
              <p:nvPr/>
            </p:nvSpPr>
            <p:spPr bwMode="auto">
              <a:xfrm>
                <a:off x="1672" y="1579"/>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0" name="Group 406"/>
            <p:cNvGrpSpPr/>
            <p:nvPr/>
          </p:nvGrpSpPr>
          <p:grpSpPr bwMode="auto">
            <a:xfrm>
              <a:off x="1271" y="1121"/>
              <a:ext cx="397" cy="479"/>
              <a:chOff x="1271" y="1121"/>
              <a:chExt cx="397" cy="479"/>
            </a:xfrm>
            <a:grpFill/>
          </p:grpSpPr>
          <p:sp>
            <p:nvSpPr>
              <p:cNvPr id="2234" name="Freeform 206"/>
              <p:cNvSpPr/>
              <p:nvPr/>
            </p:nvSpPr>
            <p:spPr bwMode="auto">
              <a:xfrm>
                <a:off x="1664" y="159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207"/>
              <p:cNvSpPr/>
              <p:nvPr/>
            </p:nvSpPr>
            <p:spPr bwMode="auto">
              <a:xfrm>
                <a:off x="1623" y="1571"/>
                <a:ext cx="41" cy="0"/>
              </a:xfrm>
              <a:custGeom>
                <a:avLst/>
                <a:gdLst>
                  <a:gd name="T0" fmla="*/ 2 w 10"/>
                  <a:gd name="T1" fmla="*/ 2 w 10"/>
                  <a:gd name="T2" fmla="*/ 2 w 10"/>
                  <a:gd name="T3" fmla="*/ 7 w 10"/>
                  <a:gd name="T4" fmla="*/ 9 w 10"/>
                  <a:gd name="T5" fmla="*/ 10 w 10"/>
                  <a:gd name="T6" fmla="*/ 9 w 10"/>
                  <a:gd name="T7" fmla="*/ 7 w 10"/>
                  <a:gd name="T8" fmla="*/ 2 w 10"/>
                  <a:gd name="T9" fmla="*/ 2 w 10"/>
                  <a:gd name="T10" fmla="*/ 2 w 10"/>
                  <a:gd name="T11" fmla="*/ 2 w 10"/>
                  <a:gd name="T12" fmla="*/ 1 w 10"/>
                  <a:gd name="T13" fmla="*/ 0 w 10"/>
                  <a:gd name="T14" fmla="*/ 0 w 10"/>
                  <a:gd name="T15" fmla="*/ 0 w 10"/>
                  <a:gd name="T16" fmla="*/ 0 w 10"/>
                  <a:gd name="T17" fmla="*/ 1 w 10"/>
                  <a:gd name="T18" fmla="*/ 1 w 10"/>
                  <a:gd name="T19" fmla="*/ 2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0">
                    <a:moveTo>
                      <a:pt x="2" y="0"/>
                    </a:moveTo>
                    <a:cubicBezTo>
                      <a:pt x="2" y="0"/>
                      <a:pt x="2" y="0"/>
                      <a:pt x="2" y="0"/>
                    </a:cubicBezTo>
                    <a:cubicBezTo>
                      <a:pt x="2" y="0"/>
                      <a:pt x="2" y="0"/>
                      <a:pt x="2" y="0"/>
                    </a:cubicBezTo>
                    <a:cubicBezTo>
                      <a:pt x="4" y="0"/>
                      <a:pt x="5" y="0"/>
                      <a:pt x="7" y="0"/>
                    </a:cubicBezTo>
                    <a:cubicBezTo>
                      <a:pt x="8" y="0"/>
                      <a:pt x="9" y="0"/>
                      <a:pt x="9" y="0"/>
                    </a:cubicBezTo>
                    <a:cubicBezTo>
                      <a:pt x="9" y="0"/>
                      <a:pt x="10" y="0"/>
                      <a:pt x="10" y="0"/>
                    </a:cubicBezTo>
                    <a:cubicBezTo>
                      <a:pt x="10" y="0"/>
                      <a:pt x="9" y="0"/>
                      <a:pt x="9" y="0"/>
                    </a:cubicBezTo>
                    <a:cubicBezTo>
                      <a:pt x="9" y="0"/>
                      <a:pt x="8" y="0"/>
                      <a:pt x="7" y="0"/>
                    </a:cubicBezTo>
                    <a:cubicBezTo>
                      <a:pt x="5" y="0"/>
                      <a:pt x="4" y="0"/>
                      <a:pt x="2" y="0"/>
                    </a:cubicBez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208"/>
              <p:cNvSpPr/>
              <p:nvPr/>
            </p:nvSpPr>
            <p:spPr bwMode="auto">
              <a:xfrm>
                <a:off x="1643" y="1170"/>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209"/>
              <p:cNvSpPr/>
              <p:nvPr/>
            </p:nvSpPr>
            <p:spPr bwMode="auto">
              <a:xfrm>
                <a:off x="1639"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210"/>
              <p:cNvSpPr/>
              <p:nvPr/>
            </p:nvSpPr>
            <p:spPr bwMode="auto">
              <a:xfrm>
                <a:off x="1631"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211"/>
              <p:cNvSpPr/>
              <p:nvPr/>
            </p:nvSpPr>
            <p:spPr bwMode="auto">
              <a:xfrm>
                <a:off x="1627" y="1563"/>
                <a:ext cx="4" cy="4"/>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212"/>
              <p:cNvSpPr/>
              <p:nvPr/>
            </p:nvSpPr>
            <p:spPr bwMode="auto">
              <a:xfrm>
                <a:off x="1623"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213"/>
              <p:cNvSpPr/>
              <p:nvPr/>
            </p:nvSpPr>
            <p:spPr bwMode="auto">
              <a:xfrm>
                <a:off x="1623" y="15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214"/>
              <p:cNvSpPr/>
              <p:nvPr/>
            </p:nvSpPr>
            <p:spPr bwMode="auto">
              <a:xfrm>
                <a:off x="1619" y="157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215"/>
              <p:cNvSpPr/>
              <p:nvPr/>
            </p:nvSpPr>
            <p:spPr bwMode="auto">
              <a:xfrm>
                <a:off x="1619" y="156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Rectangle 216"/>
              <p:cNvSpPr>
                <a:spLocks noChangeArrowheads="1"/>
              </p:cNvSpPr>
              <p:nvPr/>
            </p:nvSpPr>
            <p:spPr bwMode="auto">
              <a:xfrm>
                <a:off x="1619"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5" name="Freeform 217"/>
              <p:cNvSpPr/>
              <p:nvPr/>
            </p:nvSpPr>
            <p:spPr bwMode="auto">
              <a:xfrm>
                <a:off x="1619" y="156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218"/>
              <p:cNvSpPr/>
              <p:nvPr/>
            </p:nvSpPr>
            <p:spPr bwMode="auto">
              <a:xfrm>
                <a:off x="1615" y="1575"/>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219"/>
              <p:cNvSpPr/>
              <p:nvPr/>
            </p:nvSpPr>
            <p:spPr bwMode="auto">
              <a:xfrm>
                <a:off x="1615" y="1166"/>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220"/>
              <p:cNvSpPr/>
              <p:nvPr/>
            </p:nvSpPr>
            <p:spPr bwMode="auto">
              <a:xfrm>
                <a:off x="1615" y="156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Freeform 221"/>
              <p:cNvSpPr/>
              <p:nvPr/>
            </p:nvSpPr>
            <p:spPr bwMode="auto">
              <a:xfrm>
                <a:off x="1615" y="1563"/>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0" name="Freeform 222"/>
              <p:cNvSpPr/>
              <p:nvPr/>
            </p:nvSpPr>
            <p:spPr bwMode="auto">
              <a:xfrm>
                <a:off x="1615" y="156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223"/>
              <p:cNvSpPr/>
              <p:nvPr/>
            </p:nvSpPr>
            <p:spPr bwMode="auto">
              <a:xfrm>
                <a:off x="1610" y="157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224"/>
              <p:cNvSpPr/>
              <p:nvPr/>
            </p:nvSpPr>
            <p:spPr bwMode="auto">
              <a:xfrm>
                <a:off x="1610" y="156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225"/>
              <p:cNvSpPr/>
              <p:nvPr/>
            </p:nvSpPr>
            <p:spPr bwMode="auto">
              <a:xfrm>
                <a:off x="1606" y="157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226"/>
              <p:cNvSpPr/>
              <p:nvPr/>
            </p:nvSpPr>
            <p:spPr bwMode="auto">
              <a:xfrm>
                <a:off x="1602"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Oval 227"/>
              <p:cNvSpPr>
                <a:spLocks noChangeArrowheads="1"/>
              </p:cNvSpPr>
              <p:nvPr/>
            </p:nvSpPr>
            <p:spPr bwMode="auto">
              <a:xfrm>
                <a:off x="1602" y="15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228"/>
              <p:cNvSpPr/>
              <p:nvPr/>
            </p:nvSpPr>
            <p:spPr bwMode="auto">
              <a:xfrm>
                <a:off x="1602"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229"/>
              <p:cNvSpPr/>
              <p:nvPr/>
            </p:nvSpPr>
            <p:spPr bwMode="auto">
              <a:xfrm>
                <a:off x="1594" y="115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230"/>
              <p:cNvSpPr/>
              <p:nvPr/>
            </p:nvSpPr>
            <p:spPr bwMode="auto">
              <a:xfrm>
                <a:off x="1590" y="1575"/>
                <a:ext cx="4" cy="4"/>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231"/>
              <p:cNvSpPr/>
              <p:nvPr/>
            </p:nvSpPr>
            <p:spPr bwMode="auto">
              <a:xfrm>
                <a:off x="1586" y="115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232"/>
              <p:cNvSpPr/>
              <p:nvPr/>
            </p:nvSpPr>
            <p:spPr bwMode="auto">
              <a:xfrm>
                <a:off x="158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233"/>
              <p:cNvSpPr/>
              <p:nvPr/>
            </p:nvSpPr>
            <p:spPr bwMode="auto">
              <a:xfrm>
                <a:off x="1574"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234"/>
              <p:cNvSpPr/>
              <p:nvPr/>
            </p:nvSpPr>
            <p:spPr bwMode="auto">
              <a:xfrm>
                <a:off x="1570" y="115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235"/>
              <p:cNvSpPr/>
              <p:nvPr/>
            </p:nvSpPr>
            <p:spPr bwMode="auto">
              <a:xfrm>
                <a:off x="1566" y="1162"/>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236"/>
              <p:cNvSpPr/>
              <p:nvPr/>
            </p:nvSpPr>
            <p:spPr bwMode="auto">
              <a:xfrm>
                <a:off x="1566" y="157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237"/>
              <p:cNvSpPr/>
              <p:nvPr/>
            </p:nvSpPr>
            <p:spPr bwMode="auto">
              <a:xfrm>
                <a:off x="1566" y="115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238"/>
              <p:cNvSpPr/>
              <p:nvPr/>
            </p:nvSpPr>
            <p:spPr bwMode="auto">
              <a:xfrm>
                <a:off x="1557" y="115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239"/>
              <p:cNvSpPr/>
              <p:nvPr/>
            </p:nvSpPr>
            <p:spPr bwMode="auto">
              <a:xfrm>
                <a:off x="1557" y="157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Oval 240"/>
              <p:cNvSpPr>
                <a:spLocks noChangeArrowheads="1"/>
              </p:cNvSpPr>
              <p:nvPr/>
            </p:nvSpPr>
            <p:spPr bwMode="auto">
              <a:xfrm>
                <a:off x="1557" y="115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241"/>
              <p:cNvSpPr/>
              <p:nvPr/>
            </p:nvSpPr>
            <p:spPr bwMode="auto">
              <a:xfrm>
                <a:off x="1553"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242"/>
              <p:cNvSpPr/>
              <p:nvPr/>
            </p:nvSpPr>
            <p:spPr bwMode="auto">
              <a:xfrm>
                <a:off x="1545" y="1162"/>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243"/>
              <p:cNvSpPr/>
              <p:nvPr/>
            </p:nvSpPr>
            <p:spPr bwMode="auto">
              <a:xfrm>
                <a:off x="1541" y="1146"/>
                <a:ext cx="4" cy="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244"/>
              <p:cNvSpPr/>
              <p:nvPr/>
            </p:nvSpPr>
            <p:spPr bwMode="auto">
              <a:xfrm>
                <a:off x="1533" y="114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245"/>
              <p:cNvSpPr/>
              <p:nvPr/>
            </p:nvSpPr>
            <p:spPr bwMode="auto">
              <a:xfrm>
                <a:off x="1529"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246"/>
              <p:cNvSpPr/>
              <p:nvPr/>
            </p:nvSpPr>
            <p:spPr bwMode="auto">
              <a:xfrm>
                <a:off x="1525" y="1146"/>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247"/>
              <p:cNvSpPr/>
              <p:nvPr/>
            </p:nvSpPr>
            <p:spPr bwMode="auto">
              <a:xfrm>
                <a:off x="1525" y="114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248"/>
              <p:cNvSpPr/>
              <p:nvPr/>
            </p:nvSpPr>
            <p:spPr bwMode="auto">
              <a:xfrm>
                <a:off x="1521"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249"/>
              <p:cNvSpPr/>
              <p:nvPr/>
            </p:nvSpPr>
            <p:spPr bwMode="auto">
              <a:xfrm>
                <a:off x="1521"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250"/>
              <p:cNvSpPr/>
              <p:nvPr/>
            </p:nvSpPr>
            <p:spPr bwMode="auto">
              <a:xfrm>
                <a:off x="1517" y="114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251"/>
              <p:cNvSpPr/>
              <p:nvPr/>
            </p:nvSpPr>
            <p:spPr bwMode="auto">
              <a:xfrm>
                <a:off x="1508"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252"/>
              <p:cNvSpPr/>
              <p:nvPr/>
            </p:nvSpPr>
            <p:spPr bwMode="auto">
              <a:xfrm>
                <a:off x="1504"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253"/>
              <p:cNvSpPr/>
              <p:nvPr/>
            </p:nvSpPr>
            <p:spPr bwMode="auto">
              <a:xfrm>
                <a:off x="1504" y="1162"/>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254"/>
              <p:cNvSpPr/>
              <p:nvPr/>
            </p:nvSpPr>
            <p:spPr bwMode="auto">
              <a:xfrm>
                <a:off x="1504" y="114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255"/>
              <p:cNvSpPr/>
              <p:nvPr/>
            </p:nvSpPr>
            <p:spPr bwMode="auto">
              <a:xfrm>
                <a:off x="1500" y="1154"/>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256"/>
              <p:cNvSpPr/>
              <p:nvPr/>
            </p:nvSpPr>
            <p:spPr bwMode="auto">
              <a:xfrm>
                <a:off x="1500" y="115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257"/>
              <p:cNvSpPr/>
              <p:nvPr/>
            </p:nvSpPr>
            <p:spPr bwMode="auto">
              <a:xfrm>
                <a:off x="1500" y="114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258"/>
              <p:cNvSpPr/>
              <p:nvPr/>
            </p:nvSpPr>
            <p:spPr bwMode="auto">
              <a:xfrm>
                <a:off x="1496"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259"/>
              <p:cNvSpPr/>
              <p:nvPr/>
            </p:nvSpPr>
            <p:spPr bwMode="auto">
              <a:xfrm>
                <a:off x="1496" y="157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260"/>
              <p:cNvSpPr/>
              <p:nvPr/>
            </p:nvSpPr>
            <p:spPr bwMode="auto">
              <a:xfrm>
                <a:off x="1492" y="15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261"/>
              <p:cNvSpPr/>
              <p:nvPr/>
            </p:nvSpPr>
            <p:spPr bwMode="auto">
              <a:xfrm>
                <a:off x="1492" y="114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262"/>
              <p:cNvSpPr/>
              <p:nvPr/>
            </p:nvSpPr>
            <p:spPr bwMode="auto">
              <a:xfrm>
                <a:off x="1492" y="115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263"/>
              <p:cNvSpPr/>
              <p:nvPr/>
            </p:nvSpPr>
            <p:spPr bwMode="auto">
              <a:xfrm>
                <a:off x="1488"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264"/>
              <p:cNvSpPr/>
              <p:nvPr/>
            </p:nvSpPr>
            <p:spPr bwMode="auto">
              <a:xfrm>
                <a:off x="1488"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265"/>
              <p:cNvSpPr/>
              <p:nvPr/>
            </p:nvSpPr>
            <p:spPr bwMode="auto">
              <a:xfrm>
                <a:off x="1484"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266"/>
              <p:cNvSpPr/>
              <p:nvPr/>
            </p:nvSpPr>
            <p:spPr bwMode="auto">
              <a:xfrm>
                <a:off x="1480"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267"/>
              <p:cNvSpPr/>
              <p:nvPr/>
            </p:nvSpPr>
            <p:spPr bwMode="auto">
              <a:xfrm>
                <a:off x="1468" y="127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268"/>
              <p:cNvSpPr/>
              <p:nvPr/>
            </p:nvSpPr>
            <p:spPr bwMode="auto">
              <a:xfrm>
                <a:off x="1463" y="116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269"/>
              <p:cNvSpPr/>
              <p:nvPr/>
            </p:nvSpPr>
            <p:spPr bwMode="auto">
              <a:xfrm>
                <a:off x="1463" y="1162"/>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270"/>
              <p:cNvSpPr/>
              <p:nvPr/>
            </p:nvSpPr>
            <p:spPr bwMode="auto">
              <a:xfrm>
                <a:off x="1459"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271"/>
              <p:cNvSpPr/>
              <p:nvPr/>
            </p:nvSpPr>
            <p:spPr bwMode="auto">
              <a:xfrm>
                <a:off x="1459" y="116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272"/>
              <p:cNvSpPr/>
              <p:nvPr/>
            </p:nvSpPr>
            <p:spPr bwMode="auto">
              <a:xfrm>
                <a:off x="1455" y="11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273"/>
              <p:cNvSpPr/>
              <p:nvPr/>
            </p:nvSpPr>
            <p:spPr bwMode="auto">
              <a:xfrm>
                <a:off x="1451" y="1274"/>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274"/>
              <p:cNvSpPr/>
              <p:nvPr/>
            </p:nvSpPr>
            <p:spPr bwMode="auto">
              <a:xfrm>
                <a:off x="1451" y="1158"/>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275"/>
              <p:cNvSpPr/>
              <p:nvPr/>
            </p:nvSpPr>
            <p:spPr bwMode="auto">
              <a:xfrm>
                <a:off x="1451" y="1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Freeform 276"/>
              <p:cNvSpPr/>
              <p:nvPr/>
            </p:nvSpPr>
            <p:spPr bwMode="auto">
              <a:xfrm>
                <a:off x="1447"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5" name="Freeform 277"/>
              <p:cNvSpPr/>
              <p:nvPr/>
            </p:nvSpPr>
            <p:spPr bwMode="auto">
              <a:xfrm>
                <a:off x="1447" y="127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278"/>
              <p:cNvSpPr/>
              <p:nvPr/>
            </p:nvSpPr>
            <p:spPr bwMode="auto">
              <a:xfrm>
                <a:off x="1447" y="1550"/>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279"/>
              <p:cNvSpPr/>
              <p:nvPr/>
            </p:nvSpPr>
            <p:spPr bwMode="auto">
              <a:xfrm>
                <a:off x="1447" y="13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280"/>
              <p:cNvSpPr>
                <a:spLocks noEditPoints="1"/>
              </p:cNvSpPr>
              <p:nvPr/>
            </p:nvSpPr>
            <p:spPr bwMode="auto">
              <a:xfrm>
                <a:off x="1431" y="1158"/>
                <a:ext cx="16" cy="4"/>
              </a:xfrm>
              <a:custGeom>
                <a:avLst/>
                <a:gdLst>
                  <a:gd name="T0" fmla="*/ 3 w 4"/>
                  <a:gd name="T1" fmla="*/ 1 h 1"/>
                  <a:gd name="T2" fmla="*/ 4 w 4"/>
                  <a:gd name="T3" fmla="*/ 1 h 1"/>
                  <a:gd name="T4" fmla="*/ 3 w 4"/>
                  <a:gd name="T5" fmla="*/ 0 h 1"/>
                  <a:gd name="T6" fmla="*/ 2 w 4"/>
                  <a:gd name="T7" fmla="*/ 0 h 1"/>
                  <a:gd name="T8" fmla="*/ 2 w 4"/>
                  <a:gd name="T9" fmla="*/ 0 h 1"/>
                  <a:gd name="T10" fmla="*/ 2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0 w 4"/>
                  <a:gd name="T31" fmla="*/ 0 h 1"/>
                  <a:gd name="T32" fmla="*/ 0 w 4"/>
                  <a:gd name="T33" fmla="*/ 0 h 1"/>
                  <a:gd name="T34" fmla="*/ 0 w 4"/>
                  <a:gd name="T35" fmla="*/ 1 h 1"/>
                  <a:gd name="T36" fmla="*/ 0 w 4"/>
                  <a:gd name="T37" fmla="*/ 1 h 1"/>
                  <a:gd name="T38" fmla="*/ 0 w 4"/>
                  <a:gd name="T39" fmla="*/ 1 h 1"/>
                  <a:gd name="T40" fmla="*/ 2 w 4"/>
                  <a:gd name="T41" fmla="*/ 1 h 1"/>
                  <a:gd name="T42" fmla="*/ 2 w 4"/>
                  <a:gd name="T43" fmla="*/ 1 h 1"/>
                  <a:gd name="T44" fmla="*/ 2 w 4"/>
                  <a:gd name="T45" fmla="*/ 1 h 1"/>
                  <a:gd name="T46" fmla="*/ 2 w 4"/>
                  <a:gd name="T47" fmla="*/ 1 h 1"/>
                  <a:gd name="T48" fmla="*/ 2 w 4"/>
                  <a:gd name="T49" fmla="*/ 1 h 1"/>
                  <a:gd name="T50" fmla="*/ 4 w 4"/>
                  <a:gd name="T51" fmla="*/ 1 h 1"/>
                  <a:gd name="T52" fmla="*/ 3 w 4"/>
                  <a:gd name="T53" fmla="*/ 1 h 1"/>
                  <a:gd name="T54" fmla="*/ 2 w 4"/>
                  <a:gd name="T55" fmla="*/ 1 h 1"/>
                  <a:gd name="T56" fmla="*/ 2 w 4"/>
                  <a:gd name="T57" fmla="*/ 1 h 1"/>
                  <a:gd name="T58" fmla="*/ 2 w 4"/>
                  <a:gd name="T59" fmla="*/ 1 h 1"/>
                  <a:gd name="T60" fmla="*/ 2 w 4"/>
                  <a:gd name="T61" fmla="*/ 1 h 1"/>
                  <a:gd name="T62" fmla="*/ 2 w 4"/>
                  <a:gd name="T63" fmla="*/ 1 h 1"/>
                  <a:gd name="T64" fmla="*/ 2 w 4"/>
                  <a:gd name="T65" fmla="*/ 1 h 1"/>
                  <a:gd name="T66" fmla="*/ 2 w 4"/>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1">
                    <a:moveTo>
                      <a:pt x="3" y="1"/>
                    </a:moveTo>
                    <a:cubicBezTo>
                      <a:pt x="4" y="1"/>
                      <a:pt x="4" y="1"/>
                      <a:pt x="4" y="1"/>
                    </a:cubicBezTo>
                    <a:cubicBezTo>
                      <a:pt x="4" y="1"/>
                      <a:pt x="4" y="0"/>
                      <a:pt x="3" y="0"/>
                    </a:cubicBezTo>
                    <a:cubicBezTo>
                      <a:pt x="3" y="0"/>
                      <a:pt x="3"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4" y="1"/>
                      <a:pt x="4" y="1"/>
                    </a:cubicBezTo>
                    <a:cubicBezTo>
                      <a:pt x="4" y="1"/>
                      <a:pt x="3" y="1"/>
                      <a:pt x="3" y="1"/>
                    </a:cubicBezTo>
                    <a:close/>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281"/>
              <p:cNvSpPr/>
              <p:nvPr/>
            </p:nvSpPr>
            <p:spPr bwMode="auto">
              <a:xfrm>
                <a:off x="143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282"/>
              <p:cNvSpPr/>
              <p:nvPr/>
            </p:nvSpPr>
            <p:spPr bwMode="auto">
              <a:xfrm>
                <a:off x="1435" y="115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283"/>
              <p:cNvSpPr/>
              <p:nvPr/>
            </p:nvSpPr>
            <p:spPr bwMode="auto">
              <a:xfrm>
                <a:off x="1410" y="1158"/>
                <a:ext cx="17" cy="4"/>
              </a:xfrm>
              <a:custGeom>
                <a:avLst/>
                <a:gdLst>
                  <a:gd name="T0" fmla="*/ 4 w 4"/>
                  <a:gd name="T1" fmla="*/ 1 h 1"/>
                  <a:gd name="T2" fmla="*/ 4 w 4"/>
                  <a:gd name="T3" fmla="*/ 0 h 1"/>
                  <a:gd name="T4" fmla="*/ 3 w 4"/>
                  <a:gd name="T5" fmla="*/ 0 h 1"/>
                  <a:gd name="T6" fmla="*/ 2 w 4"/>
                  <a:gd name="T7" fmla="*/ 0 h 1"/>
                  <a:gd name="T8" fmla="*/ 2 w 4"/>
                  <a:gd name="T9" fmla="*/ 0 h 1"/>
                  <a:gd name="T10" fmla="*/ 1 w 4"/>
                  <a:gd name="T11" fmla="*/ 0 h 1"/>
                  <a:gd name="T12" fmla="*/ 0 w 4"/>
                  <a:gd name="T13" fmla="*/ 0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cubicBezTo>
                      <a:pt x="4" y="0"/>
                      <a:pt x="4" y="0"/>
                      <a:pt x="4" y="0"/>
                    </a:cubicBezTo>
                    <a:cubicBezTo>
                      <a:pt x="4" y="0"/>
                      <a:pt x="4" y="0"/>
                      <a:pt x="3" y="0"/>
                    </a:cubicBezTo>
                    <a:cubicBezTo>
                      <a:pt x="3" y="0"/>
                      <a:pt x="3" y="0"/>
                      <a:pt x="2" y="0"/>
                    </a:cubicBezTo>
                    <a:cubicBezTo>
                      <a:pt x="2" y="0"/>
                      <a:pt x="2" y="0"/>
                      <a:pt x="2" y="0"/>
                    </a:cubicBezTo>
                    <a:cubicBezTo>
                      <a:pt x="1" y="0"/>
                      <a:pt x="1" y="0"/>
                      <a:pt x="1" y="0"/>
                    </a:cubicBezTo>
                    <a:cubicBezTo>
                      <a:pt x="1" y="0"/>
                      <a:pt x="1" y="0"/>
                      <a:pt x="0" y="0"/>
                    </a:cubicBezTo>
                    <a:cubicBezTo>
                      <a:pt x="1"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284"/>
              <p:cNvSpPr/>
              <p:nvPr/>
            </p:nvSpPr>
            <p:spPr bwMode="auto">
              <a:xfrm>
                <a:off x="1423"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285"/>
              <p:cNvSpPr/>
              <p:nvPr/>
            </p:nvSpPr>
            <p:spPr bwMode="auto">
              <a:xfrm>
                <a:off x="1423"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Freeform 286"/>
              <p:cNvSpPr/>
              <p:nvPr/>
            </p:nvSpPr>
            <p:spPr bwMode="auto">
              <a:xfrm>
                <a:off x="1419"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287"/>
              <p:cNvSpPr/>
              <p:nvPr/>
            </p:nvSpPr>
            <p:spPr bwMode="auto">
              <a:xfrm>
                <a:off x="1414" y="11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288"/>
              <p:cNvSpPr/>
              <p:nvPr/>
            </p:nvSpPr>
            <p:spPr bwMode="auto">
              <a:xfrm>
                <a:off x="1410"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289"/>
              <p:cNvSpPr/>
              <p:nvPr/>
            </p:nvSpPr>
            <p:spPr bwMode="auto">
              <a:xfrm>
                <a:off x="1410"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290"/>
              <p:cNvSpPr/>
              <p:nvPr/>
            </p:nvSpPr>
            <p:spPr bwMode="auto">
              <a:xfrm>
                <a:off x="1410" y="15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291"/>
              <p:cNvSpPr/>
              <p:nvPr/>
            </p:nvSpPr>
            <p:spPr bwMode="auto">
              <a:xfrm>
                <a:off x="1402"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292"/>
              <p:cNvSpPr/>
              <p:nvPr/>
            </p:nvSpPr>
            <p:spPr bwMode="auto">
              <a:xfrm>
                <a:off x="1398" y="122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293"/>
              <p:cNvSpPr/>
              <p:nvPr/>
            </p:nvSpPr>
            <p:spPr bwMode="auto">
              <a:xfrm>
                <a:off x="1398" y="115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294"/>
              <p:cNvSpPr/>
              <p:nvPr/>
            </p:nvSpPr>
            <p:spPr bwMode="auto">
              <a:xfrm>
                <a:off x="1390" y="155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295"/>
              <p:cNvSpPr/>
              <p:nvPr/>
            </p:nvSpPr>
            <p:spPr bwMode="auto">
              <a:xfrm>
                <a:off x="1390" y="1426"/>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296"/>
              <p:cNvSpPr/>
              <p:nvPr/>
            </p:nvSpPr>
            <p:spPr bwMode="auto">
              <a:xfrm>
                <a:off x="1390" y="127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Freeform 297"/>
              <p:cNvSpPr/>
              <p:nvPr/>
            </p:nvSpPr>
            <p:spPr bwMode="auto">
              <a:xfrm>
                <a:off x="1386"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298"/>
              <p:cNvSpPr/>
              <p:nvPr/>
            </p:nvSpPr>
            <p:spPr bwMode="auto">
              <a:xfrm>
                <a:off x="1386" y="1555"/>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299"/>
              <p:cNvSpPr/>
              <p:nvPr/>
            </p:nvSpPr>
            <p:spPr bwMode="auto">
              <a:xfrm>
                <a:off x="1386" y="1546"/>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300"/>
              <p:cNvSpPr/>
              <p:nvPr/>
            </p:nvSpPr>
            <p:spPr bwMode="auto">
              <a:xfrm>
                <a:off x="1386" y="154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301"/>
              <p:cNvSpPr/>
              <p:nvPr/>
            </p:nvSpPr>
            <p:spPr bwMode="auto">
              <a:xfrm>
                <a:off x="1369" y="1154"/>
                <a:ext cx="17" cy="4"/>
              </a:xfrm>
              <a:custGeom>
                <a:avLst/>
                <a:gdLst>
                  <a:gd name="T0" fmla="*/ 2 w 4"/>
                  <a:gd name="T1" fmla="*/ 0 h 1"/>
                  <a:gd name="T2" fmla="*/ 2 w 4"/>
                  <a:gd name="T3" fmla="*/ 0 h 1"/>
                  <a:gd name="T4" fmla="*/ 4 w 4"/>
                  <a:gd name="T5" fmla="*/ 0 h 1"/>
                  <a:gd name="T6" fmla="*/ 4 w 4"/>
                  <a:gd name="T7" fmla="*/ 0 h 1"/>
                  <a:gd name="T8" fmla="*/ 4 w 4"/>
                  <a:gd name="T9" fmla="*/ 0 h 1"/>
                  <a:gd name="T10" fmla="*/ 2 w 4"/>
                  <a:gd name="T11" fmla="*/ 0 h 1"/>
                  <a:gd name="T12" fmla="*/ 2 w 4"/>
                  <a:gd name="T13" fmla="*/ 0 h 1"/>
                  <a:gd name="T14" fmla="*/ 2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2 w 4"/>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2" y="0"/>
                    </a:moveTo>
                    <a:cubicBezTo>
                      <a:pt x="2" y="0"/>
                      <a:pt x="2" y="0"/>
                      <a:pt x="2" y="0"/>
                    </a:cubicBezTo>
                    <a:cubicBezTo>
                      <a:pt x="3" y="0"/>
                      <a:pt x="3" y="1"/>
                      <a:pt x="4" y="0"/>
                    </a:cubicBezTo>
                    <a:cubicBezTo>
                      <a:pt x="4" y="0"/>
                      <a:pt x="4" y="0"/>
                      <a:pt x="4" y="0"/>
                    </a:cubicBezTo>
                    <a:cubicBezTo>
                      <a:pt x="4" y="0"/>
                      <a:pt x="4" y="0"/>
                      <a:pt x="4" y="0"/>
                    </a:cubicBezTo>
                    <a:cubicBezTo>
                      <a:pt x="3" y="0"/>
                      <a:pt x="3" y="0"/>
                      <a:pt x="2" y="0"/>
                    </a:cubicBezTo>
                    <a:cubicBezTo>
                      <a:pt x="2" y="0"/>
                      <a:pt x="2" y="0"/>
                      <a:pt x="2" y="0"/>
                    </a:cubicBezTo>
                    <a:cubicBezTo>
                      <a:pt x="2" y="0"/>
                      <a:pt x="2" y="0"/>
                      <a:pt x="2" y="0"/>
                    </a:cubicBez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302"/>
              <p:cNvSpPr/>
              <p:nvPr/>
            </p:nvSpPr>
            <p:spPr bwMode="auto">
              <a:xfrm>
                <a:off x="1382" y="123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Rectangle 303"/>
              <p:cNvSpPr>
                <a:spLocks noChangeArrowheads="1"/>
              </p:cNvSpPr>
              <p:nvPr/>
            </p:nvSpPr>
            <p:spPr bwMode="auto">
              <a:xfrm>
                <a:off x="1382" y="154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32" name="Freeform 304"/>
              <p:cNvSpPr/>
              <p:nvPr/>
            </p:nvSpPr>
            <p:spPr bwMode="auto">
              <a:xfrm>
                <a:off x="1382" y="1141"/>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Oval 305"/>
              <p:cNvSpPr>
                <a:spLocks noChangeArrowheads="1"/>
              </p:cNvSpPr>
              <p:nvPr/>
            </p:nvSpPr>
            <p:spPr bwMode="auto">
              <a:xfrm>
                <a:off x="1378" y="15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306"/>
              <p:cNvSpPr/>
              <p:nvPr/>
            </p:nvSpPr>
            <p:spPr bwMode="auto">
              <a:xfrm>
                <a:off x="1374" y="154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307"/>
              <p:cNvSpPr/>
              <p:nvPr/>
            </p:nvSpPr>
            <p:spPr bwMode="auto">
              <a:xfrm>
                <a:off x="1374" y="1278"/>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308"/>
              <p:cNvSpPr/>
              <p:nvPr/>
            </p:nvSpPr>
            <p:spPr bwMode="auto">
              <a:xfrm>
                <a:off x="1369" y="117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309"/>
              <p:cNvSpPr/>
              <p:nvPr/>
            </p:nvSpPr>
            <p:spPr bwMode="auto">
              <a:xfrm>
                <a:off x="1369" y="1278"/>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Oval 310"/>
              <p:cNvSpPr>
                <a:spLocks noChangeArrowheads="1"/>
              </p:cNvSpPr>
              <p:nvPr/>
            </p:nvSpPr>
            <p:spPr bwMode="auto">
              <a:xfrm>
                <a:off x="1369" y="124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311"/>
              <p:cNvSpPr/>
              <p:nvPr/>
            </p:nvSpPr>
            <p:spPr bwMode="auto">
              <a:xfrm>
                <a:off x="1365" y="125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312"/>
              <p:cNvSpPr/>
              <p:nvPr/>
            </p:nvSpPr>
            <p:spPr bwMode="auto">
              <a:xfrm>
                <a:off x="1365" y="124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313"/>
              <p:cNvSpPr/>
              <p:nvPr/>
            </p:nvSpPr>
            <p:spPr bwMode="auto">
              <a:xfrm>
                <a:off x="1365" y="11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314"/>
              <p:cNvSpPr/>
              <p:nvPr/>
            </p:nvSpPr>
            <p:spPr bwMode="auto">
              <a:xfrm>
                <a:off x="1357" y="154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315"/>
              <p:cNvSpPr/>
              <p:nvPr/>
            </p:nvSpPr>
            <p:spPr bwMode="auto">
              <a:xfrm>
                <a:off x="1349" y="113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316"/>
              <p:cNvSpPr/>
              <p:nvPr/>
            </p:nvSpPr>
            <p:spPr bwMode="auto">
              <a:xfrm>
                <a:off x="1349" y="12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317"/>
              <p:cNvSpPr/>
              <p:nvPr/>
            </p:nvSpPr>
            <p:spPr bwMode="auto">
              <a:xfrm>
                <a:off x="1349" y="11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318"/>
              <p:cNvSpPr/>
              <p:nvPr/>
            </p:nvSpPr>
            <p:spPr bwMode="auto">
              <a:xfrm>
                <a:off x="1349" y="124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319"/>
              <p:cNvSpPr/>
              <p:nvPr/>
            </p:nvSpPr>
            <p:spPr bwMode="auto">
              <a:xfrm>
                <a:off x="1349" y="1550"/>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320"/>
              <p:cNvSpPr/>
              <p:nvPr/>
            </p:nvSpPr>
            <p:spPr bwMode="auto">
              <a:xfrm>
                <a:off x="1349" y="154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Freeform 321"/>
              <p:cNvSpPr/>
              <p:nvPr/>
            </p:nvSpPr>
            <p:spPr bwMode="auto">
              <a:xfrm>
                <a:off x="1345" y="1241"/>
                <a:ext cx="4" cy="4"/>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Freeform 322"/>
              <p:cNvSpPr/>
              <p:nvPr/>
            </p:nvSpPr>
            <p:spPr bwMode="auto">
              <a:xfrm>
                <a:off x="1345"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323"/>
              <p:cNvSpPr/>
              <p:nvPr/>
            </p:nvSpPr>
            <p:spPr bwMode="auto">
              <a:xfrm>
                <a:off x="1341" y="154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Oval 324"/>
              <p:cNvSpPr>
                <a:spLocks noChangeArrowheads="1"/>
              </p:cNvSpPr>
              <p:nvPr/>
            </p:nvSpPr>
            <p:spPr bwMode="auto">
              <a:xfrm>
                <a:off x="1345" y="124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325"/>
              <p:cNvSpPr/>
              <p:nvPr/>
            </p:nvSpPr>
            <p:spPr bwMode="auto">
              <a:xfrm>
                <a:off x="1341" y="116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326"/>
              <p:cNvSpPr/>
              <p:nvPr/>
            </p:nvSpPr>
            <p:spPr bwMode="auto">
              <a:xfrm>
                <a:off x="1333" y="115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327"/>
              <p:cNvSpPr/>
              <p:nvPr/>
            </p:nvSpPr>
            <p:spPr bwMode="auto">
              <a:xfrm>
                <a:off x="1333"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328"/>
              <p:cNvSpPr/>
              <p:nvPr/>
            </p:nvSpPr>
            <p:spPr bwMode="auto">
              <a:xfrm>
                <a:off x="1333" y="112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329"/>
              <p:cNvSpPr/>
              <p:nvPr/>
            </p:nvSpPr>
            <p:spPr bwMode="auto">
              <a:xfrm>
                <a:off x="1333"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330"/>
              <p:cNvSpPr/>
              <p:nvPr/>
            </p:nvSpPr>
            <p:spPr bwMode="auto">
              <a:xfrm>
                <a:off x="1333"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331"/>
              <p:cNvSpPr/>
              <p:nvPr/>
            </p:nvSpPr>
            <p:spPr bwMode="auto">
              <a:xfrm>
                <a:off x="1329" y="125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332"/>
              <p:cNvSpPr/>
              <p:nvPr/>
            </p:nvSpPr>
            <p:spPr bwMode="auto">
              <a:xfrm>
                <a:off x="1329"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333"/>
              <p:cNvSpPr/>
              <p:nvPr/>
            </p:nvSpPr>
            <p:spPr bwMode="auto">
              <a:xfrm>
                <a:off x="1329" y="1269"/>
                <a:ext cx="0" cy="5"/>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334"/>
              <p:cNvSpPr/>
              <p:nvPr/>
            </p:nvSpPr>
            <p:spPr bwMode="auto">
              <a:xfrm>
                <a:off x="1325" y="1154"/>
                <a:ext cx="4"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335"/>
              <p:cNvSpPr/>
              <p:nvPr/>
            </p:nvSpPr>
            <p:spPr bwMode="auto">
              <a:xfrm>
                <a:off x="1329" y="121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336"/>
              <p:cNvSpPr/>
              <p:nvPr/>
            </p:nvSpPr>
            <p:spPr bwMode="auto">
              <a:xfrm>
                <a:off x="1325" y="1241"/>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337"/>
              <p:cNvSpPr/>
              <p:nvPr/>
            </p:nvSpPr>
            <p:spPr bwMode="auto">
              <a:xfrm>
                <a:off x="1325"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338"/>
              <p:cNvSpPr/>
              <p:nvPr/>
            </p:nvSpPr>
            <p:spPr bwMode="auto">
              <a:xfrm>
                <a:off x="1320" y="1232"/>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339"/>
              <p:cNvSpPr/>
              <p:nvPr/>
            </p:nvSpPr>
            <p:spPr bwMode="auto">
              <a:xfrm>
                <a:off x="1320" y="1381"/>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340"/>
              <p:cNvSpPr/>
              <p:nvPr/>
            </p:nvSpPr>
            <p:spPr bwMode="auto">
              <a:xfrm>
                <a:off x="1320" y="11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Freeform 341"/>
              <p:cNvSpPr/>
              <p:nvPr/>
            </p:nvSpPr>
            <p:spPr bwMode="auto">
              <a:xfrm>
                <a:off x="1320" y="1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342"/>
              <p:cNvSpPr/>
              <p:nvPr/>
            </p:nvSpPr>
            <p:spPr bwMode="auto">
              <a:xfrm>
                <a:off x="1316" y="1418"/>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Oval 343"/>
              <p:cNvSpPr>
                <a:spLocks noChangeArrowheads="1"/>
              </p:cNvSpPr>
              <p:nvPr/>
            </p:nvSpPr>
            <p:spPr bwMode="auto">
              <a:xfrm>
                <a:off x="1320" y="11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Freeform 344"/>
              <p:cNvSpPr/>
              <p:nvPr/>
            </p:nvSpPr>
            <p:spPr bwMode="auto">
              <a:xfrm>
                <a:off x="1316" y="1228"/>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345"/>
              <p:cNvSpPr/>
              <p:nvPr/>
            </p:nvSpPr>
            <p:spPr bwMode="auto">
              <a:xfrm>
                <a:off x="1316"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Freeform 346"/>
              <p:cNvSpPr/>
              <p:nvPr/>
            </p:nvSpPr>
            <p:spPr bwMode="auto">
              <a:xfrm>
                <a:off x="1316" y="1232"/>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5" name="Freeform 347"/>
              <p:cNvSpPr/>
              <p:nvPr/>
            </p:nvSpPr>
            <p:spPr bwMode="auto">
              <a:xfrm>
                <a:off x="1312" y="141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Rectangle 348"/>
              <p:cNvSpPr>
                <a:spLocks noChangeArrowheads="1"/>
              </p:cNvSpPr>
              <p:nvPr/>
            </p:nvSpPr>
            <p:spPr bwMode="auto">
              <a:xfrm>
                <a:off x="1312" y="116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77" name="Freeform 349"/>
              <p:cNvSpPr/>
              <p:nvPr/>
            </p:nvSpPr>
            <p:spPr bwMode="auto">
              <a:xfrm>
                <a:off x="1312" y="112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Freeform 350"/>
              <p:cNvSpPr/>
              <p:nvPr/>
            </p:nvSpPr>
            <p:spPr bwMode="auto">
              <a:xfrm>
                <a:off x="1312" y="154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Oval 351"/>
              <p:cNvSpPr>
                <a:spLocks noChangeArrowheads="1"/>
              </p:cNvSpPr>
              <p:nvPr/>
            </p:nvSpPr>
            <p:spPr bwMode="auto">
              <a:xfrm>
                <a:off x="1312" y="121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Oval 352"/>
              <p:cNvSpPr>
                <a:spLocks noChangeArrowheads="1"/>
              </p:cNvSpPr>
              <p:nvPr/>
            </p:nvSpPr>
            <p:spPr bwMode="auto">
              <a:xfrm>
                <a:off x="1312" y="126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353"/>
              <p:cNvSpPr/>
              <p:nvPr/>
            </p:nvSpPr>
            <p:spPr bwMode="auto">
              <a:xfrm>
                <a:off x="1312" y="11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354"/>
              <p:cNvSpPr/>
              <p:nvPr/>
            </p:nvSpPr>
            <p:spPr bwMode="auto">
              <a:xfrm>
                <a:off x="1312" y="1158"/>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355"/>
              <p:cNvSpPr/>
              <p:nvPr/>
            </p:nvSpPr>
            <p:spPr bwMode="auto">
              <a:xfrm>
                <a:off x="1308" y="115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356"/>
              <p:cNvSpPr/>
              <p:nvPr/>
            </p:nvSpPr>
            <p:spPr bwMode="auto">
              <a:xfrm>
                <a:off x="1308" y="123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Freeform 357"/>
              <p:cNvSpPr/>
              <p:nvPr/>
            </p:nvSpPr>
            <p:spPr bwMode="auto">
              <a:xfrm>
                <a:off x="1308"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358"/>
              <p:cNvSpPr/>
              <p:nvPr/>
            </p:nvSpPr>
            <p:spPr bwMode="auto">
              <a:xfrm>
                <a:off x="1308"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Oval 359"/>
              <p:cNvSpPr>
                <a:spLocks noChangeArrowheads="1"/>
              </p:cNvSpPr>
              <p:nvPr/>
            </p:nvSpPr>
            <p:spPr bwMode="auto">
              <a:xfrm>
                <a:off x="1308"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8" name="Freeform 360"/>
              <p:cNvSpPr/>
              <p:nvPr/>
            </p:nvSpPr>
            <p:spPr bwMode="auto">
              <a:xfrm>
                <a:off x="1304" y="113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9" name="Freeform 361"/>
              <p:cNvSpPr/>
              <p:nvPr/>
            </p:nvSpPr>
            <p:spPr bwMode="auto">
              <a:xfrm>
                <a:off x="1304" y="1158"/>
                <a:ext cx="4" cy="4"/>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0" name="Freeform 362"/>
              <p:cNvSpPr/>
              <p:nvPr/>
            </p:nvSpPr>
            <p:spPr bwMode="auto">
              <a:xfrm>
                <a:off x="1304" y="140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1" name="Rectangle 363"/>
              <p:cNvSpPr>
                <a:spLocks noChangeArrowheads="1"/>
              </p:cNvSpPr>
              <p:nvPr/>
            </p:nvSpPr>
            <p:spPr bwMode="auto">
              <a:xfrm>
                <a:off x="1304" y="153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92" name="Freeform 364"/>
              <p:cNvSpPr/>
              <p:nvPr/>
            </p:nvSpPr>
            <p:spPr bwMode="auto">
              <a:xfrm>
                <a:off x="1300" y="1402"/>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3" name="Freeform 365"/>
              <p:cNvSpPr/>
              <p:nvPr/>
            </p:nvSpPr>
            <p:spPr bwMode="auto">
              <a:xfrm>
                <a:off x="1300"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366"/>
              <p:cNvSpPr/>
              <p:nvPr/>
            </p:nvSpPr>
            <p:spPr bwMode="auto">
              <a:xfrm>
                <a:off x="1300"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Freeform 367"/>
              <p:cNvSpPr/>
              <p:nvPr/>
            </p:nvSpPr>
            <p:spPr bwMode="auto">
              <a:xfrm>
                <a:off x="1300" y="1373"/>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6" name="Freeform 368"/>
              <p:cNvSpPr/>
              <p:nvPr/>
            </p:nvSpPr>
            <p:spPr bwMode="auto">
              <a:xfrm>
                <a:off x="1296" y="140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7" name="Freeform 369"/>
              <p:cNvSpPr/>
              <p:nvPr/>
            </p:nvSpPr>
            <p:spPr bwMode="auto">
              <a:xfrm>
                <a:off x="1296"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Freeform 370"/>
              <p:cNvSpPr/>
              <p:nvPr/>
            </p:nvSpPr>
            <p:spPr bwMode="auto">
              <a:xfrm>
                <a:off x="129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9" name="Freeform 371"/>
              <p:cNvSpPr/>
              <p:nvPr/>
            </p:nvSpPr>
            <p:spPr bwMode="auto">
              <a:xfrm>
                <a:off x="1292" y="126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372"/>
              <p:cNvSpPr/>
              <p:nvPr/>
            </p:nvSpPr>
            <p:spPr bwMode="auto">
              <a:xfrm>
                <a:off x="1292" y="1393"/>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373"/>
              <p:cNvSpPr/>
              <p:nvPr/>
            </p:nvSpPr>
            <p:spPr bwMode="auto">
              <a:xfrm>
                <a:off x="1292" y="1418"/>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Freeform 374"/>
              <p:cNvSpPr/>
              <p:nvPr/>
            </p:nvSpPr>
            <p:spPr bwMode="auto">
              <a:xfrm>
                <a:off x="1292" y="112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3" name="Freeform 375"/>
              <p:cNvSpPr/>
              <p:nvPr/>
            </p:nvSpPr>
            <p:spPr bwMode="auto">
              <a:xfrm>
                <a:off x="1288" y="113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376"/>
              <p:cNvSpPr/>
              <p:nvPr/>
            </p:nvSpPr>
            <p:spPr bwMode="auto">
              <a:xfrm>
                <a:off x="1292" y="1265"/>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377"/>
              <p:cNvSpPr/>
              <p:nvPr/>
            </p:nvSpPr>
            <p:spPr bwMode="auto">
              <a:xfrm>
                <a:off x="1292"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Freeform 378"/>
              <p:cNvSpPr/>
              <p:nvPr/>
            </p:nvSpPr>
            <p:spPr bwMode="auto">
              <a:xfrm>
                <a:off x="1288" y="123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379"/>
              <p:cNvSpPr/>
              <p:nvPr/>
            </p:nvSpPr>
            <p:spPr bwMode="auto">
              <a:xfrm>
                <a:off x="1271" y="1410"/>
                <a:ext cx="17" cy="8"/>
              </a:xfrm>
              <a:custGeom>
                <a:avLst/>
                <a:gdLst>
                  <a:gd name="T0" fmla="*/ 3 w 4"/>
                  <a:gd name="T1" fmla="*/ 1 h 2"/>
                  <a:gd name="T2" fmla="*/ 3 w 4"/>
                  <a:gd name="T3" fmla="*/ 1 h 2"/>
                  <a:gd name="T4" fmla="*/ 2 w 4"/>
                  <a:gd name="T5" fmla="*/ 1 h 2"/>
                  <a:gd name="T6" fmla="*/ 1 w 4"/>
                  <a:gd name="T7" fmla="*/ 0 h 2"/>
                  <a:gd name="T8" fmla="*/ 0 w 4"/>
                  <a:gd name="T9" fmla="*/ 0 h 2"/>
                  <a:gd name="T10" fmla="*/ 0 w 4"/>
                  <a:gd name="T11" fmla="*/ 0 h 2"/>
                  <a:gd name="T12" fmla="*/ 0 w 4"/>
                  <a:gd name="T13" fmla="*/ 0 h 2"/>
                  <a:gd name="T14" fmla="*/ 0 w 4"/>
                  <a:gd name="T15" fmla="*/ 0 h 2"/>
                  <a:gd name="T16" fmla="*/ 1 w 4"/>
                  <a:gd name="T17" fmla="*/ 0 h 2"/>
                  <a:gd name="T18" fmla="*/ 2 w 4"/>
                  <a:gd name="T19" fmla="*/ 1 h 2"/>
                  <a:gd name="T20" fmla="*/ 2 w 4"/>
                  <a:gd name="T21" fmla="*/ 1 h 2"/>
                  <a:gd name="T22" fmla="*/ 2 w 4"/>
                  <a:gd name="T23" fmla="*/ 1 h 2"/>
                  <a:gd name="T24" fmla="*/ 2 w 4"/>
                  <a:gd name="T25" fmla="*/ 1 h 2"/>
                  <a:gd name="T26" fmla="*/ 2 w 4"/>
                  <a:gd name="T27" fmla="*/ 1 h 2"/>
                  <a:gd name="T28" fmla="*/ 1 w 4"/>
                  <a:gd name="T29" fmla="*/ 1 h 2"/>
                  <a:gd name="T30" fmla="*/ 1 w 4"/>
                  <a:gd name="T31" fmla="*/ 1 h 2"/>
                  <a:gd name="T32" fmla="*/ 1 w 4"/>
                  <a:gd name="T33" fmla="*/ 1 h 2"/>
                  <a:gd name="T34" fmla="*/ 1 w 4"/>
                  <a:gd name="T35" fmla="*/ 1 h 2"/>
                  <a:gd name="T36" fmla="*/ 2 w 4"/>
                  <a:gd name="T37" fmla="*/ 1 h 2"/>
                  <a:gd name="T38" fmla="*/ 2 w 4"/>
                  <a:gd name="T39" fmla="*/ 2 h 2"/>
                  <a:gd name="T40" fmla="*/ 3 w 4"/>
                  <a:gd name="T41" fmla="*/ 2 h 2"/>
                  <a:gd name="T42" fmla="*/ 3 w 4"/>
                  <a:gd name="T43" fmla="*/ 1 h 2"/>
                  <a:gd name="T44" fmla="*/ 4 w 4"/>
                  <a:gd name="T45" fmla="*/ 1 h 2"/>
                  <a:gd name="T46" fmla="*/ 4 w 4"/>
                  <a:gd name="T47" fmla="*/ 1 h 2"/>
                  <a:gd name="T48" fmla="*/ 4 w 4"/>
                  <a:gd name="T49" fmla="*/ 1 h 2"/>
                  <a:gd name="T50" fmla="*/ 4 w 4"/>
                  <a:gd name="T51" fmla="*/ 1 h 2"/>
                  <a:gd name="T52" fmla="*/ 3 w 4"/>
                  <a:gd name="T53" fmla="*/ 1 h 2"/>
                  <a:gd name="T54" fmla="*/ 3 w 4"/>
                  <a:gd name="T55" fmla="*/ 1 h 2"/>
                  <a:gd name="T56" fmla="*/ 3 w 4"/>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3" y="1"/>
                    </a:moveTo>
                    <a:cubicBezTo>
                      <a:pt x="3" y="1"/>
                      <a:pt x="3" y="1"/>
                      <a:pt x="3" y="1"/>
                    </a:cubicBezTo>
                    <a:cubicBezTo>
                      <a:pt x="3" y="1"/>
                      <a:pt x="2" y="1"/>
                      <a:pt x="2" y="1"/>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2"/>
                    </a:cubicBezTo>
                    <a:cubicBezTo>
                      <a:pt x="2" y="2"/>
                      <a:pt x="3" y="1"/>
                      <a:pt x="3" y="2"/>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Oval 380"/>
              <p:cNvSpPr>
                <a:spLocks noChangeArrowheads="1"/>
              </p:cNvSpPr>
              <p:nvPr/>
            </p:nvSpPr>
            <p:spPr bwMode="auto">
              <a:xfrm>
                <a:off x="1288"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381"/>
              <p:cNvSpPr/>
              <p:nvPr/>
            </p:nvSpPr>
            <p:spPr bwMode="auto">
              <a:xfrm>
                <a:off x="1288" y="1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382"/>
              <p:cNvSpPr/>
              <p:nvPr/>
            </p:nvSpPr>
            <p:spPr bwMode="auto">
              <a:xfrm>
                <a:off x="1288" y="1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383"/>
              <p:cNvSpPr/>
              <p:nvPr/>
            </p:nvSpPr>
            <p:spPr bwMode="auto">
              <a:xfrm>
                <a:off x="1284" y="121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384"/>
              <p:cNvSpPr/>
              <p:nvPr/>
            </p:nvSpPr>
            <p:spPr bwMode="auto">
              <a:xfrm>
                <a:off x="1284" y="1208"/>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Freeform 385"/>
              <p:cNvSpPr/>
              <p:nvPr/>
            </p:nvSpPr>
            <p:spPr bwMode="auto">
              <a:xfrm>
                <a:off x="1284" y="1393"/>
                <a:ext cx="0" cy="5"/>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4" name="Freeform 386"/>
              <p:cNvSpPr/>
              <p:nvPr/>
            </p:nvSpPr>
            <p:spPr bwMode="auto">
              <a:xfrm>
                <a:off x="1280" y="123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5" name="Freeform 387"/>
              <p:cNvSpPr/>
              <p:nvPr/>
            </p:nvSpPr>
            <p:spPr bwMode="auto">
              <a:xfrm>
                <a:off x="1280" y="11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Rectangle 388"/>
              <p:cNvSpPr>
                <a:spLocks noChangeArrowheads="1"/>
              </p:cNvSpPr>
              <p:nvPr/>
            </p:nvSpPr>
            <p:spPr bwMode="auto">
              <a:xfrm>
                <a:off x="1280" y="13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17" name="Freeform 389"/>
              <p:cNvSpPr/>
              <p:nvPr/>
            </p:nvSpPr>
            <p:spPr bwMode="auto">
              <a:xfrm>
                <a:off x="1280"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Oval 390"/>
              <p:cNvSpPr>
                <a:spLocks noChangeArrowheads="1"/>
              </p:cNvSpPr>
              <p:nvPr/>
            </p:nvSpPr>
            <p:spPr bwMode="auto">
              <a:xfrm>
                <a:off x="1280" y="11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391"/>
              <p:cNvSpPr/>
              <p:nvPr/>
            </p:nvSpPr>
            <p:spPr bwMode="auto">
              <a:xfrm>
                <a:off x="1280" y="1369"/>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392"/>
              <p:cNvSpPr/>
              <p:nvPr/>
            </p:nvSpPr>
            <p:spPr bwMode="auto">
              <a:xfrm>
                <a:off x="1280"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393"/>
              <p:cNvSpPr/>
              <p:nvPr/>
            </p:nvSpPr>
            <p:spPr bwMode="auto">
              <a:xfrm>
                <a:off x="1280" y="1447"/>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394"/>
              <p:cNvSpPr/>
              <p:nvPr/>
            </p:nvSpPr>
            <p:spPr bwMode="auto">
              <a:xfrm>
                <a:off x="1276" y="1414"/>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Freeform 395"/>
              <p:cNvSpPr/>
              <p:nvPr/>
            </p:nvSpPr>
            <p:spPr bwMode="auto">
              <a:xfrm>
                <a:off x="1276" y="1232"/>
                <a:ext cx="4" cy="4"/>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4" name="Freeform 396"/>
              <p:cNvSpPr/>
              <p:nvPr/>
            </p:nvSpPr>
            <p:spPr bwMode="auto">
              <a:xfrm>
                <a:off x="1276"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397"/>
              <p:cNvSpPr/>
              <p:nvPr/>
            </p:nvSpPr>
            <p:spPr bwMode="auto">
              <a:xfrm>
                <a:off x="1276" y="137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398"/>
              <p:cNvSpPr/>
              <p:nvPr/>
            </p:nvSpPr>
            <p:spPr bwMode="auto">
              <a:xfrm>
                <a:off x="1276" y="1228"/>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399"/>
              <p:cNvSpPr/>
              <p:nvPr/>
            </p:nvSpPr>
            <p:spPr bwMode="auto">
              <a:xfrm>
                <a:off x="1276" y="1125"/>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400"/>
              <p:cNvSpPr/>
              <p:nvPr/>
            </p:nvSpPr>
            <p:spPr bwMode="auto">
              <a:xfrm>
                <a:off x="1276" y="1121"/>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Freeform 401"/>
              <p:cNvSpPr/>
              <p:nvPr/>
            </p:nvSpPr>
            <p:spPr bwMode="auto">
              <a:xfrm>
                <a:off x="1271" y="1447"/>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402"/>
              <p:cNvSpPr/>
              <p:nvPr/>
            </p:nvSpPr>
            <p:spPr bwMode="auto">
              <a:xfrm>
                <a:off x="1271" y="1162"/>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403"/>
              <p:cNvSpPr/>
              <p:nvPr/>
            </p:nvSpPr>
            <p:spPr bwMode="auto">
              <a:xfrm>
                <a:off x="1271" y="1414"/>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2" name="Freeform 404"/>
              <p:cNvSpPr/>
              <p:nvPr/>
            </p:nvSpPr>
            <p:spPr bwMode="auto">
              <a:xfrm>
                <a:off x="1271"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405"/>
              <p:cNvSpPr/>
              <p:nvPr/>
            </p:nvSpPr>
            <p:spPr bwMode="auto">
              <a:xfrm>
                <a:off x="1271" y="122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2" name="Group 607"/>
            <p:cNvGrpSpPr/>
            <p:nvPr/>
          </p:nvGrpSpPr>
          <p:grpSpPr bwMode="auto">
            <a:xfrm>
              <a:off x="1145" y="1113"/>
              <a:ext cx="126" cy="388"/>
              <a:chOff x="1145" y="1113"/>
              <a:chExt cx="126" cy="388"/>
            </a:xfrm>
            <a:grpFill/>
          </p:grpSpPr>
          <p:sp>
            <p:nvSpPr>
              <p:cNvPr id="2034" name="Freeform 407"/>
              <p:cNvSpPr/>
              <p:nvPr/>
            </p:nvSpPr>
            <p:spPr bwMode="auto">
              <a:xfrm>
                <a:off x="1271" y="141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5" name="Freeform 408"/>
              <p:cNvSpPr/>
              <p:nvPr/>
            </p:nvSpPr>
            <p:spPr bwMode="auto">
              <a:xfrm>
                <a:off x="1267" y="1447"/>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6" name="Freeform 409"/>
              <p:cNvSpPr/>
              <p:nvPr/>
            </p:nvSpPr>
            <p:spPr bwMode="auto">
              <a:xfrm>
                <a:off x="1271" y="1447"/>
                <a:ext cx="0" cy="4"/>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7" name="Freeform 410"/>
              <p:cNvSpPr/>
              <p:nvPr/>
            </p:nvSpPr>
            <p:spPr bwMode="auto">
              <a:xfrm>
                <a:off x="1267"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8" name="Freeform 411"/>
              <p:cNvSpPr/>
              <p:nvPr/>
            </p:nvSpPr>
            <p:spPr bwMode="auto">
              <a:xfrm>
                <a:off x="1267"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9" name="Freeform 412"/>
              <p:cNvSpPr/>
              <p:nvPr/>
            </p:nvSpPr>
            <p:spPr bwMode="auto">
              <a:xfrm>
                <a:off x="1267" y="14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0" name="Freeform 413"/>
              <p:cNvSpPr/>
              <p:nvPr/>
            </p:nvSpPr>
            <p:spPr bwMode="auto">
              <a:xfrm>
                <a:off x="1267"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1" name="Freeform 414"/>
              <p:cNvSpPr/>
              <p:nvPr/>
            </p:nvSpPr>
            <p:spPr bwMode="auto">
              <a:xfrm>
                <a:off x="1263" y="14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2" name="Freeform 415"/>
              <p:cNvSpPr/>
              <p:nvPr/>
            </p:nvSpPr>
            <p:spPr bwMode="auto">
              <a:xfrm>
                <a:off x="1263" y="144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3" name="Freeform 416"/>
              <p:cNvSpPr/>
              <p:nvPr/>
            </p:nvSpPr>
            <p:spPr bwMode="auto">
              <a:xfrm>
                <a:off x="1267"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4" name="Freeform 417"/>
              <p:cNvSpPr/>
              <p:nvPr/>
            </p:nvSpPr>
            <p:spPr bwMode="auto">
              <a:xfrm>
                <a:off x="1263" y="135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5" name="Freeform 418"/>
              <p:cNvSpPr/>
              <p:nvPr/>
            </p:nvSpPr>
            <p:spPr bwMode="auto">
              <a:xfrm>
                <a:off x="1263"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6" name="Freeform 419"/>
              <p:cNvSpPr/>
              <p:nvPr/>
            </p:nvSpPr>
            <p:spPr bwMode="auto">
              <a:xfrm>
                <a:off x="1263" y="145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7" name="Freeform 420"/>
              <p:cNvSpPr/>
              <p:nvPr/>
            </p:nvSpPr>
            <p:spPr bwMode="auto">
              <a:xfrm>
                <a:off x="1263" y="115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8" name="Freeform 421"/>
              <p:cNvSpPr/>
              <p:nvPr/>
            </p:nvSpPr>
            <p:spPr bwMode="auto">
              <a:xfrm>
                <a:off x="1263"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9" name="Freeform 422"/>
              <p:cNvSpPr/>
              <p:nvPr/>
            </p:nvSpPr>
            <p:spPr bwMode="auto">
              <a:xfrm>
                <a:off x="1259" y="146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0" name="Freeform 423"/>
              <p:cNvSpPr/>
              <p:nvPr/>
            </p:nvSpPr>
            <p:spPr bwMode="auto">
              <a:xfrm>
                <a:off x="1259" y="112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1" name="Freeform 424"/>
              <p:cNvSpPr/>
              <p:nvPr/>
            </p:nvSpPr>
            <p:spPr bwMode="auto">
              <a:xfrm>
                <a:off x="1259" y="1451"/>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2" name="Freeform 425"/>
              <p:cNvSpPr/>
              <p:nvPr/>
            </p:nvSpPr>
            <p:spPr bwMode="auto">
              <a:xfrm>
                <a:off x="1255" y="1422"/>
                <a:ext cx="4" cy="4"/>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3" name="Freeform 426"/>
              <p:cNvSpPr/>
              <p:nvPr/>
            </p:nvSpPr>
            <p:spPr bwMode="auto">
              <a:xfrm>
                <a:off x="1255" y="115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4" name="Freeform 427"/>
              <p:cNvSpPr/>
              <p:nvPr/>
            </p:nvSpPr>
            <p:spPr bwMode="auto">
              <a:xfrm>
                <a:off x="1255" y="1241"/>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5" name="Freeform 428"/>
              <p:cNvSpPr/>
              <p:nvPr/>
            </p:nvSpPr>
            <p:spPr bwMode="auto">
              <a:xfrm>
                <a:off x="1255" y="115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6" name="Freeform 429"/>
              <p:cNvSpPr/>
              <p:nvPr/>
            </p:nvSpPr>
            <p:spPr bwMode="auto">
              <a:xfrm>
                <a:off x="1255" y="1422"/>
                <a:ext cx="4" cy="4"/>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1" y="1"/>
                      <a:pt x="1" y="0"/>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7" name="Freeform 430"/>
              <p:cNvSpPr/>
              <p:nvPr/>
            </p:nvSpPr>
            <p:spPr bwMode="auto">
              <a:xfrm>
                <a:off x="1255" y="1141"/>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8" name="Freeform 431"/>
              <p:cNvSpPr/>
              <p:nvPr/>
            </p:nvSpPr>
            <p:spPr bwMode="auto">
              <a:xfrm>
                <a:off x="1251" y="143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432"/>
              <p:cNvSpPr/>
              <p:nvPr/>
            </p:nvSpPr>
            <p:spPr bwMode="auto">
              <a:xfrm>
                <a:off x="1251" y="120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0" name="Freeform 433"/>
              <p:cNvSpPr/>
              <p:nvPr/>
            </p:nvSpPr>
            <p:spPr bwMode="auto">
              <a:xfrm>
                <a:off x="1255" y="1447"/>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1" name="Freeform 434"/>
              <p:cNvSpPr/>
              <p:nvPr/>
            </p:nvSpPr>
            <p:spPr bwMode="auto">
              <a:xfrm>
                <a:off x="1251" y="140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2" name="Freeform 435"/>
              <p:cNvSpPr/>
              <p:nvPr/>
            </p:nvSpPr>
            <p:spPr bwMode="auto">
              <a:xfrm>
                <a:off x="1251" y="1443"/>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3" name="Freeform 436"/>
              <p:cNvSpPr/>
              <p:nvPr/>
            </p:nvSpPr>
            <p:spPr bwMode="auto">
              <a:xfrm>
                <a:off x="1251"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4" name="Freeform 437"/>
              <p:cNvSpPr/>
              <p:nvPr/>
            </p:nvSpPr>
            <p:spPr bwMode="auto">
              <a:xfrm>
                <a:off x="1247" y="142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5" name="Freeform 438"/>
              <p:cNvSpPr/>
              <p:nvPr/>
            </p:nvSpPr>
            <p:spPr bwMode="auto">
              <a:xfrm>
                <a:off x="1247" y="1414"/>
                <a:ext cx="4" cy="4"/>
              </a:xfrm>
              <a:custGeom>
                <a:avLst/>
                <a:gdLst>
                  <a:gd name="T0" fmla="*/ 1 w 1"/>
                  <a:gd name="T1" fmla="*/ 1 h 1"/>
                  <a:gd name="T2" fmla="*/ 1 w 1"/>
                  <a:gd name="T3" fmla="*/ 0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1"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6" name="Freeform 439"/>
              <p:cNvSpPr/>
              <p:nvPr/>
            </p:nvSpPr>
            <p:spPr bwMode="auto">
              <a:xfrm>
                <a:off x="1247" y="1443"/>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7" name="Freeform 440"/>
              <p:cNvSpPr/>
              <p:nvPr/>
            </p:nvSpPr>
            <p:spPr bwMode="auto">
              <a:xfrm>
                <a:off x="1247"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8" name="Freeform 441"/>
              <p:cNvSpPr/>
              <p:nvPr/>
            </p:nvSpPr>
            <p:spPr bwMode="auto">
              <a:xfrm>
                <a:off x="1247" y="140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9" name="Freeform 442"/>
              <p:cNvSpPr/>
              <p:nvPr/>
            </p:nvSpPr>
            <p:spPr bwMode="auto">
              <a:xfrm>
                <a:off x="1243" y="142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0" name="Freeform 443"/>
              <p:cNvSpPr/>
              <p:nvPr/>
            </p:nvSpPr>
            <p:spPr bwMode="auto">
              <a:xfrm>
                <a:off x="1243" y="144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1" name="Freeform 444"/>
              <p:cNvSpPr/>
              <p:nvPr/>
            </p:nvSpPr>
            <p:spPr bwMode="auto">
              <a:xfrm>
                <a:off x="1243" y="141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2" name="Freeform 445"/>
              <p:cNvSpPr/>
              <p:nvPr/>
            </p:nvSpPr>
            <p:spPr bwMode="auto">
              <a:xfrm>
                <a:off x="1243" y="1426"/>
                <a:ext cx="4"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3" name="Freeform 446"/>
              <p:cNvSpPr/>
              <p:nvPr/>
            </p:nvSpPr>
            <p:spPr bwMode="auto">
              <a:xfrm>
                <a:off x="1243"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4" name="Freeform 447"/>
              <p:cNvSpPr/>
              <p:nvPr/>
            </p:nvSpPr>
            <p:spPr bwMode="auto">
              <a:xfrm>
                <a:off x="1243" y="1381"/>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5" name="Freeform 448"/>
              <p:cNvSpPr/>
              <p:nvPr/>
            </p:nvSpPr>
            <p:spPr bwMode="auto">
              <a:xfrm>
                <a:off x="1243" y="141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6" name="Freeform 449"/>
              <p:cNvSpPr/>
              <p:nvPr/>
            </p:nvSpPr>
            <p:spPr bwMode="auto">
              <a:xfrm>
                <a:off x="1243" y="1203"/>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7" name="Freeform 450"/>
              <p:cNvSpPr/>
              <p:nvPr/>
            </p:nvSpPr>
            <p:spPr bwMode="auto">
              <a:xfrm>
                <a:off x="1243" y="126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Freeform 451"/>
              <p:cNvSpPr/>
              <p:nvPr/>
            </p:nvSpPr>
            <p:spPr bwMode="auto">
              <a:xfrm>
                <a:off x="1243" y="123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9" name="Freeform 452"/>
              <p:cNvSpPr/>
              <p:nvPr/>
            </p:nvSpPr>
            <p:spPr bwMode="auto">
              <a:xfrm>
                <a:off x="1239" y="141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0" name="Freeform 453"/>
              <p:cNvSpPr/>
              <p:nvPr/>
            </p:nvSpPr>
            <p:spPr bwMode="auto">
              <a:xfrm>
                <a:off x="1243" y="134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1" name="Freeform 454"/>
              <p:cNvSpPr/>
              <p:nvPr/>
            </p:nvSpPr>
            <p:spPr bwMode="auto">
              <a:xfrm>
                <a:off x="1239" y="143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2" name="Freeform 455"/>
              <p:cNvSpPr/>
              <p:nvPr/>
            </p:nvSpPr>
            <p:spPr bwMode="auto">
              <a:xfrm>
                <a:off x="1239" y="1117"/>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3" name="Freeform 456"/>
              <p:cNvSpPr/>
              <p:nvPr/>
            </p:nvSpPr>
            <p:spPr bwMode="auto">
              <a:xfrm>
                <a:off x="1239" y="126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4" name="Freeform 457"/>
              <p:cNvSpPr/>
              <p:nvPr/>
            </p:nvSpPr>
            <p:spPr bwMode="auto">
              <a:xfrm>
                <a:off x="1239" y="1443"/>
                <a:ext cx="4" cy="4"/>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5" name="Freeform 458"/>
              <p:cNvSpPr/>
              <p:nvPr/>
            </p:nvSpPr>
            <p:spPr bwMode="auto">
              <a:xfrm>
                <a:off x="1239" y="112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6" name="Freeform 459"/>
              <p:cNvSpPr/>
              <p:nvPr/>
            </p:nvSpPr>
            <p:spPr bwMode="auto">
              <a:xfrm>
                <a:off x="1239"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7" name="Freeform 460"/>
              <p:cNvSpPr/>
              <p:nvPr/>
            </p:nvSpPr>
            <p:spPr bwMode="auto">
              <a:xfrm>
                <a:off x="1231" y="1443"/>
                <a:ext cx="8" cy="4"/>
              </a:xfrm>
              <a:custGeom>
                <a:avLst/>
                <a:gdLst>
                  <a:gd name="T0" fmla="*/ 1 w 2"/>
                  <a:gd name="T1" fmla="*/ 0 h 1"/>
                  <a:gd name="T2" fmla="*/ 1 w 2"/>
                  <a:gd name="T3" fmla="*/ 0 h 1"/>
                  <a:gd name="T4" fmla="*/ 0 w 2"/>
                  <a:gd name="T5" fmla="*/ 0 h 1"/>
                  <a:gd name="T6" fmla="*/ 0 w 2"/>
                  <a:gd name="T7" fmla="*/ 0 h 1"/>
                  <a:gd name="T8" fmla="*/ 1 w 2"/>
                  <a:gd name="T9" fmla="*/ 1 h 1"/>
                  <a:gd name="T10" fmla="*/ 1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1" y="1"/>
                      <a:pt x="1" y="1"/>
                    </a:cubicBezTo>
                    <a:cubicBezTo>
                      <a:pt x="1" y="1"/>
                      <a:pt x="1" y="1"/>
                      <a:pt x="1" y="0"/>
                    </a:cubicBezTo>
                    <a:cubicBezTo>
                      <a:pt x="1" y="0"/>
                      <a:pt x="1" y="0"/>
                      <a:pt x="1" y="0"/>
                    </a:cubicBezTo>
                    <a:cubicBezTo>
                      <a:pt x="1" y="1"/>
                      <a:pt x="2" y="0"/>
                      <a:pt x="1"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8" name="Freeform 461"/>
              <p:cNvSpPr/>
              <p:nvPr/>
            </p:nvSpPr>
            <p:spPr bwMode="auto">
              <a:xfrm>
                <a:off x="1235" y="112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9" name="Freeform 462"/>
              <p:cNvSpPr/>
              <p:nvPr/>
            </p:nvSpPr>
            <p:spPr bwMode="auto">
              <a:xfrm>
                <a:off x="1235"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0" name="Freeform 463"/>
              <p:cNvSpPr/>
              <p:nvPr/>
            </p:nvSpPr>
            <p:spPr bwMode="auto">
              <a:xfrm>
                <a:off x="1235" y="1360"/>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1" name="Rectangle 464"/>
              <p:cNvSpPr>
                <a:spLocks noChangeArrowheads="1"/>
              </p:cNvSpPr>
              <p:nvPr/>
            </p:nvSpPr>
            <p:spPr bwMode="auto">
              <a:xfrm>
                <a:off x="1235" y="141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92" name="Freeform 465"/>
              <p:cNvSpPr/>
              <p:nvPr/>
            </p:nvSpPr>
            <p:spPr bwMode="auto">
              <a:xfrm>
                <a:off x="1235" y="1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3" name="Freeform 466"/>
              <p:cNvSpPr/>
              <p:nvPr/>
            </p:nvSpPr>
            <p:spPr bwMode="auto">
              <a:xfrm>
                <a:off x="1231" y="1282"/>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4" name="Freeform 467"/>
              <p:cNvSpPr/>
              <p:nvPr/>
            </p:nvSpPr>
            <p:spPr bwMode="auto">
              <a:xfrm>
                <a:off x="1231" y="113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5" name="Freeform 468"/>
              <p:cNvSpPr/>
              <p:nvPr/>
            </p:nvSpPr>
            <p:spPr bwMode="auto">
              <a:xfrm>
                <a:off x="1235" y="1373"/>
                <a:ext cx="0" cy="4"/>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6" name="Freeform 469"/>
              <p:cNvSpPr/>
              <p:nvPr/>
            </p:nvSpPr>
            <p:spPr bwMode="auto">
              <a:xfrm>
                <a:off x="1231" y="140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7" name="Freeform 470"/>
              <p:cNvSpPr/>
              <p:nvPr/>
            </p:nvSpPr>
            <p:spPr bwMode="auto">
              <a:xfrm>
                <a:off x="1231" y="145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8" name="Freeform 471"/>
              <p:cNvSpPr/>
              <p:nvPr/>
            </p:nvSpPr>
            <p:spPr bwMode="auto">
              <a:xfrm>
                <a:off x="1231" y="1117"/>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9" name="Freeform 472"/>
              <p:cNvSpPr/>
              <p:nvPr/>
            </p:nvSpPr>
            <p:spPr bwMode="auto">
              <a:xfrm>
                <a:off x="1231" y="146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0" name="Freeform 473"/>
              <p:cNvSpPr/>
              <p:nvPr/>
            </p:nvSpPr>
            <p:spPr bwMode="auto">
              <a:xfrm>
                <a:off x="1227" y="140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1" name="Freeform 474"/>
              <p:cNvSpPr/>
              <p:nvPr/>
            </p:nvSpPr>
            <p:spPr bwMode="auto">
              <a:xfrm>
                <a:off x="1227" y="11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2" name="Freeform 475"/>
              <p:cNvSpPr/>
              <p:nvPr/>
            </p:nvSpPr>
            <p:spPr bwMode="auto">
              <a:xfrm>
                <a:off x="1227"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3" name="Freeform 476"/>
              <p:cNvSpPr/>
              <p:nvPr/>
            </p:nvSpPr>
            <p:spPr bwMode="auto">
              <a:xfrm>
                <a:off x="1227" y="114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4" name="Freeform 477"/>
              <p:cNvSpPr/>
              <p:nvPr/>
            </p:nvSpPr>
            <p:spPr bwMode="auto">
              <a:xfrm>
                <a:off x="1222" y="1141"/>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5" name="Freeform 478"/>
              <p:cNvSpPr/>
              <p:nvPr/>
            </p:nvSpPr>
            <p:spPr bwMode="auto">
              <a:xfrm>
                <a:off x="1222" y="1166"/>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6" name="Freeform 479"/>
              <p:cNvSpPr>
                <a:spLocks noEditPoints="1"/>
              </p:cNvSpPr>
              <p:nvPr/>
            </p:nvSpPr>
            <p:spPr bwMode="auto">
              <a:xfrm>
                <a:off x="1210" y="1344"/>
                <a:ext cx="17" cy="4"/>
              </a:xfrm>
              <a:custGeom>
                <a:avLst/>
                <a:gdLst>
                  <a:gd name="T0" fmla="*/ 4 w 4"/>
                  <a:gd name="T1" fmla="*/ 1 h 1"/>
                  <a:gd name="T2" fmla="*/ 4 w 4"/>
                  <a:gd name="T3" fmla="*/ 1 h 1"/>
                  <a:gd name="T4" fmla="*/ 4 w 4"/>
                  <a:gd name="T5" fmla="*/ 1 h 1"/>
                  <a:gd name="T6" fmla="*/ 4 w 4"/>
                  <a:gd name="T7" fmla="*/ 0 h 1"/>
                  <a:gd name="T8" fmla="*/ 3 w 4"/>
                  <a:gd name="T9" fmla="*/ 0 h 1"/>
                  <a:gd name="T10" fmla="*/ 3 w 4"/>
                  <a:gd name="T11" fmla="*/ 0 h 1"/>
                  <a:gd name="T12" fmla="*/ 0 w 4"/>
                  <a:gd name="T13" fmla="*/ 0 h 1"/>
                  <a:gd name="T14" fmla="*/ 0 w 4"/>
                  <a:gd name="T15" fmla="*/ 1 h 1"/>
                  <a:gd name="T16" fmla="*/ 1 w 4"/>
                  <a:gd name="T17" fmla="*/ 1 h 1"/>
                  <a:gd name="T18" fmla="*/ 1 w 4"/>
                  <a:gd name="T19" fmla="*/ 1 h 1"/>
                  <a:gd name="T20" fmla="*/ 2 w 4"/>
                  <a:gd name="T21" fmla="*/ 1 h 1"/>
                  <a:gd name="T22" fmla="*/ 2 w 4"/>
                  <a:gd name="T23" fmla="*/ 1 h 1"/>
                  <a:gd name="T24" fmla="*/ 3 w 4"/>
                  <a:gd name="T25" fmla="*/ 1 h 1"/>
                  <a:gd name="T26" fmla="*/ 3 w 4"/>
                  <a:gd name="T27" fmla="*/ 1 h 1"/>
                  <a:gd name="T28" fmla="*/ 4 w 4"/>
                  <a:gd name="T29" fmla="*/ 1 h 1"/>
                  <a:gd name="T30" fmla="*/ 4 w 4"/>
                  <a:gd name="T31" fmla="*/ 1 h 1"/>
                  <a:gd name="T32" fmla="*/ 2 w 4"/>
                  <a:gd name="T33" fmla="*/ 1 h 1"/>
                  <a:gd name="T34" fmla="*/ 2 w 4"/>
                  <a:gd name="T35" fmla="*/ 1 h 1"/>
                  <a:gd name="T36" fmla="*/ 2 w 4"/>
                  <a:gd name="T37" fmla="*/ 1 h 1"/>
                  <a:gd name="T38" fmla="*/ 2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cubicBezTo>
                      <a:pt x="4" y="1"/>
                      <a:pt x="4" y="1"/>
                      <a:pt x="4" y="1"/>
                    </a:cubicBezTo>
                    <a:cubicBezTo>
                      <a:pt x="4" y="1"/>
                      <a:pt x="4" y="1"/>
                      <a:pt x="4" y="1"/>
                    </a:cubicBezTo>
                    <a:cubicBezTo>
                      <a:pt x="4" y="1"/>
                      <a:pt x="4" y="1"/>
                      <a:pt x="4" y="0"/>
                    </a:cubicBezTo>
                    <a:cubicBezTo>
                      <a:pt x="4" y="0"/>
                      <a:pt x="3" y="0"/>
                      <a:pt x="3" y="0"/>
                    </a:cubicBezTo>
                    <a:cubicBezTo>
                      <a:pt x="3" y="0"/>
                      <a:pt x="3" y="0"/>
                      <a:pt x="3" y="0"/>
                    </a:cubicBezTo>
                    <a:cubicBezTo>
                      <a:pt x="2" y="0"/>
                      <a:pt x="1" y="0"/>
                      <a:pt x="0" y="0"/>
                    </a:cubicBezTo>
                    <a:cubicBezTo>
                      <a:pt x="1" y="1"/>
                      <a:pt x="1" y="1"/>
                      <a:pt x="0" y="1"/>
                    </a:cubicBezTo>
                    <a:cubicBezTo>
                      <a:pt x="1" y="1"/>
                      <a:pt x="1"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1"/>
                    </a:cubicBezTo>
                    <a:cubicBezTo>
                      <a:pt x="3" y="1"/>
                      <a:pt x="3" y="1"/>
                      <a:pt x="4" y="1"/>
                    </a:cubicBezTo>
                    <a:cubicBezTo>
                      <a:pt x="4" y="1"/>
                      <a:pt x="4" y="1"/>
                      <a:pt x="4" y="1"/>
                    </a:cubicBezTo>
                    <a:close/>
                    <a:moveTo>
                      <a:pt x="2" y="1"/>
                    </a:move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7" name="Freeform 480"/>
              <p:cNvSpPr/>
              <p:nvPr/>
            </p:nvSpPr>
            <p:spPr bwMode="auto">
              <a:xfrm>
                <a:off x="1222" y="1369"/>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8" name="Freeform 481"/>
              <p:cNvSpPr/>
              <p:nvPr/>
            </p:nvSpPr>
            <p:spPr bwMode="auto">
              <a:xfrm>
                <a:off x="1222" y="116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9" name="Freeform 482"/>
              <p:cNvSpPr/>
              <p:nvPr/>
            </p:nvSpPr>
            <p:spPr bwMode="auto">
              <a:xfrm>
                <a:off x="1222" y="1121"/>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0" name="Freeform 483"/>
              <p:cNvSpPr/>
              <p:nvPr/>
            </p:nvSpPr>
            <p:spPr bwMode="auto">
              <a:xfrm>
                <a:off x="1222" y="1455"/>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1" name="Freeform 484"/>
              <p:cNvSpPr/>
              <p:nvPr/>
            </p:nvSpPr>
            <p:spPr bwMode="auto">
              <a:xfrm>
                <a:off x="1222"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2" name="Freeform 485"/>
              <p:cNvSpPr/>
              <p:nvPr/>
            </p:nvSpPr>
            <p:spPr bwMode="auto">
              <a:xfrm>
                <a:off x="1210" y="1162"/>
                <a:ext cx="12" cy="4"/>
              </a:xfrm>
              <a:custGeom>
                <a:avLst/>
                <a:gdLst>
                  <a:gd name="T0" fmla="*/ 0 w 3"/>
                  <a:gd name="T1" fmla="*/ 1 h 1"/>
                  <a:gd name="T2" fmla="*/ 1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3 w 3"/>
                  <a:gd name="T17" fmla="*/ 1 h 1"/>
                  <a:gd name="T18" fmla="*/ 2 w 3"/>
                  <a:gd name="T19" fmla="*/ 1 h 1"/>
                  <a:gd name="T20" fmla="*/ 2 w 3"/>
                  <a:gd name="T21" fmla="*/ 1 h 1"/>
                  <a:gd name="T22" fmla="*/ 1 w 3"/>
                  <a:gd name="T23" fmla="*/ 0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3" y="1"/>
                      <a:pt x="3" y="1"/>
                    </a:cubicBezTo>
                    <a:cubicBezTo>
                      <a:pt x="2" y="1"/>
                      <a:pt x="2" y="0"/>
                      <a:pt x="2" y="1"/>
                    </a:cubicBezTo>
                    <a:cubicBezTo>
                      <a:pt x="2" y="1"/>
                      <a:pt x="2" y="1"/>
                      <a:pt x="2" y="1"/>
                    </a:cubicBezTo>
                    <a:cubicBezTo>
                      <a:pt x="2"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Freeform 486"/>
              <p:cNvSpPr/>
              <p:nvPr/>
            </p:nvSpPr>
            <p:spPr bwMode="auto">
              <a:xfrm>
                <a:off x="1222"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4" name="Freeform 487"/>
              <p:cNvSpPr/>
              <p:nvPr/>
            </p:nvSpPr>
            <p:spPr bwMode="auto">
              <a:xfrm>
                <a:off x="1218" y="143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5" name="Freeform 488"/>
              <p:cNvSpPr/>
              <p:nvPr/>
            </p:nvSpPr>
            <p:spPr bwMode="auto">
              <a:xfrm>
                <a:off x="1218" y="1426"/>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6" name="Freeform 489"/>
              <p:cNvSpPr/>
              <p:nvPr/>
            </p:nvSpPr>
            <p:spPr bwMode="auto">
              <a:xfrm>
                <a:off x="1218" y="146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490"/>
              <p:cNvSpPr/>
              <p:nvPr/>
            </p:nvSpPr>
            <p:spPr bwMode="auto">
              <a:xfrm>
                <a:off x="1214"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Freeform 491"/>
              <p:cNvSpPr/>
              <p:nvPr/>
            </p:nvSpPr>
            <p:spPr bwMode="auto">
              <a:xfrm>
                <a:off x="1214" y="1431"/>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9" name="Freeform 492"/>
              <p:cNvSpPr/>
              <p:nvPr/>
            </p:nvSpPr>
            <p:spPr bwMode="auto">
              <a:xfrm>
                <a:off x="1214" y="1447"/>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Freeform 493"/>
              <p:cNvSpPr/>
              <p:nvPr/>
            </p:nvSpPr>
            <p:spPr bwMode="auto">
              <a:xfrm>
                <a:off x="1214"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1" name="Oval 494"/>
              <p:cNvSpPr>
                <a:spLocks noChangeArrowheads="1"/>
              </p:cNvSpPr>
              <p:nvPr/>
            </p:nvSpPr>
            <p:spPr bwMode="auto">
              <a:xfrm>
                <a:off x="1214" y="144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Freeform 495"/>
              <p:cNvSpPr/>
              <p:nvPr/>
            </p:nvSpPr>
            <p:spPr bwMode="auto">
              <a:xfrm>
                <a:off x="1210" y="1224"/>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3" name="Freeform 496"/>
              <p:cNvSpPr/>
              <p:nvPr/>
            </p:nvSpPr>
            <p:spPr bwMode="auto">
              <a:xfrm>
                <a:off x="1214"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Freeform 497"/>
              <p:cNvSpPr/>
              <p:nvPr/>
            </p:nvSpPr>
            <p:spPr bwMode="auto">
              <a:xfrm>
                <a:off x="1214"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5" name="Freeform 498"/>
              <p:cNvSpPr/>
              <p:nvPr/>
            </p:nvSpPr>
            <p:spPr bwMode="auto">
              <a:xfrm>
                <a:off x="121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499"/>
              <p:cNvSpPr/>
              <p:nvPr/>
            </p:nvSpPr>
            <p:spPr bwMode="auto">
              <a:xfrm>
                <a:off x="1210" y="142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500"/>
              <p:cNvSpPr/>
              <p:nvPr/>
            </p:nvSpPr>
            <p:spPr bwMode="auto">
              <a:xfrm>
                <a:off x="1210" y="140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501"/>
              <p:cNvSpPr/>
              <p:nvPr/>
            </p:nvSpPr>
            <p:spPr bwMode="auto">
              <a:xfrm>
                <a:off x="1210" y="1443"/>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Freeform 502"/>
              <p:cNvSpPr/>
              <p:nvPr/>
            </p:nvSpPr>
            <p:spPr bwMode="auto">
              <a:xfrm>
                <a:off x="1210" y="13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0" name="Freeform 503"/>
              <p:cNvSpPr/>
              <p:nvPr/>
            </p:nvSpPr>
            <p:spPr bwMode="auto">
              <a:xfrm>
                <a:off x="1206"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1" name="Freeform 504"/>
              <p:cNvSpPr/>
              <p:nvPr/>
            </p:nvSpPr>
            <p:spPr bwMode="auto">
              <a:xfrm>
                <a:off x="1206" y="140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Freeform 505"/>
              <p:cNvSpPr/>
              <p:nvPr/>
            </p:nvSpPr>
            <p:spPr bwMode="auto">
              <a:xfrm>
                <a:off x="1206" y="1422"/>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3" name="Freeform 506"/>
              <p:cNvSpPr/>
              <p:nvPr/>
            </p:nvSpPr>
            <p:spPr bwMode="auto">
              <a:xfrm>
                <a:off x="1206" y="1129"/>
                <a:ext cx="4" cy="4"/>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Freeform 507"/>
              <p:cNvSpPr/>
              <p:nvPr/>
            </p:nvSpPr>
            <p:spPr bwMode="auto">
              <a:xfrm>
                <a:off x="1206" y="146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5" name="Freeform 508"/>
              <p:cNvSpPr/>
              <p:nvPr/>
            </p:nvSpPr>
            <p:spPr bwMode="auto">
              <a:xfrm>
                <a:off x="1202" y="116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1" y="0"/>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509"/>
              <p:cNvSpPr/>
              <p:nvPr/>
            </p:nvSpPr>
            <p:spPr bwMode="auto">
              <a:xfrm>
                <a:off x="1202" y="11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Freeform 510"/>
              <p:cNvSpPr/>
              <p:nvPr/>
            </p:nvSpPr>
            <p:spPr bwMode="auto">
              <a:xfrm>
                <a:off x="1202" y="144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8" name="Freeform 511"/>
              <p:cNvSpPr/>
              <p:nvPr/>
            </p:nvSpPr>
            <p:spPr bwMode="auto">
              <a:xfrm>
                <a:off x="1202" y="1381"/>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512"/>
              <p:cNvSpPr/>
              <p:nvPr/>
            </p:nvSpPr>
            <p:spPr bwMode="auto">
              <a:xfrm>
                <a:off x="1202" y="139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513"/>
              <p:cNvSpPr/>
              <p:nvPr/>
            </p:nvSpPr>
            <p:spPr bwMode="auto">
              <a:xfrm>
                <a:off x="1194" y="1224"/>
                <a:ext cx="12" cy="4"/>
              </a:xfrm>
              <a:custGeom>
                <a:avLst/>
                <a:gdLst>
                  <a:gd name="T0" fmla="*/ 2 w 3"/>
                  <a:gd name="T1" fmla="*/ 1 h 1"/>
                  <a:gd name="T2" fmla="*/ 0 w 3"/>
                  <a:gd name="T3" fmla="*/ 0 h 1"/>
                  <a:gd name="T4" fmla="*/ 0 w 3"/>
                  <a:gd name="T5" fmla="*/ 1 h 1"/>
                  <a:gd name="T6" fmla="*/ 0 w 3"/>
                  <a:gd name="T7" fmla="*/ 1 h 1"/>
                  <a:gd name="T8" fmla="*/ 0 w 3"/>
                  <a:gd name="T9" fmla="*/ 1 h 1"/>
                  <a:gd name="T10" fmla="*/ 2 w 3"/>
                  <a:gd name="T11" fmla="*/ 1 h 1"/>
                  <a:gd name="T12" fmla="*/ 2 w 3"/>
                  <a:gd name="T13" fmla="*/ 1 h 1"/>
                  <a:gd name="T14" fmla="*/ 3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1" y="1"/>
                      <a:pt x="1" y="1"/>
                      <a:pt x="0" y="0"/>
                    </a:cubicBezTo>
                    <a:cubicBezTo>
                      <a:pt x="0" y="0"/>
                      <a:pt x="0" y="0"/>
                      <a:pt x="0" y="1"/>
                    </a:cubicBezTo>
                    <a:cubicBezTo>
                      <a:pt x="0" y="1"/>
                      <a:pt x="0" y="1"/>
                      <a:pt x="0" y="1"/>
                    </a:cubicBezTo>
                    <a:cubicBezTo>
                      <a:pt x="0" y="1"/>
                      <a:pt x="0" y="1"/>
                      <a:pt x="0" y="1"/>
                    </a:cubicBezTo>
                    <a:cubicBezTo>
                      <a:pt x="1" y="1"/>
                      <a:pt x="1" y="1"/>
                      <a:pt x="2" y="1"/>
                    </a:cubicBezTo>
                    <a:cubicBezTo>
                      <a:pt x="2" y="1"/>
                      <a:pt x="2" y="1"/>
                      <a:pt x="2" y="1"/>
                    </a:cubicBezTo>
                    <a:cubicBezTo>
                      <a:pt x="2" y="1"/>
                      <a:pt x="3" y="1"/>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Freeform 514"/>
              <p:cNvSpPr/>
              <p:nvPr/>
            </p:nvSpPr>
            <p:spPr bwMode="auto">
              <a:xfrm>
                <a:off x="1202" y="138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2" name="Freeform 515"/>
              <p:cNvSpPr/>
              <p:nvPr/>
            </p:nvSpPr>
            <p:spPr bwMode="auto">
              <a:xfrm>
                <a:off x="1202" y="111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516"/>
              <p:cNvSpPr/>
              <p:nvPr/>
            </p:nvSpPr>
            <p:spPr bwMode="auto">
              <a:xfrm>
                <a:off x="120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Oval 517"/>
              <p:cNvSpPr>
                <a:spLocks noChangeArrowheads="1"/>
              </p:cNvSpPr>
              <p:nvPr/>
            </p:nvSpPr>
            <p:spPr bwMode="auto">
              <a:xfrm>
                <a:off x="1202" y="145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518"/>
              <p:cNvSpPr/>
              <p:nvPr/>
            </p:nvSpPr>
            <p:spPr bwMode="auto">
              <a:xfrm>
                <a:off x="1202" y="139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Oval 519"/>
              <p:cNvSpPr>
                <a:spLocks noChangeArrowheads="1"/>
              </p:cNvSpPr>
              <p:nvPr/>
            </p:nvSpPr>
            <p:spPr bwMode="auto">
              <a:xfrm>
                <a:off x="1202"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520"/>
              <p:cNvSpPr/>
              <p:nvPr/>
            </p:nvSpPr>
            <p:spPr bwMode="auto">
              <a:xfrm>
                <a:off x="1202"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521"/>
              <p:cNvSpPr/>
              <p:nvPr/>
            </p:nvSpPr>
            <p:spPr bwMode="auto">
              <a:xfrm>
                <a:off x="1198" y="1269"/>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522"/>
              <p:cNvSpPr/>
              <p:nvPr/>
            </p:nvSpPr>
            <p:spPr bwMode="auto">
              <a:xfrm>
                <a:off x="1198"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523"/>
              <p:cNvSpPr/>
              <p:nvPr/>
            </p:nvSpPr>
            <p:spPr bwMode="auto">
              <a:xfrm>
                <a:off x="1194" y="1199"/>
                <a:ext cx="8" cy="4"/>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1" y="0"/>
                      <a:pt x="1"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524"/>
              <p:cNvSpPr/>
              <p:nvPr/>
            </p:nvSpPr>
            <p:spPr bwMode="auto">
              <a:xfrm>
                <a:off x="1194" y="1455"/>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525"/>
              <p:cNvSpPr/>
              <p:nvPr/>
            </p:nvSpPr>
            <p:spPr bwMode="auto">
              <a:xfrm>
                <a:off x="1198"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Oval 526"/>
              <p:cNvSpPr>
                <a:spLocks noChangeArrowheads="1"/>
              </p:cNvSpPr>
              <p:nvPr/>
            </p:nvSpPr>
            <p:spPr bwMode="auto">
              <a:xfrm>
                <a:off x="1198"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527"/>
              <p:cNvSpPr/>
              <p:nvPr/>
            </p:nvSpPr>
            <p:spPr bwMode="auto">
              <a:xfrm>
                <a:off x="1194" y="1426"/>
                <a:ext cx="4"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Freeform 528"/>
              <p:cNvSpPr/>
              <p:nvPr/>
            </p:nvSpPr>
            <p:spPr bwMode="auto">
              <a:xfrm>
                <a:off x="1194" y="118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529"/>
              <p:cNvSpPr/>
              <p:nvPr/>
            </p:nvSpPr>
            <p:spPr bwMode="auto">
              <a:xfrm>
                <a:off x="1194" y="138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Freeform 530"/>
              <p:cNvSpPr/>
              <p:nvPr/>
            </p:nvSpPr>
            <p:spPr bwMode="auto">
              <a:xfrm>
                <a:off x="1194" y="119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531"/>
              <p:cNvSpPr/>
              <p:nvPr/>
            </p:nvSpPr>
            <p:spPr bwMode="auto">
              <a:xfrm>
                <a:off x="1194"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Freeform 532"/>
              <p:cNvSpPr/>
              <p:nvPr/>
            </p:nvSpPr>
            <p:spPr bwMode="auto">
              <a:xfrm>
                <a:off x="1194"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0" name="Freeform 533"/>
              <p:cNvSpPr/>
              <p:nvPr/>
            </p:nvSpPr>
            <p:spPr bwMode="auto">
              <a:xfrm>
                <a:off x="1194"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Freeform 534"/>
              <p:cNvSpPr/>
              <p:nvPr/>
            </p:nvSpPr>
            <p:spPr bwMode="auto">
              <a:xfrm>
                <a:off x="1194" y="13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535"/>
              <p:cNvSpPr/>
              <p:nvPr/>
            </p:nvSpPr>
            <p:spPr bwMode="auto">
              <a:xfrm>
                <a:off x="1194" y="118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536"/>
              <p:cNvSpPr/>
              <p:nvPr/>
            </p:nvSpPr>
            <p:spPr bwMode="auto">
              <a:xfrm>
                <a:off x="1190" y="113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537"/>
              <p:cNvSpPr/>
              <p:nvPr/>
            </p:nvSpPr>
            <p:spPr bwMode="auto">
              <a:xfrm>
                <a:off x="1190" y="1183"/>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Oval 538"/>
              <p:cNvSpPr>
                <a:spLocks noChangeArrowheads="1"/>
              </p:cNvSpPr>
              <p:nvPr/>
            </p:nvSpPr>
            <p:spPr bwMode="auto">
              <a:xfrm>
                <a:off x="1190"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539"/>
              <p:cNvSpPr/>
              <p:nvPr/>
            </p:nvSpPr>
            <p:spPr bwMode="auto">
              <a:xfrm>
                <a:off x="1186" y="1224"/>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540"/>
              <p:cNvSpPr/>
              <p:nvPr/>
            </p:nvSpPr>
            <p:spPr bwMode="auto">
              <a:xfrm>
                <a:off x="1190"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Freeform 541"/>
              <p:cNvSpPr/>
              <p:nvPr/>
            </p:nvSpPr>
            <p:spPr bwMode="auto">
              <a:xfrm>
                <a:off x="118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9" name="Freeform 542"/>
              <p:cNvSpPr/>
              <p:nvPr/>
            </p:nvSpPr>
            <p:spPr bwMode="auto">
              <a:xfrm>
                <a:off x="1186" y="118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543"/>
              <p:cNvSpPr>
                <a:spLocks noEditPoints="1"/>
              </p:cNvSpPr>
              <p:nvPr/>
            </p:nvSpPr>
            <p:spPr bwMode="auto">
              <a:xfrm>
                <a:off x="1178" y="1476"/>
                <a:ext cx="8" cy="4"/>
              </a:xfrm>
              <a:custGeom>
                <a:avLst/>
                <a:gdLst>
                  <a:gd name="T0" fmla="*/ 2 w 2"/>
                  <a:gd name="T1" fmla="*/ 1 h 1"/>
                  <a:gd name="T2" fmla="*/ 2 w 2"/>
                  <a:gd name="T3" fmla="*/ 0 h 1"/>
                  <a:gd name="T4" fmla="*/ 1 w 2"/>
                  <a:gd name="T5" fmla="*/ 0 h 1"/>
                  <a:gd name="T6" fmla="*/ 1 w 2"/>
                  <a:gd name="T7" fmla="*/ 1 h 1"/>
                  <a:gd name="T8" fmla="*/ 1 w 2"/>
                  <a:gd name="T9" fmla="*/ 0 h 1"/>
                  <a:gd name="T10" fmla="*/ 0 w 2"/>
                  <a:gd name="T11" fmla="*/ 0 h 1"/>
                  <a:gd name="T12" fmla="*/ 0 w 2"/>
                  <a:gd name="T13" fmla="*/ 1 h 1"/>
                  <a:gd name="T14" fmla="*/ 0 w 2"/>
                  <a:gd name="T15" fmla="*/ 1 h 1"/>
                  <a:gd name="T16" fmla="*/ 0 w 2"/>
                  <a:gd name="T17" fmla="*/ 1 h 1"/>
                  <a:gd name="T18" fmla="*/ 0 w 2"/>
                  <a:gd name="T19" fmla="*/ 1 h 1"/>
                  <a:gd name="T20" fmla="*/ 2 w 2"/>
                  <a:gd name="T21" fmla="*/ 1 h 1"/>
                  <a:gd name="T22" fmla="*/ 0 w 2"/>
                  <a:gd name="T23" fmla="*/ 1 h 1"/>
                  <a:gd name="T24" fmla="*/ 0 w 2"/>
                  <a:gd name="T25" fmla="*/ 0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cubicBezTo>
                      <a:pt x="2" y="1"/>
                      <a:pt x="2" y="0"/>
                      <a:pt x="2" y="0"/>
                    </a:cubicBezTo>
                    <a:cubicBezTo>
                      <a:pt x="2" y="1"/>
                      <a:pt x="1" y="1"/>
                      <a:pt x="1" y="0"/>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1" y="1"/>
                      <a:pt x="2" y="1"/>
                      <a:pt x="2" y="1"/>
                    </a:cubicBezTo>
                    <a:close/>
                    <a:moveTo>
                      <a:pt x="0" y="1"/>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544"/>
              <p:cNvSpPr/>
              <p:nvPr/>
            </p:nvSpPr>
            <p:spPr bwMode="auto">
              <a:xfrm>
                <a:off x="1182" y="121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545"/>
              <p:cNvSpPr/>
              <p:nvPr/>
            </p:nvSpPr>
            <p:spPr bwMode="auto">
              <a:xfrm>
                <a:off x="1182" y="1402"/>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546"/>
              <p:cNvSpPr/>
              <p:nvPr/>
            </p:nvSpPr>
            <p:spPr bwMode="auto">
              <a:xfrm>
                <a:off x="1182" y="1464"/>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547"/>
              <p:cNvSpPr/>
              <p:nvPr/>
            </p:nvSpPr>
            <p:spPr bwMode="auto">
              <a:xfrm>
                <a:off x="118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548"/>
              <p:cNvSpPr/>
              <p:nvPr/>
            </p:nvSpPr>
            <p:spPr bwMode="auto">
              <a:xfrm>
                <a:off x="1182" y="140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549"/>
              <p:cNvSpPr/>
              <p:nvPr/>
            </p:nvSpPr>
            <p:spPr bwMode="auto">
              <a:xfrm>
                <a:off x="1182"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550"/>
              <p:cNvSpPr/>
              <p:nvPr/>
            </p:nvSpPr>
            <p:spPr bwMode="auto">
              <a:xfrm>
                <a:off x="1178" y="144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551"/>
              <p:cNvSpPr/>
              <p:nvPr/>
            </p:nvSpPr>
            <p:spPr bwMode="auto">
              <a:xfrm>
                <a:off x="1178"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552"/>
              <p:cNvSpPr/>
              <p:nvPr/>
            </p:nvSpPr>
            <p:spPr bwMode="auto">
              <a:xfrm>
                <a:off x="1178" y="11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553"/>
              <p:cNvSpPr/>
              <p:nvPr/>
            </p:nvSpPr>
            <p:spPr bwMode="auto">
              <a:xfrm>
                <a:off x="1173" y="1224"/>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554"/>
              <p:cNvSpPr/>
              <p:nvPr/>
            </p:nvSpPr>
            <p:spPr bwMode="auto">
              <a:xfrm>
                <a:off x="1173" y="1402"/>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555"/>
              <p:cNvSpPr/>
              <p:nvPr/>
            </p:nvSpPr>
            <p:spPr bwMode="auto">
              <a:xfrm>
                <a:off x="1173" y="143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556"/>
              <p:cNvSpPr/>
              <p:nvPr/>
            </p:nvSpPr>
            <p:spPr bwMode="auto">
              <a:xfrm>
                <a:off x="1173" y="1410"/>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557"/>
              <p:cNvSpPr/>
              <p:nvPr/>
            </p:nvSpPr>
            <p:spPr bwMode="auto">
              <a:xfrm>
                <a:off x="1169" y="1154"/>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558"/>
              <p:cNvSpPr/>
              <p:nvPr/>
            </p:nvSpPr>
            <p:spPr bwMode="auto">
              <a:xfrm>
                <a:off x="1169" y="122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Oval 559"/>
              <p:cNvSpPr>
                <a:spLocks noChangeArrowheads="1"/>
              </p:cNvSpPr>
              <p:nvPr/>
            </p:nvSpPr>
            <p:spPr bwMode="auto">
              <a:xfrm>
                <a:off x="1173" y="122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Freeform 560"/>
              <p:cNvSpPr/>
              <p:nvPr/>
            </p:nvSpPr>
            <p:spPr bwMode="auto">
              <a:xfrm>
                <a:off x="1169" y="1137"/>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561"/>
              <p:cNvSpPr/>
              <p:nvPr/>
            </p:nvSpPr>
            <p:spPr bwMode="auto">
              <a:xfrm>
                <a:off x="1169"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562"/>
              <p:cNvSpPr/>
              <p:nvPr/>
            </p:nvSpPr>
            <p:spPr bwMode="auto">
              <a:xfrm>
                <a:off x="1169" y="120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563"/>
              <p:cNvSpPr/>
              <p:nvPr/>
            </p:nvSpPr>
            <p:spPr bwMode="auto">
              <a:xfrm>
                <a:off x="1169"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564"/>
              <p:cNvSpPr/>
              <p:nvPr/>
            </p:nvSpPr>
            <p:spPr bwMode="auto">
              <a:xfrm>
                <a:off x="1169"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565"/>
              <p:cNvSpPr/>
              <p:nvPr/>
            </p:nvSpPr>
            <p:spPr bwMode="auto">
              <a:xfrm>
                <a:off x="1169" y="13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566"/>
              <p:cNvSpPr/>
              <p:nvPr/>
            </p:nvSpPr>
            <p:spPr bwMode="auto">
              <a:xfrm>
                <a:off x="1169" y="1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567"/>
              <p:cNvSpPr/>
              <p:nvPr/>
            </p:nvSpPr>
            <p:spPr bwMode="auto">
              <a:xfrm>
                <a:off x="1165" y="116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568"/>
              <p:cNvSpPr/>
              <p:nvPr/>
            </p:nvSpPr>
            <p:spPr bwMode="auto">
              <a:xfrm>
                <a:off x="1165" y="1224"/>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569"/>
              <p:cNvSpPr/>
              <p:nvPr/>
            </p:nvSpPr>
            <p:spPr bwMode="auto">
              <a:xfrm>
                <a:off x="1165" y="145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570"/>
              <p:cNvSpPr/>
              <p:nvPr/>
            </p:nvSpPr>
            <p:spPr bwMode="auto">
              <a:xfrm>
                <a:off x="116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Rectangle 571"/>
              <p:cNvSpPr>
                <a:spLocks noChangeArrowheads="1"/>
              </p:cNvSpPr>
              <p:nvPr/>
            </p:nvSpPr>
            <p:spPr bwMode="auto">
              <a:xfrm>
                <a:off x="1165" y="13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99" name="Freeform 572"/>
              <p:cNvSpPr/>
              <p:nvPr/>
            </p:nvSpPr>
            <p:spPr bwMode="auto">
              <a:xfrm>
                <a:off x="1165"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Freeform 573"/>
              <p:cNvSpPr/>
              <p:nvPr/>
            </p:nvSpPr>
            <p:spPr bwMode="auto">
              <a:xfrm>
                <a:off x="1161" y="141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574"/>
              <p:cNvSpPr/>
              <p:nvPr/>
            </p:nvSpPr>
            <p:spPr bwMode="auto">
              <a:xfrm>
                <a:off x="1161"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Rectangle 575"/>
              <p:cNvSpPr>
                <a:spLocks noChangeArrowheads="1"/>
              </p:cNvSpPr>
              <p:nvPr/>
            </p:nvSpPr>
            <p:spPr bwMode="auto">
              <a:xfrm>
                <a:off x="1161" y="123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03" name="Freeform 576"/>
              <p:cNvSpPr/>
              <p:nvPr/>
            </p:nvSpPr>
            <p:spPr bwMode="auto">
              <a:xfrm>
                <a:off x="1157" y="11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577"/>
              <p:cNvSpPr/>
              <p:nvPr/>
            </p:nvSpPr>
            <p:spPr bwMode="auto">
              <a:xfrm>
                <a:off x="1161" y="14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578"/>
              <p:cNvSpPr/>
              <p:nvPr/>
            </p:nvSpPr>
            <p:spPr bwMode="auto">
              <a:xfrm>
                <a:off x="1161" y="146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579"/>
              <p:cNvSpPr/>
              <p:nvPr/>
            </p:nvSpPr>
            <p:spPr bwMode="auto">
              <a:xfrm>
                <a:off x="1157" y="134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580"/>
              <p:cNvSpPr/>
              <p:nvPr/>
            </p:nvSpPr>
            <p:spPr bwMode="auto">
              <a:xfrm>
                <a:off x="115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581"/>
              <p:cNvSpPr/>
              <p:nvPr/>
            </p:nvSpPr>
            <p:spPr bwMode="auto">
              <a:xfrm>
                <a:off x="1157" y="1311"/>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582"/>
              <p:cNvSpPr/>
              <p:nvPr/>
            </p:nvSpPr>
            <p:spPr bwMode="auto">
              <a:xfrm>
                <a:off x="1153" y="1344"/>
                <a:ext cx="4" cy="4"/>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583"/>
              <p:cNvSpPr/>
              <p:nvPr/>
            </p:nvSpPr>
            <p:spPr bwMode="auto">
              <a:xfrm>
                <a:off x="1157" y="1369"/>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584"/>
              <p:cNvSpPr/>
              <p:nvPr/>
            </p:nvSpPr>
            <p:spPr bwMode="auto">
              <a:xfrm>
                <a:off x="1153" y="122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585"/>
              <p:cNvSpPr/>
              <p:nvPr/>
            </p:nvSpPr>
            <p:spPr bwMode="auto">
              <a:xfrm>
                <a:off x="1157" y="14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586"/>
              <p:cNvSpPr/>
              <p:nvPr/>
            </p:nvSpPr>
            <p:spPr bwMode="auto">
              <a:xfrm>
                <a:off x="1157"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587"/>
              <p:cNvSpPr/>
              <p:nvPr/>
            </p:nvSpPr>
            <p:spPr bwMode="auto">
              <a:xfrm>
                <a:off x="115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588"/>
              <p:cNvSpPr/>
              <p:nvPr/>
            </p:nvSpPr>
            <p:spPr bwMode="auto">
              <a:xfrm>
                <a:off x="1153" y="134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589"/>
              <p:cNvSpPr/>
              <p:nvPr/>
            </p:nvSpPr>
            <p:spPr bwMode="auto">
              <a:xfrm>
                <a:off x="1153" y="1373"/>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590"/>
              <p:cNvSpPr/>
              <p:nvPr/>
            </p:nvSpPr>
            <p:spPr bwMode="auto">
              <a:xfrm>
                <a:off x="1153" y="1340"/>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591"/>
              <p:cNvSpPr/>
              <p:nvPr/>
            </p:nvSpPr>
            <p:spPr bwMode="auto">
              <a:xfrm>
                <a:off x="1153" y="1414"/>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592"/>
              <p:cNvSpPr/>
              <p:nvPr/>
            </p:nvSpPr>
            <p:spPr bwMode="auto">
              <a:xfrm>
                <a:off x="1153"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593"/>
              <p:cNvSpPr/>
              <p:nvPr/>
            </p:nvSpPr>
            <p:spPr bwMode="auto">
              <a:xfrm>
                <a:off x="1153" y="149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594"/>
              <p:cNvSpPr/>
              <p:nvPr/>
            </p:nvSpPr>
            <p:spPr bwMode="auto">
              <a:xfrm>
                <a:off x="1153" y="120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595"/>
              <p:cNvSpPr/>
              <p:nvPr/>
            </p:nvSpPr>
            <p:spPr bwMode="auto">
              <a:xfrm>
                <a:off x="1149" y="1480"/>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596"/>
              <p:cNvSpPr/>
              <p:nvPr/>
            </p:nvSpPr>
            <p:spPr bwMode="auto">
              <a:xfrm>
                <a:off x="1149" y="121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597"/>
              <p:cNvSpPr/>
              <p:nvPr/>
            </p:nvSpPr>
            <p:spPr bwMode="auto">
              <a:xfrm>
                <a:off x="1145" y="1150"/>
                <a:ext cx="4" cy="4"/>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1" y="0"/>
                      <a:pt x="0" y="0"/>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598"/>
              <p:cNvSpPr/>
              <p:nvPr/>
            </p:nvSpPr>
            <p:spPr bwMode="auto">
              <a:xfrm>
                <a:off x="1149" y="149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599"/>
              <p:cNvSpPr/>
              <p:nvPr/>
            </p:nvSpPr>
            <p:spPr bwMode="auto">
              <a:xfrm>
                <a:off x="1145" y="1150"/>
                <a:ext cx="8" cy="4"/>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600"/>
              <p:cNvSpPr/>
              <p:nvPr/>
            </p:nvSpPr>
            <p:spPr bwMode="auto">
              <a:xfrm>
                <a:off x="114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601"/>
              <p:cNvSpPr/>
              <p:nvPr/>
            </p:nvSpPr>
            <p:spPr bwMode="auto">
              <a:xfrm>
                <a:off x="1149" y="130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602"/>
              <p:cNvSpPr/>
              <p:nvPr/>
            </p:nvSpPr>
            <p:spPr bwMode="auto">
              <a:xfrm>
                <a:off x="1145"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603"/>
              <p:cNvSpPr/>
              <p:nvPr/>
            </p:nvSpPr>
            <p:spPr bwMode="auto">
              <a:xfrm>
                <a:off x="1145" y="117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604"/>
              <p:cNvSpPr/>
              <p:nvPr/>
            </p:nvSpPr>
            <p:spPr bwMode="auto">
              <a:xfrm>
                <a:off x="1145" y="1158"/>
                <a:ext cx="4" cy="4"/>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605"/>
              <p:cNvSpPr/>
              <p:nvPr/>
            </p:nvSpPr>
            <p:spPr bwMode="auto">
              <a:xfrm>
                <a:off x="1145" y="135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Freeform 606"/>
              <p:cNvSpPr/>
              <p:nvPr/>
            </p:nvSpPr>
            <p:spPr bwMode="auto">
              <a:xfrm>
                <a:off x="114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3" name="Group 808"/>
            <p:cNvGrpSpPr/>
            <p:nvPr/>
          </p:nvGrpSpPr>
          <p:grpSpPr bwMode="auto">
            <a:xfrm>
              <a:off x="475" y="989"/>
              <a:ext cx="1711" cy="603"/>
              <a:chOff x="475" y="989"/>
              <a:chExt cx="1711" cy="603"/>
            </a:xfrm>
            <a:grpFill/>
          </p:grpSpPr>
          <p:sp>
            <p:nvSpPr>
              <p:cNvPr id="1834" name="Freeform 608"/>
              <p:cNvSpPr/>
              <p:nvPr/>
            </p:nvSpPr>
            <p:spPr bwMode="auto">
              <a:xfrm>
                <a:off x="1141" y="1166"/>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5" name="Freeform 609"/>
              <p:cNvSpPr/>
              <p:nvPr/>
            </p:nvSpPr>
            <p:spPr bwMode="auto">
              <a:xfrm>
                <a:off x="1141"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6" name="Freeform 610"/>
              <p:cNvSpPr/>
              <p:nvPr/>
            </p:nvSpPr>
            <p:spPr bwMode="auto">
              <a:xfrm>
                <a:off x="1141" y="134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7" name="Freeform 611"/>
              <p:cNvSpPr/>
              <p:nvPr/>
            </p:nvSpPr>
            <p:spPr bwMode="auto">
              <a:xfrm>
                <a:off x="1141" y="1150"/>
                <a:ext cx="4" cy="4"/>
              </a:xfrm>
              <a:custGeom>
                <a:avLst/>
                <a:gdLst>
                  <a:gd name="T0" fmla="*/ 0 w 1"/>
                  <a:gd name="T1" fmla="*/ 1 h 1"/>
                  <a:gd name="T2" fmla="*/ 1 w 1"/>
                  <a:gd name="T3" fmla="*/ 1 h 1"/>
                  <a:gd name="T4" fmla="*/ 0 w 1"/>
                  <a:gd name="T5" fmla="*/ 1 h 1"/>
                  <a:gd name="T6" fmla="*/ 0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8" name="Freeform 612"/>
              <p:cNvSpPr/>
              <p:nvPr/>
            </p:nvSpPr>
            <p:spPr bwMode="auto">
              <a:xfrm>
                <a:off x="1141" y="111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9" name="Freeform 613"/>
              <p:cNvSpPr/>
              <p:nvPr/>
            </p:nvSpPr>
            <p:spPr bwMode="auto">
              <a:xfrm>
                <a:off x="1137" y="1166"/>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0" name="Freeform 614"/>
              <p:cNvSpPr/>
              <p:nvPr/>
            </p:nvSpPr>
            <p:spPr bwMode="auto">
              <a:xfrm>
                <a:off x="1137" y="119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1" name="Freeform 615"/>
              <p:cNvSpPr/>
              <p:nvPr/>
            </p:nvSpPr>
            <p:spPr bwMode="auto">
              <a:xfrm>
                <a:off x="1137" y="121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2" name="Freeform 616"/>
              <p:cNvSpPr/>
              <p:nvPr/>
            </p:nvSpPr>
            <p:spPr bwMode="auto">
              <a:xfrm>
                <a:off x="1137" y="135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3" name="Freeform 617"/>
              <p:cNvSpPr/>
              <p:nvPr/>
            </p:nvSpPr>
            <p:spPr bwMode="auto">
              <a:xfrm>
                <a:off x="1133" y="118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4" name="Freeform 618"/>
              <p:cNvSpPr/>
              <p:nvPr/>
            </p:nvSpPr>
            <p:spPr bwMode="auto">
              <a:xfrm>
                <a:off x="1133" y="130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5" name="Freeform 619"/>
              <p:cNvSpPr/>
              <p:nvPr/>
            </p:nvSpPr>
            <p:spPr bwMode="auto">
              <a:xfrm>
                <a:off x="1129" y="1158"/>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6" name="Freeform 620"/>
              <p:cNvSpPr/>
              <p:nvPr/>
            </p:nvSpPr>
            <p:spPr bwMode="auto">
              <a:xfrm>
                <a:off x="1129" y="1179"/>
                <a:ext cx="4" cy="4"/>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7" name="Freeform 621"/>
              <p:cNvSpPr/>
              <p:nvPr/>
            </p:nvSpPr>
            <p:spPr bwMode="auto">
              <a:xfrm>
                <a:off x="1129"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8" name="Freeform 622"/>
              <p:cNvSpPr/>
              <p:nvPr/>
            </p:nvSpPr>
            <p:spPr bwMode="auto">
              <a:xfrm>
                <a:off x="1129"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9" name="Freeform 623"/>
              <p:cNvSpPr/>
              <p:nvPr/>
            </p:nvSpPr>
            <p:spPr bwMode="auto">
              <a:xfrm>
                <a:off x="1124" y="1364"/>
                <a:ext cx="5" cy="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0" name="Freeform 624"/>
              <p:cNvSpPr/>
              <p:nvPr/>
            </p:nvSpPr>
            <p:spPr bwMode="auto">
              <a:xfrm>
                <a:off x="1124" y="1406"/>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1" name="Freeform 625"/>
              <p:cNvSpPr/>
              <p:nvPr/>
            </p:nvSpPr>
            <p:spPr bwMode="auto">
              <a:xfrm>
                <a:off x="1124" y="1439"/>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2" name="Freeform 626"/>
              <p:cNvSpPr/>
              <p:nvPr/>
            </p:nvSpPr>
            <p:spPr bwMode="auto">
              <a:xfrm>
                <a:off x="1120" y="15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3" name="Freeform 627"/>
              <p:cNvSpPr/>
              <p:nvPr/>
            </p:nvSpPr>
            <p:spPr bwMode="auto">
              <a:xfrm>
                <a:off x="1120" y="117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4" name="Freeform 628"/>
              <p:cNvSpPr/>
              <p:nvPr/>
            </p:nvSpPr>
            <p:spPr bwMode="auto">
              <a:xfrm>
                <a:off x="1120" y="1220"/>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5" name="Freeform 629"/>
              <p:cNvSpPr/>
              <p:nvPr/>
            </p:nvSpPr>
            <p:spPr bwMode="auto">
              <a:xfrm>
                <a:off x="1120" y="1406"/>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6" name="Rectangle 630"/>
              <p:cNvSpPr>
                <a:spLocks noChangeArrowheads="1"/>
              </p:cNvSpPr>
              <p:nvPr/>
            </p:nvSpPr>
            <p:spPr bwMode="auto">
              <a:xfrm>
                <a:off x="1120" y="1220"/>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57" name="Freeform 631"/>
              <p:cNvSpPr/>
              <p:nvPr/>
            </p:nvSpPr>
            <p:spPr bwMode="auto">
              <a:xfrm>
                <a:off x="1120"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8" name="Freeform 632"/>
              <p:cNvSpPr/>
              <p:nvPr/>
            </p:nvSpPr>
            <p:spPr bwMode="auto">
              <a:xfrm>
                <a:off x="1120" y="1501"/>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9" name="Freeform 633"/>
              <p:cNvSpPr/>
              <p:nvPr/>
            </p:nvSpPr>
            <p:spPr bwMode="auto">
              <a:xfrm>
                <a:off x="1116" y="1195"/>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0" name="Freeform 634"/>
              <p:cNvSpPr/>
              <p:nvPr/>
            </p:nvSpPr>
            <p:spPr bwMode="auto">
              <a:xfrm>
                <a:off x="1116" y="116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1" name="Freeform 635"/>
              <p:cNvSpPr/>
              <p:nvPr/>
            </p:nvSpPr>
            <p:spPr bwMode="auto">
              <a:xfrm>
                <a:off x="1116" y="130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2" name="Oval 636"/>
              <p:cNvSpPr>
                <a:spLocks noChangeArrowheads="1"/>
              </p:cNvSpPr>
              <p:nvPr/>
            </p:nvSpPr>
            <p:spPr bwMode="auto">
              <a:xfrm>
                <a:off x="1116" y="149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3" name="Freeform 637"/>
              <p:cNvSpPr/>
              <p:nvPr/>
            </p:nvSpPr>
            <p:spPr bwMode="auto">
              <a:xfrm>
                <a:off x="1116" y="1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4" name="Freeform 638"/>
              <p:cNvSpPr/>
              <p:nvPr/>
            </p:nvSpPr>
            <p:spPr bwMode="auto">
              <a:xfrm>
                <a:off x="1116" y="1183"/>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5" name="Freeform 639"/>
              <p:cNvSpPr/>
              <p:nvPr/>
            </p:nvSpPr>
            <p:spPr bwMode="auto">
              <a:xfrm>
                <a:off x="1112" y="149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6" name="Freeform 640"/>
              <p:cNvSpPr/>
              <p:nvPr/>
            </p:nvSpPr>
            <p:spPr bwMode="auto">
              <a:xfrm>
                <a:off x="1112" y="1166"/>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7" name="Freeform 641"/>
              <p:cNvSpPr/>
              <p:nvPr/>
            </p:nvSpPr>
            <p:spPr bwMode="auto">
              <a:xfrm>
                <a:off x="1112" y="1179"/>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8" name="Freeform 642"/>
              <p:cNvSpPr/>
              <p:nvPr/>
            </p:nvSpPr>
            <p:spPr bwMode="auto">
              <a:xfrm>
                <a:off x="1112" y="119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9" name="Freeform 643"/>
              <p:cNvSpPr/>
              <p:nvPr/>
            </p:nvSpPr>
            <p:spPr bwMode="auto">
              <a:xfrm>
                <a:off x="1112" y="148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0" name="Freeform 644"/>
              <p:cNvSpPr/>
              <p:nvPr/>
            </p:nvSpPr>
            <p:spPr bwMode="auto">
              <a:xfrm>
                <a:off x="1108" y="1187"/>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1" name="Freeform 645"/>
              <p:cNvSpPr/>
              <p:nvPr/>
            </p:nvSpPr>
            <p:spPr bwMode="auto">
              <a:xfrm>
                <a:off x="1112" y="1497"/>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2" name="Freeform 646"/>
              <p:cNvSpPr/>
              <p:nvPr/>
            </p:nvSpPr>
            <p:spPr bwMode="auto">
              <a:xfrm>
                <a:off x="1112"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3" name="Freeform 647"/>
              <p:cNvSpPr/>
              <p:nvPr/>
            </p:nvSpPr>
            <p:spPr bwMode="auto">
              <a:xfrm>
                <a:off x="1100" y="1158"/>
                <a:ext cx="12" cy="0"/>
              </a:xfrm>
              <a:custGeom>
                <a:avLst/>
                <a:gdLst>
                  <a:gd name="T0" fmla="*/ 2 w 3"/>
                  <a:gd name="T1" fmla="*/ 2 w 3"/>
                  <a:gd name="T2" fmla="*/ 3 w 3"/>
                  <a:gd name="T3" fmla="*/ 3 w 3"/>
                  <a:gd name="T4" fmla="*/ 3 w 3"/>
                  <a:gd name="T5" fmla="*/ 2 w 3"/>
                  <a:gd name="T6" fmla="*/ 1 w 3"/>
                  <a:gd name="T7" fmla="*/ 1 w 3"/>
                  <a:gd name="T8" fmla="*/ 1 w 3"/>
                  <a:gd name="T9" fmla="*/ 1 w 3"/>
                  <a:gd name="T10" fmla="*/ 1 w 3"/>
                  <a:gd name="T11" fmla="*/ 0 w 3"/>
                  <a:gd name="T12" fmla="*/ 0 w 3"/>
                  <a:gd name="T13" fmla="*/ 0 w 3"/>
                  <a:gd name="T14" fmla="*/ 0 w 3"/>
                  <a:gd name="T15" fmla="*/ 0 w 3"/>
                  <a:gd name="T16" fmla="*/ 0 w 3"/>
                  <a:gd name="T17" fmla="*/ 0 w 3"/>
                  <a:gd name="T18" fmla="*/ 1 w 3"/>
                  <a:gd name="T19" fmla="*/ 1 w 3"/>
                  <a:gd name="T20" fmla="*/ 1 w 3"/>
                  <a:gd name="T21" fmla="*/ 1 w 3"/>
                  <a:gd name="T22"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3">
                    <a:moveTo>
                      <a:pt x="2" y="0"/>
                    </a:move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4" name="Freeform 648"/>
              <p:cNvSpPr/>
              <p:nvPr/>
            </p:nvSpPr>
            <p:spPr bwMode="auto">
              <a:xfrm>
                <a:off x="1112" y="129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5" name="Freeform 649"/>
              <p:cNvSpPr/>
              <p:nvPr/>
            </p:nvSpPr>
            <p:spPr bwMode="auto">
              <a:xfrm>
                <a:off x="1104" y="1162"/>
                <a:ext cx="8" cy="4"/>
              </a:xfrm>
              <a:custGeom>
                <a:avLst/>
                <a:gdLst>
                  <a:gd name="T0" fmla="*/ 1 w 2"/>
                  <a:gd name="T1" fmla="*/ 0 h 1"/>
                  <a:gd name="T2" fmla="*/ 0 w 2"/>
                  <a:gd name="T3" fmla="*/ 0 h 1"/>
                  <a:gd name="T4" fmla="*/ 0 w 2"/>
                  <a:gd name="T5" fmla="*/ 1 h 1"/>
                  <a:gd name="T6" fmla="*/ 1 w 2"/>
                  <a:gd name="T7" fmla="*/ 1 h 1"/>
                  <a:gd name="T8" fmla="*/ 1 w 2"/>
                  <a:gd name="T9" fmla="*/ 1 h 1"/>
                  <a:gd name="T10" fmla="*/ 1 w 2"/>
                  <a:gd name="T11" fmla="*/ 1 h 1"/>
                  <a:gd name="T12" fmla="*/ 2 w 2"/>
                  <a:gd name="T13" fmla="*/ 1 h 1"/>
                  <a:gd name="T14" fmla="*/ 2 w 2"/>
                  <a:gd name="T15" fmla="*/ 1 h 1"/>
                  <a:gd name="T16" fmla="*/ 1 w 2"/>
                  <a:gd name="T17" fmla="*/ 0 h 1"/>
                  <a:gd name="T18" fmla="*/ 1 w 2"/>
                  <a:gd name="T19" fmla="*/ 1 h 1"/>
                  <a:gd name="T20" fmla="*/ 1 w 2"/>
                  <a:gd name="T21" fmla="*/ 1 h 1"/>
                  <a:gd name="T22" fmla="*/ 1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0"/>
                    </a:moveTo>
                    <a:cubicBezTo>
                      <a:pt x="0" y="0"/>
                      <a:pt x="0" y="1"/>
                      <a:pt x="0" y="0"/>
                    </a:cubicBezTo>
                    <a:cubicBezTo>
                      <a:pt x="0" y="1"/>
                      <a:pt x="0" y="1"/>
                      <a:pt x="0" y="1"/>
                    </a:cubicBezTo>
                    <a:cubicBezTo>
                      <a:pt x="0" y="1"/>
                      <a:pt x="0" y="1"/>
                      <a:pt x="1" y="1"/>
                    </a:cubicBezTo>
                    <a:cubicBezTo>
                      <a:pt x="1" y="1"/>
                      <a:pt x="1" y="1"/>
                      <a:pt x="1" y="1"/>
                    </a:cubicBezTo>
                    <a:cubicBezTo>
                      <a:pt x="1" y="1"/>
                      <a:pt x="1" y="1"/>
                      <a:pt x="1" y="1"/>
                    </a:cubicBezTo>
                    <a:cubicBezTo>
                      <a:pt x="1" y="1"/>
                      <a:pt x="1" y="1"/>
                      <a:pt x="2" y="1"/>
                    </a:cubicBezTo>
                    <a:cubicBezTo>
                      <a:pt x="1" y="1"/>
                      <a:pt x="2" y="1"/>
                      <a:pt x="2" y="1"/>
                    </a:cubicBezTo>
                    <a:cubicBezTo>
                      <a:pt x="2" y="1"/>
                      <a:pt x="1" y="0"/>
                      <a:pt x="1" y="0"/>
                    </a:cubicBezTo>
                    <a:cubicBezTo>
                      <a:pt x="1" y="1"/>
                      <a:pt x="1" y="1"/>
                      <a:pt x="1" y="1"/>
                    </a:cubicBezTo>
                    <a:cubicBezTo>
                      <a:pt x="1" y="0"/>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6" name="Freeform 650"/>
              <p:cNvSpPr/>
              <p:nvPr/>
            </p:nvSpPr>
            <p:spPr bwMode="auto">
              <a:xfrm>
                <a:off x="1108" y="1331"/>
                <a:ext cx="4" cy="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7" name="Freeform 651"/>
              <p:cNvSpPr/>
              <p:nvPr/>
            </p:nvSpPr>
            <p:spPr bwMode="auto">
              <a:xfrm>
                <a:off x="1104" y="118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8" name="Freeform 652"/>
              <p:cNvSpPr/>
              <p:nvPr/>
            </p:nvSpPr>
            <p:spPr bwMode="auto">
              <a:xfrm>
                <a:off x="1108" y="13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9" name="Freeform 653"/>
              <p:cNvSpPr/>
              <p:nvPr/>
            </p:nvSpPr>
            <p:spPr bwMode="auto">
              <a:xfrm>
                <a:off x="1104" y="115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0" name="Freeform 654"/>
              <p:cNvSpPr/>
              <p:nvPr/>
            </p:nvSpPr>
            <p:spPr bwMode="auto">
              <a:xfrm>
                <a:off x="1104" y="134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1" name="Freeform 655"/>
              <p:cNvSpPr/>
              <p:nvPr/>
            </p:nvSpPr>
            <p:spPr bwMode="auto">
              <a:xfrm>
                <a:off x="1104"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2" name="Freeform 656"/>
              <p:cNvSpPr/>
              <p:nvPr/>
            </p:nvSpPr>
            <p:spPr bwMode="auto">
              <a:xfrm>
                <a:off x="1104"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3" name="Freeform 657"/>
              <p:cNvSpPr/>
              <p:nvPr/>
            </p:nvSpPr>
            <p:spPr bwMode="auto">
              <a:xfrm>
                <a:off x="1104"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4" name="Freeform 658"/>
              <p:cNvSpPr/>
              <p:nvPr/>
            </p:nvSpPr>
            <p:spPr bwMode="auto">
              <a:xfrm>
                <a:off x="1100" y="1414"/>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5" name="Freeform 659"/>
              <p:cNvSpPr/>
              <p:nvPr/>
            </p:nvSpPr>
            <p:spPr bwMode="auto">
              <a:xfrm>
                <a:off x="1104" y="1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6" name="Freeform 660"/>
              <p:cNvSpPr/>
              <p:nvPr/>
            </p:nvSpPr>
            <p:spPr bwMode="auto">
              <a:xfrm>
                <a:off x="1104" y="136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7" name="Freeform 661"/>
              <p:cNvSpPr/>
              <p:nvPr/>
            </p:nvSpPr>
            <p:spPr bwMode="auto">
              <a:xfrm>
                <a:off x="1100" y="1488"/>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8" name="Oval 662"/>
              <p:cNvSpPr>
                <a:spLocks noChangeArrowheads="1"/>
              </p:cNvSpPr>
              <p:nvPr/>
            </p:nvSpPr>
            <p:spPr bwMode="auto">
              <a:xfrm>
                <a:off x="1100" y="11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9" name="Freeform 663"/>
              <p:cNvSpPr/>
              <p:nvPr/>
            </p:nvSpPr>
            <p:spPr bwMode="auto">
              <a:xfrm>
                <a:off x="1100" y="116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0" name="Freeform 664"/>
              <p:cNvSpPr/>
              <p:nvPr/>
            </p:nvSpPr>
            <p:spPr bwMode="auto">
              <a:xfrm>
                <a:off x="1100" y="136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1" name="Freeform 665"/>
              <p:cNvSpPr/>
              <p:nvPr/>
            </p:nvSpPr>
            <p:spPr bwMode="auto">
              <a:xfrm>
                <a:off x="1100"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2" name="Freeform 666"/>
              <p:cNvSpPr/>
              <p:nvPr/>
            </p:nvSpPr>
            <p:spPr bwMode="auto">
              <a:xfrm>
                <a:off x="1100" y="12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3" name="Freeform 667"/>
              <p:cNvSpPr/>
              <p:nvPr/>
            </p:nvSpPr>
            <p:spPr bwMode="auto">
              <a:xfrm>
                <a:off x="1096" y="119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4" name="Freeform 668"/>
              <p:cNvSpPr/>
              <p:nvPr/>
            </p:nvSpPr>
            <p:spPr bwMode="auto">
              <a:xfrm>
                <a:off x="1096" y="1517"/>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5" name="Freeform 669"/>
              <p:cNvSpPr/>
              <p:nvPr/>
            </p:nvSpPr>
            <p:spPr bwMode="auto">
              <a:xfrm>
                <a:off x="1096"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6" name="Freeform 670"/>
              <p:cNvSpPr/>
              <p:nvPr/>
            </p:nvSpPr>
            <p:spPr bwMode="auto">
              <a:xfrm>
                <a:off x="1096"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7" name="Freeform 671"/>
              <p:cNvSpPr/>
              <p:nvPr/>
            </p:nvSpPr>
            <p:spPr bwMode="auto">
              <a:xfrm>
                <a:off x="1096" y="1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8" name="Freeform 672"/>
              <p:cNvSpPr/>
              <p:nvPr/>
            </p:nvSpPr>
            <p:spPr bwMode="auto">
              <a:xfrm>
                <a:off x="1092"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9" name="Freeform 673"/>
              <p:cNvSpPr/>
              <p:nvPr/>
            </p:nvSpPr>
            <p:spPr bwMode="auto">
              <a:xfrm>
                <a:off x="1096" y="15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0" name="Freeform 674"/>
              <p:cNvSpPr/>
              <p:nvPr/>
            </p:nvSpPr>
            <p:spPr bwMode="auto">
              <a:xfrm>
                <a:off x="1088" y="1162"/>
                <a:ext cx="8" cy="4"/>
              </a:xfrm>
              <a:custGeom>
                <a:avLst/>
                <a:gdLst>
                  <a:gd name="T0" fmla="*/ 1 w 2"/>
                  <a:gd name="T1" fmla="*/ 1 h 1"/>
                  <a:gd name="T2" fmla="*/ 2 w 2"/>
                  <a:gd name="T3" fmla="*/ 0 h 1"/>
                  <a:gd name="T4" fmla="*/ 2 w 2"/>
                  <a:gd name="T5" fmla="*/ 1 h 1"/>
                  <a:gd name="T6" fmla="*/ 2 w 2"/>
                  <a:gd name="T7" fmla="*/ 1 h 1"/>
                  <a:gd name="T8" fmla="*/ 2 w 2"/>
                  <a:gd name="T9" fmla="*/ 0 h 1"/>
                  <a:gd name="T10" fmla="*/ 2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2" y="1"/>
                      <a:pt x="2" y="1"/>
                    </a:cubicBezTo>
                    <a:cubicBezTo>
                      <a:pt x="2" y="0"/>
                      <a:pt x="2" y="0"/>
                      <a:pt x="2" y="0"/>
                    </a:cubicBezTo>
                    <a:cubicBezTo>
                      <a:pt x="2" y="0"/>
                      <a:pt x="2" y="0"/>
                      <a:pt x="2"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1" name="Freeform 675"/>
              <p:cNvSpPr/>
              <p:nvPr/>
            </p:nvSpPr>
            <p:spPr bwMode="auto">
              <a:xfrm>
                <a:off x="1092" y="14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2" name="Freeform 676"/>
              <p:cNvSpPr/>
              <p:nvPr/>
            </p:nvSpPr>
            <p:spPr bwMode="auto">
              <a:xfrm>
                <a:off x="1092" y="1505"/>
                <a:ext cx="4"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3" name="Freeform 677"/>
              <p:cNvSpPr/>
              <p:nvPr/>
            </p:nvSpPr>
            <p:spPr bwMode="auto">
              <a:xfrm>
                <a:off x="1092" y="1414"/>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4" name="Freeform 678"/>
              <p:cNvSpPr/>
              <p:nvPr/>
            </p:nvSpPr>
            <p:spPr bwMode="auto">
              <a:xfrm>
                <a:off x="1092"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5" name="Freeform 679"/>
              <p:cNvSpPr/>
              <p:nvPr/>
            </p:nvSpPr>
            <p:spPr bwMode="auto">
              <a:xfrm>
                <a:off x="1092" y="1286"/>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6" name="Oval 680"/>
              <p:cNvSpPr>
                <a:spLocks noChangeArrowheads="1"/>
              </p:cNvSpPr>
              <p:nvPr/>
            </p:nvSpPr>
            <p:spPr bwMode="auto">
              <a:xfrm>
                <a:off x="1092" y="14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7" name="Freeform 681"/>
              <p:cNvSpPr/>
              <p:nvPr/>
            </p:nvSpPr>
            <p:spPr bwMode="auto">
              <a:xfrm>
                <a:off x="1088" y="129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8" name="Freeform 682"/>
              <p:cNvSpPr/>
              <p:nvPr/>
            </p:nvSpPr>
            <p:spPr bwMode="auto">
              <a:xfrm>
                <a:off x="1088" y="12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9" name="Freeform 683"/>
              <p:cNvSpPr/>
              <p:nvPr/>
            </p:nvSpPr>
            <p:spPr bwMode="auto">
              <a:xfrm>
                <a:off x="1088" y="1422"/>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0" name="Freeform 684"/>
              <p:cNvSpPr/>
              <p:nvPr/>
            </p:nvSpPr>
            <p:spPr bwMode="auto">
              <a:xfrm>
                <a:off x="1084" y="115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1" name="Freeform 685"/>
              <p:cNvSpPr/>
              <p:nvPr/>
            </p:nvSpPr>
            <p:spPr bwMode="auto">
              <a:xfrm>
                <a:off x="1080" y="1406"/>
                <a:ext cx="8" cy="4"/>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2" name="Freeform 686"/>
              <p:cNvSpPr/>
              <p:nvPr/>
            </p:nvSpPr>
            <p:spPr bwMode="auto">
              <a:xfrm>
                <a:off x="1084" y="14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3" name="Freeform 687"/>
              <p:cNvSpPr/>
              <p:nvPr/>
            </p:nvSpPr>
            <p:spPr bwMode="auto">
              <a:xfrm>
                <a:off x="1080" y="148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4" name="Freeform 688"/>
              <p:cNvSpPr/>
              <p:nvPr/>
            </p:nvSpPr>
            <p:spPr bwMode="auto">
              <a:xfrm>
                <a:off x="1080"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5" name="Freeform 689"/>
              <p:cNvSpPr/>
              <p:nvPr/>
            </p:nvSpPr>
            <p:spPr bwMode="auto">
              <a:xfrm>
                <a:off x="1080" y="1154"/>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6" name="Freeform 690"/>
              <p:cNvSpPr/>
              <p:nvPr/>
            </p:nvSpPr>
            <p:spPr bwMode="auto">
              <a:xfrm>
                <a:off x="1075" y="1162"/>
                <a:ext cx="5"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7" name="Freeform 691"/>
              <p:cNvSpPr/>
              <p:nvPr/>
            </p:nvSpPr>
            <p:spPr bwMode="auto">
              <a:xfrm>
                <a:off x="1075"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8" name="Freeform 692"/>
              <p:cNvSpPr/>
              <p:nvPr/>
            </p:nvSpPr>
            <p:spPr bwMode="auto">
              <a:xfrm>
                <a:off x="1071" y="142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9" name="Oval 693"/>
              <p:cNvSpPr>
                <a:spLocks noChangeArrowheads="1"/>
              </p:cNvSpPr>
              <p:nvPr/>
            </p:nvSpPr>
            <p:spPr bwMode="auto">
              <a:xfrm>
                <a:off x="1071"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0" name="Freeform 694"/>
              <p:cNvSpPr/>
              <p:nvPr/>
            </p:nvSpPr>
            <p:spPr bwMode="auto">
              <a:xfrm>
                <a:off x="1067" y="116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1" name="Freeform 695"/>
              <p:cNvSpPr/>
              <p:nvPr/>
            </p:nvSpPr>
            <p:spPr bwMode="auto">
              <a:xfrm>
                <a:off x="1067"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2" name="Oval 696"/>
              <p:cNvSpPr>
                <a:spLocks noChangeArrowheads="1"/>
              </p:cNvSpPr>
              <p:nvPr/>
            </p:nvSpPr>
            <p:spPr bwMode="auto">
              <a:xfrm>
                <a:off x="1067" y="130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3" name="Freeform 697"/>
              <p:cNvSpPr/>
              <p:nvPr/>
            </p:nvSpPr>
            <p:spPr bwMode="auto">
              <a:xfrm>
                <a:off x="1063" y="149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4" name="Freeform 698"/>
              <p:cNvSpPr/>
              <p:nvPr/>
            </p:nvSpPr>
            <p:spPr bwMode="auto">
              <a:xfrm>
                <a:off x="1063" y="148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5" name="Freeform 699"/>
              <p:cNvSpPr/>
              <p:nvPr/>
            </p:nvSpPr>
            <p:spPr bwMode="auto">
              <a:xfrm>
                <a:off x="1063" y="1286"/>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6" name="Freeform 700"/>
              <p:cNvSpPr/>
              <p:nvPr/>
            </p:nvSpPr>
            <p:spPr bwMode="auto">
              <a:xfrm>
                <a:off x="1063"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7" name="Freeform 701"/>
              <p:cNvSpPr/>
              <p:nvPr/>
            </p:nvSpPr>
            <p:spPr bwMode="auto">
              <a:xfrm>
                <a:off x="1059" y="140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8" name="Freeform 702"/>
              <p:cNvSpPr/>
              <p:nvPr/>
            </p:nvSpPr>
            <p:spPr bwMode="auto">
              <a:xfrm>
                <a:off x="1047" y="1348"/>
                <a:ext cx="12" cy="0"/>
              </a:xfrm>
              <a:custGeom>
                <a:avLst/>
                <a:gdLst>
                  <a:gd name="T0" fmla="*/ 1 w 3"/>
                  <a:gd name="T1" fmla="*/ 0 w 3"/>
                  <a:gd name="T2" fmla="*/ 0 w 3"/>
                  <a:gd name="T3" fmla="*/ 0 w 3"/>
                  <a:gd name="T4" fmla="*/ 0 w 3"/>
                  <a:gd name="T5" fmla="*/ 1 w 3"/>
                  <a:gd name="T6" fmla="*/ 1 w 3"/>
                  <a:gd name="T7" fmla="*/ 1 w 3"/>
                  <a:gd name="T8" fmla="*/ 2 w 3"/>
                  <a:gd name="T9" fmla="*/ 2 w 3"/>
                  <a:gd name="T10" fmla="*/ 3 w 3"/>
                  <a:gd name="T11" fmla="*/ 3 w 3"/>
                  <a:gd name="T12" fmla="*/ 3 w 3"/>
                  <a:gd name="T13" fmla="*/ 2 w 3"/>
                  <a:gd name="T14" fmla="*/ 1 w 3"/>
                  <a:gd name="T15"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3">
                    <a:moveTo>
                      <a:pt x="1" y="0"/>
                    </a:move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9" name="Freeform 703"/>
              <p:cNvSpPr/>
              <p:nvPr/>
            </p:nvSpPr>
            <p:spPr bwMode="auto">
              <a:xfrm>
                <a:off x="1055"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0" name="Oval 704"/>
              <p:cNvSpPr>
                <a:spLocks noChangeArrowheads="1"/>
              </p:cNvSpPr>
              <p:nvPr/>
            </p:nvSpPr>
            <p:spPr bwMode="auto">
              <a:xfrm>
                <a:off x="1059"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1" name="Freeform 705"/>
              <p:cNvSpPr/>
              <p:nvPr/>
            </p:nvSpPr>
            <p:spPr bwMode="auto">
              <a:xfrm>
                <a:off x="1055"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2" name="Oval 706"/>
              <p:cNvSpPr>
                <a:spLocks noChangeArrowheads="1"/>
              </p:cNvSpPr>
              <p:nvPr/>
            </p:nvSpPr>
            <p:spPr bwMode="auto">
              <a:xfrm>
                <a:off x="1055"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3" name="Freeform 707"/>
              <p:cNvSpPr/>
              <p:nvPr/>
            </p:nvSpPr>
            <p:spPr bwMode="auto">
              <a:xfrm>
                <a:off x="1051"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4" name="Freeform 708"/>
              <p:cNvSpPr/>
              <p:nvPr/>
            </p:nvSpPr>
            <p:spPr bwMode="auto">
              <a:xfrm>
                <a:off x="1047" y="1426"/>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5" name="Freeform 709"/>
              <p:cNvSpPr/>
              <p:nvPr/>
            </p:nvSpPr>
            <p:spPr bwMode="auto">
              <a:xfrm>
                <a:off x="1047" y="1331"/>
                <a:ext cx="4"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6" name="Freeform 710"/>
              <p:cNvSpPr/>
              <p:nvPr/>
            </p:nvSpPr>
            <p:spPr bwMode="auto">
              <a:xfrm>
                <a:off x="1043" y="13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7" name="Freeform 711"/>
              <p:cNvSpPr/>
              <p:nvPr/>
            </p:nvSpPr>
            <p:spPr bwMode="auto">
              <a:xfrm>
                <a:off x="1043"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8" name="Oval 712"/>
              <p:cNvSpPr>
                <a:spLocks noChangeArrowheads="1"/>
              </p:cNvSpPr>
              <p:nvPr/>
            </p:nvSpPr>
            <p:spPr bwMode="auto">
              <a:xfrm>
                <a:off x="1043" y="149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9" name="Freeform 713"/>
              <p:cNvSpPr/>
              <p:nvPr/>
            </p:nvSpPr>
            <p:spPr bwMode="auto">
              <a:xfrm>
                <a:off x="1039" y="151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0" name="Freeform 714"/>
              <p:cNvSpPr/>
              <p:nvPr/>
            </p:nvSpPr>
            <p:spPr bwMode="auto">
              <a:xfrm>
                <a:off x="1035"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1" name="Freeform 715"/>
              <p:cNvSpPr/>
              <p:nvPr/>
            </p:nvSpPr>
            <p:spPr bwMode="auto">
              <a:xfrm>
                <a:off x="1035" y="15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2" name="Freeform 716"/>
              <p:cNvSpPr/>
              <p:nvPr/>
            </p:nvSpPr>
            <p:spPr bwMode="auto">
              <a:xfrm>
                <a:off x="1031"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3" name="Freeform 717"/>
              <p:cNvSpPr/>
              <p:nvPr/>
            </p:nvSpPr>
            <p:spPr bwMode="auto">
              <a:xfrm>
                <a:off x="1031" y="135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4" name="Freeform 718"/>
              <p:cNvSpPr/>
              <p:nvPr/>
            </p:nvSpPr>
            <p:spPr bwMode="auto">
              <a:xfrm>
                <a:off x="1031"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5" name="Freeform 719"/>
              <p:cNvSpPr/>
              <p:nvPr/>
            </p:nvSpPr>
            <p:spPr bwMode="auto">
              <a:xfrm>
                <a:off x="1031" y="1513"/>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6" name="Freeform 720"/>
              <p:cNvSpPr/>
              <p:nvPr/>
            </p:nvSpPr>
            <p:spPr bwMode="auto">
              <a:xfrm>
                <a:off x="1031"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7" name="Freeform 721"/>
              <p:cNvSpPr/>
              <p:nvPr/>
            </p:nvSpPr>
            <p:spPr bwMode="auto">
              <a:xfrm>
                <a:off x="1026" y="1414"/>
                <a:ext cx="5" cy="4"/>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8" name="Freeform 722"/>
              <p:cNvSpPr/>
              <p:nvPr/>
            </p:nvSpPr>
            <p:spPr bwMode="auto">
              <a:xfrm>
                <a:off x="1026"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9" name="Freeform 723"/>
              <p:cNvSpPr/>
              <p:nvPr/>
            </p:nvSpPr>
            <p:spPr bwMode="auto">
              <a:xfrm>
                <a:off x="1022" y="141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0" name="Freeform 724"/>
              <p:cNvSpPr/>
              <p:nvPr/>
            </p:nvSpPr>
            <p:spPr bwMode="auto">
              <a:xfrm>
                <a:off x="1022" y="148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1" name="Freeform 725"/>
              <p:cNvSpPr/>
              <p:nvPr/>
            </p:nvSpPr>
            <p:spPr bwMode="auto">
              <a:xfrm>
                <a:off x="1022" y="1414"/>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2" name="Freeform 726"/>
              <p:cNvSpPr/>
              <p:nvPr/>
            </p:nvSpPr>
            <p:spPr bwMode="auto">
              <a:xfrm>
                <a:off x="1022" y="12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3" name="Freeform 727"/>
              <p:cNvSpPr/>
              <p:nvPr/>
            </p:nvSpPr>
            <p:spPr bwMode="auto">
              <a:xfrm>
                <a:off x="1014"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4" name="Freeform 728"/>
              <p:cNvSpPr/>
              <p:nvPr/>
            </p:nvSpPr>
            <p:spPr bwMode="auto">
              <a:xfrm>
                <a:off x="1014"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5" name="Freeform 729"/>
              <p:cNvSpPr/>
              <p:nvPr/>
            </p:nvSpPr>
            <p:spPr bwMode="auto">
              <a:xfrm>
                <a:off x="1014" y="139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6" name="Freeform 730"/>
              <p:cNvSpPr/>
              <p:nvPr/>
            </p:nvSpPr>
            <p:spPr bwMode="auto">
              <a:xfrm>
                <a:off x="1010" y="139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7" name="Freeform 731"/>
              <p:cNvSpPr/>
              <p:nvPr/>
            </p:nvSpPr>
            <p:spPr bwMode="auto">
              <a:xfrm>
                <a:off x="1010"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8" name="Freeform 732"/>
              <p:cNvSpPr/>
              <p:nvPr/>
            </p:nvSpPr>
            <p:spPr bwMode="auto">
              <a:xfrm>
                <a:off x="1010"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9" name="Oval 733"/>
              <p:cNvSpPr>
                <a:spLocks noChangeArrowheads="1"/>
              </p:cNvSpPr>
              <p:nvPr/>
            </p:nvSpPr>
            <p:spPr bwMode="auto">
              <a:xfrm>
                <a:off x="1010" y="13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0" name="Freeform 734"/>
              <p:cNvSpPr/>
              <p:nvPr/>
            </p:nvSpPr>
            <p:spPr bwMode="auto">
              <a:xfrm>
                <a:off x="1006"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1" name="Freeform 735"/>
              <p:cNvSpPr/>
              <p:nvPr/>
            </p:nvSpPr>
            <p:spPr bwMode="auto">
              <a:xfrm>
                <a:off x="1002" y="135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2" name="Freeform 736"/>
              <p:cNvSpPr/>
              <p:nvPr/>
            </p:nvSpPr>
            <p:spPr bwMode="auto">
              <a:xfrm>
                <a:off x="1006" y="133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3" name="Freeform 737"/>
              <p:cNvSpPr/>
              <p:nvPr/>
            </p:nvSpPr>
            <p:spPr bwMode="auto">
              <a:xfrm>
                <a:off x="100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4" name="Freeform 738"/>
              <p:cNvSpPr/>
              <p:nvPr/>
            </p:nvSpPr>
            <p:spPr bwMode="auto">
              <a:xfrm>
                <a:off x="1002"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5" name="Freeform 739"/>
              <p:cNvSpPr/>
              <p:nvPr/>
            </p:nvSpPr>
            <p:spPr bwMode="auto">
              <a:xfrm>
                <a:off x="1002" y="13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6" name="Freeform 740"/>
              <p:cNvSpPr/>
              <p:nvPr/>
            </p:nvSpPr>
            <p:spPr bwMode="auto">
              <a:xfrm>
                <a:off x="998" y="135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7" name="Freeform 741"/>
              <p:cNvSpPr/>
              <p:nvPr/>
            </p:nvSpPr>
            <p:spPr bwMode="auto">
              <a:xfrm>
                <a:off x="982"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8" name="Freeform 742"/>
              <p:cNvSpPr/>
              <p:nvPr/>
            </p:nvSpPr>
            <p:spPr bwMode="auto">
              <a:xfrm>
                <a:off x="977" y="1480"/>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9" name="Freeform 743"/>
              <p:cNvSpPr/>
              <p:nvPr/>
            </p:nvSpPr>
            <p:spPr bwMode="auto">
              <a:xfrm>
                <a:off x="973" y="1249"/>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0" name="Freeform 744"/>
              <p:cNvSpPr/>
              <p:nvPr/>
            </p:nvSpPr>
            <p:spPr bwMode="auto">
              <a:xfrm>
                <a:off x="973" y="148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1" name="Oval 745"/>
              <p:cNvSpPr>
                <a:spLocks noChangeArrowheads="1"/>
              </p:cNvSpPr>
              <p:nvPr/>
            </p:nvSpPr>
            <p:spPr bwMode="auto">
              <a:xfrm>
                <a:off x="973" y="133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2" name="Freeform 746"/>
              <p:cNvSpPr/>
              <p:nvPr/>
            </p:nvSpPr>
            <p:spPr bwMode="auto">
              <a:xfrm>
                <a:off x="969"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3" name="Freeform 747"/>
              <p:cNvSpPr/>
              <p:nvPr/>
            </p:nvSpPr>
            <p:spPr bwMode="auto">
              <a:xfrm>
                <a:off x="965" y="1480"/>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4" name="Freeform 748"/>
              <p:cNvSpPr/>
              <p:nvPr/>
            </p:nvSpPr>
            <p:spPr bwMode="auto">
              <a:xfrm>
                <a:off x="965"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5" name="Freeform 749"/>
              <p:cNvSpPr/>
              <p:nvPr/>
            </p:nvSpPr>
            <p:spPr bwMode="auto">
              <a:xfrm>
                <a:off x="961" y="148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6" name="Freeform 750"/>
              <p:cNvSpPr/>
              <p:nvPr/>
            </p:nvSpPr>
            <p:spPr bwMode="auto">
              <a:xfrm>
                <a:off x="961" y="1331"/>
                <a:ext cx="4"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7" name="Freeform 751"/>
              <p:cNvSpPr/>
              <p:nvPr/>
            </p:nvSpPr>
            <p:spPr bwMode="auto">
              <a:xfrm>
                <a:off x="961" y="1426"/>
                <a:ext cx="4" cy="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8" name="Freeform 752"/>
              <p:cNvSpPr/>
              <p:nvPr/>
            </p:nvSpPr>
            <p:spPr bwMode="auto">
              <a:xfrm>
                <a:off x="957" y="1331"/>
                <a:ext cx="4" cy="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9" name="Freeform 753"/>
              <p:cNvSpPr/>
              <p:nvPr/>
            </p:nvSpPr>
            <p:spPr bwMode="auto">
              <a:xfrm>
                <a:off x="957" y="115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0" name="Freeform 754"/>
              <p:cNvSpPr/>
              <p:nvPr/>
            </p:nvSpPr>
            <p:spPr bwMode="auto">
              <a:xfrm>
                <a:off x="953" y="1426"/>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1" name="Freeform 755"/>
              <p:cNvSpPr/>
              <p:nvPr/>
            </p:nvSpPr>
            <p:spPr bwMode="auto">
              <a:xfrm>
                <a:off x="949" y="133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2" name="Freeform 756"/>
              <p:cNvSpPr/>
              <p:nvPr/>
            </p:nvSpPr>
            <p:spPr bwMode="auto">
              <a:xfrm>
                <a:off x="941" y="1426"/>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3" name="Freeform 757"/>
              <p:cNvSpPr/>
              <p:nvPr/>
            </p:nvSpPr>
            <p:spPr bwMode="auto">
              <a:xfrm>
                <a:off x="933" y="126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4" name="Freeform 758"/>
              <p:cNvSpPr/>
              <p:nvPr/>
            </p:nvSpPr>
            <p:spPr bwMode="auto">
              <a:xfrm>
                <a:off x="916" y="126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5" name="Freeform 759"/>
              <p:cNvSpPr/>
              <p:nvPr/>
            </p:nvSpPr>
            <p:spPr bwMode="auto">
              <a:xfrm>
                <a:off x="892" y="134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6" name="Freeform 760"/>
              <p:cNvSpPr/>
              <p:nvPr/>
            </p:nvSpPr>
            <p:spPr bwMode="auto">
              <a:xfrm>
                <a:off x="892"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7" name="Freeform 761"/>
              <p:cNvSpPr/>
              <p:nvPr/>
            </p:nvSpPr>
            <p:spPr bwMode="auto">
              <a:xfrm>
                <a:off x="87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8" name="Freeform 762"/>
              <p:cNvSpPr/>
              <p:nvPr/>
            </p:nvSpPr>
            <p:spPr bwMode="auto">
              <a:xfrm>
                <a:off x="798"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9" name="Freeform 763"/>
              <p:cNvSpPr/>
              <p:nvPr/>
            </p:nvSpPr>
            <p:spPr bwMode="auto">
              <a:xfrm>
                <a:off x="777" y="1253"/>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0" name="Freeform 764"/>
              <p:cNvSpPr/>
              <p:nvPr/>
            </p:nvSpPr>
            <p:spPr bwMode="auto">
              <a:xfrm>
                <a:off x="708"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1" name="Freeform 765"/>
              <p:cNvSpPr/>
              <p:nvPr/>
            </p:nvSpPr>
            <p:spPr bwMode="auto">
              <a:xfrm>
                <a:off x="692" y="124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2" name="Freeform 766"/>
              <p:cNvSpPr/>
              <p:nvPr/>
            </p:nvSpPr>
            <p:spPr bwMode="auto">
              <a:xfrm>
                <a:off x="683" y="1245"/>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3" name="Freeform 767"/>
              <p:cNvSpPr/>
              <p:nvPr/>
            </p:nvSpPr>
            <p:spPr bwMode="auto">
              <a:xfrm>
                <a:off x="679" y="1245"/>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4" name="Freeform 768"/>
              <p:cNvSpPr/>
              <p:nvPr/>
            </p:nvSpPr>
            <p:spPr bwMode="auto">
              <a:xfrm>
                <a:off x="663" y="1245"/>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5" name="Freeform 769"/>
              <p:cNvSpPr/>
              <p:nvPr/>
            </p:nvSpPr>
            <p:spPr bwMode="auto">
              <a:xfrm>
                <a:off x="655" y="1245"/>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6" name="Freeform 770"/>
              <p:cNvSpPr/>
              <p:nvPr/>
            </p:nvSpPr>
            <p:spPr bwMode="auto">
              <a:xfrm>
                <a:off x="651" y="1245"/>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7" name="Freeform 771"/>
              <p:cNvSpPr/>
              <p:nvPr/>
            </p:nvSpPr>
            <p:spPr bwMode="auto">
              <a:xfrm>
                <a:off x="651"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8" name="Freeform 772"/>
              <p:cNvSpPr/>
              <p:nvPr/>
            </p:nvSpPr>
            <p:spPr bwMode="auto">
              <a:xfrm>
                <a:off x="643"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9" name="Freeform 773"/>
              <p:cNvSpPr/>
              <p:nvPr/>
            </p:nvSpPr>
            <p:spPr bwMode="auto">
              <a:xfrm>
                <a:off x="573" y="1236"/>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0" name="Freeform 774"/>
              <p:cNvSpPr/>
              <p:nvPr/>
            </p:nvSpPr>
            <p:spPr bwMode="auto">
              <a:xfrm>
                <a:off x="545"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1" name="Freeform 775"/>
              <p:cNvSpPr/>
              <p:nvPr/>
            </p:nvSpPr>
            <p:spPr bwMode="auto">
              <a:xfrm>
                <a:off x="475" y="123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2" name="Freeform 776"/>
              <p:cNvSpPr/>
              <p:nvPr/>
            </p:nvSpPr>
            <p:spPr bwMode="auto">
              <a:xfrm>
                <a:off x="2170" y="993"/>
                <a:ext cx="16" cy="8"/>
              </a:xfrm>
              <a:custGeom>
                <a:avLst/>
                <a:gdLst>
                  <a:gd name="T0" fmla="*/ 1 w 4"/>
                  <a:gd name="T1" fmla="*/ 2 h 2"/>
                  <a:gd name="T2" fmla="*/ 2 w 4"/>
                  <a:gd name="T3" fmla="*/ 2 h 2"/>
                  <a:gd name="T4" fmla="*/ 3 w 4"/>
                  <a:gd name="T5" fmla="*/ 2 h 2"/>
                  <a:gd name="T6" fmla="*/ 2 w 4"/>
                  <a:gd name="T7" fmla="*/ 2 h 2"/>
                  <a:gd name="T8" fmla="*/ 3 w 4"/>
                  <a:gd name="T9" fmla="*/ 2 h 2"/>
                  <a:gd name="T10" fmla="*/ 4 w 4"/>
                  <a:gd name="T11" fmla="*/ 1 h 2"/>
                  <a:gd name="T12" fmla="*/ 3 w 4"/>
                  <a:gd name="T13" fmla="*/ 1 h 2"/>
                  <a:gd name="T14" fmla="*/ 0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1" y="2"/>
                      <a:pt x="2" y="2"/>
                    </a:cubicBezTo>
                    <a:cubicBezTo>
                      <a:pt x="2" y="2"/>
                      <a:pt x="2" y="2"/>
                      <a:pt x="3" y="2"/>
                    </a:cubicBezTo>
                    <a:cubicBezTo>
                      <a:pt x="2" y="2"/>
                      <a:pt x="2" y="2"/>
                      <a:pt x="2" y="2"/>
                    </a:cubicBezTo>
                    <a:cubicBezTo>
                      <a:pt x="2" y="2"/>
                      <a:pt x="3" y="2"/>
                      <a:pt x="3" y="2"/>
                    </a:cubicBezTo>
                    <a:cubicBezTo>
                      <a:pt x="3" y="2"/>
                      <a:pt x="4" y="2"/>
                      <a:pt x="4" y="1"/>
                    </a:cubicBezTo>
                    <a:cubicBezTo>
                      <a:pt x="3" y="1"/>
                      <a:pt x="3" y="1"/>
                      <a:pt x="3" y="1"/>
                    </a:cubicBezTo>
                    <a:cubicBezTo>
                      <a:pt x="2" y="0"/>
                      <a:pt x="1" y="1"/>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3" name="Freeform 777"/>
              <p:cNvSpPr>
                <a:spLocks noEditPoints="1"/>
              </p:cNvSpPr>
              <p:nvPr/>
            </p:nvSpPr>
            <p:spPr bwMode="auto">
              <a:xfrm>
                <a:off x="1909" y="989"/>
                <a:ext cx="245" cy="37"/>
              </a:xfrm>
              <a:custGeom>
                <a:avLst/>
                <a:gdLst>
                  <a:gd name="T0" fmla="*/ 14 w 60"/>
                  <a:gd name="T1" fmla="*/ 9 h 9"/>
                  <a:gd name="T2" fmla="*/ 15 w 60"/>
                  <a:gd name="T3" fmla="*/ 9 h 9"/>
                  <a:gd name="T4" fmla="*/ 14 w 60"/>
                  <a:gd name="T5" fmla="*/ 9 h 9"/>
                  <a:gd name="T6" fmla="*/ 19 w 60"/>
                  <a:gd name="T7" fmla="*/ 8 h 9"/>
                  <a:gd name="T8" fmla="*/ 22 w 60"/>
                  <a:gd name="T9" fmla="*/ 9 h 9"/>
                  <a:gd name="T10" fmla="*/ 22 w 60"/>
                  <a:gd name="T11" fmla="*/ 9 h 9"/>
                  <a:gd name="T12" fmla="*/ 22 w 60"/>
                  <a:gd name="T13" fmla="*/ 9 h 9"/>
                  <a:gd name="T14" fmla="*/ 17 w 60"/>
                  <a:gd name="T15" fmla="*/ 7 h 9"/>
                  <a:gd name="T16" fmla="*/ 15 w 60"/>
                  <a:gd name="T17" fmla="*/ 7 h 9"/>
                  <a:gd name="T18" fmla="*/ 19 w 60"/>
                  <a:gd name="T19" fmla="*/ 7 h 9"/>
                  <a:gd name="T20" fmla="*/ 19 w 60"/>
                  <a:gd name="T21" fmla="*/ 7 h 9"/>
                  <a:gd name="T22" fmla="*/ 20 w 60"/>
                  <a:gd name="T23" fmla="*/ 7 h 9"/>
                  <a:gd name="T24" fmla="*/ 21 w 60"/>
                  <a:gd name="T25" fmla="*/ 7 h 9"/>
                  <a:gd name="T26" fmla="*/ 23 w 60"/>
                  <a:gd name="T27" fmla="*/ 7 h 9"/>
                  <a:gd name="T28" fmla="*/ 20 w 60"/>
                  <a:gd name="T29" fmla="*/ 6 h 9"/>
                  <a:gd name="T30" fmla="*/ 28 w 60"/>
                  <a:gd name="T31" fmla="*/ 7 h 9"/>
                  <a:gd name="T32" fmla="*/ 29 w 60"/>
                  <a:gd name="T33" fmla="*/ 5 h 9"/>
                  <a:gd name="T34" fmla="*/ 32 w 60"/>
                  <a:gd name="T35" fmla="*/ 6 h 9"/>
                  <a:gd name="T36" fmla="*/ 34 w 60"/>
                  <a:gd name="T37" fmla="*/ 5 h 9"/>
                  <a:gd name="T38" fmla="*/ 37 w 60"/>
                  <a:gd name="T39" fmla="*/ 4 h 9"/>
                  <a:gd name="T40" fmla="*/ 42 w 60"/>
                  <a:gd name="T41" fmla="*/ 4 h 9"/>
                  <a:gd name="T42" fmla="*/ 45 w 60"/>
                  <a:gd name="T43" fmla="*/ 3 h 9"/>
                  <a:gd name="T44" fmla="*/ 48 w 60"/>
                  <a:gd name="T45" fmla="*/ 4 h 9"/>
                  <a:gd name="T46" fmla="*/ 50 w 60"/>
                  <a:gd name="T47" fmla="*/ 2 h 9"/>
                  <a:gd name="T48" fmla="*/ 52 w 60"/>
                  <a:gd name="T49" fmla="*/ 2 h 9"/>
                  <a:gd name="T50" fmla="*/ 59 w 60"/>
                  <a:gd name="T51" fmla="*/ 2 h 9"/>
                  <a:gd name="T52" fmla="*/ 60 w 60"/>
                  <a:gd name="T53" fmla="*/ 3 h 9"/>
                  <a:gd name="T54" fmla="*/ 58 w 60"/>
                  <a:gd name="T55" fmla="*/ 2 h 9"/>
                  <a:gd name="T56" fmla="*/ 59 w 60"/>
                  <a:gd name="T57" fmla="*/ 1 h 9"/>
                  <a:gd name="T58" fmla="*/ 60 w 60"/>
                  <a:gd name="T59" fmla="*/ 0 h 9"/>
                  <a:gd name="T60" fmla="*/ 57 w 60"/>
                  <a:gd name="T61" fmla="*/ 1 h 9"/>
                  <a:gd name="T62" fmla="*/ 50 w 60"/>
                  <a:gd name="T63" fmla="*/ 0 h 9"/>
                  <a:gd name="T64" fmla="*/ 49 w 60"/>
                  <a:gd name="T65" fmla="*/ 0 h 9"/>
                  <a:gd name="T66" fmla="*/ 48 w 60"/>
                  <a:gd name="T67" fmla="*/ 0 h 9"/>
                  <a:gd name="T68" fmla="*/ 49 w 60"/>
                  <a:gd name="T69" fmla="*/ 1 h 9"/>
                  <a:gd name="T70" fmla="*/ 48 w 60"/>
                  <a:gd name="T71" fmla="*/ 1 h 9"/>
                  <a:gd name="T72" fmla="*/ 48 w 60"/>
                  <a:gd name="T73" fmla="*/ 1 h 9"/>
                  <a:gd name="T74" fmla="*/ 48 w 60"/>
                  <a:gd name="T75" fmla="*/ 1 h 9"/>
                  <a:gd name="T76" fmla="*/ 48 w 60"/>
                  <a:gd name="T77" fmla="*/ 1 h 9"/>
                  <a:gd name="T78" fmla="*/ 48 w 60"/>
                  <a:gd name="T79" fmla="*/ 1 h 9"/>
                  <a:gd name="T80" fmla="*/ 47 w 60"/>
                  <a:gd name="T81" fmla="*/ 1 h 9"/>
                  <a:gd name="T82" fmla="*/ 42 w 60"/>
                  <a:gd name="T83" fmla="*/ 1 h 9"/>
                  <a:gd name="T84" fmla="*/ 39 w 60"/>
                  <a:gd name="T85" fmla="*/ 0 h 9"/>
                  <a:gd name="T86" fmla="*/ 29 w 60"/>
                  <a:gd name="T87" fmla="*/ 1 h 9"/>
                  <a:gd name="T88" fmla="*/ 15 w 60"/>
                  <a:gd name="T89" fmla="*/ 2 h 9"/>
                  <a:gd name="T90" fmla="*/ 6 w 60"/>
                  <a:gd name="T91" fmla="*/ 2 h 9"/>
                  <a:gd name="T92" fmla="*/ 1 w 60"/>
                  <a:gd name="T93" fmla="*/ 3 h 9"/>
                  <a:gd name="T94" fmla="*/ 0 w 60"/>
                  <a:gd name="T95" fmla="*/ 3 h 9"/>
                  <a:gd name="T96" fmla="*/ 2 w 60"/>
                  <a:gd name="T97" fmla="*/ 3 h 9"/>
                  <a:gd name="T98" fmla="*/ 8 w 60"/>
                  <a:gd name="T99" fmla="*/ 4 h 9"/>
                  <a:gd name="T100" fmla="*/ 15 w 60"/>
                  <a:gd name="T101" fmla="*/ 4 h 9"/>
                  <a:gd name="T102" fmla="*/ 6 w 60"/>
                  <a:gd name="T103" fmla="*/ 5 h 9"/>
                  <a:gd name="T104" fmla="*/ 4 w 60"/>
                  <a:gd name="T105" fmla="*/ 5 h 9"/>
                  <a:gd name="T106" fmla="*/ 5 w 60"/>
                  <a:gd name="T107" fmla="*/ 5 h 9"/>
                  <a:gd name="T108" fmla="*/ 10 w 60"/>
                  <a:gd name="T109" fmla="*/ 5 h 9"/>
                  <a:gd name="T110" fmla="*/ 6 w 60"/>
                  <a:gd name="T111" fmla="*/ 6 h 9"/>
                  <a:gd name="T112" fmla="*/ 9 w 60"/>
                  <a:gd name="T113" fmla="*/ 7 h 9"/>
                  <a:gd name="T114" fmla="*/ 8 w 60"/>
                  <a:gd name="T115" fmla="*/ 9 h 9"/>
                  <a:gd name="T116" fmla="*/ 48 w 60"/>
                  <a:gd name="T117" fmla="*/ 1 h 9"/>
                  <a:gd name="T118" fmla="*/ 49 w 60"/>
                  <a:gd name="T119" fmla="*/ 1 h 9"/>
                  <a:gd name="T120" fmla="*/ 48 w 60"/>
                  <a:gd name="T121" fmla="*/ 2 h 9"/>
                  <a:gd name="T122" fmla="*/ 22 w 60"/>
                  <a:gd name="T123" fmla="*/ 6 h 9"/>
                  <a:gd name="T124" fmla="*/ 19 w 60"/>
                  <a:gd name="T1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9">
                    <a:moveTo>
                      <a:pt x="8" y="9"/>
                    </a:moveTo>
                    <a:cubicBezTo>
                      <a:pt x="9" y="9"/>
                      <a:pt x="8" y="9"/>
                      <a:pt x="9" y="9"/>
                    </a:cubicBezTo>
                    <a:cubicBezTo>
                      <a:pt x="10" y="9"/>
                      <a:pt x="12"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4" y="9"/>
                    </a:cubicBezTo>
                    <a:cubicBezTo>
                      <a:pt x="14" y="9"/>
                      <a:pt x="14" y="9"/>
                      <a:pt x="14" y="9"/>
                    </a:cubicBezTo>
                    <a:cubicBezTo>
                      <a:pt x="14" y="9"/>
                      <a:pt x="14" y="9"/>
                      <a:pt x="14" y="8"/>
                    </a:cubicBezTo>
                    <a:cubicBezTo>
                      <a:pt x="16" y="8"/>
                      <a:pt x="18" y="8"/>
                      <a:pt x="19" y="9"/>
                    </a:cubicBezTo>
                    <a:cubicBezTo>
                      <a:pt x="19" y="8"/>
                      <a:pt x="19" y="8"/>
                      <a:pt x="19" y="8"/>
                    </a:cubicBezTo>
                    <a:cubicBezTo>
                      <a:pt x="19" y="9"/>
                      <a:pt x="19" y="9"/>
                      <a:pt x="19" y="9"/>
                    </a:cubicBezTo>
                    <a:cubicBezTo>
                      <a:pt x="19" y="8"/>
                      <a:pt x="19" y="8"/>
                      <a:pt x="19" y="8"/>
                    </a:cubicBezTo>
                    <a:cubicBezTo>
                      <a:pt x="20" y="8"/>
                      <a:pt x="21"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2" y="9"/>
                    </a:cubicBezTo>
                    <a:cubicBezTo>
                      <a:pt x="22" y="9"/>
                      <a:pt x="22" y="9"/>
                      <a:pt x="22" y="9"/>
                    </a:cubicBezTo>
                    <a:cubicBezTo>
                      <a:pt x="22" y="9"/>
                      <a:pt x="22" y="9"/>
                      <a:pt x="22" y="9"/>
                    </a:cubicBezTo>
                    <a:cubicBezTo>
                      <a:pt x="22" y="9"/>
                      <a:pt x="22" y="9"/>
                      <a:pt x="22" y="9"/>
                    </a:cubicBezTo>
                    <a:cubicBezTo>
                      <a:pt x="21" y="8"/>
                      <a:pt x="19" y="8"/>
                      <a:pt x="17" y="7"/>
                    </a:cubicBezTo>
                    <a:cubicBezTo>
                      <a:pt x="17" y="7"/>
                      <a:pt x="17" y="8"/>
                      <a:pt x="17" y="8"/>
                    </a:cubicBezTo>
                    <a:cubicBezTo>
                      <a:pt x="16" y="7"/>
                      <a:pt x="16" y="7"/>
                      <a:pt x="16" y="7"/>
                    </a:cubicBezTo>
                    <a:cubicBezTo>
                      <a:pt x="15" y="7"/>
                      <a:pt x="15" y="8"/>
                      <a:pt x="15" y="7"/>
                    </a:cubicBezTo>
                    <a:cubicBezTo>
                      <a:pt x="15" y="7"/>
                      <a:pt x="15" y="7"/>
                      <a:pt x="15" y="7"/>
                    </a:cubicBezTo>
                    <a:cubicBezTo>
                      <a:pt x="16" y="7"/>
                      <a:pt x="18" y="7"/>
                      <a:pt x="19" y="7"/>
                    </a:cubicBezTo>
                    <a:cubicBezTo>
                      <a:pt x="19" y="7"/>
                      <a:pt x="19" y="7"/>
                      <a:pt x="19" y="7"/>
                    </a:cubicBezTo>
                    <a:cubicBezTo>
                      <a:pt x="19" y="7"/>
                      <a:pt x="19" y="7"/>
                      <a:pt x="19" y="7"/>
                    </a:cubicBezTo>
                    <a:cubicBezTo>
                      <a:pt x="19" y="7"/>
                      <a:pt x="19" y="7"/>
                      <a:pt x="19" y="7"/>
                    </a:cubicBezTo>
                    <a:cubicBezTo>
                      <a:pt x="20" y="7"/>
                      <a:pt x="20" y="7"/>
                      <a:pt x="19" y="7"/>
                    </a:cubicBezTo>
                    <a:cubicBezTo>
                      <a:pt x="19" y="7"/>
                      <a:pt x="19" y="7"/>
                      <a:pt x="19" y="7"/>
                    </a:cubicBezTo>
                    <a:cubicBezTo>
                      <a:pt x="19" y="7"/>
                      <a:pt x="19" y="7"/>
                      <a:pt x="19" y="7"/>
                    </a:cubicBezTo>
                    <a:cubicBezTo>
                      <a:pt x="19" y="6"/>
                      <a:pt x="20" y="7"/>
                      <a:pt x="20" y="7"/>
                    </a:cubicBezTo>
                    <a:cubicBezTo>
                      <a:pt x="20" y="7"/>
                      <a:pt x="20" y="7"/>
                      <a:pt x="20" y="7"/>
                    </a:cubicBezTo>
                    <a:cubicBezTo>
                      <a:pt x="20" y="7"/>
                      <a:pt x="20" y="7"/>
                      <a:pt x="20" y="7"/>
                    </a:cubicBezTo>
                    <a:cubicBezTo>
                      <a:pt x="21" y="7"/>
                      <a:pt x="21" y="7"/>
                      <a:pt x="21" y="7"/>
                    </a:cubicBezTo>
                    <a:cubicBezTo>
                      <a:pt x="22" y="7"/>
                      <a:pt x="23" y="8"/>
                      <a:pt x="23" y="8"/>
                    </a:cubicBezTo>
                    <a:cubicBezTo>
                      <a:pt x="23" y="8"/>
                      <a:pt x="24" y="7"/>
                      <a:pt x="24" y="7"/>
                    </a:cubicBezTo>
                    <a:cubicBezTo>
                      <a:pt x="24" y="7"/>
                      <a:pt x="23" y="7"/>
                      <a:pt x="23" y="7"/>
                    </a:cubicBezTo>
                    <a:cubicBezTo>
                      <a:pt x="23" y="7"/>
                      <a:pt x="22" y="7"/>
                      <a:pt x="22" y="7"/>
                    </a:cubicBezTo>
                    <a:cubicBezTo>
                      <a:pt x="21" y="7"/>
                      <a:pt x="21" y="6"/>
                      <a:pt x="20" y="6"/>
                    </a:cubicBezTo>
                    <a:cubicBezTo>
                      <a:pt x="20" y="6"/>
                      <a:pt x="20" y="6"/>
                      <a:pt x="20" y="6"/>
                    </a:cubicBezTo>
                    <a:cubicBezTo>
                      <a:pt x="21" y="6"/>
                      <a:pt x="22" y="6"/>
                      <a:pt x="22" y="7"/>
                    </a:cubicBezTo>
                    <a:cubicBezTo>
                      <a:pt x="23" y="7"/>
                      <a:pt x="24" y="7"/>
                      <a:pt x="25" y="7"/>
                    </a:cubicBezTo>
                    <a:cubicBezTo>
                      <a:pt x="25" y="7"/>
                      <a:pt x="27" y="7"/>
                      <a:pt x="28" y="7"/>
                    </a:cubicBezTo>
                    <a:cubicBezTo>
                      <a:pt x="28" y="7"/>
                      <a:pt x="27" y="6"/>
                      <a:pt x="28" y="6"/>
                    </a:cubicBezTo>
                    <a:cubicBezTo>
                      <a:pt x="28" y="6"/>
                      <a:pt x="28" y="6"/>
                      <a:pt x="28" y="6"/>
                    </a:cubicBezTo>
                    <a:cubicBezTo>
                      <a:pt x="28" y="6"/>
                      <a:pt x="28" y="5"/>
                      <a:pt x="29" y="5"/>
                    </a:cubicBezTo>
                    <a:cubicBezTo>
                      <a:pt x="29" y="5"/>
                      <a:pt x="29" y="5"/>
                      <a:pt x="30" y="5"/>
                    </a:cubicBezTo>
                    <a:cubicBezTo>
                      <a:pt x="30" y="5"/>
                      <a:pt x="31" y="6"/>
                      <a:pt x="32" y="5"/>
                    </a:cubicBezTo>
                    <a:cubicBezTo>
                      <a:pt x="32" y="5"/>
                      <a:pt x="32" y="6"/>
                      <a:pt x="32" y="6"/>
                    </a:cubicBezTo>
                    <a:cubicBezTo>
                      <a:pt x="32" y="5"/>
                      <a:pt x="32" y="5"/>
                      <a:pt x="32" y="5"/>
                    </a:cubicBezTo>
                    <a:cubicBezTo>
                      <a:pt x="32" y="4"/>
                      <a:pt x="32" y="4"/>
                      <a:pt x="32" y="4"/>
                    </a:cubicBezTo>
                    <a:cubicBezTo>
                      <a:pt x="32" y="4"/>
                      <a:pt x="33" y="4"/>
                      <a:pt x="34" y="5"/>
                    </a:cubicBezTo>
                    <a:cubicBezTo>
                      <a:pt x="34" y="4"/>
                      <a:pt x="34" y="4"/>
                      <a:pt x="34" y="4"/>
                    </a:cubicBezTo>
                    <a:cubicBezTo>
                      <a:pt x="34" y="4"/>
                      <a:pt x="33" y="4"/>
                      <a:pt x="33" y="4"/>
                    </a:cubicBezTo>
                    <a:cubicBezTo>
                      <a:pt x="35" y="3"/>
                      <a:pt x="35" y="5"/>
                      <a:pt x="37" y="4"/>
                    </a:cubicBezTo>
                    <a:cubicBezTo>
                      <a:pt x="37" y="4"/>
                      <a:pt x="36" y="4"/>
                      <a:pt x="37" y="4"/>
                    </a:cubicBezTo>
                    <a:cubicBezTo>
                      <a:pt x="38" y="4"/>
                      <a:pt x="40" y="4"/>
                      <a:pt x="41" y="4"/>
                    </a:cubicBezTo>
                    <a:cubicBezTo>
                      <a:pt x="41" y="4"/>
                      <a:pt x="41" y="4"/>
                      <a:pt x="42" y="4"/>
                    </a:cubicBezTo>
                    <a:cubicBezTo>
                      <a:pt x="42" y="4"/>
                      <a:pt x="43" y="4"/>
                      <a:pt x="43" y="4"/>
                    </a:cubicBezTo>
                    <a:cubicBezTo>
                      <a:pt x="43" y="4"/>
                      <a:pt x="42" y="4"/>
                      <a:pt x="42" y="3"/>
                    </a:cubicBezTo>
                    <a:cubicBezTo>
                      <a:pt x="43" y="3"/>
                      <a:pt x="44" y="4"/>
                      <a:pt x="45" y="3"/>
                    </a:cubicBezTo>
                    <a:cubicBezTo>
                      <a:pt x="46" y="3"/>
                      <a:pt x="46" y="3"/>
                      <a:pt x="47" y="4"/>
                    </a:cubicBezTo>
                    <a:cubicBezTo>
                      <a:pt x="47" y="3"/>
                      <a:pt x="47" y="3"/>
                      <a:pt x="47" y="3"/>
                    </a:cubicBezTo>
                    <a:cubicBezTo>
                      <a:pt x="48" y="3"/>
                      <a:pt x="48" y="4"/>
                      <a:pt x="48" y="4"/>
                    </a:cubicBezTo>
                    <a:cubicBezTo>
                      <a:pt x="48" y="3"/>
                      <a:pt x="49" y="3"/>
                      <a:pt x="49" y="3"/>
                    </a:cubicBezTo>
                    <a:cubicBezTo>
                      <a:pt x="50" y="3"/>
                      <a:pt x="50" y="3"/>
                      <a:pt x="51" y="2"/>
                    </a:cubicBezTo>
                    <a:cubicBezTo>
                      <a:pt x="50" y="2"/>
                      <a:pt x="50" y="2"/>
                      <a:pt x="50" y="2"/>
                    </a:cubicBezTo>
                    <a:cubicBezTo>
                      <a:pt x="50" y="2"/>
                      <a:pt x="50" y="2"/>
                      <a:pt x="50" y="2"/>
                    </a:cubicBezTo>
                    <a:cubicBezTo>
                      <a:pt x="50" y="2"/>
                      <a:pt x="51" y="2"/>
                      <a:pt x="52" y="2"/>
                    </a:cubicBezTo>
                    <a:cubicBezTo>
                      <a:pt x="52" y="2"/>
                      <a:pt x="52" y="2"/>
                      <a:pt x="52" y="2"/>
                    </a:cubicBezTo>
                    <a:cubicBezTo>
                      <a:pt x="54" y="2"/>
                      <a:pt x="55" y="2"/>
                      <a:pt x="57" y="3"/>
                    </a:cubicBezTo>
                    <a:cubicBezTo>
                      <a:pt x="57" y="2"/>
                      <a:pt x="58" y="2"/>
                      <a:pt x="58" y="2"/>
                    </a:cubicBezTo>
                    <a:cubicBezTo>
                      <a:pt x="58" y="2"/>
                      <a:pt x="58" y="2"/>
                      <a:pt x="59" y="2"/>
                    </a:cubicBezTo>
                    <a:cubicBezTo>
                      <a:pt x="59" y="2"/>
                      <a:pt x="59" y="2"/>
                      <a:pt x="59" y="2"/>
                    </a:cubicBezTo>
                    <a:cubicBezTo>
                      <a:pt x="59" y="2"/>
                      <a:pt x="59" y="2"/>
                      <a:pt x="59" y="2"/>
                    </a:cubicBezTo>
                    <a:cubicBezTo>
                      <a:pt x="59" y="3"/>
                      <a:pt x="60" y="3"/>
                      <a:pt x="60" y="3"/>
                    </a:cubicBezTo>
                    <a:cubicBezTo>
                      <a:pt x="60" y="2"/>
                      <a:pt x="59" y="2"/>
                      <a:pt x="59" y="2"/>
                    </a:cubicBezTo>
                    <a:cubicBezTo>
                      <a:pt x="59" y="2"/>
                      <a:pt x="59" y="2"/>
                      <a:pt x="59" y="2"/>
                    </a:cubicBezTo>
                    <a:cubicBezTo>
                      <a:pt x="59" y="2"/>
                      <a:pt x="58" y="2"/>
                      <a:pt x="58" y="2"/>
                    </a:cubicBezTo>
                    <a:cubicBezTo>
                      <a:pt x="58" y="2"/>
                      <a:pt x="58" y="2"/>
                      <a:pt x="58" y="2"/>
                    </a:cubicBezTo>
                    <a:cubicBezTo>
                      <a:pt x="58" y="2"/>
                      <a:pt x="58" y="2"/>
                      <a:pt x="58" y="2"/>
                    </a:cubicBezTo>
                    <a:cubicBezTo>
                      <a:pt x="58" y="1"/>
                      <a:pt x="59" y="1"/>
                      <a:pt x="59" y="1"/>
                    </a:cubicBezTo>
                    <a:cubicBezTo>
                      <a:pt x="60" y="1"/>
                      <a:pt x="60" y="1"/>
                      <a:pt x="60" y="1"/>
                    </a:cubicBezTo>
                    <a:cubicBezTo>
                      <a:pt x="60" y="1"/>
                      <a:pt x="60" y="0"/>
                      <a:pt x="60" y="0"/>
                    </a:cubicBezTo>
                    <a:cubicBezTo>
                      <a:pt x="60" y="0"/>
                      <a:pt x="60" y="0"/>
                      <a:pt x="60" y="0"/>
                    </a:cubicBezTo>
                    <a:cubicBezTo>
                      <a:pt x="60" y="0"/>
                      <a:pt x="59" y="0"/>
                      <a:pt x="59" y="1"/>
                    </a:cubicBezTo>
                    <a:cubicBezTo>
                      <a:pt x="59" y="1"/>
                      <a:pt x="58" y="1"/>
                      <a:pt x="58" y="1"/>
                    </a:cubicBezTo>
                    <a:cubicBezTo>
                      <a:pt x="58" y="1"/>
                      <a:pt x="57" y="1"/>
                      <a:pt x="57" y="1"/>
                    </a:cubicBezTo>
                    <a:cubicBezTo>
                      <a:pt x="57" y="1"/>
                      <a:pt x="56" y="1"/>
                      <a:pt x="56" y="1"/>
                    </a:cubicBezTo>
                    <a:cubicBezTo>
                      <a:pt x="55" y="0"/>
                      <a:pt x="54" y="0"/>
                      <a:pt x="52" y="0"/>
                    </a:cubicBezTo>
                    <a:cubicBezTo>
                      <a:pt x="51" y="0"/>
                      <a:pt x="51" y="0"/>
                      <a:pt x="50" y="0"/>
                    </a:cubicBezTo>
                    <a:cubicBezTo>
                      <a:pt x="50" y="0"/>
                      <a:pt x="50" y="0"/>
                      <a:pt x="50"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9" y="0"/>
                    </a:cubicBezTo>
                    <a:cubicBezTo>
                      <a:pt x="49" y="0"/>
                      <a:pt x="49"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7" y="1"/>
                    </a:cubicBezTo>
                    <a:cubicBezTo>
                      <a:pt x="47" y="1"/>
                      <a:pt x="47" y="1"/>
                      <a:pt x="47" y="1"/>
                    </a:cubicBezTo>
                    <a:cubicBezTo>
                      <a:pt x="47" y="1"/>
                      <a:pt x="47" y="1"/>
                      <a:pt x="47" y="1"/>
                    </a:cubicBezTo>
                    <a:cubicBezTo>
                      <a:pt x="46" y="1"/>
                      <a:pt x="45" y="1"/>
                      <a:pt x="44" y="1"/>
                    </a:cubicBezTo>
                    <a:cubicBezTo>
                      <a:pt x="43" y="1"/>
                      <a:pt x="42" y="0"/>
                      <a:pt x="42" y="1"/>
                    </a:cubicBezTo>
                    <a:cubicBezTo>
                      <a:pt x="42" y="1"/>
                      <a:pt x="41" y="1"/>
                      <a:pt x="41" y="1"/>
                    </a:cubicBezTo>
                    <a:cubicBezTo>
                      <a:pt x="41" y="1"/>
                      <a:pt x="40" y="1"/>
                      <a:pt x="40" y="1"/>
                    </a:cubicBezTo>
                    <a:cubicBezTo>
                      <a:pt x="39" y="1"/>
                      <a:pt x="39" y="0"/>
                      <a:pt x="39" y="0"/>
                    </a:cubicBezTo>
                    <a:cubicBezTo>
                      <a:pt x="38" y="0"/>
                      <a:pt x="37" y="1"/>
                      <a:pt x="36" y="1"/>
                    </a:cubicBezTo>
                    <a:cubicBezTo>
                      <a:pt x="34" y="1"/>
                      <a:pt x="32" y="1"/>
                      <a:pt x="30" y="1"/>
                    </a:cubicBezTo>
                    <a:cubicBezTo>
                      <a:pt x="30" y="1"/>
                      <a:pt x="30" y="1"/>
                      <a:pt x="29" y="1"/>
                    </a:cubicBezTo>
                    <a:cubicBezTo>
                      <a:pt x="26" y="2"/>
                      <a:pt x="23" y="1"/>
                      <a:pt x="19" y="2"/>
                    </a:cubicBezTo>
                    <a:cubicBezTo>
                      <a:pt x="19" y="1"/>
                      <a:pt x="17" y="2"/>
                      <a:pt x="17" y="2"/>
                    </a:cubicBezTo>
                    <a:cubicBezTo>
                      <a:pt x="16" y="2"/>
                      <a:pt x="16" y="2"/>
                      <a:pt x="15" y="2"/>
                    </a:cubicBezTo>
                    <a:cubicBezTo>
                      <a:pt x="15" y="2"/>
                      <a:pt x="15" y="2"/>
                      <a:pt x="14" y="2"/>
                    </a:cubicBezTo>
                    <a:cubicBezTo>
                      <a:pt x="11" y="2"/>
                      <a:pt x="9" y="2"/>
                      <a:pt x="6" y="2"/>
                    </a:cubicBezTo>
                    <a:cubicBezTo>
                      <a:pt x="6" y="2"/>
                      <a:pt x="6" y="2"/>
                      <a:pt x="6" y="2"/>
                    </a:cubicBezTo>
                    <a:cubicBezTo>
                      <a:pt x="5" y="3"/>
                      <a:pt x="4" y="2"/>
                      <a:pt x="2" y="3"/>
                    </a:cubicBezTo>
                    <a:cubicBezTo>
                      <a:pt x="2" y="3"/>
                      <a:pt x="2" y="3"/>
                      <a:pt x="2" y="3"/>
                    </a:cubicBezTo>
                    <a:cubicBezTo>
                      <a:pt x="2" y="3"/>
                      <a:pt x="2" y="3"/>
                      <a:pt x="1" y="3"/>
                    </a:cubicBezTo>
                    <a:cubicBezTo>
                      <a:pt x="1" y="3"/>
                      <a:pt x="1" y="3"/>
                      <a:pt x="0" y="3"/>
                    </a:cubicBezTo>
                    <a:cubicBezTo>
                      <a:pt x="0" y="3"/>
                      <a:pt x="0" y="3"/>
                      <a:pt x="0" y="3"/>
                    </a:cubicBezTo>
                    <a:cubicBezTo>
                      <a:pt x="0" y="3"/>
                      <a:pt x="0" y="3"/>
                      <a:pt x="0" y="3"/>
                    </a:cubicBezTo>
                    <a:cubicBezTo>
                      <a:pt x="0" y="3"/>
                      <a:pt x="0" y="3"/>
                      <a:pt x="0" y="3"/>
                    </a:cubicBezTo>
                    <a:cubicBezTo>
                      <a:pt x="1" y="3"/>
                      <a:pt x="1" y="3"/>
                      <a:pt x="1" y="3"/>
                    </a:cubicBezTo>
                    <a:cubicBezTo>
                      <a:pt x="2" y="3"/>
                      <a:pt x="2" y="3"/>
                      <a:pt x="2" y="3"/>
                    </a:cubicBezTo>
                    <a:cubicBezTo>
                      <a:pt x="2" y="3"/>
                      <a:pt x="2" y="3"/>
                      <a:pt x="2" y="3"/>
                    </a:cubicBezTo>
                    <a:cubicBezTo>
                      <a:pt x="2" y="3"/>
                      <a:pt x="3" y="3"/>
                      <a:pt x="3" y="4"/>
                    </a:cubicBezTo>
                    <a:cubicBezTo>
                      <a:pt x="4" y="4"/>
                      <a:pt x="6" y="4"/>
                      <a:pt x="8" y="4"/>
                    </a:cubicBezTo>
                    <a:cubicBezTo>
                      <a:pt x="8" y="4"/>
                      <a:pt x="8" y="4"/>
                      <a:pt x="8" y="4"/>
                    </a:cubicBezTo>
                    <a:cubicBezTo>
                      <a:pt x="10" y="4"/>
                      <a:pt x="12" y="4"/>
                      <a:pt x="13" y="4"/>
                    </a:cubicBezTo>
                    <a:cubicBezTo>
                      <a:pt x="14" y="4"/>
                      <a:pt x="14" y="4"/>
                      <a:pt x="15" y="4"/>
                    </a:cubicBezTo>
                    <a:cubicBezTo>
                      <a:pt x="13" y="5"/>
                      <a:pt x="9" y="4"/>
                      <a:pt x="6" y="5"/>
                    </a:cubicBezTo>
                    <a:cubicBezTo>
                      <a:pt x="6" y="5"/>
                      <a:pt x="6" y="5"/>
                      <a:pt x="6" y="5"/>
                    </a:cubicBezTo>
                    <a:cubicBezTo>
                      <a:pt x="6" y="5"/>
                      <a:pt x="6" y="5"/>
                      <a:pt x="6" y="5"/>
                    </a:cubicBezTo>
                    <a:cubicBezTo>
                      <a:pt x="6" y="5"/>
                      <a:pt x="5" y="5"/>
                      <a:pt x="5" y="5"/>
                    </a:cubicBezTo>
                    <a:cubicBezTo>
                      <a:pt x="5" y="5"/>
                      <a:pt x="4" y="4"/>
                      <a:pt x="4" y="5"/>
                    </a:cubicBezTo>
                    <a:cubicBezTo>
                      <a:pt x="4" y="5"/>
                      <a:pt x="4" y="5"/>
                      <a:pt x="4" y="5"/>
                    </a:cubicBezTo>
                    <a:cubicBezTo>
                      <a:pt x="4" y="5"/>
                      <a:pt x="4" y="5"/>
                      <a:pt x="4" y="5"/>
                    </a:cubicBezTo>
                    <a:cubicBezTo>
                      <a:pt x="4" y="5"/>
                      <a:pt x="4" y="5"/>
                      <a:pt x="4" y="5"/>
                    </a:cubicBezTo>
                    <a:cubicBezTo>
                      <a:pt x="4" y="5"/>
                      <a:pt x="5" y="5"/>
                      <a:pt x="5" y="5"/>
                    </a:cubicBezTo>
                    <a:cubicBezTo>
                      <a:pt x="5" y="5"/>
                      <a:pt x="6" y="5"/>
                      <a:pt x="6" y="5"/>
                    </a:cubicBezTo>
                    <a:cubicBezTo>
                      <a:pt x="6" y="5"/>
                      <a:pt x="6" y="5"/>
                      <a:pt x="6" y="5"/>
                    </a:cubicBezTo>
                    <a:cubicBezTo>
                      <a:pt x="7" y="5"/>
                      <a:pt x="8" y="5"/>
                      <a:pt x="10" y="5"/>
                    </a:cubicBezTo>
                    <a:cubicBezTo>
                      <a:pt x="10" y="5"/>
                      <a:pt x="11" y="5"/>
                      <a:pt x="11" y="5"/>
                    </a:cubicBezTo>
                    <a:cubicBezTo>
                      <a:pt x="11" y="5"/>
                      <a:pt x="10" y="6"/>
                      <a:pt x="9" y="6"/>
                    </a:cubicBezTo>
                    <a:cubicBezTo>
                      <a:pt x="8" y="6"/>
                      <a:pt x="7" y="6"/>
                      <a:pt x="6" y="6"/>
                    </a:cubicBezTo>
                    <a:cubicBezTo>
                      <a:pt x="5" y="6"/>
                      <a:pt x="5" y="6"/>
                      <a:pt x="5" y="6"/>
                    </a:cubicBezTo>
                    <a:cubicBezTo>
                      <a:pt x="4" y="6"/>
                      <a:pt x="4" y="6"/>
                      <a:pt x="3" y="6"/>
                    </a:cubicBezTo>
                    <a:cubicBezTo>
                      <a:pt x="5" y="7"/>
                      <a:pt x="8" y="6"/>
                      <a:pt x="9" y="7"/>
                    </a:cubicBezTo>
                    <a:cubicBezTo>
                      <a:pt x="9" y="7"/>
                      <a:pt x="9" y="7"/>
                      <a:pt x="8" y="7"/>
                    </a:cubicBezTo>
                    <a:cubicBezTo>
                      <a:pt x="9" y="8"/>
                      <a:pt x="9" y="8"/>
                      <a:pt x="9" y="8"/>
                    </a:cubicBezTo>
                    <a:cubicBezTo>
                      <a:pt x="9" y="8"/>
                      <a:pt x="8" y="8"/>
                      <a:pt x="8" y="9"/>
                    </a:cubicBezTo>
                    <a:close/>
                    <a:moveTo>
                      <a:pt x="48" y="2"/>
                    </a:moveTo>
                    <a:cubicBezTo>
                      <a:pt x="48" y="2"/>
                      <a:pt x="48" y="1"/>
                      <a:pt x="48" y="1"/>
                    </a:cubicBezTo>
                    <a:cubicBezTo>
                      <a:pt x="48" y="1"/>
                      <a:pt x="48" y="1"/>
                      <a:pt x="48" y="1"/>
                    </a:cubicBezTo>
                    <a:cubicBezTo>
                      <a:pt x="48" y="1"/>
                      <a:pt x="48" y="1"/>
                      <a:pt x="49" y="1"/>
                    </a:cubicBezTo>
                    <a:cubicBezTo>
                      <a:pt x="49" y="1"/>
                      <a:pt x="49" y="1"/>
                      <a:pt x="49" y="1"/>
                    </a:cubicBezTo>
                    <a:cubicBezTo>
                      <a:pt x="49" y="1"/>
                      <a:pt x="49" y="1"/>
                      <a:pt x="49" y="1"/>
                    </a:cubicBezTo>
                    <a:cubicBezTo>
                      <a:pt x="49" y="1"/>
                      <a:pt x="49" y="1"/>
                      <a:pt x="50" y="1"/>
                    </a:cubicBezTo>
                    <a:cubicBezTo>
                      <a:pt x="50" y="2"/>
                      <a:pt x="50" y="2"/>
                      <a:pt x="50" y="2"/>
                    </a:cubicBezTo>
                    <a:cubicBezTo>
                      <a:pt x="49" y="2"/>
                      <a:pt x="49" y="2"/>
                      <a:pt x="48" y="2"/>
                    </a:cubicBezTo>
                    <a:close/>
                    <a:moveTo>
                      <a:pt x="22" y="6"/>
                    </a:moveTo>
                    <a:cubicBezTo>
                      <a:pt x="23" y="6"/>
                      <a:pt x="23" y="6"/>
                      <a:pt x="23" y="6"/>
                    </a:cubicBezTo>
                    <a:cubicBezTo>
                      <a:pt x="23" y="7"/>
                      <a:pt x="22" y="6"/>
                      <a:pt x="22" y="6"/>
                    </a:cubicBezTo>
                    <a:close/>
                    <a:moveTo>
                      <a:pt x="19" y="7"/>
                    </a:moveTo>
                    <a:cubicBezTo>
                      <a:pt x="19" y="7"/>
                      <a:pt x="19" y="7"/>
                      <a:pt x="19" y="7"/>
                    </a:cubicBezTo>
                    <a:cubicBezTo>
                      <a:pt x="19" y="7"/>
                      <a:pt x="19" y="7"/>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4" name="Freeform 778"/>
              <p:cNvSpPr/>
              <p:nvPr/>
            </p:nvSpPr>
            <p:spPr bwMode="auto">
              <a:xfrm>
                <a:off x="2121" y="1385"/>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5" name="Freeform 779"/>
              <p:cNvSpPr>
                <a:spLocks noEditPoints="1"/>
              </p:cNvSpPr>
              <p:nvPr/>
            </p:nvSpPr>
            <p:spPr bwMode="auto">
              <a:xfrm>
                <a:off x="1002" y="1154"/>
                <a:ext cx="1115" cy="438"/>
              </a:xfrm>
              <a:custGeom>
                <a:avLst/>
                <a:gdLst>
                  <a:gd name="T0" fmla="*/ 256 w 273"/>
                  <a:gd name="T1" fmla="*/ 93 h 106"/>
                  <a:gd name="T2" fmla="*/ 261 w 273"/>
                  <a:gd name="T3" fmla="*/ 80 h 106"/>
                  <a:gd name="T4" fmla="*/ 253 w 273"/>
                  <a:gd name="T5" fmla="*/ 62 h 106"/>
                  <a:gd name="T6" fmla="*/ 211 w 273"/>
                  <a:gd name="T7" fmla="*/ 42 h 106"/>
                  <a:gd name="T8" fmla="*/ 221 w 273"/>
                  <a:gd name="T9" fmla="*/ 15 h 106"/>
                  <a:gd name="T10" fmla="*/ 173 w 273"/>
                  <a:gd name="T11" fmla="*/ 6 h 106"/>
                  <a:gd name="T12" fmla="*/ 89 w 273"/>
                  <a:gd name="T13" fmla="*/ 3 h 106"/>
                  <a:gd name="T14" fmla="*/ 35 w 273"/>
                  <a:gd name="T15" fmla="*/ 1 h 106"/>
                  <a:gd name="T16" fmla="*/ 44 w 273"/>
                  <a:gd name="T17" fmla="*/ 2 h 106"/>
                  <a:gd name="T18" fmla="*/ 33 w 273"/>
                  <a:gd name="T19" fmla="*/ 3 h 106"/>
                  <a:gd name="T20" fmla="*/ 35 w 273"/>
                  <a:gd name="T21" fmla="*/ 8 h 106"/>
                  <a:gd name="T22" fmla="*/ 74 w 273"/>
                  <a:gd name="T23" fmla="*/ 15 h 106"/>
                  <a:gd name="T24" fmla="*/ 71 w 273"/>
                  <a:gd name="T25" fmla="*/ 17 h 106"/>
                  <a:gd name="T26" fmla="*/ 81 w 273"/>
                  <a:gd name="T27" fmla="*/ 21 h 106"/>
                  <a:gd name="T28" fmla="*/ 109 w 273"/>
                  <a:gd name="T29" fmla="*/ 26 h 106"/>
                  <a:gd name="T30" fmla="*/ 76 w 273"/>
                  <a:gd name="T31" fmla="*/ 30 h 106"/>
                  <a:gd name="T32" fmla="*/ 108 w 273"/>
                  <a:gd name="T33" fmla="*/ 38 h 106"/>
                  <a:gd name="T34" fmla="*/ 35 w 273"/>
                  <a:gd name="T35" fmla="*/ 36 h 106"/>
                  <a:gd name="T36" fmla="*/ 55 w 273"/>
                  <a:gd name="T37" fmla="*/ 39 h 106"/>
                  <a:gd name="T38" fmla="*/ 31 w 273"/>
                  <a:gd name="T39" fmla="*/ 39 h 106"/>
                  <a:gd name="T40" fmla="*/ 15 w 273"/>
                  <a:gd name="T41" fmla="*/ 41 h 106"/>
                  <a:gd name="T42" fmla="*/ 63 w 273"/>
                  <a:gd name="T43" fmla="*/ 48 h 106"/>
                  <a:gd name="T44" fmla="*/ 79 w 273"/>
                  <a:gd name="T45" fmla="*/ 54 h 106"/>
                  <a:gd name="T46" fmla="*/ 68 w 273"/>
                  <a:gd name="T47" fmla="*/ 57 h 106"/>
                  <a:gd name="T48" fmla="*/ 79 w 273"/>
                  <a:gd name="T49" fmla="*/ 62 h 106"/>
                  <a:gd name="T50" fmla="*/ 62 w 273"/>
                  <a:gd name="T51" fmla="*/ 67 h 106"/>
                  <a:gd name="T52" fmla="*/ 68 w 273"/>
                  <a:gd name="T53" fmla="*/ 71 h 106"/>
                  <a:gd name="T54" fmla="*/ 65 w 273"/>
                  <a:gd name="T55" fmla="*/ 78 h 106"/>
                  <a:gd name="T56" fmla="*/ 67 w 273"/>
                  <a:gd name="T57" fmla="*/ 79 h 106"/>
                  <a:gd name="T58" fmla="*/ 32 w 273"/>
                  <a:gd name="T59" fmla="*/ 80 h 106"/>
                  <a:gd name="T60" fmla="*/ 23 w 273"/>
                  <a:gd name="T61" fmla="*/ 85 h 106"/>
                  <a:gd name="T62" fmla="*/ 74 w 273"/>
                  <a:gd name="T63" fmla="*/ 92 h 106"/>
                  <a:gd name="T64" fmla="*/ 131 w 273"/>
                  <a:gd name="T65" fmla="*/ 98 h 106"/>
                  <a:gd name="T66" fmla="*/ 213 w 273"/>
                  <a:gd name="T67" fmla="*/ 104 h 106"/>
                  <a:gd name="T68" fmla="*/ 125 w 273"/>
                  <a:gd name="T69" fmla="*/ 3 h 106"/>
                  <a:gd name="T70" fmla="*/ 49 w 273"/>
                  <a:gd name="T71" fmla="*/ 5 h 106"/>
                  <a:gd name="T72" fmla="*/ 79 w 273"/>
                  <a:gd name="T73" fmla="*/ 3 h 106"/>
                  <a:gd name="T74" fmla="*/ 75 w 273"/>
                  <a:gd name="T75" fmla="*/ 4 h 106"/>
                  <a:gd name="T76" fmla="*/ 92 w 273"/>
                  <a:gd name="T77" fmla="*/ 7 h 106"/>
                  <a:gd name="T78" fmla="*/ 58 w 273"/>
                  <a:gd name="T79" fmla="*/ 8 h 106"/>
                  <a:gd name="T80" fmla="*/ 76 w 273"/>
                  <a:gd name="T81" fmla="*/ 16 h 106"/>
                  <a:gd name="T82" fmla="*/ 93 w 273"/>
                  <a:gd name="T83" fmla="*/ 22 h 106"/>
                  <a:gd name="T84" fmla="*/ 83 w 273"/>
                  <a:gd name="T85" fmla="*/ 30 h 106"/>
                  <a:gd name="T86" fmla="*/ 28 w 273"/>
                  <a:gd name="T87" fmla="*/ 35 h 106"/>
                  <a:gd name="T88" fmla="*/ 70 w 273"/>
                  <a:gd name="T89" fmla="*/ 39 h 106"/>
                  <a:gd name="T90" fmla="*/ 34 w 273"/>
                  <a:gd name="T91" fmla="*/ 40 h 106"/>
                  <a:gd name="T92" fmla="*/ 28 w 273"/>
                  <a:gd name="T93" fmla="*/ 41 h 106"/>
                  <a:gd name="T94" fmla="*/ 66 w 273"/>
                  <a:gd name="T95" fmla="*/ 48 h 106"/>
                  <a:gd name="T96" fmla="*/ 78 w 273"/>
                  <a:gd name="T97" fmla="*/ 58 h 106"/>
                  <a:gd name="T98" fmla="*/ 66 w 273"/>
                  <a:gd name="T99" fmla="*/ 59 h 106"/>
                  <a:gd name="T100" fmla="*/ 87 w 273"/>
                  <a:gd name="T101" fmla="*/ 65 h 106"/>
                  <a:gd name="T102" fmla="*/ 72 w 273"/>
                  <a:gd name="T103" fmla="*/ 65 h 106"/>
                  <a:gd name="T104" fmla="*/ 102 w 273"/>
                  <a:gd name="T105" fmla="*/ 67 h 106"/>
                  <a:gd name="T106" fmla="*/ 248 w 273"/>
                  <a:gd name="T107" fmla="*/ 83 h 106"/>
                  <a:gd name="T108" fmla="*/ 249 w 273"/>
                  <a:gd name="T109" fmla="*/ 80 h 106"/>
                  <a:gd name="T110" fmla="*/ 80 w 273"/>
                  <a:gd name="T111" fmla="*/ 73 h 106"/>
                  <a:gd name="T112" fmla="*/ 98 w 273"/>
                  <a:gd name="T113" fmla="*/ 75 h 106"/>
                  <a:gd name="T114" fmla="*/ 42 w 273"/>
                  <a:gd name="T115" fmla="*/ 81 h 106"/>
                  <a:gd name="T116" fmla="*/ 50 w 273"/>
                  <a:gd name="T117" fmla="*/ 86 h 106"/>
                  <a:gd name="T118" fmla="*/ 66 w 273"/>
                  <a:gd name="T119" fmla="*/ 90 h 106"/>
                  <a:gd name="T120" fmla="*/ 97 w 273"/>
                  <a:gd name="T121" fmla="*/ 95 h 106"/>
                  <a:gd name="T122" fmla="*/ 258 w 273"/>
                  <a:gd name="T123" fmla="*/ 100 h 106"/>
                  <a:gd name="T124" fmla="*/ 220 w 273"/>
                  <a:gd name="T125"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106">
                    <a:moveTo>
                      <a:pt x="250" y="106"/>
                    </a:moveTo>
                    <a:cubicBezTo>
                      <a:pt x="250" y="106"/>
                      <a:pt x="251" y="106"/>
                      <a:pt x="252" y="106"/>
                    </a:cubicBezTo>
                    <a:cubicBezTo>
                      <a:pt x="252" y="105"/>
                      <a:pt x="252" y="105"/>
                      <a:pt x="252" y="105"/>
                    </a:cubicBezTo>
                    <a:cubicBezTo>
                      <a:pt x="250" y="105"/>
                      <a:pt x="247" y="105"/>
                      <a:pt x="244" y="105"/>
                    </a:cubicBezTo>
                    <a:cubicBezTo>
                      <a:pt x="244" y="105"/>
                      <a:pt x="244" y="105"/>
                      <a:pt x="244" y="105"/>
                    </a:cubicBezTo>
                    <a:cubicBezTo>
                      <a:pt x="243" y="105"/>
                      <a:pt x="243" y="105"/>
                      <a:pt x="242" y="105"/>
                    </a:cubicBezTo>
                    <a:cubicBezTo>
                      <a:pt x="242" y="105"/>
                      <a:pt x="242" y="105"/>
                      <a:pt x="242" y="105"/>
                    </a:cubicBezTo>
                    <a:cubicBezTo>
                      <a:pt x="242" y="105"/>
                      <a:pt x="242" y="105"/>
                      <a:pt x="242" y="105"/>
                    </a:cubicBezTo>
                    <a:cubicBezTo>
                      <a:pt x="240" y="105"/>
                      <a:pt x="239" y="104"/>
                      <a:pt x="237" y="104"/>
                    </a:cubicBezTo>
                    <a:cubicBezTo>
                      <a:pt x="237" y="105"/>
                      <a:pt x="237" y="105"/>
                      <a:pt x="237" y="105"/>
                    </a:cubicBezTo>
                    <a:cubicBezTo>
                      <a:pt x="237" y="104"/>
                      <a:pt x="237" y="104"/>
                      <a:pt x="237" y="105"/>
                    </a:cubicBezTo>
                    <a:cubicBezTo>
                      <a:pt x="237" y="104"/>
                      <a:pt x="237" y="104"/>
                      <a:pt x="237" y="104"/>
                    </a:cubicBezTo>
                    <a:cubicBezTo>
                      <a:pt x="236"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6" y="104"/>
                      <a:pt x="237" y="103"/>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8" y="104"/>
                    </a:cubicBezTo>
                    <a:cubicBezTo>
                      <a:pt x="238" y="104"/>
                      <a:pt x="238" y="104"/>
                      <a:pt x="238" y="104"/>
                    </a:cubicBezTo>
                    <a:cubicBezTo>
                      <a:pt x="238" y="104"/>
                      <a:pt x="238" y="104"/>
                      <a:pt x="238" y="104"/>
                    </a:cubicBezTo>
                    <a:cubicBezTo>
                      <a:pt x="239" y="104"/>
                      <a:pt x="240" y="104"/>
                      <a:pt x="241" y="104"/>
                    </a:cubicBezTo>
                    <a:cubicBezTo>
                      <a:pt x="241" y="104"/>
                      <a:pt x="241" y="104"/>
                      <a:pt x="241" y="104"/>
                    </a:cubicBezTo>
                    <a:cubicBezTo>
                      <a:pt x="241" y="104"/>
                      <a:pt x="241" y="104"/>
                      <a:pt x="241" y="104"/>
                    </a:cubicBezTo>
                    <a:cubicBezTo>
                      <a:pt x="242" y="104"/>
                      <a:pt x="243" y="104"/>
                      <a:pt x="244" y="104"/>
                    </a:cubicBezTo>
                    <a:cubicBezTo>
                      <a:pt x="244" y="104"/>
                      <a:pt x="244" y="104"/>
                      <a:pt x="244" y="104"/>
                    </a:cubicBezTo>
                    <a:cubicBezTo>
                      <a:pt x="244" y="104"/>
                      <a:pt x="244" y="104"/>
                      <a:pt x="245" y="104"/>
                    </a:cubicBezTo>
                    <a:cubicBezTo>
                      <a:pt x="245" y="104"/>
                      <a:pt x="245" y="104"/>
                      <a:pt x="245" y="104"/>
                    </a:cubicBezTo>
                    <a:cubicBezTo>
                      <a:pt x="246" y="104"/>
                      <a:pt x="247" y="104"/>
                      <a:pt x="248" y="104"/>
                    </a:cubicBezTo>
                    <a:cubicBezTo>
                      <a:pt x="248" y="104"/>
                      <a:pt x="249" y="104"/>
                      <a:pt x="251" y="104"/>
                    </a:cubicBezTo>
                    <a:cubicBezTo>
                      <a:pt x="251" y="104"/>
                      <a:pt x="251" y="104"/>
                      <a:pt x="251" y="104"/>
                    </a:cubicBezTo>
                    <a:cubicBezTo>
                      <a:pt x="251" y="104"/>
                      <a:pt x="250" y="103"/>
                      <a:pt x="250" y="104"/>
                    </a:cubicBezTo>
                    <a:cubicBezTo>
                      <a:pt x="250" y="103"/>
                      <a:pt x="250" y="103"/>
                      <a:pt x="250" y="103"/>
                    </a:cubicBezTo>
                    <a:cubicBezTo>
                      <a:pt x="245" y="103"/>
                      <a:pt x="240" y="103"/>
                      <a:pt x="235" y="103"/>
                    </a:cubicBezTo>
                    <a:cubicBezTo>
                      <a:pt x="235" y="103"/>
                      <a:pt x="235" y="103"/>
                      <a:pt x="235" y="103"/>
                    </a:cubicBezTo>
                    <a:cubicBezTo>
                      <a:pt x="235" y="103"/>
                      <a:pt x="235" y="102"/>
                      <a:pt x="235" y="102"/>
                    </a:cubicBezTo>
                    <a:cubicBezTo>
                      <a:pt x="234" y="102"/>
                      <a:pt x="233" y="103"/>
                      <a:pt x="232" y="102"/>
                    </a:cubicBezTo>
                    <a:cubicBezTo>
                      <a:pt x="232" y="102"/>
                      <a:pt x="232" y="102"/>
                      <a:pt x="232" y="102"/>
                    </a:cubicBezTo>
                    <a:cubicBezTo>
                      <a:pt x="232" y="103"/>
                      <a:pt x="232" y="102"/>
                      <a:pt x="232" y="102"/>
                    </a:cubicBezTo>
                    <a:cubicBezTo>
                      <a:pt x="232" y="102"/>
                      <a:pt x="232" y="102"/>
                      <a:pt x="233" y="102"/>
                    </a:cubicBezTo>
                    <a:cubicBezTo>
                      <a:pt x="233" y="102"/>
                      <a:pt x="233" y="102"/>
                      <a:pt x="233" y="102"/>
                    </a:cubicBezTo>
                    <a:cubicBezTo>
                      <a:pt x="233" y="102"/>
                      <a:pt x="233" y="102"/>
                      <a:pt x="233" y="102"/>
                    </a:cubicBezTo>
                    <a:cubicBezTo>
                      <a:pt x="233" y="102"/>
                      <a:pt x="234" y="102"/>
                      <a:pt x="234" y="102"/>
                    </a:cubicBezTo>
                    <a:cubicBezTo>
                      <a:pt x="234" y="102"/>
                      <a:pt x="234" y="102"/>
                      <a:pt x="234" y="102"/>
                    </a:cubicBezTo>
                    <a:cubicBezTo>
                      <a:pt x="234" y="101"/>
                      <a:pt x="234" y="101"/>
                      <a:pt x="234" y="101"/>
                    </a:cubicBezTo>
                    <a:cubicBezTo>
                      <a:pt x="233" y="102"/>
                      <a:pt x="233" y="102"/>
                      <a:pt x="233" y="102"/>
                    </a:cubicBezTo>
                    <a:cubicBezTo>
                      <a:pt x="233" y="101"/>
                      <a:pt x="233" y="101"/>
                      <a:pt x="233" y="101"/>
                    </a:cubicBezTo>
                    <a:cubicBezTo>
                      <a:pt x="233" y="101"/>
                      <a:pt x="233" y="101"/>
                      <a:pt x="233" y="101"/>
                    </a:cubicBezTo>
                    <a:cubicBezTo>
                      <a:pt x="232" y="101"/>
                      <a:pt x="231" y="101"/>
                      <a:pt x="231" y="101"/>
                    </a:cubicBezTo>
                    <a:cubicBezTo>
                      <a:pt x="231" y="101"/>
                      <a:pt x="231" y="101"/>
                      <a:pt x="231" y="101"/>
                    </a:cubicBezTo>
                    <a:cubicBezTo>
                      <a:pt x="231" y="101"/>
                      <a:pt x="232" y="101"/>
                      <a:pt x="233" y="101"/>
                    </a:cubicBezTo>
                    <a:cubicBezTo>
                      <a:pt x="234" y="101"/>
                      <a:pt x="236" y="101"/>
                      <a:pt x="238" y="101"/>
                    </a:cubicBezTo>
                    <a:cubicBezTo>
                      <a:pt x="238" y="101"/>
                      <a:pt x="238" y="101"/>
                      <a:pt x="239" y="101"/>
                    </a:cubicBezTo>
                    <a:cubicBezTo>
                      <a:pt x="240" y="101"/>
                      <a:pt x="241" y="101"/>
                      <a:pt x="242" y="101"/>
                    </a:cubicBezTo>
                    <a:cubicBezTo>
                      <a:pt x="242" y="101"/>
                      <a:pt x="242" y="101"/>
                      <a:pt x="243" y="101"/>
                    </a:cubicBezTo>
                    <a:cubicBezTo>
                      <a:pt x="243" y="101"/>
                      <a:pt x="243" y="101"/>
                      <a:pt x="243" y="101"/>
                    </a:cubicBezTo>
                    <a:cubicBezTo>
                      <a:pt x="246" y="101"/>
                      <a:pt x="248" y="101"/>
                      <a:pt x="250" y="101"/>
                    </a:cubicBezTo>
                    <a:cubicBezTo>
                      <a:pt x="251" y="101"/>
                      <a:pt x="251" y="101"/>
                      <a:pt x="251" y="101"/>
                    </a:cubicBezTo>
                    <a:cubicBezTo>
                      <a:pt x="251" y="101"/>
                      <a:pt x="251" y="101"/>
                      <a:pt x="251" y="101"/>
                    </a:cubicBezTo>
                    <a:cubicBezTo>
                      <a:pt x="252"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2"/>
                      <a:pt x="254" y="102"/>
                      <a:pt x="254" y="102"/>
                    </a:cubicBezTo>
                    <a:cubicBezTo>
                      <a:pt x="254" y="102"/>
                      <a:pt x="254" y="102"/>
                      <a:pt x="254" y="102"/>
                    </a:cubicBezTo>
                    <a:cubicBezTo>
                      <a:pt x="254" y="102"/>
                      <a:pt x="254" y="102"/>
                      <a:pt x="254" y="102"/>
                    </a:cubicBezTo>
                    <a:cubicBezTo>
                      <a:pt x="254" y="102"/>
                      <a:pt x="254" y="102"/>
                      <a:pt x="254" y="102"/>
                    </a:cubicBezTo>
                    <a:cubicBezTo>
                      <a:pt x="255" y="102"/>
                      <a:pt x="255" y="102"/>
                      <a:pt x="256" y="102"/>
                    </a:cubicBezTo>
                    <a:cubicBezTo>
                      <a:pt x="256" y="102"/>
                      <a:pt x="256" y="102"/>
                      <a:pt x="256" y="102"/>
                    </a:cubicBezTo>
                    <a:cubicBezTo>
                      <a:pt x="256" y="102"/>
                      <a:pt x="256" y="102"/>
                      <a:pt x="256" y="102"/>
                    </a:cubicBezTo>
                    <a:cubicBezTo>
                      <a:pt x="256" y="102"/>
                      <a:pt x="256" y="102"/>
                      <a:pt x="256" y="102"/>
                    </a:cubicBezTo>
                    <a:cubicBezTo>
                      <a:pt x="257" y="102"/>
                      <a:pt x="257" y="102"/>
                      <a:pt x="257" y="102"/>
                    </a:cubicBezTo>
                    <a:cubicBezTo>
                      <a:pt x="257" y="102"/>
                      <a:pt x="257" y="102"/>
                      <a:pt x="257" y="101"/>
                    </a:cubicBezTo>
                    <a:cubicBezTo>
                      <a:pt x="257" y="101"/>
                      <a:pt x="257" y="101"/>
                      <a:pt x="257" y="101"/>
                    </a:cubicBezTo>
                    <a:cubicBezTo>
                      <a:pt x="257" y="101"/>
                      <a:pt x="257" y="101"/>
                      <a:pt x="257"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0"/>
                      <a:pt x="258" y="100"/>
                    </a:cubicBezTo>
                    <a:cubicBezTo>
                      <a:pt x="258" y="101"/>
                      <a:pt x="259" y="101"/>
                      <a:pt x="259" y="101"/>
                    </a:cubicBezTo>
                    <a:cubicBezTo>
                      <a:pt x="260" y="101"/>
                      <a:pt x="260" y="101"/>
                      <a:pt x="261" y="101"/>
                    </a:cubicBezTo>
                    <a:cubicBezTo>
                      <a:pt x="261" y="101"/>
                      <a:pt x="260" y="101"/>
                      <a:pt x="260" y="100"/>
                    </a:cubicBezTo>
                    <a:cubicBezTo>
                      <a:pt x="261" y="100"/>
                      <a:pt x="261" y="100"/>
                      <a:pt x="262" y="100"/>
                    </a:cubicBezTo>
                    <a:cubicBezTo>
                      <a:pt x="261" y="100"/>
                      <a:pt x="261" y="100"/>
                      <a:pt x="261" y="100"/>
                    </a:cubicBezTo>
                    <a:cubicBezTo>
                      <a:pt x="261" y="100"/>
                      <a:pt x="261" y="100"/>
                      <a:pt x="261" y="100"/>
                    </a:cubicBezTo>
                    <a:cubicBezTo>
                      <a:pt x="261" y="101"/>
                      <a:pt x="261" y="101"/>
                      <a:pt x="261" y="101"/>
                    </a:cubicBezTo>
                    <a:cubicBezTo>
                      <a:pt x="261" y="101"/>
                      <a:pt x="261" y="101"/>
                      <a:pt x="261" y="101"/>
                    </a:cubicBezTo>
                    <a:cubicBezTo>
                      <a:pt x="261" y="101"/>
                      <a:pt x="261" y="101"/>
                      <a:pt x="262" y="101"/>
                    </a:cubicBezTo>
                    <a:cubicBezTo>
                      <a:pt x="262" y="101"/>
                      <a:pt x="262" y="101"/>
                      <a:pt x="262" y="101"/>
                    </a:cubicBezTo>
                    <a:cubicBezTo>
                      <a:pt x="262" y="101"/>
                      <a:pt x="262" y="101"/>
                      <a:pt x="262" y="101"/>
                    </a:cubicBezTo>
                    <a:cubicBezTo>
                      <a:pt x="262" y="101"/>
                      <a:pt x="262" y="100"/>
                      <a:pt x="262" y="100"/>
                    </a:cubicBezTo>
                    <a:cubicBezTo>
                      <a:pt x="262" y="100"/>
                      <a:pt x="262" y="100"/>
                      <a:pt x="262" y="100"/>
                    </a:cubicBezTo>
                    <a:cubicBezTo>
                      <a:pt x="262" y="100"/>
                      <a:pt x="262" y="100"/>
                      <a:pt x="262" y="100"/>
                    </a:cubicBezTo>
                    <a:cubicBezTo>
                      <a:pt x="262" y="101"/>
                      <a:pt x="262" y="100"/>
                      <a:pt x="263" y="100"/>
                    </a:cubicBezTo>
                    <a:cubicBezTo>
                      <a:pt x="263" y="100"/>
                      <a:pt x="263" y="100"/>
                      <a:pt x="263" y="99"/>
                    </a:cubicBezTo>
                    <a:cubicBezTo>
                      <a:pt x="262" y="99"/>
                      <a:pt x="262" y="99"/>
                      <a:pt x="262" y="99"/>
                    </a:cubicBezTo>
                    <a:cubicBezTo>
                      <a:pt x="262" y="99"/>
                      <a:pt x="262" y="99"/>
                      <a:pt x="262" y="99"/>
                    </a:cubicBezTo>
                    <a:cubicBezTo>
                      <a:pt x="262" y="99"/>
                      <a:pt x="262" y="99"/>
                      <a:pt x="262" y="99"/>
                    </a:cubicBezTo>
                    <a:cubicBezTo>
                      <a:pt x="262" y="99"/>
                      <a:pt x="262" y="99"/>
                      <a:pt x="262" y="99"/>
                    </a:cubicBezTo>
                    <a:cubicBezTo>
                      <a:pt x="261" y="98"/>
                      <a:pt x="260" y="99"/>
                      <a:pt x="258" y="99"/>
                    </a:cubicBezTo>
                    <a:cubicBezTo>
                      <a:pt x="258" y="99"/>
                      <a:pt x="258" y="99"/>
                      <a:pt x="258" y="99"/>
                    </a:cubicBezTo>
                    <a:cubicBezTo>
                      <a:pt x="258" y="98"/>
                      <a:pt x="258" y="98"/>
                      <a:pt x="258" y="99"/>
                    </a:cubicBezTo>
                    <a:cubicBezTo>
                      <a:pt x="258" y="99"/>
                      <a:pt x="258" y="99"/>
                      <a:pt x="258" y="99"/>
                    </a:cubicBezTo>
                    <a:cubicBezTo>
                      <a:pt x="255" y="98"/>
                      <a:pt x="253" y="98"/>
                      <a:pt x="251" y="98"/>
                    </a:cubicBezTo>
                    <a:cubicBezTo>
                      <a:pt x="251" y="98"/>
                      <a:pt x="251" y="97"/>
                      <a:pt x="251" y="98"/>
                    </a:cubicBezTo>
                    <a:cubicBezTo>
                      <a:pt x="252" y="98"/>
                      <a:pt x="253" y="98"/>
                      <a:pt x="254" y="98"/>
                    </a:cubicBezTo>
                    <a:cubicBezTo>
                      <a:pt x="255" y="98"/>
                      <a:pt x="256" y="99"/>
                      <a:pt x="257" y="98"/>
                    </a:cubicBezTo>
                    <a:cubicBezTo>
                      <a:pt x="257" y="98"/>
                      <a:pt x="257" y="98"/>
                      <a:pt x="258" y="98"/>
                    </a:cubicBezTo>
                    <a:cubicBezTo>
                      <a:pt x="258" y="98"/>
                      <a:pt x="258" y="98"/>
                      <a:pt x="258" y="98"/>
                    </a:cubicBezTo>
                    <a:cubicBezTo>
                      <a:pt x="258" y="98"/>
                      <a:pt x="259" y="98"/>
                      <a:pt x="260" y="98"/>
                    </a:cubicBezTo>
                    <a:cubicBezTo>
                      <a:pt x="260" y="98"/>
                      <a:pt x="260" y="98"/>
                      <a:pt x="261" y="98"/>
                    </a:cubicBezTo>
                    <a:cubicBezTo>
                      <a:pt x="261" y="98"/>
                      <a:pt x="261" y="98"/>
                      <a:pt x="261" y="98"/>
                    </a:cubicBezTo>
                    <a:cubicBezTo>
                      <a:pt x="261" y="98"/>
                      <a:pt x="261" y="98"/>
                      <a:pt x="261" y="98"/>
                    </a:cubicBezTo>
                    <a:cubicBezTo>
                      <a:pt x="261" y="98"/>
                      <a:pt x="261" y="98"/>
                      <a:pt x="261" y="98"/>
                    </a:cubicBezTo>
                    <a:cubicBezTo>
                      <a:pt x="261" y="98"/>
                      <a:pt x="261" y="98"/>
                      <a:pt x="261" y="98"/>
                    </a:cubicBezTo>
                    <a:cubicBezTo>
                      <a:pt x="261" y="98"/>
                      <a:pt x="262" y="98"/>
                      <a:pt x="262" y="98"/>
                    </a:cubicBezTo>
                    <a:cubicBezTo>
                      <a:pt x="262" y="97"/>
                      <a:pt x="261" y="96"/>
                      <a:pt x="260" y="97"/>
                    </a:cubicBezTo>
                    <a:cubicBezTo>
                      <a:pt x="260" y="96"/>
                      <a:pt x="259" y="96"/>
                      <a:pt x="258" y="96"/>
                    </a:cubicBezTo>
                    <a:cubicBezTo>
                      <a:pt x="259" y="96"/>
                      <a:pt x="261" y="96"/>
                      <a:pt x="261" y="97"/>
                    </a:cubicBezTo>
                    <a:cubicBezTo>
                      <a:pt x="262" y="96"/>
                      <a:pt x="261" y="96"/>
                      <a:pt x="261" y="96"/>
                    </a:cubicBezTo>
                    <a:cubicBezTo>
                      <a:pt x="261" y="96"/>
                      <a:pt x="262" y="96"/>
                      <a:pt x="262" y="96"/>
                    </a:cubicBezTo>
                    <a:cubicBezTo>
                      <a:pt x="262" y="96"/>
                      <a:pt x="262" y="97"/>
                      <a:pt x="262" y="97"/>
                    </a:cubicBezTo>
                    <a:cubicBezTo>
                      <a:pt x="262" y="97"/>
                      <a:pt x="262" y="96"/>
                      <a:pt x="263" y="96"/>
                    </a:cubicBezTo>
                    <a:cubicBezTo>
                      <a:pt x="263" y="96"/>
                      <a:pt x="263" y="96"/>
                      <a:pt x="263" y="96"/>
                    </a:cubicBezTo>
                    <a:cubicBezTo>
                      <a:pt x="263" y="96"/>
                      <a:pt x="263" y="96"/>
                      <a:pt x="263" y="96"/>
                    </a:cubicBezTo>
                    <a:cubicBezTo>
                      <a:pt x="263" y="96"/>
                      <a:pt x="263" y="96"/>
                      <a:pt x="263" y="96"/>
                    </a:cubicBezTo>
                    <a:cubicBezTo>
                      <a:pt x="263" y="97"/>
                      <a:pt x="263" y="97"/>
                      <a:pt x="263" y="97"/>
                    </a:cubicBezTo>
                    <a:cubicBezTo>
                      <a:pt x="263" y="97"/>
                      <a:pt x="263" y="97"/>
                      <a:pt x="264" y="97"/>
                    </a:cubicBezTo>
                    <a:cubicBezTo>
                      <a:pt x="264" y="97"/>
                      <a:pt x="264" y="97"/>
                      <a:pt x="264" y="97"/>
                    </a:cubicBezTo>
                    <a:cubicBezTo>
                      <a:pt x="264" y="97"/>
                      <a:pt x="264" y="97"/>
                      <a:pt x="264" y="97"/>
                    </a:cubicBezTo>
                    <a:cubicBezTo>
                      <a:pt x="264" y="97"/>
                      <a:pt x="264" y="97"/>
                      <a:pt x="264" y="97"/>
                    </a:cubicBezTo>
                    <a:cubicBezTo>
                      <a:pt x="264" y="97"/>
                      <a:pt x="264" y="98"/>
                      <a:pt x="264" y="98"/>
                    </a:cubicBezTo>
                    <a:cubicBezTo>
                      <a:pt x="264" y="98"/>
                      <a:pt x="264" y="97"/>
                      <a:pt x="264" y="97"/>
                    </a:cubicBezTo>
                    <a:cubicBezTo>
                      <a:pt x="264" y="97"/>
                      <a:pt x="264" y="97"/>
                      <a:pt x="264" y="97"/>
                    </a:cubicBezTo>
                    <a:cubicBezTo>
                      <a:pt x="265" y="97"/>
                      <a:pt x="264" y="96"/>
                      <a:pt x="264" y="96"/>
                    </a:cubicBezTo>
                    <a:cubicBezTo>
                      <a:pt x="264"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2" y="95"/>
                      <a:pt x="261" y="96"/>
                      <a:pt x="261" y="95"/>
                    </a:cubicBezTo>
                    <a:cubicBezTo>
                      <a:pt x="261" y="95"/>
                      <a:pt x="261" y="95"/>
                      <a:pt x="261" y="95"/>
                    </a:cubicBezTo>
                    <a:cubicBezTo>
                      <a:pt x="260" y="95"/>
                      <a:pt x="260" y="94"/>
                      <a:pt x="259" y="95"/>
                    </a:cubicBezTo>
                    <a:cubicBezTo>
                      <a:pt x="258" y="95"/>
                      <a:pt x="258" y="95"/>
                      <a:pt x="258" y="95"/>
                    </a:cubicBezTo>
                    <a:cubicBezTo>
                      <a:pt x="257" y="95"/>
                      <a:pt x="257" y="95"/>
                      <a:pt x="257" y="95"/>
                    </a:cubicBezTo>
                    <a:cubicBezTo>
                      <a:pt x="257" y="95"/>
                      <a:pt x="257" y="95"/>
                      <a:pt x="257" y="95"/>
                    </a:cubicBezTo>
                    <a:cubicBezTo>
                      <a:pt x="257" y="94"/>
                      <a:pt x="256" y="95"/>
                      <a:pt x="256" y="94"/>
                    </a:cubicBezTo>
                    <a:cubicBezTo>
                      <a:pt x="258" y="94"/>
                      <a:pt x="261" y="94"/>
                      <a:pt x="263" y="95"/>
                    </a:cubicBezTo>
                    <a:cubicBezTo>
                      <a:pt x="263" y="95"/>
                      <a:pt x="263" y="95"/>
                      <a:pt x="263" y="95"/>
                    </a:cubicBezTo>
                    <a:cubicBezTo>
                      <a:pt x="263" y="95"/>
                      <a:pt x="263" y="95"/>
                      <a:pt x="263" y="95"/>
                    </a:cubicBezTo>
                    <a:cubicBezTo>
                      <a:pt x="264" y="95"/>
                      <a:pt x="264" y="95"/>
                      <a:pt x="264" y="95"/>
                    </a:cubicBezTo>
                    <a:cubicBezTo>
                      <a:pt x="264" y="95"/>
                      <a:pt x="264" y="95"/>
                      <a:pt x="265" y="95"/>
                    </a:cubicBezTo>
                    <a:cubicBezTo>
                      <a:pt x="265" y="95"/>
                      <a:pt x="265" y="96"/>
                      <a:pt x="265" y="96"/>
                    </a:cubicBezTo>
                    <a:cubicBezTo>
                      <a:pt x="265" y="94"/>
                      <a:pt x="263" y="95"/>
                      <a:pt x="262" y="94"/>
                    </a:cubicBezTo>
                    <a:cubicBezTo>
                      <a:pt x="262" y="94"/>
                      <a:pt x="262" y="94"/>
                      <a:pt x="262" y="94"/>
                    </a:cubicBezTo>
                    <a:cubicBezTo>
                      <a:pt x="260" y="94"/>
                      <a:pt x="259" y="94"/>
                      <a:pt x="257" y="93"/>
                    </a:cubicBezTo>
                    <a:cubicBezTo>
                      <a:pt x="257" y="93"/>
                      <a:pt x="256" y="93"/>
                      <a:pt x="256" y="93"/>
                    </a:cubicBezTo>
                    <a:cubicBezTo>
                      <a:pt x="257" y="93"/>
                      <a:pt x="256" y="93"/>
                      <a:pt x="257" y="92"/>
                    </a:cubicBezTo>
                    <a:cubicBezTo>
                      <a:pt x="257" y="93"/>
                      <a:pt x="258" y="93"/>
                      <a:pt x="259" y="93"/>
                    </a:cubicBezTo>
                    <a:cubicBezTo>
                      <a:pt x="259" y="93"/>
                      <a:pt x="259" y="93"/>
                      <a:pt x="259" y="93"/>
                    </a:cubicBezTo>
                    <a:cubicBezTo>
                      <a:pt x="259" y="93"/>
                      <a:pt x="259" y="93"/>
                      <a:pt x="259" y="93"/>
                    </a:cubicBezTo>
                    <a:cubicBezTo>
                      <a:pt x="259" y="92"/>
                      <a:pt x="259" y="92"/>
                      <a:pt x="259" y="92"/>
                    </a:cubicBezTo>
                    <a:cubicBezTo>
                      <a:pt x="259" y="92"/>
                      <a:pt x="259" y="92"/>
                      <a:pt x="259" y="92"/>
                    </a:cubicBezTo>
                    <a:cubicBezTo>
                      <a:pt x="259" y="92"/>
                      <a:pt x="259" y="92"/>
                      <a:pt x="259" y="92"/>
                    </a:cubicBezTo>
                    <a:cubicBezTo>
                      <a:pt x="259" y="92"/>
                      <a:pt x="258" y="92"/>
                      <a:pt x="258" y="92"/>
                    </a:cubicBezTo>
                    <a:cubicBezTo>
                      <a:pt x="259" y="92"/>
                      <a:pt x="261" y="92"/>
                      <a:pt x="261" y="92"/>
                    </a:cubicBezTo>
                    <a:cubicBezTo>
                      <a:pt x="261" y="92"/>
                      <a:pt x="261" y="92"/>
                      <a:pt x="261" y="92"/>
                    </a:cubicBezTo>
                    <a:cubicBezTo>
                      <a:pt x="261" y="92"/>
                      <a:pt x="261" y="92"/>
                      <a:pt x="261" y="92"/>
                    </a:cubicBezTo>
                    <a:cubicBezTo>
                      <a:pt x="262" y="92"/>
                      <a:pt x="262" y="92"/>
                      <a:pt x="262" y="92"/>
                    </a:cubicBezTo>
                    <a:cubicBezTo>
                      <a:pt x="262" y="92"/>
                      <a:pt x="262" y="92"/>
                      <a:pt x="262" y="93"/>
                    </a:cubicBezTo>
                    <a:cubicBezTo>
                      <a:pt x="262" y="92"/>
                      <a:pt x="261" y="92"/>
                      <a:pt x="261" y="92"/>
                    </a:cubicBezTo>
                    <a:cubicBezTo>
                      <a:pt x="261" y="92"/>
                      <a:pt x="261" y="92"/>
                      <a:pt x="261" y="92"/>
                    </a:cubicBezTo>
                    <a:cubicBezTo>
                      <a:pt x="261" y="93"/>
                      <a:pt x="261" y="93"/>
                      <a:pt x="261" y="92"/>
                    </a:cubicBezTo>
                    <a:cubicBezTo>
                      <a:pt x="261" y="92"/>
                      <a:pt x="260" y="92"/>
                      <a:pt x="260" y="93"/>
                    </a:cubicBezTo>
                    <a:cubicBezTo>
                      <a:pt x="260" y="93"/>
                      <a:pt x="260" y="93"/>
                      <a:pt x="260" y="93"/>
                    </a:cubicBezTo>
                    <a:cubicBezTo>
                      <a:pt x="260" y="93"/>
                      <a:pt x="260" y="93"/>
                      <a:pt x="260" y="93"/>
                    </a:cubicBezTo>
                    <a:cubicBezTo>
                      <a:pt x="261" y="93"/>
                      <a:pt x="261" y="93"/>
                      <a:pt x="261" y="93"/>
                    </a:cubicBezTo>
                    <a:cubicBezTo>
                      <a:pt x="261" y="93"/>
                      <a:pt x="262" y="93"/>
                      <a:pt x="262" y="93"/>
                    </a:cubicBezTo>
                    <a:cubicBezTo>
                      <a:pt x="262" y="93"/>
                      <a:pt x="262" y="93"/>
                      <a:pt x="262" y="93"/>
                    </a:cubicBezTo>
                    <a:cubicBezTo>
                      <a:pt x="262" y="93"/>
                      <a:pt x="262" y="93"/>
                      <a:pt x="262" y="93"/>
                    </a:cubicBezTo>
                    <a:cubicBezTo>
                      <a:pt x="262" y="93"/>
                      <a:pt x="262" y="93"/>
                      <a:pt x="263" y="93"/>
                    </a:cubicBezTo>
                    <a:cubicBezTo>
                      <a:pt x="263" y="92"/>
                      <a:pt x="263" y="93"/>
                      <a:pt x="263" y="93"/>
                    </a:cubicBezTo>
                    <a:cubicBezTo>
                      <a:pt x="263" y="93"/>
                      <a:pt x="263" y="93"/>
                      <a:pt x="263" y="92"/>
                    </a:cubicBezTo>
                    <a:cubicBezTo>
                      <a:pt x="263" y="92"/>
                      <a:pt x="264" y="92"/>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5" y="93"/>
                      <a:pt x="265" y="93"/>
                      <a:pt x="265" y="93"/>
                    </a:cubicBezTo>
                    <a:cubicBezTo>
                      <a:pt x="265" y="93"/>
                      <a:pt x="265" y="93"/>
                      <a:pt x="265" y="93"/>
                    </a:cubicBezTo>
                    <a:cubicBezTo>
                      <a:pt x="265" y="94"/>
                      <a:pt x="266" y="94"/>
                      <a:pt x="266" y="94"/>
                    </a:cubicBezTo>
                    <a:cubicBezTo>
                      <a:pt x="266" y="94"/>
                      <a:pt x="266" y="93"/>
                      <a:pt x="266" y="94"/>
                    </a:cubicBezTo>
                    <a:cubicBezTo>
                      <a:pt x="266" y="93"/>
                      <a:pt x="267" y="93"/>
                      <a:pt x="267" y="93"/>
                    </a:cubicBezTo>
                    <a:cubicBezTo>
                      <a:pt x="266" y="93"/>
                      <a:pt x="266" y="93"/>
                      <a:pt x="266" y="93"/>
                    </a:cubicBezTo>
                    <a:cubicBezTo>
                      <a:pt x="266" y="93"/>
                      <a:pt x="266" y="92"/>
                      <a:pt x="265" y="92"/>
                    </a:cubicBezTo>
                    <a:cubicBezTo>
                      <a:pt x="265" y="92"/>
                      <a:pt x="266" y="92"/>
                      <a:pt x="265" y="92"/>
                    </a:cubicBezTo>
                    <a:cubicBezTo>
                      <a:pt x="265" y="92"/>
                      <a:pt x="265" y="92"/>
                      <a:pt x="265" y="92"/>
                    </a:cubicBezTo>
                    <a:cubicBezTo>
                      <a:pt x="265" y="92"/>
                      <a:pt x="265" y="91"/>
                      <a:pt x="264" y="91"/>
                    </a:cubicBezTo>
                    <a:cubicBezTo>
                      <a:pt x="264" y="91"/>
                      <a:pt x="264" y="91"/>
                      <a:pt x="264" y="91"/>
                    </a:cubicBezTo>
                    <a:cubicBezTo>
                      <a:pt x="263" y="91"/>
                      <a:pt x="263" y="91"/>
                      <a:pt x="262" y="90"/>
                    </a:cubicBezTo>
                    <a:cubicBezTo>
                      <a:pt x="262" y="91"/>
                      <a:pt x="261" y="90"/>
                      <a:pt x="261" y="90"/>
                    </a:cubicBezTo>
                    <a:cubicBezTo>
                      <a:pt x="261" y="90"/>
                      <a:pt x="262" y="90"/>
                      <a:pt x="261" y="90"/>
                    </a:cubicBezTo>
                    <a:cubicBezTo>
                      <a:pt x="261" y="89"/>
                      <a:pt x="260" y="90"/>
                      <a:pt x="260" y="90"/>
                    </a:cubicBezTo>
                    <a:cubicBezTo>
                      <a:pt x="260" y="90"/>
                      <a:pt x="260" y="90"/>
                      <a:pt x="260" y="90"/>
                    </a:cubicBezTo>
                    <a:cubicBezTo>
                      <a:pt x="260" y="90"/>
                      <a:pt x="259" y="90"/>
                      <a:pt x="259" y="90"/>
                    </a:cubicBezTo>
                    <a:cubicBezTo>
                      <a:pt x="259" y="90"/>
                      <a:pt x="259" y="90"/>
                      <a:pt x="259" y="90"/>
                    </a:cubicBezTo>
                    <a:cubicBezTo>
                      <a:pt x="259" y="90"/>
                      <a:pt x="259" y="90"/>
                      <a:pt x="259" y="90"/>
                    </a:cubicBezTo>
                    <a:cubicBezTo>
                      <a:pt x="259" y="90"/>
                      <a:pt x="259" y="90"/>
                      <a:pt x="259" y="90"/>
                    </a:cubicBezTo>
                    <a:cubicBezTo>
                      <a:pt x="259" y="90"/>
                      <a:pt x="260" y="90"/>
                      <a:pt x="260" y="90"/>
                    </a:cubicBezTo>
                    <a:cubicBezTo>
                      <a:pt x="260" y="90"/>
                      <a:pt x="260" y="90"/>
                      <a:pt x="260" y="90"/>
                    </a:cubicBezTo>
                    <a:cubicBezTo>
                      <a:pt x="260" y="90"/>
                      <a:pt x="260" y="90"/>
                      <a:pt x="260" y="90"/>
                    </a:cubicBezTo>
                    <a:cubicBezTo>
                      <a:pt x="260" y="90"/>
                      <a:pt x="260" y="90"/>
                      <a:pt x="260" y="91"/>
                    </a:cubicBezTo>
                    <a:cubicBezTo>
                      <a:pt x="258" y="91"/>
                      <a:pt x="256" y="90"/>
                      <a:pt x="254" y="91"/>
                    </a:cubicBezTo>
                    <a:cubicBezTo>
                      <a:pt x="254" y="90"/>
                      <a:pt x="254" y="90"/>
                      <a:pt x="253" y="90"/>
                    </a:cubicBezTo>
                    <a:cubicBezTo>
                      <a:pt x="253" y="91"/>
                      <a:pt x="253" y="90"/>
                      <a:pt x="253" y="90"/>
                    </a:cubicBezTo>
                    <a:cubicBezTo>
                      <a:pt x="253" y="90"/>
                      <a:pt x="253" y="90"/>
                      <a:pt x="253" y="90"/>
                    </a:cubicBezTo>
                    <a:cubicBezTo>
                      <a:pt x="253" y="90"/>
                      <a:pt x="253" y="91"/>
                      <a:pt x="252" y="91"/>
                    </a:cubicBezTo>
                    <a:cubicBezTo>
                      <a:pt x="253" y="90"/>
                      <a:pt x="252" y="90"/>
                      <a:pt x="252" y="90"/>
                    </a:cubicBezTo>
                    <a:cubicBezTo>
                      <a:pt x="252" y="90"/>
                      <a:pt x="251" y="90"/>
                      <a:pt x="252" y="89"/>
                    </a:cubicBezTo>
                    <a:cubicBezTo>
                      <a:pt x="252"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0" y="89"/>
                      <a:pt x="250" y="88"/>
                    </a:cubicBezTo>
                    <a:cubicBezTo>
                      <a:pt x="251" y="88"/>
                      <a:pt x="251" y="88"/>
                      <a:pt x="251" y="88"/>
                    </a:cubicBezTo>
                    <a:cubicBezTo>
                      <a:pt x="251" y="88"/>
                      <a:pt x="251" y="88"/>
                      <a:pt x="251" y="88"/>
                    </a:cubicBezTo>
                    <a:cubicBezTo>
                      <a:pt x="251" y="88"/>
                      <a:pt x="251" y="88"/>
                      <a:pt x="251" y="88"/>
                    </a:cubicBezTo>
                    <a:cubicBezTo>
                      <a:pt x="251" y="88"/>
                      <a:pt x="251" y="88"/>
                      <a:pt x="251" y="88"/>
                    </a:cubicBezTo>
                    <a:cubicBezTo>
                      <a:pt x="253" y="88"/>
                      <a:pt x="255" y="88"/>
                      <a:pt x="256" y="88"/>
                    </a:cubicBezTo>
                    <a:cubicBezTo>
                      <a:pt x="256" y="88"/>
                      <a:pt x="256" y="88"/>
                      <a:pt x="256" y="88"/>
                    </a:cubicBezTo>
                    <a:cubicBezTo>
                      <a:pt x="257" y="88"/>
                      <a:pt x="257" y="88"/>
                      <a:pt x="257" y="88"/>
                    </a:cubicBezTo>
                    <a:cubicBezTo>
                      <a:pt x="257" y="88"/>
                      <a:pt x="257" y="88"/>
                      <a:pt x="257" y="88"/>
                    </a:cubicBezTo>
                    <a:cubicBezTo>
                      <a:pt x="257" y="88"/>
                      <a:pt x="257" y="88"/>
                      <a:pt x="257" y="88"/>
                    </a:cubicBezTo>
                    <a:cubicBezTo>
                      <a:pt x="257" y="88"/>
                      <a:pt x="257" y="88"/>
                      <a:pt x="257" y="88"/>
                    </a:cubicBezTo>
                    <a:cubicBezTo>
                      <a:pt x="257" y="88"/>
                      <a:pt x="256" y="88"/>
                      <a:pt x="256" y="88"/>
                    </a:cubicBezTo>
                    <a:cubicBezTo>
                      <a:pt x="256" y="88"/>
                      <a:pt x="256" y="88"/>
                      <a:pt x="256" y="88"/>
                    </a:cubicBezTo>
                    <a:cubicBezTo>
                      <a:pt x="257" y="88"/>
                      <a:pt x="258" y="89"/>
                      <a:pt x="259" y="89"/>
                    </a:cubicBezTo>
                    <a:cubicBezTo>
                      <a:pt x="259" y="89"/>
                      <a:pt x="259" y="89"/>
                      <a:pt x="259" y="89"/>
                    </a:cubicBezTo>
                    <a:cubicBezTo>
                      <a:pt x="259" y="89"/>
                      <a:pt x="259" y="88"/>
                      <a:pt x="259" y="88"/>
                    </a:cubicBezTo>
                    <a:cubicBezTo>
                      <a:pt x="260" y="88"/>
                      <a:pt x="260" y="88"/>
                      <a:pt x="260" y="88"/>
                    </a:cubicBezTo>
                    <a:cubicBezTo>
                      <a:pt x="261" y="88"/>
                      <a:pt x="261" y="89"/>
                      <a:pt x="262" y="89"/>
                    </a:cubicBezTo>
                    <a:cubicBezTo>
                      <a:pt x="263" y="89"/>
                      <a:pt x="262" y="89"/>
                      <a:pt x="262" y="88"/>
                    </a:cubicBezTo>
                    <a:cubicBezTo>
                      <a:pt x="262" y="88"/>
                      <a:pt x="262" y="88"/>
                      <a:pt x="262" y="88"/>
                    </a:cubicBezTo>
                    <a:cubicBezTo>
                      <a:pt x="263" y="88"/>
                      <a:pt x="263" y="88"/>
                      <a:pt x="263" y="89"/>
                    </a:cubicBezTo>
                    <a:cubicBezTo>
                      <a:pt x="263" y="89"/>
                      <a:pt x="263" y="89"/>
                      <a:pt x="263" y="89"/>
                    </a:cubicBezTo>
                    <a:cubicBezTo>
                      <a:pt x="263" y="89"/>
                      <a:pt x="263" y="89"/>
                      <a:pt x="263" y="89"/>
                    </a:cubicBezTo>
                    <a:cubicBezTo>
                      <a:pt x="263" y="89"/>
                      <a:pt x="263" y="89"/>
                      <a:pt x="263" y="89"/>
                    </a:cubicBezTo>
                    <a:cubicBezTo>
                      <a:pt x="263" y="89"/>
                      <a:pt x="263" y="89"/>
                      <a:pt x="263" y="89"/>
                    </a:cubicBezTo>
                    <a:cubicBezTo>
                      <a:pt x="263" y="89"/>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2" y="88"/>
                    </a:cubicBezTo>
                    <a:cubicBezTo>
                      <a:pt x="262" y="88"/>
                      <a:pt x="262" y="88"/>
                      <a:pt x="262" y="88"/>
                    </a:cubicBezTo>
                    <a:cubicBezTo>
                      <a:pt x="262" y="87"/>
                      <a:pt x="261" y="87"/>
                      <a:pt x="260" y="87"/>
                    </a:cubicBezTo>
                    <a:cubicBezTo>
                      <a:pt x="259" y="87"/>
                      <a:pt x="259" y="87"/>
                      <a:pt x="258" y="87"/>
                    </a:cubicBezTo>
                    <a:cubicBezTo>
                      <a:pt x="258" y="87"/>
                      <a:pt x="257" y="87"/>
                      <a:pt x="257" y="87"/>
                    </a:cubicBezTo>
                    <a:cubicBezTo>
                      <a:pt x="256" y="87"/>
                      <a:pt x="255" y="87"/>
                      <a:pt x="254" y="87"/>
                    </a:cubicBezTo>
                    <a:cubicBezTo>
                      <a:pt x="252" y="86"/>
                      <a:pt x="248" y="87"/>
                      <a:pt x="246" y="86"/>
                    </a:cubicBezTo>
                    <a:cubicBezTo>
                      <a:pt x="246" y="86"/>
                      <a:pt x="246" y="86"/>
                      <a:pt x="246" y="86"/>
                    </a:cubicBezTo>
                    <a:cubicBezTo>
                      <a:pt x="246" y="86"/>
                      <a:pt x="246" y="86"/>
                      <a:pt x="245" y="86"/>
                    </a:cubicBezTo>
                    <a:cubicBezTo>
                      <a:pt x="246" y="86"/>
                      <a:pt x="246" y="86"/>
                      <a:pt x="246" y="86"/>
                    </a:cubicBezTo>
                    <a:cubicBezTo>
                      <a:pt x="246" y="85"/>
                      <a:pt x="247" y="86"/>
                      <a:pt x="248" y="86"/>
                    </a:cubicBezTo>
                    <a:cubicBezTo>
                      <a:pt x="248" y="86"/>
                      <a:pt x="248" y="85"/>
                      <a:pt x="248" y="85"/>
                    </a:cubicBezTo>
                    <a:cubicBezTo>
                      <a:pt x="248" y="85"/>
                      <a:pt x="248" y="85"/>
                      <a:pt x="249" y="85"/>
                    </a:cubicBezTo>
                    <a:cubicBezTo>
                      <a:pt x="249" y="85"/>
                      <a:pt x="249" y="85"/>
                      <a:pt x="249" y="85"/>
                    </a:cubicBezTo>
                    <a:cubicBezTo>
                      <a:pt x="249" y="85"/>
                      <a:pt x="249" y="85"/>
                      <a:pt x="249" y="85"/>
                    </a:cubicBezTo>
                    <a:cubicBezTo>
                      <a:pt x="249" y="85"/>
                      <a:pt x="249" y="85"/>
                      <a:pt x="249" y="85"/>
                    </a:cubicBezTo>
                    <a:cubicBezTo>
                      <a:pt x="249" y="85"/>
                      <a:pt x="249" y="85"/>
                      <a:pt x="249" y="84"/>
                    </a:cubicBezTo>
                    <a:cubicBezTo>
                      <a:pt x="249" y="84"/>
                      <a:pt x="249" y="84"/>
                      <a:pt x="249" y="85"/>
                    </a:cubicBezTo>
                    <a:cubicBezTo>
                      <a:pt x="249" y="85"/>
                      <a:pt x="249" y="85"/>
                      <a:pt x="249" y="85"/>
                    </a:cubicBezTo>
                    <a:cubicBezTo>
                      <a:pt x="249" y="85"/>
                      <a:pt x="249" y="85"/>
                      <a:pt x="248" y="85"/>
                    </a:cubicBezTo>
                    <a:cubicBezTo>
                      <a:pt x="248" y="85"/>
                      <a:pt x="248" y="85"/>
                      <a:pt x="248" y="85"/>
                    </a:cubicBezTo>
                    <a:cubicBezTo>
                      <a:pt x="248" y="84"/>
                      <a:pt x="248" y="84"/>
                      <a:pt x="247" y="85"/>
                    </a:cubicBezTo>
                    <a:cubicBezTo>
                      <a:pt x="247" y="84"/>
                      <a:pt x="247" y="84"/>
                      <a:pt x="247" y="84"/>
                    </a:cubicBezTo>
                    <a:cubicBezTo>
                      <a:pt x="248" y="84"/>
                      <a:pt x="249" y="84"/>
                      <a:pt x="249" y="84"/>
                    </a:cubicBezTo>
                    <a:cubicBezTo>
                      <a:pt x="249" y="83"/>
                      <a:pt x="249" y="83"/>
                      <a:pt x="248" y="83"/>
                    </a:cubicBezTo>
                    <a:cubicBezTo>
                      <a:pt x="248" y="83"/>
                      <a:pt x="248" y="83"/>
                      <a:pt x="248" y="83"/>
                    </a:cubicBezTo>
                    <a:cubicBezTo>
                      <a:pt x="248" y="83"/>
                      <a:pt x="248" y="83"/>
                      <a:pt x="248" y="83"/>
                    </a:cubicBezTo>
                    <a:cubicBezTo>
                      <a:pt x="249" y="83"/>
                      <a:pt x="248" y="83"/>
                      <a:pt x="248" y="82"/>
                    </a:cubicBezTo>
                    <a:cubicBezTo>
                      <a:pt x="249" y="82"/>
                      <a:pt x="249" y="82"/>
                      <a:pt x="249" y="82"/>
                    </a:cubicBezTo>
                    <a:cubicBezTo>
                      <a:pt x="248" y="82"/>
                      <a:pt x="248" y="81"/>
                      <a:pt x="248" y="81"/>
                    </a:cubicBezTo>
                    <a:cubicBezTo>
                      <a:pt x="249" y="81"/>
                      <a:pt x="249" y="81"/>
                      <a:pt x="249" y="81"/>
                    </a:cubicBezTo>
                    <a:cubicBezTo>
                      <a:pt x="249" y="81"/>
                      <a:pt x="249" y="81"/>
                      <a:pt x="249" y="81"/>
                    </a:cubicBezTo>
                    <a:cubicBezTo>
                      <a:pt x="249"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0"/>
                      <a:pt x="250" y="80"/>
                      <a:pt x="250" y="80"/>
                    </a:cubicBezTo>
                    <a:cubicBezTo>
                      <a:pt x="250" y="80"/>
                      <a:pt x="250" y="81"/>
                      <a:pt x="250" y="81"/>
                    </a:cubicBezTo>
                    <a:cubicBezTo>
                      <a:pt x="250" y="80"/>
                      <a:pt x="251" y="81"/>
                      <a:pt x="251" y="80"/>
                    </a:cubicBezTo>
                    <a:cubicBezTo>
                      <a:pt x="251" y="81"/>
                      <a:pt x="251" y="80"/>
                      <a:pt x="251" y="81"/>
                    </a:cubicBezTo>
                    <a:cubicBezTo>
                      <a:pt x="252" y="81"/>
                      <a:pt x="252" y="81"/>
                      <a:pt x="252" y="81"/>
                    </a:cubicBezTo>
                    <a:cubicBezTo>
                      <a:pt x="252" y="81"/>
                      <a:pt x="252" y="81"/>
                      <a:pt x="252" y="81"/>
                    </a:cubicBezTo>
                    <a:cubicBezTo>
                      <a:pt x="253" y="81"/>
                      <a:pt x="253" y="81"/>
                      <a:pt x="253" y="81"/>
                    </a:cubicBezTo>
                    <a:cubicBezTo>
                      <a:pt x="253" y="81"/>
                      <a:pt x="253" y="81"/>
                      <a:pt x="253" y="81"/>
                    </a:cubicBezTo>
                    <a:cubicBezTo>
                      <a:pt x="253" y="81"/>
                      <a:pt x="253" y="81"/>
                      <a:pt x="253" y="81"/>
                    </a:cubicBezTo>
                    <a:cubicBezTo>
                      <a:pt x="253" y="81"/>
                      <a:pt x="254" y="82"/>
                      <a:pt x="254" y="81"/>
                    </a:cubicBezTo>
                    <a:cubicBezTo>
                      <a:pt x="254" y="81"/>
                      <a:pt x="254" y="81"/>
                      <a:pt x="254" y="81"/>
                    </a:cubicBezTo>
                    <a:cubicBezTo>
                      <a:pt x="255" y="81"/>
                      <a:pt x="256" y="81"/>
                      <a:pt x="257" y="81"/>
                    </a:cubicBezTo>
                    <a:cubicBezTo>
                      <a:pt x="257" y="81"/>
                      <a:pt x="257" y="80"/>
                      <a:pt x="258" y="81"/>
                    </a:cubicBezTo>
                    <a:cubicBezTo>
                      <a:pt x="258" y="81"/>
                      <a:pt x="258" y="81"/>
                      <a:pt x="258" y="81"/>
                    </a:cubicBezTo>
                    <a:cubicBezTo>
                      <a:pt x="257" y="81"/>
                      <a:pt x="257" y="81"/>
                      <a:pt x="257" y="81"/>
                    </a:cubicBezTo>
                    <a:cubicBezTo>
                      <a:pt x="257" y="81"/>
                      <a:pt x="257" y="81"/>
                      <a:pt x="257" y="81"/>
                    </a:cubicBezTo>
                    <a:cubicBezTo>
                      <a:pt x="257" y="81"/>
                      <a:pt x="257" y="81"/>
                      <a:pt x="257" y="81"/>
                    </a:cubicBezTo>
                    <a:cubicBezTo>
                      <a:pt x="257" y="81"/>
                      <a:pt x="257" y="81"/>
                      <a:pt x="257" y="81"/>
                    </a:cubicBezTo>
                    <a:cubicBezTo>
                      <a:pt x="257" y="81"/>
                      <a:pt x="258" y="81"/>
                      <a:pt x="258" y="81"/>
                    </a:cubicBezTo>
                    <a:cubicBezTo>
                      <a:pt x="258" y="81"/>
                      <a:pt x="258" y="81"/>
                      <a:pt x="258" y="81"/>
                    </a:cubicBezTo>
                    <a:cubicBezTo>
                      <a:pt x="258" y="81"/>
                      <a:pt x="258" y="82"/>
                      <a:pt x="259" y="82"/>
                    </a:cubicBezTo>
                    <a:cubicBezTo>
                      <a:pt x="259" y="81"/>
                      <a:pt x="259" y="81"/>
                      <a:pt x="259" y="81"/>
                    </a:cubicBezTo>
                    <a:cubicBezTo>
                      <a:pt x="259" y="80"/>
                      <a:pt x="258" y="80"/>
                      <a:pt x="258" y="80"/>
                    </a:cubicBezTo>
                    <a:cubicBezTo>
                      <a:pt x="257" y="80"/>
                      <a:pt x="256" y="80"/>
                      <a:pt x="256" y="80"/>
                    </a:cubicBezTo>
                    <a:cubicBezTo>
                      <a:pt x="256" y="80"/>
                      <a:pt x="256" y="79"/>
                      <a:pt x="256" y="79"/>
                    </a:cubicBezTo>
                    <a:cubicBezTo>
                      <a:pt x="256" y="79"/>
                      <a:pt x="256" y="79"/>
                      <a:pt x="256" y="79"/>
                    </a:cubicBezTo>
                    <a:cubicBezTo>
                      <a:pt x="257" y="79"/>
                      <a:pt x="258" y="79"/>
                      <a:pt x="259" y="79"/>
                    </a:cubicBezTo>
                    <a:cubicBezTo>
                      <a:pt x="259" y="79"/>
                      <a:pt x="260" y="80"/>
                      <a:pt x="260" y="80"/>
                    </a:cubicBezTo>
                    <a:cubicBezTo>
                      <a:pt x="260" y="80"/>
                      <a:pt x="260" y="80"/>
                      <a:pt x="261" y="80"/>
                    </a:cubicBezTo>
                    <a:cubicBezTo>
                      <a:pt x="261" y="80"/>
                      <a:pt x="261" y="80"/>
                      <a:pt x="261" y="80"/>
                    </a:cubicBezTo>
                    <a:cubicBezTo>
                      <a:pt x="261" y="80"/>
                      <a:pt x="261" y="80"/>
                      <a:pt x="261" y="80"/>
                    </a:cubicBezTo>
                    <a:cubicBezTo>
                      <a:pt x="261" y="80"/>
                      <a:pt x="260" y="80"/>
                      <a:pt x="260" y="80"/>
                    </a:cubicBezTo>
                    <a:cubicBezTo>
                      <a:pt x="260" y="79"/>
                      <a:pt x="260" y="79"/>
                      <a:pt x="259" y="79"/>
                    </a:cubicBezTo>
                    <a:cubicBezTo>
                      <a:pt x="259" y="79"/>
                      <a:pt x="259" y="79"/>
                      <a:pt x="259" y="79"/>
                    </a:cubicBezTo>
                    <a:cubicBezTo>
                      <a:pt x="258" y="79"/>
                      <a:pt x="257" y="79"/>
                      <a:pt x="256" y="79"/>
                    </a:cubicBezTo>
                    <a:cubicBezTo>
                      <a:pt x="256" y="79"/>
                      <a:pt x="256" y="79"/>
                      <a:pt x="256" y="79"/>
                    </a:cubicBezTo>
                    <a:cubicBezTo>
                      <a:pt x="256" y="79"/>
                      <a:pt x="256" y="79"/>
                      <a:pt x="256" y="78"/>
                    </a:cubicBezTo>
                    <a:cubicBezTo>
                      <a:pt x="256" y="78"/>
                      <a:pt x="256" y="78"/>
                      <a:pt x="257" y="78"/>
                    </a:cubicBezTo>
                    <a:cubicBezTo>
                      <a:pt x="257" y="78"/>
                      <a:pt x="257" y="78"/>
                      <a:pt x="257" y="78"/>
                    </a:cubicBezTo>
                    <a:cubicBezTo>
                      <a:pt x="257" y="78"/>
                      <a:pt x="257" y="78"/>
                      <a:pt x="257" y="78"/>
                    </a:cubicBezTo>
                    <a:cubicBezTo>
                      <a:pt x="258" y="78"/>
                      <a:pt x="258" y="78"/>
                      <a:pt x="258" y="78"/>
                    </a:cubicBezTo>
                    <a:cubicBezTo>
                      <a:pt x="258" y="78"/>
                      <a:pt x="258" y="78"/>
                      <a:pt x="258" y="78"/>
                    </a:cubicBezTo>
                    <a:cubicBezTo>
                      <a:pt x="258" y="78"/>
                      <a:pt x="258" y="78"/>
                      <a:pt x="258" y="78"/>
                    </a:cubicBezTo>
                    <a:cubicBezTo>
                      <a:pt x="258" y="78"/>
                      <a:pt x="258" y="78"/>
                      <a:pt x="258" y="78"/>
                    </a:cubicBezTo>
                    <a:cubicBezTo>
                      <a:pt x="257" y="78"/>
                      <a:pt x="257" y="78"/>
                      <a:pt x="257" y="78"/>
                    </a:cubicBezTo>
                    <a:cubicBezTo>
                      <a:pt x="257" y="78"/>
                      <a:pt x="257" y="78"/>
                      <a:pt x="257" y="78"/>
                    </a:cubicBezTo>
                    <a:cubicBezTo>
                      <a:pt x="257" y="77"/>
                      <a:pt x="257" y="77"/>
                      <a:pt x="256" y="77"/>
                    </a:cubicBezTo>
                    <a:cubicBezTo>
                      <a:pt x="258" y="77"/>
                      <a:pt x="259" y="78"/>
                      <a:pt x="260" y="78"/>
                    </a:cubicBezTo>
                    <a:cubicBezTo>
                      <a:pt x="260" y="77"/>
                      <a:pt x="260" y="77"/>
                      <a:pt x="260" y="77"/>
                    </a:cubicBezTo>
                    <a:cubicBezTo>
                      <a:pt x="260" y="77"/>
                      <a:pt x="259" y="77"/>
                      <a:pt x="259" y="77"/>
                    </a:cubicBezTo>
                    <a:cubicBezTo>
                      <a:pt x="259" y="77"/>
                      <a:pt x="259" y="77"/>
                      <a:pt x="259" y="77"/>
                    </a:cubicBezTo>
                    <a:cubicBezTo>
                      <a:pt x="259" y="77"/>
                      <a:pt x="259" y="77"/>
                      <a:pt x="259" y="77"/>
                    </a:cubicBezTo>
                    <a:cubicBezTo>
                      <a:pt x="260" y="77"/>
                      <a:pt x="260" y="77"/>
                      <a:pt x="260" y="77"/>
                    </a:cubicBezTo>
                    <a:cubicBezTo>
                      <a:pt x="260" y="77"/>
                      <a:pt x="260" y="77"/>
                      <a:pt x="261" y="77"/>
                    </a:cubicBezTo>
                    <a:cubicBezTo>
                      <a:pt x="261" y="77"/>
                      <a:pt x="261" y="77"/>
                      <a:pt x="261" y="77"/>
                    </a:cubicBezTo>
                    <a:cubicBezTo>
                      <a:pt x="261" y="77"/>
                      <a:pt x="261" y="78"/>
                      <a:pt x="261" y="78"/>
                    </a:cubicBezTo>
                    <a:cubicBezTo>
                      <a:pt x="261" y="78"/>
                      <a:pt x="262" y="78"/>
                      <a:pt x="262" y="78"/>
                    </a:cubicBezTo>
                    <a:cubicBezTo>
                      <a:pt x="262" y="78"/>
                      <a:pt x="262" y="77"/>
                      <a:pt x="262" y="77"/>
                    </a:cubicBezTo>
                    <a:cubicBezTo>
                      <a:pt x="261" y="77"/>
                      <a:pt x="261" y="77"/>
                      <a:pt x="261" y="77"/>
                    </a:cubicBezTo>
                    <a:cubicBezTo>
                      <a:pt x="261" y="77"/>
                      <a:pt x="261" y="77"/>
                      <a:pt x="261" y="77"/>
                    </a:cubicBezTo>
                    <a:cubicBezTo>
                      <a:pt x="260" y="77"/>
                      <a:pt x="260" y="77"/>
                      <a:pt x="260" y="77"/>
                    </a:cubicBezTo>
                    <a:cubicBezTo>
                      <a:pt x="260" y="77"/>
                      <a:pt x="260" y="77"/>
                      <a:pt x="260" y="77"/>
                    </a:cubicBezTo>
                    <a:cubicBezTo>
                      <a:pt x="260" y="76"/>
                      <a:pt x="260" y="76"/>
                      <a:pt x="260" y="76"/>
                    </a:cubicBezTo>
                    <a:cubicBezTo>
                      <a:pt x="260" y="76"/>
                      <a:pt x="259" y="75"/>
                      <a:pt x="259" y="76"/>
                    </a:cubicBezTo>
                    <a:cubicBezTo>
                      <a:pt x="259" y="75"/>
                      <a:pt x="258" y="75"/>
                      <a:pt x="257" y="75"/>
                    </a:cubicBezTo>
                    <a:cubicBezTo>
                      <a:pt x="257" y="76"/>
                      <a:pt x="258" y="75"/>
                      <a:pt x="258" y="76"/>
                    </a:cubicBezTo>
                    <a:cubicBezTo>
                      <a:pt x="257" y="76"/>
                      <a:pt x="257" y="76"/>
                      <a:pt x="257" y="76"/>
                    </a:cubicBezTo>
                    <a:cubicBezTo>
                      <a:pt x="257" y="76"/>
                      <a:pt x="257" y="76"/>
                      <a:pt x="257" y="76"/>
                    </a:cubicBezTo>
                    <a:cubicBezTo>
                      <a:pt x="257" y="76"/>
                      <a:pt x="257" y="76"/>
                      <a:pt x="256" y="76"/>
                    </a:cubicBezTo>
                    <a:cubicBezTo>
                      <a:pt x="256" y="76"/>
                      <a:pt x="256" y="76"/>
                      <a:pt x="256" y="76"/>
                    </a:cubicBezTo>
                    <a:cubicBezTo>
                      <a:pt x="256" y="76"/>
                      <a:pt x="256" y="76"/>
                      <a:pt x="256" y="76"/>
                    </a:cubicBezTo>
                    <a:cubicBezTo>
                      <a:pt x="256" y="76"/>
                      <a:pt x="256" y="76"/>
                      <a:pt x="256" y="76"/>
                    </a:cubicBezTo>
                    <a:cubicBezTo>
                      <a:pt x="256" y="75"/>
                      <a:pt x="256" y="75"/>
                      <a:pt x="256" y="75"/>
                    </a:cubicBezTo>
                    <a:cubicBezTo>
                      <a:pt x="257" y="75"/>
                      <a:pt x="257" y="75"/>
                      <a:pt x="257" y="75"/>
                    </a:cubicBezTo>
                    <a:cubicBezTo>
                      <a:pt x="257" y="75"/>
                      <a:pt x="257" y="75"/>
                      <a:pt x="257" y="75"/>
                    </a:cubicBezTo>
                    <a:cubicBezTo>
                      <a:pt x="257" y="75"/>
                      <a:pt x="257" y="75"/>
                      <a:pt x="257" y="74"/>
                    </a:cubicBezTo>
                    <a:cubicBezTo>
                      <a:pt x="257" y="74"/>
                      <a:pt x="257" y="74"/>
                      <a:pt x="257" y="75"/>
                    </a:cubicBezTo>
                    <a:cubicBezTo>
                      <a:pt x="257" y="75"/>
                      <a:pt x="257" y="75"/>
                      <a:pt x="257" y="75"/>
                    </a:cubicBezTo>
                    <a:cubicBezTo>
                      <a:pt x="257" y="75"/>
                      <a:pt x="257" y="75"/>
                      <a:pt x="257" y="75"/>
                    </a:cubicBezTo>
                    <a:cubicBezTo>
                      <a:pt x="257" y="75"/>
                      <a:pt x="257" y="75"/>
                      <a:pt x="257" y="75"/>
                    </a:cubicBezTo>
                    <a:cubicBezTo>
                      <a:pt x="257" y="75"/>
                      <a:pt x="257"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6"/>
                    </a:cubicBezTo>
                    <a:cubicBezTo>
                      <a:pt x="256" y="76"/>
                      <a:pt x="256" y="76"/>
                      <a:pt x="256" y="76"/>
                    </a:cubicBezTo>
                    <a:cubicBezTo>
                      <a:pt x="256" y="76"/>
                      <a:pt x="256" y="76"/>
                      <a:pt x="256" y="76"/>
                    </a:cubicBezTo>
                    <a:cubicBezTo>
                      <a:pt x="256" y="76"/>
                      <a:pt x="256" y="76"/>
                      <a:pt x="256" y="76"/>
                    </a:cubicBezTo>
                    <a:cubicBezTo>
                      <a:pt x="257" y="76"/>
                      <a:pt x="257" y="76"/>
                      <a:pt x="257" y="76"/>
                    </a:cubicBezTo>
                    <a:cubicBezTo>
                      <a:pt x="257" y="76"/>
                      <a:pt x="257" y="76"/>
                      <a:pt x="257" y="76"/>
                    </a:cubicBezTo>
                    <a:cubicBezTo>
                      <a:pt x="257" y="76"/>
                      <a:pt x="257" y="76"/>
                      <a:pt x="257" y="76"/>
                    </a:cubicBezTo>
                    <a:cubicBezTo>
                      <a:pt x="257" y="76"/>
                      <a:pt x="259" y="76"/>
                      <a:pt x="259" y="77"/>
                    </a:cubicBezTo>
                    <a:cubicBezTo>
                      <a:pt x="258" y="76"/>
                      <a:pt x="258" y="77"/>
                      <a:pt x="258" y="77"/>
                    </a:cubicBezTo>
                    <a:cubicBezTo>
                      <a:pt x="257" y="76"/>
                      <a:pt x="255" y="77"/>
                      <a:pt x="254" y="76"/>
                    </a:cubicBezTo>
                    <a:cubicBezTo>
                      <a:pt x="254" y="76"/>
                      <a:pt x="255" y="76"/>
                      <a:pt x="255" y="76"/>
                    </a:cubicBezTo>
                    <a:cubicBezTo>
                      <a:pt x="255" y="76"/>
                      <a:pt x="255" y="76"/>
                      <a:pt x="255" y="76"/>
                    </a:cubicBezTo>
                    <a:cubicBezTo>
                      <a:pt x="255" y="76"/>
                      <a:pt x="255" y="76"/>
                      <a:pt x="255" y="76"/>
                    </a:cubicBezTo>
                    <a:cubicBezTo>
                      <a:pt x="255" y="76"/>
                      <a:pt x="255" y="76"/>
                      <a:pt x="255" y="75"/>
                    </a:cubicBezTo>
                    <a:cubicBezTo>
                      <a:pt x="255" y="75"/>
                      <a:pt x="254" y="75"/>
                      <a:pt x="254" y="75"/>
                    </a:cubicBezTo>
                    <a:cubicBezTo>
                      <a:pt x="254" y="75"/>
                      <a:pt x="254" y="75"/>
                      <a:pt x="254" y="75"/>
                    </a:cubicBezTo>
                    <a:cubicBezTo>
                      <a:pt x="252" y="75"/>
                      <a:pt x="250" y="75"/>
                      <a:pt x="249" y="75"/>
                    </a:cubicBezTo>
                    <a:cubicBezTo>
                      <a:pt x="249" y="75"/>
                      <a:pt x="248" y="75"/>
                      <a:pt x="248"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8" y="74"/>
                      <a:pt x="248" y="73"/>
                      <a:pt x="249" y="73"/>
                    </a:cubicBezTo>
                    <a:cubicBezTo>
                      <a:pt x="249" y="73"/>
                      <a:pt x="249" y="73"/>
                      <a:pt x="250" y="73"/>
                    </a:cubicBezTo>
                    <a:cubicBezTo>
                      <a:pt x="250" y="73"/>
                      <a:pt x="250" y="73"/>
                      <a:pt x="250" y="73"/>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1"/>
                    </a:cubicBezTo>
                    <a:cubicBezTo>
                      <a:pt x="250" y="71"/>
                      <a:pt x="249" y="71"/>
                      <a:pt x="249" y="72"/>
                    </a:cubicBezTo>
                    <a:cubicBezTo>
                      <a:pt x="249" y="72"/>
                      <a:pt x="249" y="72"/>
                      <a:pt x="249" y="72"/>
                    </a:cubicBezTo>
                    <a:cubicBezTo>
                      <a:pt x="249" y="72"/>
                      <a:pt x="249" y="72"/>
                      <a:pt x="249" y="72"/>
                    </a:cubicBezTo>
                    <a:cubicBezTo>
                      <a:pt x="249" y="72"/>
                      <a:pt x="249" y="72"/>
                      <a:pt x="249" y="72"/>
                    </a:cubicBezTo>
                    <a:cubicBezTo>
                      <a:pt x="249" y="72"/>
                      <a:pt x="249" y="72"/>
                      <a:pt x="249" y="72"/>
                    </a:cubicBezTo>
                    <a:cubicBezTo>
                      <a:pt x="249" y="72"/>
                      <a:pt x="249" y="72"/>
                      <a:pt x="250" y="72"/>
                    </a:cubicBezTo>
                    <a:cubicBezTo>
                      <a:pt x="250" y="72"/>
                      <a:pt x="250" y="72"/>
                      <a:pt x="250" y="72"/>
                    </a:cubicBezTo>
                    <a:cubicBezTo>
                      <a:pt x="250" y="72"/>
                      <a:pt x="250" y="72"/>
                      <a:pt x="250" y="72"/>
                    </a:cubicBezTo>
                    <a:cubicBezTo>
                      <a:pt x="249" y="72"/>
                      <a:pt x="249" y="72"/>
                      <a:pt x="249" y="72"/>
                    </a:cubicBezTo>
                    <a:cubicBezTo>
                      <a:pt x="249" y="72"/>
                      <a:pt x="249" y="72"/>
                      <a:pt x="249" y="72"/>
                    </a:cubicBezTo>
                    <a:cubicBezTo>
                      <a:pt x="249" y="72"/>
                      <a:pt x="249" y="72"/>
                      <a:pt x="248" y="72"/>
                    </a:cubicBezTo>
                    <a:cubicBezTo>
                      <a:pt x="248" y="72"/>
                      <a:pt x="249" y="72"/>
                      <a:pt x="249" y="72"/>
                    </a:cubicBezTo>
                    <a:cubicBezTo>
                      <a:pt x="249" y="72"/>
                      <a:pt x="249" y="72"/>
                      <a:pt x="249" y="72"/>
                    </a:cubicBezTo>
                    <a:cubicBezTo>
                      <a:pt x="249" y="72"/>
                      <a:pt x="249" y="72"/>
                      <a:pt x="249" y="72"/>
                    </a:cubicBezTo>
                    <a:cubicBezTo>
                      <a:pt x="249" y="72"/>
                      <a:pt x="249" y="72"/>
                      <a:pt x="249" y="72"/>
                    </a:cubicBezTo>
                    <a:cubicBezTo>
                      <a:pt x="249" y="71"/>
                      <a:pt x="249" y="71"/>
                      <a:pt x="250" y="71"/>
                    </a:cubicBezTo>
                    <a:cubicBezTo>
                      <a:pt x="249" y="71"/>
                      <a:pt x="250" y="71"/>
                      <a:pt x="250" y="71"/>
                    </a:cubicBezTo>
                    <a:cubicBezTo>
                      <a:pt x="250" y="71"/>
                      <a:pt x="250" y="71"/>
                      <a:pt x="250" y="71"/>
                    </a:cubicBezTo>
                    <a:cubicBezTo>
                      <a:pt x="250" y="71"/>
                      <a:pt x="250" y="71"/>
                      <a:pt x="250" y="71"/>
                    </a:cubicBezTo>
                    <a:cubicBezTo>
                      <a:pt x="250" y="71"/>
                      <a:pt x="249" y="71"/>
                      <a:pt x="250" y="70"/>
                    </a:cubicBezTo>
                    <a:cubicBezTo>
                      <a:pt x="251" y="70"/>
                      <a:pt x="253" y="70"/>
                      <a:pt x="255" y="70"/>
                    </a:cubicBezTo>
                    <a:cubicBezTo>
                      <a:pt x="255" y="70"/>
                      <a:pt x="256" y="71"/>
                      <a:pt x="256" y="70"/>
                    </a:cubicBezTo>
                    <a:cubicBezTo>
                      <a:pt x="256" y="70"/>
                      <a:pt x="255" y="70"/>
                      <a:pt x="255" y="70"/>
                    </a:cubicBezTo>
                    <a:cubicBezTo>
                      <a:pt x="254" y="70"/>
                      <a:pt x="253" y="69"/>
                      <a:pt x="251" y="70"/>
                    </a:cubicBezTo>
                    <a:cubicBezTo>
                      <a:pt x="251" y="69"/>
                      <a:pt x="251" y="69"/>
                      <a:pt x="251" y="69"/>
                    </a:cubicBezTo>
                    <a:cubicBezTo>
                      <a:pt x="251" y="69"/>
                      <a:pt x="251" y="69"/>
                      <a:pt x="251" y="69"/>
                    </a:cubicBezTo>
                    <a:cubicBezTo>
                      <a:pt x="251" y="69"/>
                      <a:pt x="251" y="69"/>
                      <a:pt x="251" y="69"/>
                    </a:cubicBezTo>
                    <a:cubicBezTo>
                      <a:pt x="251" y="69"/>
                      <a:pt x="251" y="69"/>
                      <a:pt x="251" y="69"/>
                    </a:cubicBezTo>
                    <a:cubicBezTo>
                      <a:pt x="251" y="69"/>
                      <a:pt x="251" y="69"/>
                      <a:pt x="251" y="70"/>
                    </a:cubicBezTo>
                    <a:cubicBezTo>
                      <a:pt x="251" y="70"/>
                      <a:pt x="251" y="70"/>
                      <a:pt x="251" y="70"/>
                    </a:cubicBezTo>
                    <a:cubicBezTo>
                      <a:pt x="251" y="69"/>
                      <a:pt x="250" y="70"/>
                      <a:pt x="250" y="69"/>
                    </a:cubicBezTo>
                    <a:cubicBezTo>
                      <a:pt x="250" y="69"/>
                      <a:pt x="250" y="69"/>
                      <a:pt x="250" y="69"/>
                    </a:cubicBezTo>
                    <a:cubicBezTo>
                      <a:pt x="250" y="69"/>
                      <a:pt x="251" y="69"/>
                      <a:pt x="251" y="69"/>
                    </a:cubicBezTo>
                    <a:cubicBezTo>
                      <a:pt x="251" y="68"/>
                      <a:pt x="251" y="68"/>
                      <a:pt x="251" y="68"/>
                    </a:cubicBezTo>
                    <a:cubicBezTo>
                      <a:pt x="251" y="68"/>
                      <a:pt x="251" y="68"/>
                      <a:pt x="251" y="68"/>
                    </a:cubicBezTo>
                    <a:cubicBezTo>
                      <a:pt x="251" y="68"/>
                      <a:pt x="252" y="68"/>
                      <a:pt x="252" y="68"/>
                    </a:cubicBezTo>
                    <a:cubicBezTo>
                      <a:pt x="252" y="69"/>
                      <a:pt x="252" y="69"/>
                      <a:pt x="252" y="69"/>
                    </a:cubicBezTo>
                    <a:cubicBezTo>
                      <a:pt x="252" y="69"/>
                      <a:pt x="252" y="69"/>
                      <a:pt x="252" y="69"/>
                    </a:cubicBezTo>
                    <a:cubicBezTo>
                      <a:pt x="253" y="69"/>
                      <a:pt x="253" y="69"/>
                      <a:pt x="254" y="68"/>
                    </a:cubicBezTo>
                    <a:cubicBezTo>
                      <a:pt x="253" y="68"/>
                      <a:pt x="253" y="68"/>
                      <a:pt x="253" y="68"/>
                    </a:cubicBezTo>
                    <a:cubicBezTo>
                      <a:pt x="253" y="68"/>
                      <a:pt x="252" y="68"/>
                      <a:pt x="252" y="68"/>
                    </a:cubicBezTo>
                    <a:cubicBezTo>
                      <a:pt x="252" y="68"/>
                      <a:pt x="252" y="68"/>
                      <a:pt x="251" y="68"/>
                    </a:cubicBezTo>
                    <a:cubicBezTo>
                      <a:pt x="251" y="68"/>
                      <a:pt x="251" y="67"/>
                      <a:pt x="251" y="67"/>
                    </a:cubicBezTo>
                    <a:cubicBezTo>
                      <a:pt x="252" y="67"/>
                      <a:pt x="253" y="67"/>
                      <a:pt x="253" y="67"/>
                    </a:cubicBezTo>
                    <a:cubicBezTo>
                      <a:pt x="253" y="67"/>
                      <a:pt x="252" y="67"/>
                      <a:pt x="252" y="66"/>
                    </a:cubicBezTo>
                    <a:cubicBezTo>
                      <a:pt x="251" y="66"/>
                      <a:pt x="251" y="66"/>
                      <a:pt x="251" y="66"/>
                    </a:cubicBezTo>
                    <a:cubicBezTo>
                      <a:pt x="251" y="65"/>
                      <a:pt x="252" y="66"/>
                      <a:pt x="253" y="66"/>
                    </a:cubicBezTo>
                    <a:cubicBezTo>
                      <a:pt x="253" y="66"/>
                      <a:pt x="253" y="66"/>
                      <a:pt x="253" y="66"/>
                    </a:cubicBezTo>
                    <a:cubicBezTo>
                      <a:pt x="253" y="66"/>
                      <a:pt x="253" y="66"/>
                      <a:pt x="253" y="66"/>
                    </a:cubicBezTo>
                    <a:cubicBezTo>
                      <a:pt x="253" y="66"/>
                      <a:pt x="253" y="66"/>
                      <a:pt x="253" y="66"/>
                    </a:cubicBezTo>
                    <a:cubicBezTo>
                      <a:pt x="254" y="66"/>
                      <a:pt x="254" y="66"/>
                      <a:pt x="255" y="66"/>
                    </a:cubicBezTo>
                    <a:cubicBezTo>
                      <a:pt x="255" y="66"/>
                      <a:pt x="255" y="66"/>
                      <a:pt x="255" y="66"/>
                    </a:cubicBezTo>
                    <a:cubicBezTo>
                      <a:pt x="255" y="66"/>
                      <a:pt x="255" y="66"/>
                      <a:pt x="255" y="66"/>
                    </a:cubicBezTo>
                    <a:cubicBezTo>
                      <a:pt x="255" y="65"/>
                      <a:pt x="255" y="65"/>
                      <a:pt x="255" y="65"/>
                    </a:cubicBezTo>
                    <a:cubicBezTo>
                      <a:pt x="254" y="65"/>
                      <a:pt x="254" y="65"/>
                      <a:pt x="253" y="65"/>
                    </a:cubicBezTo>
                    <a:cubicBezTo>
                      <a:pt x="253" y="65"/>
                      <a:pt x="253" y="65"/>
                      <a:pt x="253" y="65"/>
                    </a:cubicBezTo>
                    <a:cubicBezTo>
                      <a:pt x="253" y="65"/>
                      <a:pt x="253" y="65"/>
                      <a:pt x="253" y="65"/>
                    </a:cubicBezTo>
                    <a:cubicBezTo>
                      <a:pt x="254" y="65"/>
                      <a:pt x="255" y="65"/>
                      <a:pt x="256" y="65"/>
                    </a:cubicBezTo>
                    <a:cubicBezTo>
                      <a:pt x="256" y="65"/>
                      <a:pt x="257" y="65"/>
                      <a:pt x="257" y="65"/>
                    </a:cubicBezTo>
                    <a:cubicBezTo>
                      <a:pt x="257" y="65"/>
                      <a:pt x="257" y="65"/>
                      <a:pt x="257" y="65"/>
                    </a:cubicBezTo>
                    <a:cubicBezTo>
                      <a:pt x="257" y="65"/>
                      <a:pt x="258" y="65"/>
                      <a:pt x="258" y="65"/>
                    </a:cubicBezTo>
                    <a:cubicBezTo>
                      <a:pt x="260" y="65"/>
                      <a:pt x="261" y="65"/>
                      <a:pt x="263" y="65"/>
                    </a:cubicBezTo>
                    <a:cubicBezTo>
                      <a:pt x="263" y="65"/>
                      <a:pt x="263" y="65"/>
                      <a:pt x="263" y="65"/>
                    </a:cubicBezTo>
                    <a:cubicBezTo>
                      <a:pt x="263" y="65"/>
                      <a:pt x="263" y="65"/>
                      <a:pt x="263" y="65"/>
                    </a:cubicBezTo>
                    <a:cubicBezTo>
                      <a:pt x="261" y="65"/>
                      <a:pt x="260" y="65"/>
                      <a:pt x="258" y="64"/>
                    </a:cubicBezTo>
                    <a:cubicBezTo>
                      <a:pt x="258" y="64"/>
                      <a:pt x="257" y="64"/>
                      <a:pt x="257" y="64"/>
                    </a:cubicBezTo>
                    <a:cubicBezTo>
                      <a:pt x="257" y="64"/>
                      <a:pt x="257" y="64"/>
                      <a:pt x="257" y="64"/>
                    </a:cubicBezTo>
                    <a:cubicBezTo>
                      <a:pt x="255" y="64"/>
                      <a:pt x="254" y="64"/>
                      <a:pt x="253" y="64"/>
                    </a:cubicBezTo>
                    <a:cubicBezTo>
                      <a:pt x="253" y="64"/>
                      <a:pt x="252" y="64"/>
                      <a:pt x="252" y="64"/>
                    </a:cubicBezTo>
                    <a:cubicBezTo>
                      <a:pt x="252" y="64"/>
                      <a:pt x="252" y="63"/>
                      <a:pt x="252" y="63"/>
                    </a:cubicBezTo>
                    <a:cubicBezTo>
                      <a:pt x="252" y="63"/>
                      <a:pt x="253" y="63"/>
                      <a:pt x="253" y="63"/>
                    </a:cubicBezTo>
                    <a:cubicBezTo>
                      <a:pt x="253" y="63"/>
                      <a:pt x="253" y="63"/>
                      <a:pt x="252" y="62"/>
                    </a:cubicBezTo>
                    <a:cubicBezTo>
                      <a:pt x="253" y="62"/>
                      <a:pt x="253" y="62"/>
                      <a:pt x="253" y="62"/>
                    </a:cubicBezTo>
                    <a:cubicBezTo>
                      <a:pt x="253" y="62"/>
                      <a:pt x="253" y="62"/>
                      <a:pt x="253" y="62"/>
                    </a:cubicBezTo>
                    <a:cubicBezTo>
                      <a:pt x="253" y="62"/>
                      <a:pt x="254" y="62"/>
                      <a:pt x="254" y="62"/>
                    </a:cubicBezTo>
                    <a:cubicBezTo>
                      <a:pt x="254" y="62"/>
                      <a:pt x="254" y="62"/>
                      <a:pt x="254" y="62"/>
                    </a:cubicBezTo>
                    <a:cubicBezTo>
                      <a:pt x="254" y="62"/>
                      <a:pt x="254" y="62"/>
                      <a:pt x="254" y="62"/>
                    </a:cubicBezTo>
                    <a:cubicBezTo>
                      <a:pt x="253" y="62"/>
                      <a:pt x="253" y="62"/>
                      <a:pt x="253" y="62"/>
                    </a:cubicBezTo>
                    <a:cubicBezTo>
                      <a:pt x="253" y="62"/>
                      <a:pt x="253" y="62"/>
                      <a:pt x="253" y="62"/>
                    </a:cubicBezTo>
                    <a:cubicBezTo>
                      <a:pt x="253" y="62"/>
                      <a:pt x="253" y="62"/>
                      <a:pt x="253" y="62"/>
                    </a:cubicBezTo>
                    <a:cubicBezTo>
                      <a:pt x="253" y="62"/>
                      <a:pt x="253" y="61"/>
                      <a:pt x="253" y="61"/>
                    </a:cubicBezTo>
                    <a:cubicBezTo>
                      <a:pt x="253" y="61"/>
                      <a:pt x="252" y="61"/>
                      <a:pt x="252" y="61"/>
                    </a:cubicBezTo>
                    <a:cubicBezTo>
                      <a:pt x="253" y="61"/>
                      <a:pt x="253" y="61"/>
                      <a:pt x="254" y="61"/>
                    </a:cubicBezTo>
                    <a:cubicBezTo>
                      <a:pt x="254" y="61"/>
                      <a:pt x="254" y="61"/>
                      <a:pt x="254" y="61"/>
                    </a:cubicBezTo>
                    <a:cubicBezTo>
                      <a:pt x="254" y="61"/>
                      <a:pt x="254" y="61"/>
                      <a:pt x="254" y="61"/>
                    </a:cubicBezTo>
                    <a:cubicBezTo>
                      <a:pt x="254" y="61"/>
                      <a:pt x="254" y="61"/>
                      <a:pt x="255" y="61"/>
                    </a:cubicBezTo>
                    <a:cubicBezTo>
                      <a:pt x="255" y="61"/>
                      <a:pt x="255" y="61"/>
                      <a:pt x="256" y="61"/>
                    </a:cubicBezTo>
                    <a:cubicBezTo>
                      <a:pt x="256" y="62"/>
                      <a:pt x="255" y="61"/>
                      <a:pt x="255" y="62"/>
                    </a:cubicBezTo>
                    <a:cubicBezTo>
                      <a:pt x="255" y="62"/>
                      <a:pt x="255" y="62"/>
                      <a:pt x="255" y="62"/>
                    </a:cubicBezTo>
                    <a:cubicBezTo>
                      <a:pt x="256" y="62"/>
                      <a:pt x="258" y="63"/>
                      <a:pt x="258" y="62"/>
                    </a:cubicBezTo>
                    <a:cubicBezTo>
                      <a:pt x="258" y="62"/>
                      <a:pt x="258" y="62"/>
                      <a:pt x="258" y="62"/>
                    </a:cubicBezTo>
                    <a:cubicBezTo>
                      <a:pt x="258" y="62"/>
                      <a:pt x="258" y="62"/>
                      <a:pt x="258" y="62"/>
                    </a:cubicBezTo>
                    <a:cubicBezTo>
                      <a:pt x="258" y="61"/>
                      <a:pt x="258" y="61"/>
                      <a:pt x="258" y="61"/>
                    </a:cubicBezTo>
                    <a:cubicBezTo>
                      <a:pt x="258" y="61"/>
                      <a:pt x="258" y="61"/>
                      <a:pt x="258" y="61"/>
                    </a:cubicBezTo>
                    <a:cubicBezTo>
                      <a:pt x="257" y="61"/>
                      <a:pt x="257" y="61"/>
                      <a:pt x="256" y="61"/>
                    </a:cubicBezTo>
                    <a:cubicBezTo>
                      <a:pt x="256" y="61"/>
                      <a:pt x="256" y="61"/>
                      <a:pt x="256" y="61"/>
                    </a:cubicBezTo>
                    <a:cubicBezTo>
                      <a:pt x="256" y="61"/>
                      <a:pt x="255" y="61"/>
                      <a:pt x="255" y="61"/>
                    </a:cubicBezTo>
                    <a:cubicBezTo>
                      <a:pt x="255" y="61"/>
                      <a:pt x="255" y="61"/>
                      <a:pt x="255" y="61"/>
                    </a:cubicBezTo>
                    <a:cubicBezTo>
                      <a:pt x="255" y="61"/>
                      <a:pt x="254" y="61"/>
                      <a:pt x="254" y="61"/>
                    </a:cubicBezTo>
                    <a:cubicBezTo>
                      <a:pt x="254" y="61"/>
                      <a:pt x="254" y="61"/>
                      <a:pt x="254" y="61"/>
                    </a:cubicBezTo>
                    <a:cubicBezTo>
                      <a:pt x="255" y="61"/>
                      <a:pt x="254" y="61"/>
                      <a:pt x="254" y="61"/>
                    </a:cubicBezTo>
                    <a:cubicBezTo>
                      <a:pt x="255" y="61"/>
                      <a:pt x="255" y="60"/>
                      <a:pt x="255" y="61"/>
                    </a:cubicBezTo>
                    <a:cubicBezTo>
                      <a:pt x="255" y="60"/>
                      <a:pt x="255" y="60"/>
                      <a:pt x="255" y="60"/>
                    </a:cubicBezTo>
                    <a:cubicBezTo>
                      <a:pt x="255" y="60"/>
                      <a:pt x="255" y="60"/>
                      <a:pt x="255" y="60"/>
                    </a:cubicBezTo>
                    <a:cubicBezTo>
                      <a:pt x="255" y="60"/>
                      <a:pt x="256" y="60"/>
                      <a:pt x="256" y="60"/>
                    </a:cubicBezTo>
                    <a:cubicBezTo>
                      <a:pt x="256" y="60"/>
                      <a:pt x="256" y="60"/>
                      <a:pt x="256" y="60"/>
                    </a:cubicBezTo>
                    <a:cubicBezTo>
                      <a:pt x="256" y="60"/>
                      <a:pt x="256" y="60"/>
                      <a:pt x="256" y="60"/>
                    </a:cubicBezTo>
                    <a:cubicBezTo>
                      <a:pt x="256" y="60"/>
                      <a:pt x="256" y="60"/>
                      <a:pt x="256" y="61"/>
                    </a:cubicBezTo>
                    <a:cubicBezTo>
                      <a:pt x="256" y="60"/>
                      <a:pt x="257" y="61"/>
                      <a:pt x="257" y="60"/>
                    </a:cubicBezTo>
                    <a:cubicBezTo>
                      <a:pt x="256" y="60"/>
                      <a:pt x="257" y="60"/>
                      <a:pt x="257" y="60"/>
                    </a:cubicBezTo>
                    <a:cubicBezTo>
                      <a:pt x="256" y="60"/>
                      <a:pt x="256" y="60"/>
                      <a:pt x="256" y="60"/>
                    </a:cubicBezTo>
                    <a:cubicBezTo>
                      <a:pt x="256" y="60"/>
                      <a:pt x="256" y="60"/>
                      <a:pt x="256" y="60"/>
                    </a:cubicBezTo>
                    <a:cubicBezTo>
                      <a:pt x="256" y="60"/>
                      <a:pt x="256" y="60"/>
                      <a:pt x="256" y="60"/>
                    </a:cubicBezTo>
                    <a:cubicBezTo>
                      <a:pt x="255" y="60"/>
                      <a:pt x="255" y="60"/>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4" y="59"/>
                      <a:pt x="252" y="59"/>
                      <a:pt x="252" y="58"/>
                    </a:cubicBezTo>
                    <a:cubicBezTo>
                      <a:pt x="252" y="58"/>
                      <a:pt x="252" y="58"/>
                      <a:pt x="252" y="58"/>
                    </a:cubicBezTo>
                    <a:cubicBezTo>
                      <a:pt x="253" y="58"/>
                      <a:pt x="253" y="58"/>
                      <a:pt x="253" y="58"/>
                    </a:cubicBezTo>
                    <a:cubicBezTo>
                      <a:pt x="252" y="58"/>
                      <a:pt x="252" y="58"/>
                      <a:pt x="252" y="58"/>
                    </a:cubicBezTo>
                    <a:cubicBezTo>
                      <a:pt x="252" y="58"/>
                      <a:pt x="252" y="57"/>
                      <a:pt x="252" y="57"/>
                    </a:cubicBezTo>
                    <a:cubicBezTo>
                      <a:pt x="252" y="57"/>
                      <a:pt x="253" y="57"/>
                      <a:pt x="253" y="57"/>
                    </a:cubicBezTo>
                    <a:cubicBezTo>
                      <a:pt x="253" y="57"/>
                      <a:pt x="253" y="57"/>
                      <a:pt x="253" y="57"/>
                    </a:cubicBezTo>
                    <a:cubicBezTo>
                      <a:pt x="252" y="57"/>
                      <a:pt x="251" y="57"/>
                      <a:pt x="251" y="56"/>
                    </a:cubicBezTo>
                    <a:cubicBezTo>
                      <a:pt x="251" y="55"/>
                      <a:pt x="251" y="56"/>
                      <a:pt x="252" y="55"/>
                    </a:cubicBezTo>
                    <a:cubicBezTo>
                      <a:pt x="252" y="55"/>
                      <a:pt x="251" y="55"/>
                      <a:pt x="251" y="55"/>
                    </a:cubicBezTo>
                    <a:cubicBezTo>
                      <a:pt x="252" y="55"/>
                      <a:pt x="252" y="54"/>
                      <a:pt x="252" y="54"/>
                    </a:cubicBezTo>
                    <a:cubicBezTo>
                      <a:pt x="252" y="54"/>
                      <a:pt x="252" y="54"/>
                      <a:pt x="252" y="54"/>
                    </a:cubicBezTo>
                    <a:cubicBezTo>
                      <a:pt x="252" y="54"/>
                      <a:pt x="252" y="55"/>
                      <a:pt x="252" y="55"/>
                    </a:cubicBezTo>
                    <a:cubicBezTo>
                      <a:pt x="252" y="55"/>
                      <a:pt x="253" y="55"/>
                      <a:pt x="253" y="55"/>
                    </a:cubicBezTo>
                    <a:cubicBezTo>
                      <a:pt x="253" y="55"/>
                      <a:pt x="253" y="55"/>
                      <a:pt x="253" y="55"/>
                    </a:cubicBezTo>
                    <a:cubicBezTo>
                      <a:pt x="253" y="55"/>
                      <a:pt x="253" y="55"/>
                      <a:pt x="253" y="55"/>
                    </a:cubicBezTo>
                    <a:cubicBezTo>
                      <a:pt x="253" y="55"/>
                      <a:pt x="253" y="55"/>
                      <a:pt x="253" y="55"/>
                    </a:cubicBezTo>
                    <a:cubicBezTo>
                      <a:pt x="253" y="54"/>
                      <a:pt x="253" y="54"/>
                      <a:pt x="253" y="54"/>
                    </a:cubicBezTo>
                    <a:cubicBezTo>
                      <a:pt x="252" y="54"/>
                      <a:pt x="252" y="55"/>
                      <a:pt x="252" y="54"/>
                    </a:cubicBezTo>
                    <a:cubicBezTo>
                      <a:pt x="252" y="54"/>
                      <a:pt x="252" y="54"/>
                      <a:pt x="252" y="54"/>
                    </a:cubicBezTo>
                    <a:cubicBezTo>
                      <a:pt x="252" y="54"/>
                      <a:pt x="252" y="54"/>
                      <a:pt x="252" y="54"/>
                    </a:cubicBezTo>
                    <a:cubicBezTo>
                      <a:pt x="252" y="54"/>
                      <a:pt x="252" y="54"/>
                      <a:pt x="252" y="54"/>
                    </a:cubicBezTo>
                    <a:cubicBezTo>
                      <a:pt x="252" y="54"/>
                      <a:pt x="252" y="54"/>
                      <a:pt x="253" y="54"/>
                    </a:cubicBezTo>
                    <a:cubicBezTo>
                      <a:pt x="253" y="54"/>
                      <a:pt x="254" y="54"/>
                      <a:pt x="255" y="54"/>
                    </a:cubicBezTo>
                    <a:cubicBezTo>
                      <a:pt x="256" y="54"/>
                      <a:pt x="255" y="54"/>
                      <a:pt x="255" y="54"/>
                    </a:cubicBezTo>
                    <a:cubicBezTo>
                      <a:pt x="256" y="54"/>
                      <a:pt x="257" y="54"/>
                      <a:pt x="257" y="54"/>
                    </a:cubicBezTo>
                    <a:cubicBezTo>
                      <a:pt x="258" y="54"/>
                      <a:pt x="258" y="54"/>
                      <a:pt x="258" y="54"/>
                    </a:cubicBezTo>
                    <a:cubicBezTo>
                      <a:pt x="259" y="54"/>
                      <a:pt x="261" y="54"/>
                      <a:pt x="262" y="54"/>
                    </a:cubicBezTo>
                    <a:cubicBezTo>
                      <a:pt x="262" y="54"/>
                      <a:pt x="263" y="54"/>
                      <a:pt x="263" y="54"/>
                    </a:cubicBezTo>
                    <a:cubicBezTo>
                      <a:pt x="264" y="54"/>
                      <a:pt x="263" y="55"/>
                      <a:pt x="264" y="55"/>
                    </a:cubicBezTo>
                    <a:cubicBezTo>
                      <a:pt x="264" y="54"/>
                      <a:pt x="264" y="54"/>
                      <a:pt x="265" y="54"/>
                    </a:cubicBezTo>
                    <a:cubicBezTo>
                      <a:pt x="264" y="55"/>
                      <a:pt x="264" y="54"/>
                      <a:pt x="264" y="55"/>
                    </a:cubicBezTo>
                    <a:cubicBezTo>
                      <a:pt x="265" y="55"/>
                      <a:pt x="265" y="55"/>
                      <a:pt x="266" y="55"/>
                    </a:cubicBezTo>
                    <a:cubicBezTo>
                      <a:pt x="266" y="55"/>
                      <a:pt x="266" y="55"/>
                      <a:pt x="266" y="55"/>
                    </a:cubicBezTo>
                    <a:cubicBezTo>
                      <a:pt x="266" y="55"/>
                      <a:pt x="267" y="55"/>
                      <a:pt x="267" y="55"/>
                    </a:cubicBezTo>
                    <a:cubicBezTo>
                      <a:pt x="267" y="55"/>
                      <a:pt x="267" y="55"/>
                      <a:pt x="267" y="55"/>
                    </a:cubicBezTo>
                    <a:cubicBezTo>
                      <a:pt x="267" y="55"/>
                      <a:pt x="268" y="56"/>
                      <a:pt x="268" y="56"/>
                    </a:cubicBezTo>
                    <a:cubicBezTo>
                      <a:pt x="268" y="56"/>
                      <a:pt x="268" y="56"/>
                      <a:pt x="268" y="56"/>
                    </a:cubicBezTo>
                    <a:cubicBezTo>
                      <a:pt x="268" y="56"/>
                      <a:pt x="268" y="56"/>
                      <a:pt x="269" y="56"/>
                    </a:cubicBezTo>
                    <a:cubicBezTo>
                      <a:pt x="269" y="56"/>
                      <a:pt x="269" y="56"/>
                      <a:pt x="268" y="56"/>
                    </a:cubicBezTo>
                    <a:cubicBezTo>
                      <a:pt x="268" y="56"/>
                      <a:pt x="268" y="55"/>
                      <a:pt x="268" y="55"/>
                    </a:cubicBezTo>
                    <a:cubicBezTo>
                      <a:pt x="268" y="55"/>
                      <a:pt x="268" y="55"/>
                      <a:pt x="268" y="55"/>
                    </a:cubicBezTo>
                    <a:cubicBezTo>
                      <a:pt x="268" y="55"/>
                      <a:pt x="268" y="55"/>
                      <a:pt x="268" y="55"/>
                    </a:cubicBezTo>
                    <a:cubicBezTo>
                      <a:pt x="268" y="55"/>
                      <a:pt x="268" y="55"/>
                      <a:pt x="268" y="55"/>
                    </a:cubicBezTo>
                    <a:cubicBezTo>
                      <a:pt x="268" y="55"/>
                      <a:pt x="268" y="55"/>
                      <a:pt x="268" y="54"/>
                    </a:cubicBezTo>
                    <a:cubicBezTo>
                      <a:pt x="268" y="54"/>
                      <a:pt x="268" y="54"/>
                      <a:pt x="269" y="54"/>
                    </a:cubicBezTo>
                    <a:cubicBezTo>
                      <a:pt x="269" y="55"/>
                      <a:pt x="269" y="55"/>
                      <a:pt x="269" y="55"/>
                    </a:cubicBezTo>
                    <a:cubicBezTo>
                      <a:pt x="270" y="55"/>
                      <a:pt x="270" y="56"/>
                      <a:pt x="271" y="56"/>
                    </a:cubicBezTo>
                    <a:cubicBezTo>
                      <a:pt x="270" y="56"/>
                      <a:pt x="270" y="55"/>
                      <a:pt x="270" y="55"/>
                    </a:cubicBezTo>
                    <a:cubicBezTo>
                      <a:pt x="271" y="55"/>
                      <a:pt x="270" y="55"/>
                      <a:pt x="271" y="55"/>
                    </a:cubicBezTo>
                    <a:cubicBezTo>
                      <a:pt x="271" y="55"/>
                      <a:pt x="271" y="55"/>
                      <a:pt x="271" y="56"/>
                    </a:cubicBezTo>
                    <a:cubicBezTo>
                      <a:pt x="272" y="56"/>
                      <a:pt x="272" y="55"/>
                      <a:pt x="272" y="56"/>
                    </a:cubicBezTo>
                    <a:cubicBezTo>
                      <a:pt x="273" y="56"/>
                      <a:pt x="273" y="56"/>
                      <a:pt x="273" y="55"/>
                    </a:cubicBezTo>
                    <a:cubicBezTo>
                      <a:pt x="272" y="55"/>
                      <a:pt x="272" y="54"/>
                      <a:pt x="271" y="54"/>
                    </a:cubicBezTo>
                    <a:cubicBezTo>
                      <a:pt x="271" y="54"/>
                      <a:pt x="271" y="54"/>
                      <a:pt x="271" y="54"/>
                    </a:cubicBezTo>
                    <a:cubicBezTo>
                      <a:pt x="270" y="54"/>
                      <a:pt x="270" y="53"/>
                      <a:pt x="269" y="53"/>
                    </a:cubicBezTo>
                    <a:cubicBezTo>
                      <a:pt x="269" y="53"/>
                      <a:pt x="269" y="53"/>
                      <a:pt x="268" y="53"/>
                    </a:cubicBezTo>
                    <a:cubicBezTo>
                      <a:pt x="268" y="53"/>
                      <a:pt x="268" y="53"/>
                      <a:pt x="268" y="53"/>
                    </a:cubicBezTo>
                    <a:cubicBezTo>
                      <a:pt x="268" y="53"/>
                      <a:pt x="267" y="53"/>
                      <a:pt x="267" y="53"/>
                    </a:cubicBezTo>
                    <a:cubicBezTo>
                      <a:pt x="267" y="53"/>
                      <a:pt x="267" y="53"/>
                      <a:pt x="266" y="53"/>
                    </a:cubicBezTo>
                    <a:cubicBezTo>
                      <a:pt x="266" y="53"/>
                      <a:pt x="266" y="53"/>
                      <a:pt x="266" y="53"/>
                    </a:cubicBezTo>
                    <a:cubicBezTo>
                      <a:pt x="266" y="53"/>
                      <a:pt x="266" y="53"/>
                      <a:pt x="266" y="53"/>
                    </a:cubicBezTo>
                    <a:cubicBezTo>
                      <a:pt x="265" y="53"/>
                      <a:pt x="265" y="53"/>
                      <a:pt x="265" y="53"/>
                    </a:cubicBezTo>
                    <a:cubicBezTo>
                      <a:pt x="265" y="53"/>
                      <a:pt x="265" y="53"/>
                      <a:pt x="264" y="53"/>
                    </a:cubicBezTo>
                    <a:cubicBezTo>
                      <a:pt x="264" y="53"/>
                      <a:pt x="264" y="53"/>
                      <a:pt x="264" y="53"/>
                    </a:cubicBezTo>
                    <a:cubicBezTo>
                      <a:pt x="263" y="53"/>
                      <a:pt x="263" y="53"/>
                      <a:pt x="262" y="53"/>
                    </a:cubicBezTo>
                    <a:cubicBezTo>
                      <a:pt x="262" y="52"/>
                      <a:pt x="262" y="52"/>
                      <a:pt x="262" y="52"/>
                    </a:cubicBezTo>
                    <a:cubicBezTo>
                      <a:pt x="262" y="52"/>
                      <a:pt x="261" y="51"/>
                      <a:pt x="261" y="52"/>
                    </a:cubicBezTo>
                    <a:cubicBezTo>
                      <a:pt x="261" y="52"/>
                      <a:pt x="261" y="52"/>
                      <a:pt x="261" y="52"/>
                    </a:cubicBezTo>
                    <a:cubicBezTo>
                      <a:pt x="261" y="52"/>
                      <a:pt x="261"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3"/>
                    </a:cubicBezTo>
                    <a:cubicBezTo>
                      <a:pt x="260" y="53"/>
                      <a:pt x="260" y="53"/>
                      <a:pt x="260" y="53"/>
                    </a:cubicBezTo>
                    <a:cubicBezTo>
                      <a:pt x="259" y="53"/>
                      <a:pt x="258" y="53"/>
                      <a:pt x="258" y="52"/>
                    </a:cubicBezTo>
                    <a:cubicBezTo>
                      <a:pt x="257" y="52"/>
                      <a:pt x="256" y="52"/>
                      <a:pt x="255" y="52"/>
                    </a:cubicBezTo>
                    <a:cubicBezTo>
                      <a:pt x="255" y="52"/>
                      <a:pt x="255" y="52"/>
                      <a:pt x="255" y="52"/>
                    </a:cubicBezTo>
                    <a:cubicBezTo>
                      <a:pt x="255" y="52"/>
                      <a:pt x="255" y="51"/>
                      <a:pt x="255" y="51"/>
                    </a:cubicBezTo>
                    <a:cubicBezTo>
                      <a:pt x="255" y="51"/>
                      <a:pt x="255" y="51"/>
                      <a:pt x="255" y="51"/>
                    </a:cubicBezTo>
                    <a:cubicBezTo>
                      <a:pt x="255" y="51"/>
                      <a:pt x="255" y="51"/>
                      <a:pt x="255" y="51"/>
                    </a:cubicBezTo>
                    <a:cubicBezTo>
                      <a:pt x="255" y="51"/>
                      <a:pt x="255" y="51"/>
                      <a:pt x="255" y="51"/>
                    </a:cubicBezTo>
                    <a:cubicBezTo>
                      <a:pt x="255" y="51"/>
                      <a:pt x="255" y="51"/>
                      <a:pt x="255" y="51"/>
                    </a:cubicBezTo>
                    <a:cubicBezTo>
                      <a:pt x="255" y="51"/>
                      <a:pt x="255" y="52"/>
                      <a:pt x="255" y="52"/>
                    </a:cubicBezTo>
                    <a:cubicBezTo>
                      <a:pt x="255" y="52"/>
                      <a:pt x="255" y="52"/>
                      <a:pt x="255" y="52"/>
                    </a:cubicBezTo>
                    <a:cubicBezTo>
                      <a:pt x="255" y="52"/>
                      <a:pt x="254" y="52"/>
                      <a:pt x="254" y="52"/>
                    </a:cubicBezTo>
                    <a:cubicBezTo>
                      <a:pt x="254" y="51"/>
                      <a:pt x="254" y="51"/>
                      <a:pt x="254" y="51"/>
                    </a:cubicBezTo>
                    <a:cubicBezTo>
                      <a:pt x="254" y="52"/>
                      <a:pt x="253" y="51"/>
                      <a:pt x="253" y="51"/>
                    </a:cubicBezTo>
                    <a:cubicBezTo>
                      <a:pt x="253" y="51"/>
                      <a:pt x="252" y="51"/>
                      <a:pt x="252" y="51"/>
                    </a:cubicBezTo>
                    <a:cubicBezTo>
                      <a:pt x="252" y="51"/>
                      <a:pt x="252" y="50"/>
                      <a:pt x="252" y="50"/>
                    </a:cubicBezTo>
                    <a:cubicBezTo>
                      <a:pt x="252" y="50"/>
                      <a:pt x="251" y="50"/>
                      <a:pt x="251" y="49"/>
                    </a:cubicBezTo>
                    <a:cubicBezTo>
                      <a:pt x="251" y="50"/>
                      <a:pt x="251" y="49"/>
                      <a:pt x="250" y="50"/>
                    </a:cubicBezTo>
                    <a:cubicBezTo>
                      <a:pt x="250" y="49"/>
                      <a:pt x="250" y="49"/>
                      <a:pt x="250" y="49"/>
                    </a:cubicBezTo>
                    <a:cubicBezTo>
                      <a:pt x="249" y="49"/>
                      <a:pt x="249" y="47"/>
                      <a:pt x="248" y="46"/>
                    </a:cubicBezTo>
                    <a:cubicBezTo>
                      <a:pt x="247" y="46"/>
                      <a:pt x="246" y="46"/>
                      <a:pt x="245" y="46"/>
                    </a:cubicBezTo>
                    <a:cubicBezTo>
                      <a:pt x="245" y="46"/>
                      <a:pt x="244" y="46"/>
                      <a:pt x="244" y="46"/>
                    </a:cubicBezTo>
                    <a:cubicBezTo>
                      <a:pt x="243" y="46"/>
                      <a:pt x="243" y="45"/>
                      <a:pt x="243" y="45"/>
                    </a:cubicBezTo>
                    <a:cubicBezTo>
                      <a:pt x="243" y="45"/>
                      <a:pt x="242" y="45"/>
                      <a:pt x="242" y="45"/>
                    </a:cubicBezTo>
                    <a:cubicBezTo>
                      <a:pt x="242" y="45"/>
                      <a:pt x="242" y="45"/>
                      <a:pt x="242" y="45"/>
                    </a:cubicBezTo>
                    <a:cubicBezTo>
                      <a:pt x="242" y="45"/>
                      <a:pt x="242" y="44"/>
                      <a:pt x="243" y="44"/>
                    </a:cubicBezTo>
                    <a:cubicBezTo>
                      <a:pt x="242" y="45"/>
                      <a:pt x="244" y="44"/>
                      <a:pt x="244" y="45"/>
                    </a:cubicBezTo>
                    <a:cubicBezTo>
                      <a:pt x="244" y="44"/>
                      <a:pt x="245" y="44"/>
                      <a:pt x="246" y="43"/>
                    </a:cubicBezTo>
                    <a:cubicBezTo>
                      <a:pt x="245" y="42"/>
                      <a:pt x="244" y="43"/>
                      <a:pt x="243" y="43"/>
                    </a:cubicBezTo>
                    <a:cubicBezTo>
                      <a:pt x="243" y="43"/>
                      <a:pt x="243" y="43"/>
                      <a:pt x="243" y="43"/>
                    </a:cubicBezTo>
                    <a:cubicBezTo>
                      <a:pt x="243" y="43"/>
                      <a:pt x="243" y="43"/>
                      <a:pt x="243" y="43"/>
                    </a:cubicBezTo>
                    <a:cubicBezTo>
                      <a:pt x="243" y="43"/>
                      <a:pt x="243" y="43"/>
                      <a:pt x="243" y="43"/>
                    </a:cubicBezTo>
                    <a:cubicBezTo>
                      <a:pt x="242" y="43"/>
                      <a:pt x="241" y="43"/>
                      <a:pt x="240" y="43"/>
                    </a:cubicBezTo>
                    <a:cubicBezTo>
                      <a:pt x="239" y="43"/>
                      <a:pt x="238" y="44"/>
                      <a:pt x="236" y="43"/>
                    </a:cubicBezTo>
                    <a:cubicBezTo>
                      <a:pt x="236" y="43"/>
                      <a:pt x="235" y="44"/>
                      <a:pt x="235" y="44"/>
                    </a:cubicBezTo>
                    <a:cubicBezTo>
                      <a:pt x="235" y="43"/>
                      <a:pt x="235" y="43"/>
                      <a:pt x="235" y="43"/>
                    </a:cubicBezTo>
                    <a:cubicBezTo>
                      <a:pt x="234" y="43"/>
                      <a:pt x="235" y="44"/>
                      <a:pt x="235" y="44"/>
                    </a:cubicBezTo>
                    <a:cubicBezTo>
                      <a:pt x="234" y="44"/>
                      <a:pt x="234" y="43"/>
                      <a:pt x="234" y="43"/>
                    </a:cubicBezTo>
                    <a:cubicBezTo>
                      <a:pt x="234" y="43"/>
                      <a:pt x="234" y="44"/>
                      <a:pt x="234" y="44"/>
                    </a:cubicBezTo>
                    <a:cubicBezTo>
                      <a:pt x="234" y="44"/>
                      <a:pt x="234" y="43"/>
                      <a:pt x="233" y="44"/>
                    </a:cubicBezTo>
                    <a:cubicBezTo>
                      <a:pt x="234" y="44"/>
                      <a:pt x="234" y="44"/>
                      <a:pt x="233" y="44"/>
                    </a:cubicBezTo>
                    <a:cubicBezTo>
                      <a:pt x="232" y="44"/>
                      <a:pt x="231" y="43"/>
                      <a:pt x="229" y="44"/>
                    </a:cubicBezTo>
                    <a:cubicBezTo>
                      <a:pt x="229" y="43"/>
                      <a:pt x="228" y="43"/>
                      <a:pt x="227" y="43"/>
                    </a:cubicBezTo>
                    <a:cubicBezTo>
                      <a:pt x="227" y="43"/>
                      <a:pt x="227" y="43"/>
                      <a:pt x="227" y="43"/>
                    </a:cubicBezTo>
                    <a:cubicBezTo>
                      <a:pt x="225" y="43"/>
                      <a:pt x="224" y="43"/>
                      <a:pt x="222" y="43"/>
                    </a:cubicBezTo>
                    <a:cubicBezTo>
                      <a:pt x="221" y="43"/>
                      <a:pt x="220" y="43"/>
                      <a:pt x="219" y="43"/>
                    </a:cubicBezTo>
                    <a:cubicBezTo>
                      <a:pt x="218" y="43"/>
                      <a:pt x="217" y="43"/>
                      <a:pt x="216" y="43"/>
                    </a:cubicBezTo>
                    <a:cubicBezTo>
                      <a:pt x="216" y="43"/>
                      <a:pt x="215" y="43"/>
                      <a:pt x="215" y="43"/>
                    </a:cubicBezTo>
                    <a:cubicBezTo>
                      <a:pt x="214" y="43"/>
                      <a:pt x="215" y="43"/>
                      <a:pt x="214" y="43"/>
                    </a:cubicBezTo>
                    <a:cubicBezTo>
                      <a:pt x="214" y="43"/>
                      <a:pt x="213" y="43"/>
                      <a:pt x="211" y="43"/>
                    </a:cubicBezTo>
                    <a:cubicBezTo>
                      <a:pt x="211" y="43"/>
                      <a:pt x="211" y="43"/>
                      <a:pt x="211" y="43"/>
                    </a:cubicBezTo>
                    <a:cubicBezTo>
                      <a:pt x="211" y="42"/>
                      <a:pt x="211" y="42"/>
                      <a:pt x="211" y="42"/>
                    </a:cubicBezTo>
                    <a:cubicBezTo>
                      <a:pt x="211" y="41"/>
                      <a:pt x="209" y="42"/>
                      <a:pt x="208" y="42"/>
                    </a:cubicBezTo>
                    <a:cubicBezTo>
                      <a:pt x="208" y="42"/>
                      <a:pt x="208" y="42"/>
                      <a:pt x="208" y="42"/>
                    </a:cubicBezTo>
                    <a:cubicBezTo>
                      <a:pt x="208" y="42"/>
                      <a:pt x="207" y="42"/>
                      <a:pt x="207" y="42"/>
                    </a:cubicBezTo>
                    <a:cubicBezTo>
                      <a:pt x="207" y="42"/>
                      <a:pt x="206" y="42"/>
                      <a:pt x="206" y="42"/>
                    </a:cubicBezTo>
                    <a:cubicBezTo>
                      <a:pt x="208" y="41"/>
                      <a:pt x="211" y="42"/>
                      <a:pt x="212" y="41"/>
                    </a:cubicBezTo>
                    <a:cubicBezTo>
                      <a:pt x="212" y="41"/>
                      <a:pt x="212" y="41"/>
                      <a:pt x="212" y="41"/>
                    </a:cubicBezTo>
                    <a:cubicBezTo>
                      <a:pt x="211" y="41"/>
                      <a:pt x="210" y="41"/>
                      <a:pt x="210" y="40"/>
                    </a:cubicBezTo>
                    <a:cubicBezTo>
                      <a:pt x="210" y="40"/>
                      <a:pt x="211" y="40"/>
                      <a:pt x="211" y="40"/>
                    </a:cubicBezTo>
                    <a:cubicBezTo>
                      <a:pt x="210" y="40"/>
                      <a:pt x="210" y="39"/>
                      <a:pt x="210" y="40"/>
                    </a:cubicBezTo>
                    <a:cubicBezTo>
                      <a:pt x="210" y="40"/>
                      <a:pt x="209" y="40"/>
                      <a:pt x="209" y="39"/>
                    </a:cubicBezTo>
                    <a:cubicBezTo>
                      <a:pt x="209" y="40"/>
                      <a:pt x="210" y="39"/>
                      <a:pt x="211" y="39"/>
                    </a:cubicBezTo>
                    <a:cubicBezTo>
                      <a:pt x="212" y="39"/>
                      <a:pt x="213" y="39"/>
                      <a:pt x="213" y="40"/>
                    </a:cubicBezTo>
                    <a:cubicBezTo>
                      <a:pt x="213"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3" y="40"/>
                      <a:pt x="213" y="40"/>
                      <a:pt x="214" y="40"/>
                    </a:cubicBezTo>
                    <a:cubicBezTo>
                      <a:pt x="214" y="40"/>
                      <a:pt x="215" y="40"/>
                      <a:pt x="215" y="40"/>
                    </a:cubicBezTo>
                    <a:cubicBezTo>
                      <a:pt x="215" y="40"/>
                      <a:pt x="214" y="40"/>
                      <a:pt x="214" y="39"/>
                    </a:cubicBezTo>
                    <a:cubicBezTo>
                      <a:pt x="213" y="39"/>
                      <a:pt x="213" y="38"/>
                      <a:pt x="212" y="39"/>
                    </a:cubicBezTo>
                    <a:cubicBezTo>
                      <a:pt x="212" y="39"/>
                      <a:pt x="212" y="39"/>
                      <a:pt x="212" y="39"/>
                    </a:cubicBezTo>
                    <a:cubicBezTo>
                      <a:pt x="212" y="38"/>
                      <a:pt x="212" y="39"/>
                      <a:pt x="212" y="39"/>
                    </a:cubicBezTo>
                    <a:cubicBezTo>
                      <a:pt x="212" y="39"/>
                      <a:pt x="212" y="39"/>
                      <a:pt x="212" y="39"/>
                    </a:cubicBezTo>
                    <a:cubicBezTo>
                      <a:pt x="211" y="39"/>
                      <a:pt x="211" y="39"/>
                      <a:pt x="211" y="39"/>
                    </a:cubicBezTo>
                    <a:cubicBezTo>
                      <a:pt x="212" y="38"/>
                      <a:pt x="211" y="38"/>
                      <a:pt x="211" y="38"/>
                    </a:cubicBezTo>
                    <a:cubicBezTo>
                      <a:pt x="211" y="38"/>
                      <a:pt x="211" y="38"/>
                      <a:pt x="211" y="38"/>
                    </a:cubicBezTo>
                    <a:cubicBezTo>
                      <a:pt x="211" y="37"/>
                      <a:pt x="210" y="38"/>
                      <a:pt x="210" y="37"/>
                    </a:cubicBezTo>
                    <a:cubicBezTo>
                      <a:pt x="211" y="38"/>
                      <a:pt x="211" y="37"/>
                      <a:pt x="211" y="37"/>
                    </a:cubicBezTo>
                    <a:cubicBezTo>
                      <a:pt x="212" y="37"/>
                      <a:pt x="214" y="37"/>
                      <a:pt x="215" y="37"/>
                    </a:cubicBezTo>
                    <a:cubicBezTo>
                      <a:pt x="215" y="36"/>
                      <a:pt x="214" y="36"/>
                      <a:pt x="214" y="36"/>
                    </a:cubicBezTo>
                    <a:cubicBezTo>
                      <a:pt x="214" y="36"/>
                      <a:pt x="215" y="36"/>
                      <a:pt x="215" y="36"/>
                    </a:cubicBezTo>
                    <a:cubicBezTo>
                      <a:pt x="215" y="36"/>
                      <a:pt x="215" y="36"/>
                      <a:pt x="215" y="36"/>
                    </a:cubicBezTo>
                    <a:cubicBezTo>
                      <a:pt x="215" y="36"/>
                      <a:pt x="215" y="36"/>
                      <a:pt x="215" y="36"/>
                    </a:cubicBezTo>
                    <a:cubicBezTo>
                      <a:pt x="215" y="36"/>
                      <a:pt x="215" y="36"/>
                      <a:pt x="215" y="36"/>
                    </a:cubicBezTo>
                    <a:cubicBezTo>
                      <a:pt x="215" y="36"/>
                      <a:pt x="215" y="36"/>
                      <a:pt x="215" y="36"/>
                    </a:cubicBezTo>
                    <a:cubicBezTo>
                      <a:pt x="215" y="36"/>
                      <a:pt x="214" y="36"/>
                      <a:pt x="214" y="36"/>
                    </a:cubicBezTo>
                    <a:cubicBezTo>
                      <a:pt x="215" y="36"/>
                      <a:pt x="214" y="36"/>
                      <a:pt x="214" y="35"/>
                    </a:cubicBezTo>
                    <a:cubicBezTo>
                      <a:pt x="215" y="35"/>
                      <a:pt x="216" y="35"/>
                      <a:pt x="217" y="35"/>
                    </a:cubicBezTo>
                    <a:cubicBezTo>
                      <a:pt x="217" y="35"/>
                      <a:pt x="217" y="35"/>
                      <a:pt x="217" y="34"/>
                    </a:cubicBezTo>
                    <a:cubicBezTo>
                      <a:pt x="216" y="34"/>
                      <a:pt x="216" y="34"/>
                      <a:pt x="216" y="34"/>
                    </a:cubicBezTo>
                    <a:cubicBezTo>
                      <a:pt x="216" y="34"/>
                      <a:pt x="216" y="34"/>
                      <a:pt x="216" y="35"/>
                    </a:cubicBezTo>
                    <a:cubicBezTo>
                      <a:pt x="215" y="35"/>
                      <a:pt x="214" y="35"/>
                      <a:pt x="213" y="35"/>
                    </a:cubicBezTo>
                    <a:cubicBezTo>
                      <a:pt x="213" y="35"/>
                      <a:pt x="213" y="35"/>
                      <a:pt x="213" y="35"/>
                    </a:cubicBezTo>
                    <a:cubicBezTo>
                      <a:pt x="213" y="34"/>
                      <a:pt x="211"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5"/>
                      <a:pt x="209" y="35"/>
                      <a:pt x="209" y="34"/>
                    </a:cubicBezTo>
                    <a:cubicBezTo>
                      <a:pt x="209" y="34"/>
                      <a:pt x="209" y="34"/>
                      <a:pt x="209" y="34"/>
                    </a:cubicBezTo>
                    <a:cubicBezTo>
                      <a:pt x="211" y="34"/>
                      <a:pt x="212" y="34"/>
                      <a:pt x="213" y="34"/>
                    </a:cubicBezTo>
                    <a:cubicBezTo>
                      <a:pt x="213" y="34"/>
                      <a:pt x="213" y="33"/>
                      <a:pt x="213" y="33"/>
                    </a:cubicBezTo>
                    <a:cubicBezTo>
                      <a:pt x="212" y="34"/>
                      <a:pt x="210" y="33"/>
                      <a:pt x="210" y="33"/>
                    </a:cubicBezTo>
                    <a:cubicBezTo>
                      <a:pt x="210" y="33"/>
                      <a:pt x="209" y="33"/>
                      <a:pt x="209" y="33"/>
                    </a:cubicBezTo>
                    <a:cubicBezTo>
                      <a:pt x="210" y="33"/>
                      <a:pt x="212" y="33"/>
                      <a:pt x="213" y="32"/>
                    </a:cubicBezTo>
                    <a:cubicBezTo>
                      <a:pt x="213" y="32"/>
                      <a:pt x="213" y="32"/>
                      <a:pt x="213" y="31"/>
                    </a:cubicBezTo>
                    <a:cubicBezTo>
                      <a:pt x="212" y="31"/>
                      <a:pt x="211" y="32"/>
                      <a:pt x="210" y="32"/>
                    </a:cubicBezTo>
                    <a:cubicBezTo>
                      <a:pt x="210" y="31"/>
                      <a:pt x="209" y="31"/>
                      <a:pt x="208" y="31"/>
                    </a:cubicBezTo>
                    <a:cubicBezTo>
                      <a:pt x="208" y="31"/>
                      <a:pt x="207" y="31"/>
                      <a:pt x="207" y="31"/>
                    </a:cubicBezTo>
                    <a:cubicBezTo>
                      <a:pt x="208" y="31"/>
                      <a:pt x="208" y="30"/>
                      <a:pt x="208" y="30"/>
                    </a:cubicBezTo>
                    <a:cubicBezTo>
                      <a:pt x="209" y="29"/>
                      <a:pt x="208" y="29"/>
                      <a:pt x="209" y="29"/>
                    </a:cubicBezTo>
                    <a:cubicBezTo>
                      <a:pt x="209" y="29"/>
                      <a:pt x="209" y="29"/>
                      <a:pt x="209" y="29"/>
                    </a:cubicBezTo>
                    <a:cubicBezTo>
                      <a:pt x="210" y="28"/>
                      <a:pt x="211" y="29"/>
                      <a:pt x="211" y="28"/>
                    </a:cubicBezTo>
                    <a:cubicBezTo>
                      <a:pt x="211" y="28"/>
                      <a:pt x="211" y="28"/>
                      <a:pt x="212" y="28"/>
                    </a:cubicBezTo>
                    <a:cubicBezTo>
                      <a:pt x="212" y="28"/>
                      <a:pt x="213" y="28"/>
                      <a:pt x="214" y="28"/>
                    </a:cubicBezTo>
                    <a:cubicBezTo>
                      <a:pt x="214" y="29"/>
                      <a:pt x="214" y="28"/>
                      <a:pt x="214" y="28"/>
                    </a:cubicBezTo>
                    <a:cubicBezTo>
                      <a:pt x="214" y="28"/>
                      <a:pt x="214" y="28"/>
                      <a:pt x="214" y="28"/>
                    </a:cubicBezTo>
                    <a:cubicBezTo>
                      <a:pt x="215" y="28"/>
                      <a:pt x="215" y="28"/>
                      <a:pt x="215" y="28"/>
                    </a:cubicBezTo>
                    <a:cubicBezTo>
                      <a:pt x="215" y="28"/>
                      <a:pt x="216" y="28"/>
                      <a:pt x="216" y="28"/>
                    </a:cubicBezTo>
                    <a:cubicBezTo>
                      <a:pt x="216" y="28"/>
                      <a:pt x="216" y="28"/>
                      <a:pt x="216" y="28"/>
                    </a:cubicBezTo>
                    <a:cubicBezTo>
                      <a:pt x="216" y="28"/>
                      <a:pt x="216" y="28"/>
                      <a:pt x="216" y="28"/>
                    </a:cubicBezTo>
                    <a:cubicBezTo>
                      <a:pt x="216" y="28"/>
                      <a:pt x="215" y="28"/>
                      <a:pt x="215" y="28"/>
                    </a:cubicBezTo>
                    <a:cubicBezTo>
                      <a:pt x="215" y="28"/>
                      <a:pt x="215" y="28"/>
                      <a:pt x="214" y="28"/>
                    </a:cubicBezTo>
                    <a:cubicBezTo>
                      <a:pt x="214" y="28"/>
                      <a:pt x="214" y="28"/>
                      <a:pt x="214" y="28"/>
                    </a:cubicBezTo>
                    <a:cubicBezTo>
                      <a:pt x="214" y="28"/>
                      <a:pt x="214" y="28"/>
                      <a:pt x="214" y="28"/>
                    </a:cubicBezTo>
                    <a:cubicBezTo>
                      <a:pt x="214" y="28"/>
                      <a:pt x="214" y="28"/>
                      <a:pt x="214" y="28"/>
                    </a:cubicBezTo>
                    <a:cubicBezTo>
                      <a:pt x="213" y="28"/>
                      <a:pt x="212" y="28"/>
                      <a:pt x="212" y="28"/>
                    </a:cubicBezTo>
                    <a:cubicBezTo>
                      <a:pt x="211" y="28"/>
                      <a:pt x="211" y="28"/>
                      <a:pt x="210" y="28"/>
                    </a:cubicBezTo>
                    <a:cubicBezTo>
                      <a:pt x="210" y="28"/>
                      <a:pt x="210" y="28"/>
                      <a:pt x="210" y="28"/>
                    </a:cubicBezTo>
                    <a:cubicBezTo>
                      <a:pt x="210" y="28"/>
                      <a:pt x="210" y="28"/>
                      <a:pt x="210" y="28"/>
                    </a:cubicBezTo>
                    <a:cubicBezTo>
                      <a:pt x="210" y="27"/>
                      <a:pt x="210" y="27"/>
                      <a:pt x="211" y="27"/>
                    </a:cubicBezTo>
                    <a:cubicBezTo>
                      <a:pt x="210" y="26"/>
                      <a:pt x="210" y="27"/>
                      <a:pt x="210" y="26"/>
                    </a:cubicBezTo>
                    <a:cubicBezTo>
                      <a:pt x="210" y="26"/>
                      <a:pt x="210" y="26"/>
                      <a:pt x="210" y="26"/>
                    </a:cubicBezTo>
                    <a:cubicBezTo>
                      <a:pt x="210" y="26"/>
                      <a:pt x="210" y="26"/>
                      <a:pt x="210" y="26"/>
                    </a:cubicBezTo>
                    <a:cubicBezTo>
                      <a:pt x="210" y="26"/>
                      <a:pt x="210" y="26"/>
                      <a:pt x="210" y="26"/>
                    </a:cubicBezTo>
                    <a:cubicBezTo>
                      <a:pt x="210" y="26"/>
                      <a:pt x="210" y="26"/>
                      <a:pt x="210" y="26"/>
                    </a:cubicBezTo>
                    <a:cubicBezTo>
                      <a:pt x="210" y="26"/>
                      <a:pt x="211" y="26"/>
                      <a:pt x="211" y="26"/>
                    </a:cubicBezTo>
                    <a:cubicBezTo>
                      <a:pt x="211" y="26"/>
                      <a:pt x="211" y="26"/>
                      <a:pt x="210" y="26"/>
                    </a:cubicBezTo>
                    <a:cubicBezTo>
                      <a:pt x="211" y="26"/>
                      <a:pt x="211" y="26"/>
                      <a:pt x="211" y="26"/>
                    </a:cubicBezTo>
                    <a:cubicBezTo>
                      <a:pt x="211" y="26"/>
                      <a:pt x="212" y="26"/>
                      <a:pt x="212" y="26"/>
                    </a:cubicBezTo>
                    <a:cubicBezTo>
                      <a:pt x="212" y="26"/>
                      <a:pt x="212" y="25"/>
                      <a:pt x="212" y="25"/>
                    </a:cubicBezTo>
                    <a:cubicBezTo>
                      <a:pt x="211" y="25"/>
                      <a:pt x="212" y="25"/>
                      <a:pt x="211" y="25"/>
                    </a:cubicBezTo>
                    <a:cubicBezTo>
                      <a:pt x="211" y="24"/>
                      <a:pt x="210" y="25"/>
                      <a:pt x="210" y="24"/>
                    </a:cubicBezTo>
                    <a:cubicBezTo>
                      <a:pt x="211" y="24"/>
                      <a:pt x="212" y="25"/>
                      <a:pt x="213" y="24"/>
                    </a:cubicBezTo>
                    <a:cubicBezTo>
                      <a:pt x="212" y="24"/>
                      <a:pt x="213" y="24"/>
                      <a:pt x="213" y="24"/>
                    </a:cubicBezTo>
                    <a:cubicBezTo>
                      <a:pt x="212" y="23"/>
                      <a:pt x="210" y="24"/>
                      <a:pt x="209" y="23"/>
                    </a:cubicBezTo>
                    <a:cubicBezTo>
                      <a:pt x="210" y="23"/>
                      <a:pt x="210" y="23"/>
                      <a:pt x="210" y="23"/>
                    </a:cubicBezTo>
                    <a:cubicBezTo>
                      <a:pt x="210" y="22"/>
                      <a:pt x="209" y="23"/>
                      <a:pt x="209" y="22"/>
                    </a:cubicBezTo>
                    <a:cubicBezTo>
                      <a:pt x="210" y="22"/>
                      <a:pt x="211" y="22"/>
                      <a:pt x="211" y="22"/>
                    </a:cubicBezTo>
                    <a:cubicBezTo>
                      <a:pt x="211" y="22"/>
                      <a:pt x="211" y="22"/>
                      <a:pt x="211" y="22"/>
                    </a:cubicBezTo>
                    <a:cubicBezTo>
                      <a:pt x="211" y="22"/>
                      <a:pt x="211" y="22"/>
                      <a:pt x="212" y="22"/>
                    </a:cubicBezTo>
                    <a:cubicBezTo>
                      <a:pt x="212" y="22"/>
                      <a:pt x="212" y="22"/>
                      <a:pt x="212" y="22"/>
                    </a:cubicBezTo>
                    <a:cubicBezTo>
                      <a:pt x="212" y="22"/>
                      <a:pt x="212" y="22"/>
                      <a:pt x="212" y="22"/>
                    </a:cubicBezTo>
                    <a:cubicBezTo>
                      <a:pt x="212" y="22"/>
                      <a:pt x="212" y="22"/>
                      <a:pt x="212" y="22"/>
                    </a:cubicBezTo>
                    <a:cubicBezTo>
                      <a:pt x="212" y="22"/>
                      <a:pt x="212" y="22"/>
                      <a:pt x="212" y="22"/>
                    </a:cubicBezTo>
                    <a:cubicBezTo>
                      <a:pt x="212" y="22"/>
                      <a:pt x="211" y="22"/>
                      <a:pt x="211" y="22"/>
                    </a:cubicBezTo>
                    <a:cubicBezTo>
                      <a:pt x="211" y="22"/>
                      <a:pt x="211" y="22"/>
                      <a:pt x="211" y="22"/>
                    </a:cubicBezTo>
                    <a:cubicBezTo>
                      <a:pt x="216" y="21"/>
                      <a:pt x="219" y="22"/>
                      <a:pt x="222" y="22"/>
                    </a:cubicBezTo>
                    <a:cubicBezTo>
                      <a:pt x="222" y="22"/>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3" y="23"/>
                      <a:pt x="222" y="23"/>
                      <a:pt x="222" y="23"/>
                    </a:cubicBezTo>
                    <a:cubicBezTo>
                      <a:pt x="222" y="23"/>
                      <a:pt x="222" y="23"/>
                      <a:pt x="222" y="23"/>
                    </a:cubicBezTo>
                    <a:cubicBezTo>
                      <a:pt x="222" y="23"/>
                      <a:pt x="222" y="23"/>
                      <a:pt x="222" y="23"/>
                    </a:cubicBezTo>
                    <a:cubicBezTo>
                      <a:pt x="222" y="23"/>
                      <a:pt x="222" y="24"/>
                      <a:pt x="222" y="24"/>
                    </a:cubicBezTo>
                    <a:cubicBezTo>
                      <a:pt x="222" y="24"/>
                      <a:pt x="222" y="24"/>
                      <a:pt x="222" y="23"/>
                    </a:cubicBezTo>
                    <a:cubicBezTo>
                      <a:pt x="222" y="24"/>
                      <a:pt x="222" y="24"/>
                      <a:pt x="222" y="24"/>
                    </a:cubicBezTo>
                    <a:cubicBezTo>
                      <a:pt x="222" y="24"/>
                      <a:pt x="223" y="24"/>
                      <a:pt x="224" y="23"/>
                    </a:cubicBezTo>
                    <a:cubicBezTo>
                      <a:pt x="223" y="23"/>
                      <a:pt x="223" y="23"/>
                      <a:pt x="223" y="23"/>
                    </a:cubicBezTo>
                    <a:cubicBezTo>
                      <a:pt x="223" y="23"/>
                      <a:pt x="223" y="23"/>
                      <a:pt x="224" y="23"/>
                    </a:cubicBezTo>
                    <a:cubicBezTo>
                      <a:pt x="223" y="22"/>
                      <a:pt x="224" y="22"/>
                      <a:pt x="224" y="21"/>
                    </a:cubicBezTo>
                    <a:cubicBezTo>
                      <a:pt x="224" y="21"/>
                      <a:pt x="224" y="21"/>
                      <a:pt x="224" y="21"/>
                    </a:cubicBezTo>
                    <a:cubicBezTo>
                      <a:pt x="229" y="21"/>
                      <a:pt x="233" y="21"/>
                      <a:pt x="238" y="21"/>
                    </a:cubicBezTo>
                    <a:cubicBezTo>
                      <a:pt x="238" y="21"/>
                      <a:pt x="238" y="21"/>
                      <a:pt x="238" y="21"/>
                    </a:cubicBezTo>
                    <a:cubicBezTo>
                      <a:pt x="239" y="21"/>
                      <a:pt x="240" y="21"/>
                      <a:pt x="242" y="21"/>
                    </a:cubicBezTo>
                    <a:cubicBezTo>
                      <a:pt x="242" y="21"/>
                      <a:pt x="242" y="21"/>
                      <a:pt x="242" y="21"/>
                    </a:cubicBezTo>
                    <a:cubicBezTo>
                      <a:pt x="242" y="21"/>
                      <a:pt x="243" y="21"/>
                      <a:pt x="243" y="21"/>
                    </a:cubicBezTo>
                    <a:cubicBezTo>
                      <a:pt x="244" y="21"/>
                      <a:pt x="244" y="21"/>
                      <a:pt x="245" y="21"/>
                    </a:cubicBezTo>
                    <a:cubicBezTo>
                      <a:pt x="245" y="21"/>
                      <a:pt x="245" y="21"/>
                      <a:pt x="245" y="21"/>
                    </a:cubicBezTo>
                    <a:cubicBezTo>
                      <a:pt x="245" y="21"/>
                      <a:pt x="245" y="21"/>
                      <a:pt x="245" y="21"/>
                    </a:cubicBezTo>
                    <a:cubicBezTo>
                      <a:pt x="244" y="21"/>
                      <a:pt x="244" y="21"/>
                      <a:pt x="243" y="21"/>
                    </a:cubicBezTo>
                    <a:cubicBezTo>
                      <a:pt x="243" y="21"/>
                      <a:pt x="242" y="21"/>
                      <a:pt x="242" y="21"/>
                    </a:cubicBezTo>
                    <a:cubicBezTo>
                      <a:pt x="242" y="21"/>
                      <a:pt x="242" y="21"/>
                      <a:pt x="242" y="21"/>
                    </a:cubicBezTo>
                    <a:cubicBezTo>
                      <a:pt x="242" y="21"/>
                      <a:pt x="241" y="21"/>
                      <a:pt x="241" y="21"/>
                    </a:cubicBezTo>
                    <a:cubicBezTo>
                      <a:pt x="240" y="21"/>
                      <a:pt x="238" y="20"/>
                      <a:pt x="238" y="21"/>
                    </a:cubicBezTo>
                    <a:cubicBezTo>
                      <a:pt x="233" y="21"/>
                      <a:pt x="229" y="21"/>
                      <a:pt x="224" y="21"/>
                    </a:cubicBezTo>
                    <a:cubicBezTo>
                      <a:pt x="224" y="21"/>
                      <a:pt x="224" y="21"/>
                      <a:pt x="224" y="20"/>
                    </a:cubicBezTo>
                    <a:cubicBezTo>
                      <a:pt x="224" y="20"/>
                      <a:pt x="224" y="20"/>
                      <a:pt x="224" y="20"/>
                    </a:cubicBezTo>
                    <a:cubicBezTo>
                      <a:pt x="224" y="20"/>
                      <a:pt x="224" y="20"/>
                      <a:pt x="224" y="20"/>
                    </a:cubicBezTo>
                    <a:cubicBezTo>
                      <a:pt x="224" y="20"/>
                      <a:pt x="224" y="20"/>
                      <a:pt x="224" y="20"/>
                    </a:cubicBezTo>
                    <a:cubicBezTo>
                      <a:pt x="224" y="20"/>
                      <a:pt x="224" y="20"/>
                      <a:pt x="224" y="20"/>
                    </a:cubicBezTo>
                    <a:cubicBezTo>
                      <a:pt x="223" y="20"/>
                      <a:pt x="222" y="20"/>
                      <a:pt x="221" y="21"/>
                    </a:cubicBezTo>
                    <a:cubicBezTo>
                      <a:pt x="221" y="20"/>
                      <a:pt x="221" y="20"/>
                      <a:pt x="221" y="19"/>
                    </a:cubicBezTo>
                    <a:cubicBezTo>
                      <a:pt x="221" y="19"/>
                      <a:pt x="221" y="19"/>
                      <a:pt x="221" y="19"/>
                    </a:cubicBezTo>
                    <a:cubicBezTo>
                      <a:pt x="221" y="19"/>
                      <a:pt x="221" y="19"/>
                      <a:pt x="221" y="19"/>
                    </a:cubicBezTo>
                    <a:cubicBezTo>
                      <a:pt x="221" y="19"/>
                      <a:pt x="221" y="19"/>
                      <a:pt x="222" y="19"/>
                    </a:cubicBezTo>
                    <a:cubicBezTo>
                      <a:pt x="221" y="19"/>
                      <a:pt x="221" y="19"/>
                      <a:pt x="221" y="19"/>
                    </a:cubicBezTo>
                    <a:cubicBezTo>
                      <a:pt x="222" y="19"/>
                      <a:pt x="222" y="19"/>
                      <a:pt x="223" y="19"/>
                    </a:cubicBezTo>
                    <a:cubicBezTo>
                      <a:pt x="224" y="19"/>
                      <a:pt x="224" y="19"/>
                      <a:pt x="225" y="19"/>
                    </a:cubicBezTo>
                    <a:cubicBezTo>
                      <a:pt x="225" y="19"/>
                      <a:pt x="225" y="19"/>
                      <a:pt x="225" y="19"/>
                    </a:cubicBezTo>
                    <a:cubicBezTo>
                      <a:pt x="225" y="19"/>
                      <a:pt x="225" y="19"/>
                      <a:pt x="225" y="19"/>
                    </a:cubicBezTo>
                    <a:cubicBezTo>
                      <a:pt x="224" y="19"/>
                      <a:pt x="224" y="19"/>
                      <a:pt x="223" y="19"/>
                    </a:cubicBezTo>
                    <a:cubicBezTo>
                      <a:pt x="222" y="19"/>
                      <a:pt x="222" y="19"/>
                      <a:pt x="221" y="19"/>
                    </a:cubicBezTo>
                    <a:cubicBezTo>
                      <a:pt x="222" y="19"/>
                      <a:pt x="222" y="19"/>
                      <a:pt x="222" y="19"/>
                    </a:cubicBezTo>
                    <a:cubicBezTo>
                      <a:pt x="222" y="19"/>
                      <a:pt x="222" y="19"/>
                      <a:pt x="222" y="19"/>
                    </a:cubicBezTo>
                    <a:cubicBezTo>
                      <a:pt x="222" y="19"/>
                      <a:pt x="222" y="19"/>
                      <a:pt x="222" y="19"/>
                    </a:cubicBezTo>
                    <a:cubicBezTo>
                      <a:pt x="222" y="18"/>
                      <a:pt x="222" y="18"/>
                      <a:pt x="222" y="18"/>
                    </a:cubicBezTo>
                    <a:cubicBezTo>
                      <a:pt x="222" y="18"/>
                      <a:pt x="222" y="17"/>
                      <a:pt x="222" y="17"/>
                    </a:cubicBezTo>
                    <a:cubicBezTo>
                      <a:pt x="222" y="17"/>
                      <a:pt x="222" y="17"/>
                      <a:pt x="222" y="16"/>
                    </a:cubicBezTo>
                    <a:cubicBezTo>
                      <a:pt x="222" y="16"/>
                      <a:pt x="222" y="16"/>
                      <a:pt x="222" y="16"/>
                    </a:cubicBezTo>
                    <a:cubicBezTo>
                      <a:pt x="221" y="16"/>
                      <a:pt x="221" y="15"/>
                      <a:pt x="221" y="15"/>
                    </a:cubicBezTo>
                    <a:cubicBezTo>
                      <a:pt x="221" y="15"/>
                      <a:pt x="221" y="15"/>
                      <a:pt x="221" y="15"/>
                    </a:cubicBezTo>
                    <a:cubicBezTo>
                      <a:pt x="221" y="15"/>
                      <a:pt x="221" y="15"/>
                      <a:pt x="221" y="15"/>
                    </a:cubicBezTo>
                    <a:cubicBezTo>
                      <a:pt x="221" y="15"/>
                      <a:pt x="221" y="15"/>
                      <a:pt x="221" y="15"/>
                    </a:cubicBezTo>
                    <a:cubicBezTo>
                      <a:pt x="221" y="14"/>
                      <a:pt x="221" y="14"/>
                      <a:pt x="221" y="14"/>
                    </a:cubicBezTo>
                    <a:cubicBezTo>
                      <a:pt x="221" y="14"/>
                      <a:pt x="221" y="14"/>
                      <a:pt x="221" y="14"/>
                    </a:cubicBezTo>
                    <a:cubicBezTo>
                      <a:pt x="221" y="13"/>
                      <a:pt x="221" y="13"/>
                      <a:pt x="221" y="13"/>
                    </a:cubicBezTo>
                    <a:cubicBezTo>
                      <a:pt x="220" y="13"/>
                      <a:pt x="220" y="13"/>
                      <a:pt x="220" y="12"/>
                    </a:cubicBezTo>
                    <a:cubicBezTo>
                      <a:pt x="219" y="12"/>
                      <a:pt x="218" y="12"/>
                      <a:pt x="218" y="12"/>
                    </a:cubicBezTo>
                    <a:cubicBezTo>
                      <a:pt x="218" y="12"/>
                      <a:pt x="218" y="12"/>
                      <a:pt x="217" y="12"/>
                    </a:cubicBezTo>
                    <a:cubicBezTo>
                      <a:pt x="217" y="12"/>
                      <a:pt x="217" y="12"/>
                      <a:pt x="217" y="12"/>
                    </a:cubicBezTo>
                    <a:cubicBezTo>
                      <a:pt x="217" y="12"/>
                      <a:pt x="217" y="12"/>
                      <a:pt x="217" y="12"/>
                    </a:cubicBezTo>
                    <a:cubicBezTo>
                      <a:pt x="217" y="12"/>
                      <a:pt x="217" y="12"/>
                      <a:pt x="217" y="12"/>
                    </a:cubicBezTo>
                    <a:cubicBezTo>
                      <a:pt x="218" y="12"/>
                      <a:pt x="218" y="12"/>
                      <a:pt x="218" y="12"/>
                    </a:cubicBezTo>
                    <a:cubicBezTo>
                      <a:pt x="218" y="12"/>
                      <a:pt x="218" y="12"/>
                      <a:pt x="218" y="12"/>
                    </a:cubicBezTo>
                    <a:cubicBezTo>
                      <a:pt x="218" y="12"/>
                      <a:pt x="218" y="12"/>
                      <a:pt x="218" y="12"/>
                    </a:cubicBezTo>
                    <a:cubicBezTo>
                      <a:pt x="218" y="12"/>
                      <a:pt x="218" y="13"/>
                      <a:pt x="218" y="13"/>
                    </a:cubicBezTo>
                    <a:cubicBezTo>
                      <a:pt x="217" y="13"/>
                      <a:pt x="217" y="13"/>
                      <a:pt x="215" y="13"/>
                    </a:cubicBezTo>
                    <a:cubicBezTo>
                      <a:pt x="216" y="12"/>
                      <a:pt x="215" y="12"/>
                      <a:pt x="214" y="12"/>
                    </a:cubicBezTo>
                    <a:cubicBezTo>
                      <a:pt x="215" y="12"/>
                      <a:pt x="215" y="12"/>
                      <a:pt x="215" y="11"/>
                    </a:cubicBezTo>
                    <a:cubicBezTo>
                      <a:pt x="214" y="11"/>
                      <a:pt x="212" y="11"/>
                      <a:pt x="211" y="11"/>
                    </a:cubicBezTo>
                    <a:cubicBezTo>
                      <a:pt x="211" y="11"/>
                      <a:pt x="211" y="11"/>
                      <a:pt x="211" y="11"/>
                    </a:cubicBezTo>
                    <a:cubicBezTo>
                      <a:pt x="212" y="11"/>
                      <a:pt x="212" y="11"/>
                      <a:pt x="212" y="11"/>
                    </a:cubicBezTo>
                    <a:cubicBezTo>
                      <a:pt x="213" y="11"/>
                      <a:pt x="213" y="11"/>
                      <a:pt x="214" y="11"/>
                    </a:cubicBezTo>
                    <a:cubicBezTo>
                      <a:pt x="214" y="11"/>
                      <a:pt x="214" y="11"/>
                      <a:pt x="214" y="11"/>
                    </a:cubicBezTo>
                    <a:cubicBezTo>
                      <a:pt x="214" y="11"/>
                      <a:pt x="214" y="10"/>
                      <a:pt x="214" y="10"/>
                    </a:cubicBezTo>
                    <a:cubicBezTo>
                      <a:pt x="214" y="10"/>
                      <a:pt x="213" y="10"/>
                      <a:pt x="212" y="10"/>
                    </a:cubicBezTo>
                    <a:cubicBezTo>
                      <a:pt x="212" y="10"/>
                      <a:pt x="211" y="10"/>
                      <a:pt x="211" y="10"/>
                    </a:cubicBezTo>
                    <a:cubicBezTo>
                      <a:pt x="211" y="10"/>
                      <a:pt x="211" y="10"/>
                      <a:pt x="211" y="10"/>
                    </a:cubicBezTo>
                    <a:cubicBezTo>
                      <a:pt x="210" y="10"/>
                      <a:pt x="210" y="10"/>
                      <a:pt x="209" y="11"/>
                    </a:cubicBezTo>
                    <a:cubicBezTo>
                      <a:pt x="209" y="11"/>
                      <a:pt x="209" y="11"/>
                      <a:pt x="209" y="11"/>
                    </a:cubicBezTo>
                    <a:cubicBezTo>
                      <a:pt x="209" y="11"/>
                      <a:pt x="209" y="11"/>
                      <a:pt x="209" y="11"/>
                    </a:cubicBezTo>
                    <a:cubicBezTo>
                      <a:pt x="209" y="10"/>
                      <a:pt x="209" y="11"/>
                      <a:pt x="209" y="11"/>
                    </a:cubicBezTo>
                    <a:cubicBezTo>
                      <a:pt x="209" y="11"/>
                      <a:pt x="209" y="11"/>
                      <a:pt x="209" y="11"/>
                    </a:cubicBezTo>
                    <a:cubicBezTo>
                      <a:pt x="209" y="11"/>
                      <a:pt x="209" y="11"/>
                      <a:pt x="209" y="11"/>
                    </a:cubicBezTo>
                    <a:cubicBezTo>
                      <a:pt x="209" y="11"/>
                      <a:pt x="209" y="11"/>
                      <a:pt x="209" y="11"/>
                    </a:cubicBezTo>
                    <a:cubicBezTo>
                      <a:pt x="208" y="11"/>
                      <a:pt x="206" y="11"/>
                      <a:pt x="204" y="11"/>
                    </a:cubicBezTo>
                    <a:cubicBezTo>
                      <a:pt x="202" y="11"/>
                      <a:pt x="200" y="11"/>
                      <a:pt x="199" y="11"/>
                    </a:cubicBezTo>
                    <a:cubicBezTo>
                      <a:pt x="199" y="11"/>
                      <a:pt x="199" y="11"/>
                      <a:pt x="199" y="10"/>
                    </a:cubicBezTo>
                    <a:cubicBezTo>
                      <a:pt x="199" y="10"/>
                      <a:pt x="199" y="10"/>
                      <a:pt x="199" y="9"/>
                    </a:cubicBezTo>
                    <a:cubicBezTo>
                      <a:pt x="200" y="9"/>
                      <a:pt x="200" y="9"/>
                      <a:pt x="201" y="9"/>
                    </a:cubicBezTo>
                    <a:cubicBezTo>
                      <a:pt x="201" y="9"/>
                      <a:pt x="201" y="9"/>
                      <a:pt x="201" y="9"/>
                    </a:cubicBezTo>
                    <a:cubicBezTo>
                      <a:pt x="205" y="9"/>
                      <a:pt x="207" y="8"/>
                      <a:pt x="210" y="9"/>
                    </a:cubicBezTo>
                    <a:cubicBezTo>
                      <a:pt x="211" y="8"/>
                      <a:pt x="213" y="10"/>
                      <a:pt x="213" y="9"/>
                    </a:cubicBezTo>
                    <a:cubicBezTo>
                      <a:pt x="213" y="8"/>
                      <a:pt x="212" y="8"/>
                      <a:pt x="211" y="8"/>
                    </a:cubicBezTo>
                    <a:cubicBezTo>
                      <a:pt x="212" y="7"/>
                      <a:pt x="212" y="8"/>
                      <a:pt x="212" y="7"/>
                    </a:cubicBezTo>
                    <a:cubicBezTo>
                      <a:pt x="212" y="7"/>
                      <a:pt x="211" y="7"/>
                      <a:pt x="211" y="7"/>
                    </a:cubicBezTo>
                    <a:cubicBezTo>
                      <a:pt x="211" y="6"/>
                      <a:pt x="210" y="6"/>
                      <a:pt x="211" y="5"/>
                    </a:cubicBezTo>
                    <a:cubicBezTo>
                      <a:pt x="210" y="5"/>
                      <a:pt x="210" y="4"/>
                      <a:pt x="209" y="4"/>
                    </a:cubicBezTo>
                    <a:cubicBezTo>
                      <a:pt x="209" y="4"/>
                      <a:pt x="209" y="5"/>
                      <a:pt x="209" y="5"/>
                    </a:cubicBezTo>
                    <a:cubicBezTo>
                      <a:pt x="208" y="5"/>
                      <a:pt x="207" y="5"/>
                      <a:pt x="207" y="5"/>
                    </a:cubicBezTo>
                    <a:cubicBezTo>
                      <a:pt x="208" y="5"/>
                      <a:pt x="208" y="5"/>
                      <a:pt x="208" y="6"/>
                    </a:cubicBezTo>
                    <a:cubicBezTo>
                      <a:pt x="207" y="6"/>
                      <a:pt x="205" y="6"/>
                      <a:pt x="204" y="6"/>
                    </a:cubicBezTo>
                    <a:cubicBezTo>
                      <a:pt x="203" y="6"/>
                      <a:pt x="202" y="6"/>
                      <a:pt x="202" y="6"/>
                    </a:cubicBezTo>
                    <a:cubicBezTo>
                      <a:pt x="202" y="6"/>
                      <a:pt x="202" y="6"/>
                      <a:pt x="202" y="6"/>
                    </a:cubicBezTo>
                    <a:cubicBezTo>
                      <a:pt x="202" y="6"/>
                      <a:pt x="202" y="6"/>
                      <a:pt x="202" y="6"/>
                    </a:cubicBezTo>
                    <a:cubicBezTo>
                      <a:pt x="202" y="6"/>
                      <a:pt x="202" y="6"/>
                      <a:pt x="202" y="6"/>
                    </a:cubicBezTo>
                    <a:cubicBezTo>
                      <a:pt x="201" y="6"/>
                      <a:pt x="200" y="6"/>
                      <a:pt x="200" y="6"/>
                    </a:cubicBezTo>
                    <a:cubicBezTo>
                      <a:pt x="199" y="6"/>
                      <a:pt x="198" y="6"/>
                      <a:pt x="198" y="6"/>
                    </a:cubicBezTo>
                    <a:cubicBezTo>
                      <a:pt x="198" y="6"/>
                      <a:pt x="198" y="6"/>
                      <a:pt x="198" y="6"/>
                    </a:cubicBezTo>
                    <a:cubicBezTo>
                      <a:pt x="197" y="5"/>
                      <a:pt x="196" y="5"/>
                      <a:pt x="195" y="6"/>
                    </a:cubicBezTo>
                    <a:cubicBezTo>
                      <a:pt x="195" y="6"/>
                      <a:pt x="195" y="6"/>
                      <a:pt x="195" y="6"/>
                    </a:cubicBezTo>
                    <a:cubicBezTo>
                      <a:pt x="194" y="5"/>
                      <a:pt x="193" y="6"/>
                      <a:pt x="193" y="5"/>
                    </a:cubicBezTo>
                    <a:cubicBezTo>
                      <a:pt x="189" y="5"/>
                      <a:pt x="184" y="5"/>
                      <a:pt x="179" y="4"/>
                    </a:cubicBezTo>
                    <a:cubicBezTo>
                      <a:pt x="179" y="4"/>
                      <a:pt x="179" y="4"/>
                      <a:pt x="179" y="4"/>
                    </a:cubicBezTo>
                    <a:cubicBezTo>
                      <a:pt x="179" y="4"/>
                      <a:pt x="179" y="4"/>
                      <a:pt x="179" y="4"/>
                    </a:cubicBezTo>
                    <a:cubicBezTo>
                      <a:pt x="179" y="4"/>
                      <a:pt x="179" y="4"/>
                      <a:pt x="179" y="4"/>
                    </a:cubicBezTo>
                    <a:cubicBezTo>
                      <a:pt x="178" y="4"/>
                      <a:pt x="177" y="4"/>
                      <a:pt x="176" y="4"/>
                    </a:cubicBezTo>
                    <a:cubicBezTo>
                      <a:pt x="176" y="4"/>
                      <a:pt x="176" y="4"/>
                      <a:pt x="176" y="4"/>
                    </a:cubicBezTo>
                    <a:cubicBezTo>
                      <a:pt x="175" y="4"/>
                      <a:pt x="174" y="4"/>
                      <a:pt x="174" y="4"/>
                    </a:cubicBezTo>
                    <a:cubicBezTo>
                      <a:pt x="174" y="4"/>
                      <a:pt x="174" y="4"/>
                      <a:pt x="174" y="4"/>
                    </a:cubicBezTo>
                    <a:cubicBezTo>
                      <a:pt x="174" y="4"/>
                      <a:pt x="173" y="4"/>
                      <a:pt x="173" y="4"/>
                    </a:cubicBezTo>
                    <a:cubicBezTo>
                      <a:pt x="173" y="4"/>
                      <a:pt x="173" y="4"/>
                      <a:pt x="173" y="4"/>
                    </a:cubicBezTo>
                    <a:cubicBezTo>
                      <a:pt x="173" y="4"/>
                      <a:pt x="173" y="4"/>
                      <a:pt x="173" y="4"/>
                    </a:cubicBezTo>
                    <a:cubicBezTo>
                      <a:pt x="170" y="4"/>
                      <a:pt x="169" y="4"/>
                      <a:pt x="167" y="4"/>
                    </a:cubicBezTo>
                    <a:cubicBezTo>
                      <a:pt x="167" y="4"/>
                      <a:pt x="166" y="4"/>
                      <a:pt x="166" y="4"/>
                    </a:cubicBezTo>
                    <a:cubicBezTo>
                      <a:pt x="166" y="4"/>
                      <a:pt x="166" y="4"/>
                      <a:pt x="166" y="4"/>
                    </a:cubicBezTo>
                    <a:cubicBezTo>
                      <a:pt x="166" y="4"/>
                      <a:pt x="166" y="4"/>
                      <a:pt x="166" y="4"/>
                    </a:cubicBezTo>
                    <a:cubicBezTo>
                      <a:pt x="166" y="4"/>
                      <a:pt x="166" y="4"/>
                      <a:pt x="166" y="4"/>
                    </a:cubicBezTo>
                    <a:cubicBezTo>
                      <a:pt x="165" y="4"/>
                      <a:pt x="164" y="4"/>
                      <a:pt x="163" y="4"/>
                    </a:cubicBezTo>
                    <a:cubicBezTo>
                      <a:pt x="163" y="4"/>
                      <a:pt x="163" y="4"/>
                      <a:pt x="162" y="4"/>
                    </a:cubicBezTo>
                    <a:cubicBezTo>
                      <a:pt x="162" y="4"/>
                      <a:pt x="162" y="4"/>
                      <a:pt x="162" y="4"/>
                    </a:cubicBezTo>
                    <a:cubicBezTo>
                      <a:pt x="162" y="4"/>
                      <a:pt x="162" y="4"/>
                      <a:pt x="162" y="4"/>
                    </a:cubicBezTo>
                    <a:cubicBezTo>
                      <a:pt x="161" y="3"/>
                      <a:pt x="160" y="3"/>
                      <a:pt x="159" y="3"/>
                    </a:cubicBezTo>
                    <a:cubicBezTo>
                      <a:pt x="159" y="3"/>
                      <a:pt x="159" y="3"/>
                      <a:pt x="159" y="3"/>
                    </a:cubicBezTo>
                    <a:cubicBezTo>
                      <a:pt x="159" y="3"/>
                      <a:pt x="159"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7" y="3"/>
                      <a:pt x="156" y="3"/>
                      <a:pt x="156" y="3"/>
                    </a:cubicBezTo>
                    <a:cubicBezTo>
                      <a:pt x="156" y="3"/>
                      <a:pt x="156" y="3"/>
                      <a:pt x="156" y="3"/>
                    </a:cubicBezTo>
                    <a:cubicBezTo>
                      <a:pt x="155" y="3"/>
                      <a:pt x="155" y="3"/>
                      <a:pt x="155" y="3"/>
                    </a:cubicBezTo>
                    <a:cubicBezTo>
                      <a:pt x="155" y="3"/>
                      <a:pt x="154" y="3"/>
                      <a:pt x="154" y="3"/>
                    </a:cubicBezTo>
                    <a:cubicBezTo>
                      <a:pt x="154" y="3"/>
                      <a:pt x="154" y="3"/>
                      <a:pt x="154" y="3"/>
                    </a:cubicBezTo>
                    <a:cubicBezTo>
                      <a:pt x="153" y="3"/>
                      <a:pt x="153" y="3"/>
                      <a:pt x="152" y="3"/>
                    </a:cubicBezTo>
                    <a:cubicBezTo>
                      <a:pt x="152" y="3"/>
                      <a:pt x="152" y="3"/>
                      <a:pt x="152" y="3"/>
                    </a:cubicBezTo>
                    <a:cubicBezTo>
                      <a:pt x="152" y="3"/>
                      <a:pt x="152" y="3"/>
                      <a:pt x="152" y="3"/>
                    </a:cubicBezTo>
                    <a:cubicBezTo>
                      <a:pt x="152" y="3"/>
                      <a:pt x="152" y="3"/>
                      <a:pt x="152" y="3"/>
                    </a:cubicBezTo>
                    <a:cubicBezTo>
                      <a:pt x="152" y="3"/>
                      <a:pt x="152" y="3"/>
                      <a:pt x="151" y="3"/>
                    </a:cubicBezTo>
                    <a:cubicBezTo>
                      <a:pt x="149" y="3"/>
                      <a:pt x="146" y="3"/>
                      <a:pt x="143" y="2"/>
                    </a:cubicBezTo>
                    <a:cubicBezTo>
                      <a:pt x="141" y="2"/>
                      <a:pt x="139" y="2"/>
                      <a:pt x="137" y="2"/>
                    </a:cubicBezTo>
                    <a:cubicBezTo>
                      <a:pt x="137" y="2"/>
                      <a:pt x="137" y="2"/>
                      <a:pt x="137" y="2"/>
                    </a:cubicBezTo>
                    <a:cubicBezTo>
                      <a:pt x="137" y="2"/>
                      <a:pt x="137" y="2"/>
                      <a:pt x="137" y="2"/>
                    </a:cubicBezTo>
                    <a:cubicBezTo>
                      <a:pt x="137" y="2"/>
                      <a:pt x="137" y="2"/>
                      <a:pt x="137" y="2"/>
                    </a:cubicBezTo>
                    <a:cubicBezTo>
                      <a:pt x="139" y="2"/>
                      <a:pt x="141" y="3"/>
                      <a:pt x="143" y="3"/>
                    </a:cubicBezTo>
                    <a:cubicBezTo>
                      <a:pt x="146" y="3"/>
                      <a:pt x="149" y="3"/>
                      <a:pt x="151" y="3"/>
                    </a:cubicBezTo>
                    <a:cubicBezTo>
                      <a:pt x="151" y="3"/>
                      <a:pt x="151" y="3"/>
                      <a:pt x="151" y="3"/>
                    </a:cubicBezTo>
                    <a:cubicBezTo>
                      <a:pt x="151" y="4"/>
                      <a:pt x="151" y="4"/>
                      <a:pt x="151" y="4"/>
                    </a:cubicBezTo>
                    <a:cubicBezTo>
                      <a:pt x="152" y="4"/>
                      <a:pt x="152" y="4"/>
                      <a:pt x="152" y="4"/>
                    </a:cubicBezTo>
                    <a:cubicBezTo>
                      <a:pt x="152" y="4"/>
                      <a:pt x="152" y="4"/>
                      <a:pt x="152" y="3"/>
                    </a:cubicBezTo>
                    <a:cubicBezTo>
                      <a:pt x="152" y="3"/>
                      <a:pt x="152" y="3"/>
                      <a:pt x="152" y="3"/>
                    </a:cubicBezTo>
                    <a:cubicBezTo>
                      <a:pt x="152" y="3"/>
                      <a:pt x="152" y="3"/>
                      <a:pt x="152" y="3"/>
                    </a:cubicBezTo>
                    <a:cubicBezTo>
                      <a:pt x="153" y="4"/>
                      <a:pt x="153" y="4"/>
                      <a:pt x="154" y="4"/>
                    </a:cubicBezTo>
                    <a:cubicBezTo>
                      <a:pt x="154" y="4"/>
                      <a:pt x="154" y="4"/>
                      <a:pt x="154" y="4"/>
                    </a:cubicBezTo>
                    <a:cubicBezTo>
                      <a:pt x="154" y="4"/>
                      <a:pt x="155" y="4"/>
                      <a:pt x="155" y="4"/>
                    </a:cubicBezTo>
                    <a:cubicBezTo>
                      <a:pt x="155" y="4"/>
                      <a:pt x="155" y="4"/>
                      <a:pt x="156" y="4"/>
                    </a:cubicBezTo>
                    <a:cubicBezTo>
                      <a:pt x="156" y="4"/>
                      <a:pt x="157" y="4"/>
                      <a:pt x="158" y="4"/>
                    </a:cubicBezTo>
                    <a:cubicBezTo>
                      <a:pt x="158" y="4"/>
                      <a:pt x="158" y="4"/>
                      <a:pt x="158" y="4"/>
                    </a:cubicBezTo>
                    <a:cubicBezTo>
                      <a:pt x="158" y="4"/>
                      <a:pt x="158" y="4"/>
                      <a:pt x="159" y="4"/>
                    </a:cubicBezTo>
                    <a:cubicBezTo>
                      <a:pt x="159" y="4"/>
                      <a:pt x="159" y="4"/>
                      <a:pt x="159" y="4"/>
                    </a:cubicBezTo>
                    <a:cubicBezTo>
                      <a:pt x="159" y="4"/>
                      <a:pt x="160" y="4"/>
                      <a:pt x="160" y="4"/>
                    </a:cubicBezTo>
                    <a:cubicBezTo>
                      <a:pt x="160" y="4"/>
                      <a:pt x="160" y="4"/>
                      <a:pt x="160" y="4"/>
                    </a:cubicBezTo>
                    <a:cubicBezTo>
                      <a:pt x="160" y="4"/>
                      <a:pt x="160" y="4"/>
                      <a:pt x="160" y="4"/>
                    </a:cubicBezTo>
                    <a:cubicBezTo>
                      <a:pt x="161" y="4"/>
                      <a:pt x="161" y="4"/>
                      <a:pt x="162" y="4"/>
                    </a:cubicBezTo>
                    <a:cubicBezTo>
                      <a:pt x="162" y="4"/>
                      <a:pt x="162" y="4"/>
                      <a:pt x="162" y="4"/>
                    </a:cubicBezTo>
                    <a:cubicBezTo>
                      <a:pt x="162" y="4"/>
                      <a:pt x="162" y="4"/>
                      <a:pt x="162" y="4"/>
                    </a:cubicBezTo>
                    <a:cubicBezTo>
                      <a:pt x="162" y="4"/>
                      <a:pt x="162" y="4"/>
                      <a:pt x="162" y="4"/>
                    </a:cubicBezTo>
                    <a:cubicBezTo>
                      <a:pt x="162" y="4"/>
                      <a:pt x="162" y="4"/>
                      <a:pt x="162" y="4"/>
                    </a:cubicBezTo>
                    <a:cubicBezTo>
                      <a:pt x="162" y="4"/>
                      <a:pt x="162" y="4"/>
                      <a:pt x="163" y="4"/>
                    </a:cubicBezTo>
                    <a:cubicBezTo>
                      <a:pt x="163" y="4"/>
                      <a:pt x="163" y="4"/>
                      <a:pt x="163" y="4"/>
                    </a:cubicBezTo>
                    <a:cubicBezTo>
                      <a:pt x="163" y="4"/>
                      <a:pt x="163" y="4"/>
                      <a:pt x="163" y="4"/>
                    </a:cubicBezTo>
                    <a:cubicBezTo>
                      <a:pt x="164" y="4"/>
                      <a:pt x="165" y="4"/>
                      <a:pt x="166" y="4"/>
                    </a:cubicBezTo>
                    <a:cubicBezTo>
                      <a:pt x="166" y="4"/>
                      <a:pt x="166" y="4"/>
                      <a:pt x="166" y="4"/>
                    </a:cubicBezTo>
                    <a:cubicBezTo>
                      <a:pt x="166" y="4"/>
                      <a:pt x="166" y="4"/>
                      <a:pt x="166" y="4"/>
                    </a:cubicBezTo>
                    <a:cubicBezTo>
                      <a:pt x="166" y="4"/>
                      <a:pt x="166" y="4"/>
                      <a:pt x="166" y="4"/>
                    </a:cubicBezTo>
                    <a:cubicBezTo>
                      <a:pt x="167" y="4"/>
                      <a:pt x="167" y="4"/>
                      <a:pt x="167" y="4"/>
                    </a:cubicBezTo>
                    <a:cubicBezTo>
                      <a:pt x="167" y="4"/>
                      <a:pt x="167" y="4"/>
                      <a:pt x="167" y="4"/>
                    </a:cubicBezTo>
                    <a:cubicBezTo>
                      <a:pt x="169" y="5"/>
                      <a:pt x="170" y="5"/>
                      <a:pt x="171" y="5"/>
                    </a:cubicBezTo>
                    <a:cubicBezTo>
                      <a:pt x="172" y="5"/>
                      <a:pt x="171" y="5"/>
                      <a:pt x="172" y="5"/>
                    </a:cubicBezTo>
                    <a:cubicBezTo>
                      <a:pt x="172" y="5"/>
                      <a:pt x="172" y="5"/>
                      <a:pt x="172" y="5"/>
                    </a:cubicBezTo>
                    <a:cubicBezTo>
                      <a:pt x="172" y="5"/>
                      <a:pt x="172" y="5"/>
                      <a:pt x="173" y="5"/>
                    </a:cubicBezTo>
                    <a:cubicBezTo>
                      <a:pt x="173" y="5"/>
                      <a:pt x="173" y="5"/>
                      <a:pt x="173" y="5"/>
                    </a:cubicBezTo>
                    <a:cubicBezTo>
                      <a:pt x="173" y="5"/>
                      <a:pt x="174" y="5"/>
                      <a:pt x="174" y="5"/>
                    </a:cubicBezTo>
                    <a:cubicBezTo>
                      <a:pt x="175" y="5"/>
                      <a:pt x="175" y="5"/>
                      <a:pt x="175" y="5"/>
                    </a:cubicBezTo>
                    <a:cubicBezTo>
                      <a:pt x="175" y="5"/>
                      <a:pt x="176" y="5"/>
                      <a:pt x="176" y="5"/>
                    </a:cubicBezTo>
                    <a:cubicBezTo>
                      <a:pt x="176" y="5"/>
                      <a:pt x="176" y="5"/>
                      <a:pt x="177" y="5"/>
                    </a:cubicBezTo>
                    <a:cubicBezTo>
                      <a:pt x="177" y="5"/>
                      <a:pt x="177" y="5"/>
                      <a:pt x="177" y="5"/>
                    </a:cubicBezTo>
                    <a:cubicBezTo>
                      <a:pt x="177" y="5"/>
                      <a:pt x="177" y="5"/>
                      <a:pt x="177" y="5"/>
                    </a:cubicBezTo>
                    <a:cubicBezTo>
                      <a:pt x="177" y="5"/>
                      <a:pt x="178" y="5"/>
                      <a:pt x="178" y="5"/>
                    </a:cubicBezTo>
                    <a:cubicBezTo>
                      <a:pt x="178" y="5"/>
                      <a:pt x="179" y="5"/>
                      <a:pt x="179" y="5"/>
                    </a:cubicBezTo>
                    <a:cubicBezTo>
                      <a:pt x="179" y="5"/>
                      <a:pt x="179" y="5"/>
                      <a:pt x="179" y="5"/>
                    </a:cubicBezTo>
                    <a:cubicBezTo>
                      <a:pt x="179" y="5"/>
                      <a:pt x="179" y="5"/>
                      <a:pt x="179" y="5"/>
                    </a:cubicBezTo>
                    <a:cubicBezTo>
                      <a:pt x="179" y="5"/>
                      <a:pt x="179" y="5"/>
                      <a:pt x="179" y="5"/>
                    </a:cubicBezTo>
                    <a:cubicBezTo>
                      <a:pt x="181" y="5"/>
                      <a:pt x="182" y="6"/>
                      <a:pt x="183" y="5"/>
                    </a:cubicBezTo>
                    <a:cubicBezTo>
                      <a:pt x="183" y="5"/>
                      <a:pt x="183" y="5"/>
                      <a:pt x="183" y="5"/>
                    </a:cubicBezTo>
                    <a:cubicBezTo>
                      <a:pt x="183" y="5"/>
                      <a:pt x="183" y="5"/>
                      <a:pt x="184" y="5"/>
                    </a:cubicBezTo>
                    <a:cubicBezTo>
                      <a:pt x="186" y="6"/>
                      <a:pt x="190" y="5"/>
                      <a:pt x="191" y="6"/>
                    </a:cubicBezTo>
                    <a:cubicBezTo>
                      <a:pt x="191" y="6"/>
                      <a:pt x="192" y="6"/>
                      <a:pt x="192" y="6"/>
                    </a:cubicBezTo>
                    <a:cubicBezTo>
                      <a:pt x="192" y="6"/>
                      <a:pt x="192" y="6"/>
                      <a:pt x="191" y="6"/>
                    </a:cubicBezTo>
                    <a:cubicBezTo>
                      <a:pt x="191" y="6"/>
                      <a:pt x="191" y="6"/>
                      <a:pt x="191" y="6"/>
                    </a:cubicBezTo>
                    <a:cubicBezTo>
                      <a:pt x="191" y="6"/>
                      <a:pt x="191" y="6"/>
                      <a:pt x="191" y="6"/>
                    </a:cubicBezTo>
                    <a:cubicBezTo>
                      <a:pt x="191" y="6"/>
                      <a:pt x="191" y="6"/>
                      <a:pt x="191" y="6"/>
                    </a:cubicBezTo>
                    <a:cubicBezTo>
                      <a:pt x="189" y="6"/>
                      <a:pt x="187" y="6"/>
                      <a:pt x="185" y="6"/>
                    </a:cubicBezTo>
                    <a:cubicBezTo>
                      <a:pt x="185" y="6"/>
                      <a:pt x="184" y="6"/>
                      <a:pt x="184" y="6"/>
                    </a:cubicBezTo>
                    <a:cubicBezTo>
                      <a:pt x="182" y="6"/>
                      <a:pt x="181" y="6"/>
                      <a:pt x="180" y="6"/>
                    </a:cubicBezTo>
                    <a:cubicBezTo>
                      <a:pt x="179" y="6"/>
                      <a:pt x="178" y="5"/>
                      <a:pt x="178" y="5"/>
                    </a:cubicBezTo>
                    <a:cubicBezTo>
                      <a:pt x="177" y="5"/>
                      <a:pt x="177" y="6"/>
                      <a:pt x="177" y="6"/>
                    </a:cubicBezTo>
                    <a:cubicBezTo>
                      <a:pt x="177" y="6"/>
                      <a:pt x="176" y="5"/>
                      <a:pt x="176" y="5"/>
                    </a:cubicBezTo>
                    <a:cubicBezTo>
                      <a:pt x="176" y="5"/>
                      <a:pt x="175" y="5"/>
                      <a:pt x="175" y="6"/>
                    </a:cubicBezTo>
                    <a:cubicBezTo>
                      <a:pt x="174" y="5"/>
                      <a:pt x="173" y="6"/>
                      <a:pt x="173" y="6"/>
                    </a:cubicBezTo>
                    <a:cubicBezTo>
                      <a:pt x="172" y="5"/>
                      <a:pt x="172" y="6"/>
                      <a:pt x="171" y="6"/>
                    </a:cubicBezTo>
                    <a:cubicBezTo>
                      <a:pt x="171" y="6"/>
                      <a:pt x="171" y="5"/>
                      <a:pt x="171" y="5"/>
                    </a:cubicBezTo>
                    <a:cubicBezTo>
                      <a:pt x="171" y="5"/>
                      <a:pt x="170" y="5"/>
                      <a:pt x="170" y="5"/>
                    </a:cubicBezTo>
                    <a:cubicBezTo>
                      <a:pt x="168" y="5"/>
                      <a:pt x="167" y="5"/>
                      <a:pt x="166" y="5"/>
                    </a:cubicBezTo>
                    <a:cubicBezTo>
                      <a:pt x="166" y="5"/>
                      <a:pt x="166" y="5"/>
                      <a:pt x="166" y="5"/>
                    </a:cubicBezTo>
                    <a:cubicBezTo>
                      <a:pt x="165" y="5"/>
                      <a:pt x="164" y="5"/>
                      <a:pt x="163" y="5"/>
                    </a:cubicBezTo>
                    <a:cubicBezTo>
                      <a:pt x="162" y="5"/>
                      <a:pt x="160" y="5"/>
                      <a:pt x="160" y="5"/>
                    </a:cubicBezTo>
                    <a:cubicBezTo>
                      <a:pt x="159" y="5"/>
                      <a:pt x="158" y="5"/>
                      <a:pt x="157" y="5"/>
                    </a:cubicBezTo>
                    <a:cubicBezTo>
                      <a:pt x="156" y="4"/>
                      <a:pt x="155" y="5"/>
                      <a:pt x="155" y="5"/>
                    </a:cubicBezTo>
                    <a:cubicBezTo>
                      <a:pt x="155" y="5"/>
                      <a:pt x="154" y="4"/>
                      <a:pt x="154" y="4"/>
                    </a:cubicBezTo>
                    <a:cubicBezTo>
                      <a:pt x="154" y="5"/>
                      <a:pt x="153" y="4"/>
                      <a:pt x="153" y="5"/>
                    </a:cubicBezTo>
                    <a:cubicBezTo>
                      <a:pt x="152" y="4"/>
                      <a:pt x="151" y="4"/>
                      <a:pt x="150" y="4"/>
                    </a:cubicBezTo>
                    <a:cubicBezTo>
                      <a:pt x="150" y="4"/>
                      <a:pt x="149" y="4"/>
                      <a:pt x="149" y="4"/>
                    </a:cubicBezTo>
                    <a:cubicBezTo>
                      <a:pt x="149" y="4"/>
                      <a:pt x="149" y="4"/>
                      <a:pt x="149" y="4"/>
                    </a:cubicBezTo>
                    <a:cubicBezTo>
                      <a:pt x="147" y="4"/>
                      <a:pt x="145" y="4"/>
                      <a:pt x="144" y="4"/>
                    </a:cubicBezTo>
                    <a:cubicBezTo>
                      <a:pt x="143" y="4"/>
                      <a:pt x="143" y="4"/>
                      <a:pt x="142" y="4"/>
                    </a:cubicBezTo>
                    <a:cubicBezTo>
                      <a:pt x="141" y="3"/>
                      <a:pt x="140" y="4"/>
                      <a:pt x="139" y="4"/>
                    </a:cubicBezTo>
                    <a:cubicBezTo>
                      <a:pt x="139" y="4"/>
                      <a:pt x="138" y="4"/>
                      <a:pt x="138" y="4"/>
                    </a:cubicBezTo>
                    <a:cubicBezTo>
                      <a:pt x="138" y="4"/>
                      <a:pt x="137" y="4"/>
                      <a:pt x="136" y="4"/>
                    </a:cubicBezTo>
                    <a:cubicBezTo>
                      <a:pt x="136" y="3"/>
                      <a:pt x="136" y="3"/>
                      <a:pt x="136" y="3"/>
                    </a:cubicBezTo>
                    <a:cubicBezTo>
                      <a:pt x="135" y="3"/>
                      <a:pt x="135" y="3"/>
                      <a:pt x="134" y="3"/>
                    </a:cubicBezTo>
                    <a:cubicBezTo>
                      <a:pt x="134" y="4"/>
                      <a:pt x="133" y="3"/>
                      <a:pt x="132" y="3"/>
                    </a:cubicBezTo>
                    <a:cubicBezTo>
                      <a:pt x="132" y="3"/>
                      <a:pt x="131" y="3"/>
                      <a:pt x="131" y="3"/>
                    </a:cubicBezTo>
                    <a:cubicBezTo>
                      <a:pt x="131" y="3"/>
                      <a:pt x="131" y="3"/>
                      <a:pt x="131" y="3"/>
                    </a:cubicBezTo>
                    <a:cubicBezTo>
                      <a:pt x="130" y="3"/>
                      <a:pt x="130" y="3"/>
                      <a:pt x="130" y="3"/>
                    </a:cubicBezTo>
                    <a:cubicBezTo>
                      <a:pt x="130" y="3"/>
                      <a:pt x="130" y="3"/>
                      <a:pt x="129" y="3"/>
                    </a:cubicBezTo>
                    <a:cubicBezTo>
                      <a:pt x="129" y="3"/>
                      <a:pt x="129" y="3"/>
                      <a:pt x="129" y="3"/>
                    </a:cubicBezTo>
                    <a:cubicBezTo>
                      <a:pt x="129" y="3"/>
                      <a:pt x="129" y="3"/>
                      <a:pt x="129" y="3"/>
                    </a:cubicBezTo>
                    <a:cubicBezTo>
                      <a:pt x="128" y="3"/>
                      <a:pt x="127" y="3"/>
                      <a:pt x="126" y="3"/>
                    </a:cubicBezTo>
                    <a:cubicBezTo>
                      <a:pt x="126" y="3"/>
                      <a:pt x="126"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4" y="3"/>
                      <a:pt x="124" y="3"/>
                      <a:pt x="124" y="3"/>
                    </a:cubicBezTo>
                    <a:cubicBezTo>
                      <a:pt x="123" y="3"/>
                      <a:pt x="123" y="3"/>
                      <a:pt x="122" y="3"/>
                    </a:cubicBezTo>
                    <a:cubicBezTo>
                      <a:pt x="122" y="3"/>
                      <a:pt x="121" y="3"/>
                      <a:pt x="121" y="3"/>
                    </a:cubicBezTo>
                    <a:cubicBezTo>
                      <a:pt x="121" y="3"/>
                      <a:pt x="121" y="3"/>
                      <a:pt x="121" y="3"/>
                    </a:cubicBezTo>
                    <a:cubicBezTo>
                      <a:pt x="121" y="3"/>
                      <a:pt x="121" y="3"/>
                      <a:pt x="122" y="3"/>
                    </a:cubicBezTo>
                    <a:cubicBezTo>
                      <a:pt x="122" y="3"/>
                      <a:pt x="122" y="3"/>
                      <a:pt x="122" y="3"/>
                    </a:cubicBezTo>
                    <a:cubicBezTo>
                      <a:pt x="122" y="3"/>
                      <a:pt x="122" y="3"/>
                      <a:pt x="122" y="3"/>
                    </a:cubicBezTo>
                    <a:cubicBezTo>
                      <a:pt x="122" y="3"/>
                      <a:pt x="122" y="3"/>
                      <a:pt x="122" y="3"/>
                    </a:cubicBezTo>
                    <a:cubicBezTo>
                      <a:pt x="122" y="3"/>
                      <a:pt x="122" y="3"/>
                      <a:pt x="122" y="3"/>
                    </a:cubicBezTo>
                    <a:cubicBezTo>
                      <a:pt x="121" y="3"/>
                      <a:pt x="121" y="2"/>
                      <a:pt x="121" y="3"/>
                    </a:cubicBezTo>
                    <a:cubicBezTo>
                      <a:pt x="121" y="2"/>
                      <a:pt x="120" y="2"/>
                      <a:pt x="120" y="2"/>
                    </a:cubicBezTo>
                    <a:cubicBezTo>
                      <a:pt x="120" y="2"/>
                      <a:pt x="120" y="2"/>
                      <a:pt x="119" y="2"/>
                    </a:cubicBezTo>
                    <a:cubicBezTo>
                      <a:pt x="119" y="2"/>
                      <a:pt x="117" y="2"/>
                      <a:pt x="116" y="2"/>
                    </a:cubicBezTo>
                    <a:cubicBezTo>
                      <a:pt x="116" y="2"/>
                      <a:pt x="116" y="2"/>
                      <a:pt x="116" y="2"/>
                    </a:cubicBezTo>
                    <a:cubicBezTo>
                      <a:pt x="116" y="2"/>
                      <a:pt x="115" y="2"/>
                      <a:pt x="115" y="2"/>
                    </a:cubicBezTo>
                    <a:cubicBezTo>
                      <a:pt x="114" y="2"/>
                      <a:pt x="113" y="2"/>
                      <a:pt x="112" y="2"/>
                    </a:cubicBezTo>
                    <a:cubicBezTo>
                      <a:pt x="113" y="2"/>
                      <a:pt x="113" y="2"/>
                      <a:pt x="113" y="2"/>
                    </a:cubicBezTo>
                    <a:cubicBezTo>
                      <a:pt x="112" y="2"/>
                      <a:pt x="112"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2" y="2"/>
                      <a:pt x="112" y="3"/>
                      <a:pt x="113" y="2"/>
                    </a:cubicBezTo>
                    <a:cubicBezTo>
                      <a:pt x="113" y="2"/>
                      <a:pt x="114" y="2"/>
                      <a:pt x="115" y="2"/>
                    </a:cubicBezTo>
                    <a:cubicBezTo>
                      <a:pt x="115" y="2"/>
                      <a:pt x="116" y="2"/>
                      <a:pt x="116" y="2"/>
                    </a:cubicBezTo>
                    <a:cubicBezTo>
                      <a:pt x="116" y="2"/>
                      <a:pt x="116" y="2"/>
                      <a:pt x="116" y="2"/>
                    </a:cubicBezTo>
                    <a:cubicBezTo>
                      <a:pt x="117" y="3"/>
                      <a:pt x="119" y="2"/>
                      <a:pt x="119" y="3"/>
                    </a:cubicBezTo>
                    <a:cubicBezTo>
                      <a:pt x="119" y="3"/>
                      <a:pt x="119" y="3"/>
                      <a:pt x="119" y="3"/>
                    </a:cubicBezTo>
                    <a:cubicBezTo>
                      <a:pt x="120" y="3"/>
                      <a:pt x="120" y="3"/>
                      <a:pt x="120" y="3"/>
                    </a:cubicBezTo>
                    <a:cubicBezTo>
                      <a:pt x="120" y="3"/>
                      <a:pt x="120" y="3"/>
                      <a:pt x="121" y="3"/>
                    </a:cubicBezTo>
                    <a:cubicBezTo>
                      <a:pt x="121" y="3"/>
                      <a:pt x="121" y="3"/>
                      <a:pt x="121" y="3"/>
                    </a:cubicBezTo>
                    <a:cubicBezTo>
                      <a:pt x="120" y="3"/>
                      <a:pt x="120" y="3"/>
                      <a:pt x="119" y="3"/>
                    </a:cubicBezTo>
                    <a:cubicBezTo>
                      <a:pt x="119" y="3"/>
                      <a:pt x="119" y="3"/>
                      <a:pt x="119" y="3"/>
                    </a:cubicBezTo>
                    <a:cubicBezTo>
                      <a:pt x="119" y="3"/>
                      <a:pt x="119" y="3"/>
                      <a:pt x="119" y="3"/>
                    </a:cubicBezTo>
                    <a:cubicBezTo>
                      <a:pt x="119" y="3"/>
                      <a:pt x="119" y="3"/>
                      <a:pt x="119" y="3"/>
                    </a:cubicBezTo>
                    <a:cubicBezTo>
                      <a:pt x="120" y="3"/>
                      <a:pt x="120" y="3"/>
                      <a:pt x="121" y="3"/>
                    </a:cubicBezTo>
                    <a:cubicBezTo>
                      <a:pt x="121" y="3"/>
                      <a:pt x="122" y="3"/>
                      <a:pt x="122" y="3"/>
                    </a:cubicBezTo>
                    <a:cubicBezTo>
                      <a:pt x="123" y="3"/>
                      <a:pt x="123" y="3"/>
                      <a:pt x="124" y="3"/>
                    </a:cubicBezTo>
                    <a:cubicBezTo>
                      <a:pt x="123" y="4"/>
                      <a:pt x="121" y="3"/>
                      <a:pt x="120" y="3"/>
                    </a:cubicBezTo>
                    <a:cubicBezTo>
                      <a:pt x="120" y="3"/>
                      <a:pt x="120" y="3"/>
                      <a:pt x="120" y="3"/>
                    </a:cubicBezTo>
                    <a:cubicBezTo>
                      <a:pt x="120" y="3"/>
                      <a:pt x="119" y="3"/>
                      <a:pt x="119" y="3"/>
                    </a:cubicBezTo>
                    <a:cubicBezTo>
                      <a:pt x="119" y="3"/>
                      <a:pt x="119" y="3"/>
                      <a:pt x="119" y="3"/>
                    </a:cubicBezTo>
                    <a:cubicBezTo>
                      <a:pt x="119" y="3"/>
                      <a:pt x="119" y="3"/>
                      <a:pt x="119" y="3"/>
                    </a:cubicBezTo>
                    <a:cubicBezTo>
                      <a:pt x="119" y="3"/>
                      <a:pt x="119" y="3"/>
                      <a:pt x="119" y="3"/>
                    </a:cubicBezTo>
                    <a:cubicBezTo>
                      <a:pt x="119" y="3"/>
                      <a:pt x="119" y="3"/>
                      <a:pt x="119" y="3"/>
                    </a:cubicBezTo>
                    <a:cubicBezTo>
                      <a:pt x="118" y="3"/>
                      <a:pt x="117" y="3"/>
                      <a:pt x="117" y="3"/>
                    </a:cubicBezTo>
                    <a:cubicBezTo>
                      <a:pt x="117" y="3"/>
                      <a:pt x="117" y="3"/>
                      <a:pt x="117" y="3"/>
                    </a:cubicBezTo>
                    <a:cubicBezTo>
                      <a:pt x="117" y="3"/>
                      <a:pt x="117"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7" y="3"/>
                      <a:pt x="117" y="3"/>
                      <a:pt x="117" y="3"/>
                    </a:cubicBezTo>
                    <a:cubicBezTo>
                      <a:pt x="117" y="3"/>
                      <a:pt x="117" y="3"/>
                      <a:pt x="117" y="4"/>
                    </a:cubicBezTo>
                    <a:cubicBezTo>
                      <a:pt x="115" y="3"/>
                      <a:pt x="112" y="4"/>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09" y="3"/>
                      <a:pt x="109" y="3"/>
                      <a:pt x="109" y="3"/>
                    </a:cubicBezTo>
                    <a:cubicBezTo>
                      <a:pt x="109" y="3"/>
                      <a:pt x="108" y="3"/>
                      <a:pt x="108" y="2"/>
                    </a:cubicBezTo>
                    <a:cubicBezTo>
                      <a:pt x="108" y="3"/>
                      <a:pt x="108" y="2"/>
                      <a:pt x="107" y="2"/>
                    </a:cubicBezTo>
                    <a:cubicBezTo>
                      <a:pt x="107" y="2"/>
                      <a:pt x="106" y="3"/>
                      <a:pt x="106" y="2"/>
                    </a:cubicBezTo>
                    <a:cubicBezTo>
                      <a:pt x="104" y="3"/>
                      <a:pt x="104" y="2"/>
                      <a:pt x="102" y="2"/>
                    </a:cubicBezTo>
                    <a:cubicBezTo>
                      <a:pt x="102" y="2"/>
                      <a:pt x="102" y="2"/>
                      <a:pt x="102" y="2"/>
                    </a:cubicBezTo>
                    <a:cubicBezTo>
                      <a:pt x="102" y="2"/>
                      <a:pt x="102" y="2"/>
                      <a:pt x="102" y="2"/>
                    </a:cubicBezTo>
                    <a:cubicBezTo>
                      <a:pt x="102" y="2"/>
                      <a:pt x="101" y="2"/>
                      <a:pt x="101" y="2"/>
                    </a:cubicBezTo>
                    <a:cubicBezTo>
                      <a:pt x="101" y="2"/>
                      <a:pt x="101" y="2"/>
                      <a:pt x="101" y="2"/>
                    </a:cubicBezTo>
                    <a:cubicBezTo>
                      <a:pt x="101" y="2"/>
                      <a:pt x="101" y="2"/>
                      <a:pt x="101" y="2"/>
                    </a:cubicBezTo>
                    <a:cubicBezTo>
                      <a:pt x="100" y="2"/>
                      <a:pt x="100" y="2"/>
                      <a:pt x="99" y="2"/>
                    </a:cubicBezTo>
                    <a:cubicBezTo>
                      <a:pt x="99" y="2"/>
                      <a:pt x="99" y="2"/>
                      <a:pt x="99" y="2"/>
                    </a:cubicBezTo>
                    <a:cubicBezTo>
                      <a:pt x="98" y="2"/>
                      <a:pt x="98" y="2"/>
                      <a:pt x="98" y="2"/>
                    </a:cubicBezTo>
                    <a:cubicBezTo>
                      <a:pt x="98" y="2"/>
                      <a:pt x="98" y="2"/>
                      <a:pt x="97" y="2"/>
                    </a:cubicBezTo>
                    <a:cubicBezTo>
                      <a:pt x="97" y="2"/>
                      <a:pt x="97" y="1"/>
                      <a:pt x="97" y="2"/>
                    </a:cubicBezTo>
                    <a:cubicBezTo>
                      <a:pt x="97" y="2"/>
                      <a:pt x="97" y="2"/>
                      <a:pt x="97" y="2"/>
                    </a:cubicBezTo>
                    <a:cubicBezTo>
                      <a:pt x="96" y="2"/>
                      <a:pt x="94" y="2"/>
                      <a:pt x="93" y="2"/>
                    </a:cubicBezTo>
                    <a:cubicBezTo>
                      <a:pt x="92" y="1"/>
                      <a:pt x="91" y="1"/>
                      <a:pt x="90" y="1"/>
                    </a:cubicBezTo>
                    <a:cubicBezTo>
                      <a:pt x="90" y="1"/>
                      <a:pt x="90" y="1"/>
                      <a:pt x="90" y="1"/>
                    </a:cubicBezTo>
                    <a:cubicBezTo>
                      <a:pt x="90" y="1"/>
                      <a:pt x="90" y="1"/>
                      <a:pt x="90" y="1"/>
                    </a:cubicBezTo>
                    <a:cubicBezTo>
                      <a:pt x="90" y="1"/>
                      <a:pt x="90" y="1"/>
                      <a:pt x="90" y="1"/>
                    </a:cubicBezTo>
                    <a:cubicBezTo>
                      <a:pt x="90" y="1"/>
                      <a:pt x="90" y="1"/>
                      <a:pt x="90" y="1"/>
                    </a:cubicBezTo>
                    <a:cubicBezTo>
                      <a:pt x="89" y="1"/>
                      <a:pt x="88" y="1"/>
                      <a:pt x="87" y="1"/>
                    </a:cubicBezTo>
                    <a:cubicBezTo>
                      <a:pt x="85" y="1"/>
                      <a:pt x="84" y="1"/>
                      <a:pt x="82" y="1"/>
                    </a:cubicBezTo>
                    <a:cubicBezTo>
                      <a:pt x="82" y="1"/>
                      <a:pt x="82" y="1"/>
                      <a:pt x="82" y="1"/>
                    </a:cubicBezTo>
                    <a:cubicBezTo>
                      <a:pt x="82" y="1"/>
                      <a:pt x="82" y="1"/>
                      <a:pt x="82" y="1"/>
                    </a:cubicBezTo>
                    <a:cubicBezTo>
                      <a:pt x="82" y="1"/>
                      <a:pt x="82" y="1"/>
                      <a:pt x="82" y="1"/>
                    </a:cubicBezTo>
                    <a:cubicBezTo>
                      <a:pt x="84" y="1"/>
                      <a:pt x="85" y="1"/>
                      <a:pt x="87" y="1"/>
                    </a:cubicBezTo>
                    <a:cubicBezTo>
                      <a:pt x="88" y="1"/>
                      <a:pt x="89" y="2"/>
                      <a:pt x="90" y="2"/>
                    </a:cubicBezTo>
                    <a:cubicBezTo>
                      <a:pt x="90" y="2"/>
                      <a:pt x="90" y="2"/>
                      <a:pt x="90" y="2"/>
                    </a:cubicBezTo>
                    <a:cubicBezTo>
                      <a:pt x="91" y="2"/>
                      <a:pt x="92" y="2"/>
                      <a:pt x="93" y="2"/>
                    </a:cubicBezTo>
                    <a:cubicBezTo>
                      <a:pt x="94" y="2"/>
                      <a:pt x="96" y="2"/>
                      <a:pt x="97" y="2"/>
                    </a:cubicBezTo>
                    <a:cubicBezTo>
                      <a:pt x="97" y="2"/>
                      <a:pt x="97" y="2"/>
                      <a:pt x="97" y="2"/>
                    </a:cubicBezTo>
                    <a:cubicBezTo>
                      <a:pt x="102" y="3"/>
                      <a:pt x="106" y="3"/>
                      <a:pt x="110" y="4"/>
                    </a:cubicBezTo>
                    <a:cubicBezTo>
                      <a:pt x="112" y="4"/>
                      <a:pt x="114" y="4"/>
                      <a:pt x="117" y="4"/>
                    </a:cubicBezTo>
                    <a:cubicBezTo>
                      <a:pt x="117" y="4"/>
                      <a:pt x="117" y="4"/>
                      <a:pt x="118" y="4"/>
                    </a:cubicBezTo>
                    <a:cubicBezTo>
                      <a:pt x="123" y="5"/>
                      <a:pt x="127" y="5"/>
                      <a:pt x="133" y="6"/>
                    </a:cubicBezTo>
                    <a:cubicBezTo>
                      <a:pt x="133" y="6"/>
                      <a:pt x="133" y="6"/>
                      <a:pt x="133" y="6"/>
                    </a:cubicBezTo>
                    <a:cubicBezTo>
                      <a:pt x="133" y="6"/>
                      <a:pt x="134" y="6"/>
                      <a:pt x="134" y="6"/>
                    </a:cubicBezTo>
                    <a:cubicBezTo>
                      <a:pt x="132" y="6"/>
                      <a:pt x="131" y="6"/>
                      <a:pt x="130" y="6"/>
                    </a:cubicBezTo>
                    <a:cubicBezTo>
                      <a:pt x="130" y="6"/>
                      <a:pt x="129" y="6"/>
                      <a:pt x="129" y="6"/>
                    </a:cubicBezTo>
                    <a:cubicBezTo>
                      <a:pt x="129" y="6"/>
                      <a:pt x="129" y="5"/>
                      <a:pt x="128" y="6"/>
                    </a:cubicBezTo>
                    <a:cubicBezTo>
                      <a:pt x="128" y="6"/>
                      <a:pt x="126" y="6"/>
                      <a:pt x="125" y="6"/>
                    </a:cubicBezTo>
                    <a:cubicBezTo>
                      <a:pt x="120" y="5"/>
                      <a:pt x="116" y="5"/>
                      <a:pt x="111" y="4"/>
                    </a:cubicBezTo>
                    <a:cubicBezTo>
                      <a:pt x="110" y="4"/>
                      <a:pt x="110" y="4"/>
                      <a:pt x="110" y="4"/>
                    </a:cubicBezTo>
                    <a:cubicBezTo>
                      <a:pt x="107" y="4"/>
                      <a:pt x="105" y="4"/>
                      <a:pt x="103" y="4"/>
                    </a:cubicBezTo>
                    <a:cubicBezTo>
                      <a:pt x="102" y="3"/>
                      <a:pt x="101" y="4"/>
                      <a:pt x="100" y="3"/>
                    </a:cubicBezTo>
                    <a:cubicBezTo>
                      <a:pt x="100" y="4"/>
                      <a:pt x="100" y="4"/>
                      <a:pt x="100" y="4"/>
                    </a:cubicBezTo>
                    <a:cubicBezTo>
                      <a:pt x="100" y="3"/>
                      <a:pt x="100" y="3"/>
                      <a:pt x="100" y="3"/>
                    </a:cubicBezTo>
                    <a:cubicBezTo>
                      <a:pt x="100" y="3"/>
                      <a:pt x="100" y="3"/>
                      <a:pt x="100" y="3"/>
                    </a:cubicBezTo>
                    <a:cubicBezTo>
                      <a:pt x="98" y="3"/>
                      <a:pt x="96" y="3"/>
                      <a:pt x="95" y="3"/>
                    </a:cubicBezTo>
                    <a:cubicBezTo>
                      <a:pt x="95" y="3"/>
                      <a:pt x="95" y="3"/>
                      <a:pt x="95" y="3"/>
                    </a:cubicBezTo>
                    <a:cubicBezTo>
                      <a:pt x="94" y="3"/>
                      <a:pt x="93" y="3"/>
                      <a:pt x="93" y="3"/>
                    </a:cubicBezTo>
                    <a:cubicBezTo>
                      <a:pt x="93" y="3"/>
                      <a:pt x="93" y="3"/>
                      <a:pt x="93" y="3"/>
                    </a:cubicBezTo>
                    <a:cubicBezTo>
                      <a:pt x="92" y="2"/>
                      <a:pt x="91" y="3"/>
                      <a:pt x="89" y="3"/>
                    </a:cubicBezTo>
                    <a:cubicBezTo>
                      <a:pt x="90" y="2"/>
                      <a:pt x="89" y="2"/>
                      <a:pt x="89" y="3"/>
                    </a:cubicBezTo>
                    <a:cubicBezTo>
                      <a:pt x="89" y="3"/>
                      <a:pt x="89" y="3"/>
                      <a:pt x="89" y="3"/>
                    </a:cubicBezTo>
                    <a:cubicBezTo>
                      <a:pt x="89" y="3"/>
                      <a:pt x="89" y="3"/>
                      <a:pt x="89" y="3"/>
                    </a:cubicBezTo>
                    <a:cubicBezTo>
                      <a:pt x="89" y="3"/>
                      <a:pt x="88" y="3"/>
                      <a:pt x="88" y="3"/>
                    </a:cubicBezTo>
                    <a:cubicBezTo>
                      <a:pt x="87" y="2"/>
                      <a:pt x="87" y="2"/>
                      <a:pt x="87" y="2"/>
                    </a:cubicBezTo>
                    <a:cubicBezTo>
                      <a:pt x="87" y="2"/>
                      <a:pt x="87" y="2"/>
                      <a:pt x="87" y="3"/>
                    </a:cubicBezTo>
                    <a:cubicBezTo>
                      <a:pt x="87" y="3"/>
                      <a:pt x="87" y="3"/>
                      <a:pt x="87" y="3"/>
                    </a:cubicBezTo>
                    <a:cubicBezTo>
                      <a:pt x="87" y="3"/>
                      <a:pt x="87" y="3"/>
                      <a:pt x="87" y="3"/>
                    </a:cubicBezTo>
                    <a:cubicBezTo>
                      <a:pt x="87" y="3"/>
                      <a:pt x="87" y="3"/>
                      <a:pt x="88" y="3"/>
                    </a:cubicBezTo>
                    <a:cubicBezTo>
                      <a:pt x="88" y="3"/>
                      <a:pt x="89" y="3"/>
                      <a:pt x="89" y="3"/>
                    </a:cubicBezTo>
                    <a:cubicBezTo>
                      <a:pt x="91" y="3"/>
                      <a:pt x="94" y="4"/>
                      <a:pt x="96" y="4"/>
                    </a:cubicBezTo>
                    <a:cubicBezTo>
                      <a:pt x="96" y="4"/>
                      <a:pt x="96" y="4"/>
                      <a:pt x="96" y="4"/>
                    </a:cubicBezTo>
                    <a:cubicBezTo>
                      <a:pt x="96" y="4"/>
                      <a:pt x="97" y="4"/>
                      <a:pt x="97" y="4"/>
                    </a:cubicBezTo>
                    <a:cubicBezTo>
                      <a:pt x="96" y="5"/>
                      <a:pt x="95" y="3"/>
                      <a:pt x="94" y="4"/>
                    </a:cubicBezTo>
                    <a:cubicBezTo>
                      <a:pt x="94" y="3"/>
                      <a:pt x="93" y="4"/>
                      <a:pt x="93" y="4"/>
                    </a:cubicBezTo>
                    <a:cubicBezTo>
                      <a:pt x="93" y="4"/>
                      <a:pt x="93" y="4"/>
                      <a:pt x="92" y="4"/>
                    </a:cubicBezTo>
                    <a:cubicBezTo>
                      <a:pt x="92" y="4"/>
                      <a:pt x="93" y="4"/>
                      <a:pt x="92" y="4"/>
                    </a:cubicBezTo>
                    <a:cubicBezTo>
                      <a:pt x="92" y="3"/>
                      <a:pt x="92" y="4"/>
                      <a:pt x="92" y="4"/>
                    </a:cubicBezTo>
                    <a:cubicBezTo>
                      <a:pt x="92" y="4"/>
                      <a:pt x="92" y="4"/>
                      <a:pt x="91" y="4"/>
                    </a:cubicBezTo>
                    <a:cubicBezTo>
                      <a:pt x="91" y="4"/>
                      <a:pt x="91" y="4"/>
                      <a:pt x="91" y="4"/>
                    </a:cubicBezTo>
                    <a:cubicBezTo>
                      <a:pt x="91" y="4"/>
                      <a:pt x="91" y="4"/>
                      <a:pt x="91" y="4"/>
                    </a:cubicBezTo>
                    <a:cubicBezTo>
                      <a:pt x="89" y="4"/>
                      <a:pt x="88" y="4"/>
                      <a:pt x="86" y="4"/>
                    </a:cubicBezTo>
                    <a:cubicBezTo>
                      <a:pt x="86" y="3"/>
                      <a:pt x="86" y="3"/>
                      <a:pt x="86" y="3"/>
                    </a:cubicBezTo>
                    <a:cubicBezTo>
                      <a:pt x="86" y="3"/>
                      <a:pt x="86" y="3"/>
                      <a:pt x="86" y="3"/>
                    </a:cubicBezTo>
                    <a:cubicBezTo>
                      <a:pt x="86" y="4"/>
                      <a:pt x="86" y="4"/>
                      <a:pt x="86" y="4"/>
                    </a:cubicBezTo>
                    <a:cubicBezTo>
                      <a:pt x="86" y="4"/>
                      <a:pt x="85" y="3"/>
                      <a:pt x="85" y="4"/>
                    </a:cubicBezTo>
                    <a:cubicBezTo>
                      <a:pt x="85" y="4"/>
                      <a:pt x="85" y="4"/>
                      <a:pt x="85" y="4"/>
                    </a:cubicBezTo>
                    <a:cubicBezTo>
                      <a:pt x="85" y="4"/>
                      <a:pt x="85" y="4"/>
                      <a:pt x="84" y="4"/>
                    </a:cubicBezTo>
                    <a:cubicBezTo>
                      <a:pt x="84" y="4"/>
                      <a:pt x="83" y="4"/>
                      <a:pt x="83" y="4"/>
                    </a:cubicBezTo>
                    <a:cubicBezTo>
                      <a:pt x="82" y="4"/>
                      <a:pt x="82" y="4"/>
                      <a:pt x="81" y="4"/>
                    </a:cubicBezTo>
                    <a:cubicBezTo>
                      <a:pt x="81" y="3"/>
                      <a:pt x="81" y="4"/>
                      <a:pt x="80" y="4"/>
                    </a:cubicBezTo>
                    <a:cubicBezTo>
                      <a:pt x="80" y="4"/>
                      <a:pt x="80" y="3"/>
                      <a:pt x="80" y="3"/>
                    </a:cubicBezTo>
                    <a:cubicBezTo>
                      <a:pt x="80" y="3"/>
                      <a:pt x="80" y="3"/>
                      <a:pt x="80" y="3"/>
                    </a:cubicBezTo>
                    <a:cubicBezTo>
                      <a:pt x="80" y="3"/>
                      <a:pt x="80" y="3"/>
                      <a:pt x="80" y="3"/>
                    </a:cubicBezTo>
                    <a:cubicBezTo>
                      <a:pt x="80" y="3"/>
                      <a:pt x="79" y="3"/>
                      <a:pt x="79" y="3"/>
                    </a:cubicBezTo>
                    <a:cubicBezTo>
                      <a:pt x="79" y="3"/>
                      <a:pt x="79" y="3"/>
                      <a:pt x="79" y="3"/>
                    </a:cubicBezTo>
                    <a:cubicBezTo>
                      <a:pt x="79" y="3"/>
                      <a:pt x="78" y="3"/>
                      <a:pt x="78" y="3"/>
                    </a:cubicBezTo>
                    <a:cubicBezTo>
                      <a:pt x="78" y="3"/>
                      <a:pt x="78" y="3"/>
                      <a:pt x="78" y="3"/>
                    </a:cubicBezTo>
                    <a:cubicBezTo>
                      <a:pt x="78" y="3"/>
                      <a:pt x="78" y="4"/>
                      <a:pt x="78" y="4"/>
                    </a:cubicBezTo>
                    <a:cubicBezTo>
                      <a:pt x="78" y="4"/>
                      <a:pt x="78" y="4"/>
                      <a:pt x="78" y="4"/>
                    </a:cubicBezTo>
                    <a:cubicBezTo>
                      <a:pt x="78" y="4"/>
                      <a:pt x="77" y="4"/>
                      <a:pt x="76" y="3"/>
                    </a:cubicBezTo>
                    <a:cubicBezTo>
                      <a:pt x="76" y="3"/>
                      <a:pt x="75" y="4"/>
                      <a:pt x="75" y="3"/>
                    </a:cubicBezTo>
                    <a:cubicBezTo>
                      <a:pt x="75"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7" y="3"/>
                      <a:pt x="77" y="3"/>
                    </a:cubicBezTo>
                    <a:cubicBezTo>
                      <a:pt x="77" y="3"/>
                      <a:pt x="77"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2"/>
                      <a:pt x="75" y="2"/>
                      <a:pt x="75" y="2"/>
                    </a:cubicBezTo>
                    <a:cubicBezTo>
                      <a:pt x="75" y="2"/>
                      <a:pt x="74" y="3"/>
                      <a:pt x="74" y="2"/>
                    </a:cubicBezTo>
                    <a:cubicBezTo>
                      <a:pt x="74" y="2"/>
                      <a:pt x="74" y="2"/>
                      <a:pt x="74" y="2"/>
                    </a:cubicBezTo>
                    <a:cubicBezTo>
                      <a:pt x="74" y="2"/>
                      <a:pt x="74" y="2"/>
                      <a:pt x="74"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3"/>
                      <a:pt x="72" y="3"/>
                      <a:pt x="72" y="3"/>
                    </a:cubicBezTo>
                    <a:cubicBezTo>
                      <a:pt x="72" y="3"/>
                      <a:pt x="72" y="3"/>
                      <a:pt x="72" y="3"/>
                    </a:cubicBezTo>
                    <a:cubicBezTo>
                      <a:pt x="72" y="3"/>
                      <a:pt x="72" y="3"/>
                      <a:pt x="72" y="3"/>
                    </a:cubicBezTo>
                    <a:cubicBezTo>
                      <a:pt x="72" y="3"/>
                      <a:pt x="72" y="3"/>
                      <a:pt x="72" y="3"/>
                    </a:cubicBezTo>
                    <a:cubicBezTo>
                      <a:pt x="72" y="3"/>
                      <a:pt x="72" y="3"/>
                      <a:pt x="72" y="3"/>
                    </a:cubicBezTo>
                    <a:cubicBezTo>
                      <a:pt x="72" y="3"/>
                      <a:pt x="72" y="3"/>
                      <a:pt x="72" y="2"/>
                    </a:cubicBezTo>
                    <a:cubicBezTo>
                      <a:pt x="72" y="2"/>
                      <a:pt x="72" y="2"/>
                      <a:pt x="72" y="2"/>
                    </a:cubicBezTo>
                    <a:cubicBezTo>
                      <a:pt x="73" y="2"/>
                      <a:pt x="73" y="2"/>
                      <a:pt x="73" y="2"/>
                    </a:cubicBezTo>
                    <a:cubicBezTo>
                      <a:pt x="72" y="2"/>
                      <a:pt x="71" y="2"/>
                      <a:pt x="70" y="2"/>
                    </a:cubicBezTo>
                    <a:cubicBezTo>
                      <a:pt x="70" y="2"/>
                      <a:pt x="70" y="2"/>
                      <a:pt x="70" y="2"/>
                    </a:cubicBezTo>
                    <a:cubicBezTo>
                      <a:pt x="70" y="2"/>
                      <a:pt x="70" y="2"/>
                      <a:pt x="69" y="2"/>
                    </a:cubicBezTo>
                    <a:cubicBezTo>
                      <a:pt x="69" y="2"/>
                      <a:pt x="69" y="2"/>
                      <a:pt x="69" y="2"/>
                    </a:cubicBezTo>
                    <a:cubicBezTo>
                      <a:pt x="69" y="2"/>
                      <a:pt x="69" y="2"/>
                      <a:pt x="69" y="2"/>
                    </a:cubicBezTo>
                    <a:cubicBezTo>
                      <a:pt x="69" y="2"/>
                      <a:pt x="68" y="2"/>
                      <a:pt x="68" y="2"/>
                    </a:cubicBezTo>
                    <a:cubicBezTo>
                      <a:pt x="68" y="2"/>
                      <a:pt x="68" y="2"/>
                      <a:pt x="68" y="2"/>
                    </a:cubicBezTo>
                    <a:cubicBezTo>
                      <a:pt x="68" y="2"/>
                      <a:pt x="68" y="2"/>
                      <a:pt x="68" y="2"/>
                    </a:cubicBezTo>
                    <a:cubicBezTo>
                      <a:pt x="68" y="2"/>
                      <a:pt x="68" y="2"/>
                      <a:pt x="68" y="2"/>
                    </a:cubicBezTo>
                    <a:cubicBezTo>
                      <a:pt x="68" y="2"/>
                      <a:pt x="69" y="2"/>
                      <a:pt x="69" y="2"/>
                    </a:cubicBezTo>
                    <a:cubicBezTo>
                      <a:pt x="69" y="2"/>
                      <a:pt x="69" y="2"/>
                      <a:pt x="70" y="3"/>
                    </a:cubicBezTo>
                    <a:cubicBezTo>
                      <a:pt x="70" y="3"/>
                      <a:pt x="70" y="3"/>
                      <a:pt x="70" y="3"/>
                    </a:cubicBezTo>
                    <a:cubicBezTo>
                      <a:pt x="69" y="3"/>
                      <a:pt x="68" y="2"/>
                      <a:pt x="68" y="3"/>
                    </a:cubicBezTo>
                    <a:cubicBezTo>
                      <a:pt x="68" y="2"/>
                      <a:pt x="66" y="3"/>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2"/>
                      <a:pt x="65" y="2"/>
                    </a:cubicBezTo>
                    <a:cubicBezTo>
                      <a:pt x="65" y="2"/>
                      <a:pt x="65" y="2"/>
                      <a:pt x="65" y="2"/>
                    </a:cubicBezTo>
                    <a:cubicBezTo>
                      <a:pt x="64" y="2"/>
                      <a:pt x="63" y="2"/>
                      <a:pt x="62" y="2"/>
                    </a:cubicBezTo>
                    <a:cubicBezTo>
                      <a:pt x="62" y="2"/>
                      <a:pt x="62" y="2"/>
                      <a:pt x="62" y="2"/>
                    </a:cubicBezTo>
                    <a:cubicBezTo>
                      <a:pt x="62" y="2"/>
                      <a:pt x="62" y="2"/>
                      <a:pt x="62" y="2"/>
                    </a:cubicBezTo>
                    <a:cubicBezTo>
                      <a:pt x="62" y="2"/>
                      <a:pt x="62" y="2"/>
                      <a:pt x="62" y="2"/>
                    </a:cubicBezTo>
                    <a:cubicBezTo>
                      <a:pt x="62" y="2"/>
                      <a:pt x="61" y="2"/>
                      <a:pt x="61" y="2"/>
                    </a:cubicBezTo>
                    <a:cubicBezTo>
                      <a:pt x="61" y="2"/>
                      <a:pt x="61" y="2"/>
                      <a:pt x="61" y="2"/>
                    </a:cubicBezTo>
                    <a:cubicBezTo>
                      <a:pt x="61" y="2"/>
                      <a:pt x="61" y="2"/>
                      <a:pt x="61" y="2"/>
                    </a:cubicBezTo>
                    <a:cubicBezTo>
                      <a:pt x="61" y="2"/>
                      <a:pt x="61" y="2"/>
                      <a:pt x="61" y="1"/>
                    </a:cubicBezTo>
                    <a:cubicBezTo>
                      <a:pt x="61" y="1"/>
                      <a:pt x="61" y="1"/>
                      <a:pt x="61" y="1"/>
                    </a:cubicBezTo>
                    <a:cubicBezTo>
                      <a:pt x="60" y="1"/>
                      <a:pt x="60" y="1"/>
                      <a:pt x="60" y="1"/>
                    </a:cubicBezTo>
                    <a:cubicBezTo>
                      <a:pt x="60" y="2"/>
                      <a:pt x="60" y="2"/>
                      <a:pt x="60" y="2"/>
                    </a:cubicBezTo>
                    <a:cubicBezTo>
                      <a:pt x="60" y="2"/>
                      <a:pt x="60" y="2"/>
                      <a:pt x="60" y="2"/>
                    </a:cubicBezTo>
                    <a:cubicBezTo>
                      <a:pt x="60" y="2"/>
                      <a:pt x="59" y="2"/>
                      <a:pt x="59" y="2"/>
                    </a:cubicBezTo>
                    <a:cubicBezTo>
                      <a:pt x="59" y="2"/>
                      <a:pt x="59" y="2"/>
                      <a:pt x="59" y="2"/>
                    </a:cubicBezTo>
                    <a:cubicBezTo>
                      <a:pt x="58" y="2"/>
                      <a:pt x="58" y="2"/>
                      <a:pt x="58" y="2"/>
                    </a:cubicBezTo>
                    <a:cubicBezTo>
                      <a:pt x="57" y="2"/>
                      <a:pt x="57" y="2"/>
                      <a:pt x="57" y="2"/>
                    </a:cubicBezTo>
                    <a:cubicBezTo>
                      <a:pt x="56" y="2"/>
                      <a:pt x="56" y="1"/>
                      <a:pt x="55" y="2"/>
                    </a:cubicBezTo>
                    <a:cubicBezTo>
                      <a:pt x="55" y="2"/>
                      <a:pt x="55" y="2"/>
                      <a:pt x="55" y="2"/>
                    </a:cubicBezTo>
                    <a:cubicBezTo>
                      <a:pt x="55" y="2"/>
                      <a:pt x="54" y="2"/>
                      <a:pt x="54" y="2"/>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2" y="1"/>
                      <a:pt x="51" y="1"/>
                      <a:pt x="51" y="1"/>
                    </a:cubicBezTo>
                    <a:cubicBezTo>
                      <a:pt x="51" y="1"/>
                      <a:pt x="50" y="1"/>
                      <a:pt x="50" y="1"/>
                    </a:cubicBezTo>
                    <a:cubicBezTo>
                      <a:pt x="50" y="1"/>
                      <a:pt x="49" y="1"/>
                      <a:pt x="49" y="1"/>
                    </a:cubicBezTo>
                    <a:cubicBezTo>
                      <a:pt x="49" y="1"/>
                      <a:pt x="49" y="1"/>
                      <a:pt x="49" y="1"/>
                    </a:cubicBezTo>
                    <a:cubicBezTo>
                      <a:pt x="49" y="1"/>
                      <a:pt x="49" y="1"/>
                      <a:pt x="50" y="1"/>
                    </a:cubicBezTo>
                    <a:cubicBezTo>
                      <a:pt x="50" y="1"/>
                      <a:pt x="50" y="1"/>
                      <a:pt x="50" y="1"/>
                    </a:cubicBezTo>
                    <a:cubicBezTo>
                      <a:pt x="50" y="1"/>
                      <a:pt x="50"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7" y="1"/>
                      <a:pt x="47" y="0"/>
                      <a:pt x="46" y="1"/>
                    </a:cubicBezTo>
                    <a:cubicBezTo>
                      <a:pt x="46" y="1"/>
                      <a:pt x="46" y="1"/>
                      <a:pt x="46" y="1"/>
                    </a:cubicBezTo>
                    <a:cubicBezTo>
                      <a:pt x="46" y="1"/>
                      <a:pt x="46" y="0"/>
                      <a:pt x="46" y="0"/>
                    </a:cubicBezTo>
                    <a:cubicBezTo>
                      <a:pt x="46" y="0"/>
                      <a:pt x="46" y="0"/>
                      <a:pt x="46" y="0"/>
                    </a:cubicBezTo>
                    <a:cubicBezTo>
                      <a:pt x="46" y="0"/>
                      <a:pt x="46" y="0"/>
                      <a:pt x="46" y="0"/>
                    </a:cubicBezTo>
                    <a:cubicBezTo>
                      <a:pt x="46" y="0"/>
                      <a:pt x="44" y="0"/>
                      <a:pt x="44" y="0"/>
                    </a:cubicBezTo>
                    <a:cubicBezTo>
                      <a:pt x="45" y="0"/>
                      <a:pt x="44" y="0"/>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4" y="1"/>
                      <a:pt x="44" y="1"/>
                    </a:cubicBezTo>
                    <a:cubicBezTo>
                      <a:pt x="44" y="1"/>
                      <a:pt x="44" y="1"/>
                      <a:pt x="44" y="1"/>
                    </a:cubicBezTo>
                    <a:cubicBezTo>
                      <a:pt x="44" y="1"/>
                      <a:pt x="44" y="1"/>
                      <a:pt x="44" y="1"/>
                    </a:cubicBezTo>
                    <a:cubicBezTo>
                      <a:pt x="44" y="1"/>
                      <a:pt x="44" y="1"/>
                      <a:pt x="44" y="1"/>
                    </a:cubicBezTo>
                    <a:cubicBezTo>
                      <a:pt x="44" y="1"/>
                      <a:pt x="45" y="1"/>
                      <a:pt x="45" y="1"/>
                    </a:cubicBezTo>
                    <a:cubicBezTo>
                      <a:pt x="45" y="1"/>
                      <a:pt x="44" y="1"/>
                      <a:pt x="43" y="1"/>
                    </a:cubicBezTo>
                    <a:cubicBezTo>
                      <a:pt x="43" y="1"/>
                      <a:pt x="43" y="1"/>
                      <a:pt x="43" y="1"/>
                    </a:cubicBezTo>
                    <a:cubicBezTo>
                      <a:pt x="43" y="1"/>
                      <a:pt x="43" y="1"/>
                      <a:pt x="43" y="1"/>
                    </a:cubicBezTo>
                    <a:cubicBezTo>
                      <a:pt x="43" y="1"/>
                      <a:pt x="43" y="1"/>
                      <a:pt x="42" y="1"/>
                    </a:cubicBezTo>
                    <a:cubicBezTo>
                      <a:pt x="42" y="1"/>
                      <a:pt x="42" y="1"/>
                      <a:pt x="42" y="1"/>
                    </a:cubicBezTo>
                    <a:cubicBezTo>
                      <a:pt x="42" y="1"/>
                      <a:pt x="42" y="1"/>
                      <a:pt x="42" y="1"/>
                    </a:cubicBezTo>
                    <a:cubicBezTo>
                      <a:pt x="42" y="1"/>
                      <a:pt x="42" y="1"/>
                      <a:pt x="42" y="1"/>
                    </a:cubicBezTo>
                    <a:cubicBezTo>
                      <a:pt x="42" y="1"/>
                      <a:pt x="42" y="1"/>
                      <a:pt x="41" y="1"/>
                    </a:cubicBezTo>
                    <a:cubicBezTo>
                      <a:pt x="41" y="1"/>
                      <a:pt x="41" y="1"/>
                      <a:pt x="41" y="1"/>
                    </a:cubicBezTo>
                    <a:cubicBezTo>
                      <a:pt x="41" y="1"/>
                      <a:pt x="40" y="1"/>
                      <a:pt x="40" y="1"/>
                    </a:cubicBezTo>
                    <a:cubicBezTo>
                      <a:pt x="40" y="1"/>
                      <a:pt x="40" y="1"/>
                      <a:pt x="40" y="1"/>
                    </a:cubicBezTo>
                    <a:cubicBezTo>
                      <a:pt x="40"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7" y="0"/>
                      <a:pt x="37" y="1"/>
                      <a:pt x="36" y="1"/>
                    </a:cubicBezTo>
                    <a:cubicBezTo>
                      <a:pt x="36" y="1"/>
                      <a:pt x="36" y="1"/>
                      <a:pt x="36" y="1"/>
                    </a:cubicBezTo>
                    <a:cubicBezTo>
                      <a:pt x="36" y="1"/>
                      <a:pt x="36" y="1"/>
                      <a:pt x="36" y="1"/>
                    </a:cubicBezTo>
                    <a:cubicBezTo>
                      <a:pt x="35" y="1"/>
                      <a:pt x="35" y="1"/>
                      <a:pt x="35" y="1"/>
                    </a:cubicBezTo>
                    <a:cubicBezTo>
                      <a:pt x="35" y="1"/>
                      <a:pt x="35" y="1"/>
                      <a:pt x="35" y="1"/>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0"/>
                      <a:pt x="33" y="0"/>
                      <a:pt x="33" y="0"/>
                    </a:cubicBezTo>
                    <a:cubicBezTo>
                      <a:pt x="33" y="0"/>
                      <a:pt x="33" y="0"/>
                      <a:pt x="33" y="1"/>
                    </a:cubicBezTo>
                    <a:cubicBezTo>
                      <a:pt x="33" y="1"/>
                      <a:pt x="33" y="1"/>
                      <a:pt x="33" y="1"/>
                    </a:cubicBezTo>
                    <a:cubicBezTo>
                      <a:pt x="33" y="1"/>
                      <a:pt x="33" y="1"/>
                      <a:pt x="33" y="1"/>
                    </a:cubicBezTo>
                    <a:cubicBezTo>
                      <a:pt x="33" y="1"/>
                      <a:pt x="33" y="1"/>
                      <a:pt x="32" y="1"/>
                    </a:cubicBezTo>
                    <a:cubicBezTo>
                      <a:pt x="32" y="1"/>
                      <a:pt x="32" y="1"/>
                      <a:pt x="32" y="1"/>
                    </a:cubicBezTo>
                    <a:cubicBezTo>
                      <a:pt x="32" y="1"/>
                      <a:pt x="32" y="1"/>
                      <a:pt x="32" y="1"/>
                    </a:cubicBezTo>
                    <a:cubicBezTo>
                      <a:pt x="32" y="1"/>
                      <a:pt x="32" y="1"/>
                      <a:pt x="32" y="1"/>
                    </a:cubicBezTo>
                    <a:cubicBezTo>
                      <a:pt x="33" y="1"/>
                      <a:pt x="33" y="1"/>
                      <a:pt x="33" y="1"/>
                    </a:cubicBezTo>
                    <a:cubicBezTo>
                      <a:pt x="34" y="1"/>
                      <a:pt x="34" y="1"/>
                      <a:pt x="35" y="1"/>
                    </a:cubicBezTo>
                    <a:cubicBezTo>
                      <a:pt x="35" y="1"/>
                      <a:pt x="35" y="1"/>
                      <a:pt x="35" y="1"/>
                    </a:cubicBezTo>
                    <a:cubicBezTo>
                      <a:pt x="35" y="1"/>
                      <a:pt x="35" y="1"/>
                      <a:pt x="36" y="1"/>
                    </a:cubicBezTo>
                    <a:cubicBezTo>
                      <a:pt x="36" y="1"/>
                      <a:pt x="36" y="1"/>
                      <a:pt x="36" y="1"/>
                    </a:cubicBezTo>
                    <a:cubicBezTo>
                      <a:pt x="37" y="2"/>
                      <a:pt x="37" y="1"/>
                      <a:pt x="38" y="1"/>
                    </a:cubicBezTo>
                    <a:cubicBezTo>
                      <a:pt x="38" y="1"/>
                      <a:pt x="38" y="1"/>
                      <a:pt x="38" y="1"/>
                    </a:cubicBezTo>
                    <a:cubicBezTo>
                      <a:pt x="38" y="1"/>
                      <a:pt x="38" y="1"/>
                      <a:pt x="39" y="1"/>
                    </a:cubicBezTo>
                    <a:cubicBezTo>
                      <a:pt x="39" y="1"/>
                      <a:pt x="39" y="1"/>
                      <a:pt x="39" y="1"/>
                    </a:cubicBezTo>
                    <a:cubicBezTo>
                      <a:pt x="39" y="1"/>
                      <a:pt x="39" y="1"/>
                      <a:pt x="39" y="1"/>
                    </a:cubicBezTo>
                    <a:cubicBezTo>
                      <a:pt x="39" y="1"/>
                      <a:pt x="40" y="1"/>
                      <a:pt x="40" y="1"/>
                    </a:cubicBezTo>
                    <a:cubicBezTo>
                      <a:pt x="40" y="1"/>
                      <a:pt x="40" y="1"/>
                      <a:pt x="40" y="1"/>
                    </a:cubicBezTo>
                    <a:cubicBezTo>
                      <a:pt x="40" y="1"/>
                      <a:pt x="40" y="1"/>
                      <a:pt x="40" y="1"/>
                    </a:cubicBezTo>
                    <a:cubicBezTo>
                      <a:pt x="40" y="2"/>
                      <a:pt x="41" y="2"/>
                      <a:pt x="41" y="2"/>
                    </a:cubicBezTo>
                    <a:cubicBezTo>
                      <a:pt x="41" y="2"/>
                      <a:pt x="41" y="2"/>
                      <a:pt x="41" y="2"/>
                    </a:cubicBezTo>
                    <a:cubicBezTo>
                      <a:pt x="41" y="2"/>
                      <a:pt x="42" y="2"/>
                      <a:pt x="42" y="2"/>
                    </a:cubicBezTo>
                    <a:cubicBezTo>
                      <a:pt x="42" y="2"/>
                      <a:pt x="42" y="2"/>
                      <a:pt x="42" y="2"/>
                    </a:cubicBezTo>
                    <a:cubicBezTo>
                      <a:pt x="42" y="2"/>
                      <a:pt x="42" y="2"/>
                      <a:pt x="42" y="2"/>
                    </a:cubicBezTo>
                    <a:cubicBezTo>
                      <a:pt x="42" y="2"/>
                      <a:pt x="42" y="2"/>
                      <a:pt x="42" y="2"/>
                    </a:cubicBezTo>
                    <a:cubicBezTo>
                      <a:pt x="43" y="2"/>
                      <a:pt x="44" y="2"/>
                      <a:pt x="44" y="2"/>
                    </a:cubicBezTo>
                    <a:cubicBezTo>
                      <a:pt x="44" y="2"/>
                      <a:pt x="44" y="2"/>
                      <a:pt x="44" y="2"/>
                    </a:cubicBezTo>
                    <a:cubicBezTo>
                      <a:pt x="44" y="2"/>
                      <a:pt x="44" y="2"/>
                      <a:pt x="44" y="2"/>
                    </a:cubicBez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ubicBezTo>
                      <a:pt x="45" y="2"/>
                      <a:pt x="47" y="2"/>
                      <a:pt x="49" y="2"/>
                    </a:cubicBezTo>
                    <a:cubicBezTo>
                      <a:pt x="49" y="2"/>
                      <a:pt x="49" y="2"/>
                      <a:pt x="49" y="2"/>
                    </a:cubicBezTo>
                    <a:cubicBezTo>
                      <a:pt x="49" y="2"/>
                      <a:pt x="49" y="2"/>
                      <a:pt x="49" y="2"/>
                    </a:cubicBezTo>
                    <a:cubicBezTo>
                      <a:pt x="49" y="2"/>
                      <a:pt x="50" y="2"/>
                      <a:pt x="49" y="2"/>
                    </a:cubicBezTo>
                    <a:cubicBezTo>
                      <a:pt x="50" y="2"/>
                      <a:pt x="50"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2" y="2"/>
                      <a:pt x="52" y="2"/>
                    </a:cubicBezTo>
                    <a:cubicBezTo>
                      <a:pt x="52" y="2"/>
                      <a:pt x="53" y="2"/>
                      <a:pt x="54" y="2"/>
                    </a:cubicBezTo>
                    <a:cubicBezTo>
                      <a:pt x="54" y="2"/>
                      <a:pt x="55" y="2"/>
                      <a:pt x="55" y="2"/>
                    </a:cubicBezTo>
                    <a:cubicBezTo>
                      <a:pt x="55" y="2"/>
                      <a:pt x="55" y="2"/>
                      <a:pt x="55" y="2"/>
                    </a:cubicBezTo>
                    <a:cubicBezTo>
                      <a:pt x="55" y="2"/>
                      <a:pt x="55" y="2"/>
                      <a:pt x="55" y="2"/>
                    </a:cubicBezTo>
                    <a:cubicBezTo>
                      <a:pt x="56" y="2"/>
                      <a:pt x="56" y="2"/>
                      <a:pt x="57" y="2"/>
                    </a:cubicBezTo>
                    <a:cubicBezTo>
                      <a:pt x="57" y="2"/>
                      <a:pt x="57" y="2"/>
                      <a:pt x="57" y="2"/>
                    </a:cubicBezTo>
                    <a:cubicBezTo>
                      <a:pt x="57" y="2"/>
                      <a:pt x="57" y="2"/>
                      <a:pt x="57" y="2"/>
                    </a:cubicBezTo>
                    <a:cubicBezTo>
                      <a:pt x="57" y="2"/>
                      <a:pt x="57" y="2"/>
                      <a:pt x="58" y="2"/>
                    </a:cubicBezTo>
                    <a:cubicBezTo>
                      <a:pt x="58" y="2"/>
                      <a:pt x="58" y="2"/>
                      <a:pt x="59" y="2"/>
                    </a:cubicBezTo>
                    <a:cubicBezTo>
                      <a:pt x="59" y="2"/>
                      <a:pt x="59" y="2"/>
                      <a:pt x="59" y="2"/>
                    </a:cubicBezTo>
                    <a:cubicBezTo>
                      <a:pt x="60" y="2"/>
                      <a:pt x="61" y="3"/>
                      <a:pt x="62" y="3"/>
                    </a:cubicBezTo>
                    <a:cubicBezTo>
                      <a:pt x="62" y="3"/>
                      <a:pt x="62" y="3"/>
                      <a:pt x="62" y="3"/>
                    </a:cubicBezTo>
                    <a:cubicBezTo>
                      <a:pt x="62" y="3"/>
                      <a:pt x="62" y="3"/>
                      <a:pt x="62" y="3"/>
                    </a:cubicBezTo>
                    <a:cubicBezTo>
                      <a:pt x="63" y="3"/>
                      <a:pt x="64" y="3"/>
                      <a:pt x="65" y="3"/>
                    </a:cubicBezTo>
                    <a:cubicBezTo>
                      <a:pt x="64" y="3"/>
                      <a:pt x="64" y="3"/>
                      <a:pt x="63" y="3"/>
                    </a:cubicBezTo>
                    <a:cubicBezTo>
                      <a:pt x="63" y="3"/>
                      <a:pt x="63"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4"/>
                      <a:pt x="62" y="3"/>
                      <a:pt x="62" y="4"/>
                    </a:cubicBezTo>
                    <a:cubicBezTo>
                      <a:pt x="62" y="4"/>
                      <a:pt x="62" y="4"/>
                      <a:pt x="62" y="4"/>
                    </a:cubicBezTo>
                    <a:cubicBezTo>
                      <a:pt x="62" y="4"/>
                      <a:pt x="61" y="4"/>
                      <a:pt x="61" y="4"/>
                    </a:cubicBezTo>
                    <a:cubicBezTo>
                      <a:pt x="61" y="4"/>
                      <a:pt x="61" y="4"/>
                      <a:pt x="61" y="4"/>
                    </a:cubicBezTo>
                    <a:cubicBezTo>
                      <a:pt x="61" y="4"/>
                      <a:pt x="61" y="4"/>
                      <a:pt x="61" y="4"/>
                    </a:cubicBezTo>
                    <a:cubicBezTo>
                      <a:pt x="61" y="4"/>
                      <a:pt x="61" y="4"/>
                      <a:pt x="62"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5"/>
                    </a:cubicBezTo>
                    <a:cubicBezTo>
                      <a:pt x="61" y="4"/>
                      <a:pt x="61" y="4"/>
                      <a:pt x="61" y="4"/>
                    </a:cubicBezTo>
                    <a:cubicBezTo>
                      <a:pt x="60" y="4"/>
                      <a:pt x="59" y="5"/>
                      <a:pt x="59" y="4"/>
                    </a:cubicBezTo>
                    <a:cubicBezTo>
                      <a:pt x="59" y="4"/>
                      <a:pt x="59" y="4"/>
                      <a:pt x="58" y="4"/>
                    </a:cubicBezTo>
                    <a:cubicBezTo>
                      <a:pt x="58" y="4"/>
                      <a:pt x="58" y="4"/>
                      <a:pt x="58" y="4"/>
                    </a:cubicBezTo>
                    <a:cubicBezTo>
                      <a:pt x="58" y="4"/>
                      <a:pt x="58" y="4"/>
                      <a:pt x="58" y="4"/>
                    </a:cubicBezTo>
                    <a:cubicBezTo>
                      <a:pt x="58" y="4"/>
                      <a:pt x="58" y="4"/>
                      <a:pt x="58" y="4"/>
                    </a:cubicBezTo>
                    <a:cubicBezTo>
                      <a:pt x="58" y="4"/>
                      <a:pt x="59" y="4"/>
                      <a:pt x="59" y="4"/>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9" y="3"/>
                      <a:pt x="59" y="3"/>
                      <a:pt x="59" y="3"/>
                    </a:cubicBezTo>
                    <a:cubicBezTo>
                      <a:pt x="59" y="3"/>
                      <a:pt x="59" y="3"/>
                      <a:pt x="59" y="3"/>
                    </a:cubicBezTo>
                    <a:cubicBezTo>
                      <a:pt x="59" y="3"/>
                      <a:pt x="59" y="3"/>
                      <a:pt x="59" y="3"/>
                    </a:cubicBezTo>
                    <a:cubicBezTo>
                      <a:pt x="59" y="3"/>
                      <a:pt x="58"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4"/>
                      <a:pt x="56" y="4"/>
                    </a:cubicBezTo>
                    <a:cubicBezTo>
                      <a:pt x="57" y="4"/>
                      <a:pt x="57" y="4"/>
                      <a:pt x="57" y="4"/>
                    </a:cubicBezTo>
                    <a:cubicBezTo>
                      <a:pt x="56" y="4"/>
                      <a:pt x="56" y="4"/>
                      <a:pt x="56" y="4"/>
                    </a:cubicBezTo>
                    <a:cubicBezTo>
                      <a:pt x="57" y="4"/>
                      <a:pt x="57" y="4"/>
                      <a:pt x="57" y="4"/>
                    </a:cubicBezTo>
                    <a:cubicBezTo>
                      <a:pt x="57" y="4"/>
                      <a:pt x="57" y="4"/>
                      <a:pt x="57" y="4"/>
                    </a:cubicBezTo>
                    <a:cubicBezTo>
                      <a:pt x="57" y="4"/>
                      <a:pt x="57" y="4"/>
                      <a:pt x="57" y="4"/>
                    </a:cubicBezTo>
                    <a:cubicBezTo>
                      <a:pt x="57" y="4"/>
                      <a:pt x="57" y="4"/>
                      <a:pt x="57" y="4"/>
                    </a:cubicBezTo>
                    <a:cubicBezTo>
                      <a:pt x="57" y="4"/>
                      <a:pt x="58" y="4"/>
                      <a:pt x="58" y="4"/>
                    </a:cubicBezTo>
                    <a:cubicBezTo>
                      <a:pt x="58" y="4"/>
                      <a:pt x="58" y="4"/>
                      <a:pt x="58" y="4"/>
                    </a:cubicBezTo>
                    <a:cubicBezTo>
                      <a:pt x="58" y="4"/>
                      <a:pt x="58" y="4"/>
                      <a:pt x="58" y="4"/>
                    </a:cubicBezTo>
                    <a:cubicBezTo>
                      <a:pt x="58" y="4"/>
                      <a:pt x="58" y="4"/>
                      <a:pt x="58" y="4"/>
                    </a:cubicBezTo>
                    <a:cubicBezTo>
                      <a:pt x="58" y="4"/>
                      <a:pt x="57" y="4"/>
                      <a:pt x="56" y="4"/>
                    </a:cubicBezTo>
                    <a:cubicBezTo>
                      <a:pt x="56" y="4"/>
                      <a:pt x="56" y="4"/>
                      <a:pt x="56" y="4"/>
                    </a:cubicBezTo>
                    <a:cubicBezTo>
                      <a:pt x="56" y="4"/>
                      <a:pt x="56" y="4"/>
                      <a:pt x="56" y="4"/>
                    </a:cubicBezTo>
                    <a:cubicBezTo>
                      <a:pt x="56" y="4"/>
                      <a:pt x="55" y="4"/>
                      <a:pt x="55" y="4"/>
                    </a:cubicBezTo>
                    <a:cubicBezTo>
                      <a:pt x="55" y="4"/>
                      <a:pt x="55" y="4"/>
                      <a:pt x="55" y="4"/>
                    </a:cubicBezTo>
                    <a:cubicBezTo>
                      <a:pt x="55" y="4"/>
                      <a:pt x="55" y="4"/>
                      <a:pt x="55" y="4"/>
                    </a:cubicBezTo>
                    <a:cubicBezTo>
                      <a:pt x="54" y="4"/>
                      <a:pt x="53" y="3"/>
                      <a:pt x="51" y="4"/>
                    </a:cubicBezTo>
                    <a:cubicBezTo>
                      <a:pt x="51" y="4"/>
                      <a:pt x="51" y="4"/>
                      <a:pt x="51" y="4"/>
                    </a:cubicBezTo>
                    <a:cubicBezTo>
                      <a:pt x="51" y="4"/>
                      <a:pt x="51" y="4"/>
                      <a:pt x="51" y="4"/>
                    </a:cubicBezTo>
                    <a:cubicBezTo>
                      <a:pt x="51" y="4"/>
                      <a:pt x="51" y="4"/>
                      <a:pt x="51" y="4"/>
                    </a:cubicBezTo>
                    <a:cubicBezTo>
                      <a:pt x="51" y="3"/>
                      <a:pt x="51" y="3"/>
                      <a:pt x="51" y="3"/>
                    </a:cubicBezTo>
                    <a:cubicBezTo>
                      <a:pt x="51" y="3"/>
                      <a:pt x="51" y="3"/>
                      <a:pt x="51" y="3"/>
                    </a:cubicBezTo>
                    <a:cubicBezTo>
                      <a:pt x="51" y="3"/>
                      <a:pt x="51"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7" y="3"/>
                      <a:pt x="46" y="3"/>
                    </a:cubicBezTo>
                    <a:cubicBezTo>
                      <a:pt x="46" y="3"/>
                      <a:pt x="46" y="3"/>
                      <a:pt x="46" y="3"/>
                    </a:cubicBezTo>
                    <a:cubicBezTo>
                      <a:pt x="46" y="3"/>
                      <a:pt x="46" y="3"/>
                      <a:pt x="46" y="3"/>
                    </a:cubicBezTo>
                    <a:cubicBezTo>
                      <a:pt x="46" y="3"/>
                      <a:pt x="46" y="3"/>
                      <a:pt x="46" y="2"/>
                    </a:cubicBezTo>
                    <a:cubicBezTo>
                      <a:pt x="46" y="2"/>
                      <a:pt x="46" y="2"/>
                      <a:pt x="46" y="2"/>
                    </a:cubicBezTo>
                    <a:cubicBezTo>
                      <a:pt x="46" y="2"/>
                      <a:pt x="46" y="2"/>
                      <a:pt x="46" y="3"/>
                    </a:cubicBezTo>
                    <a:cubicBezTo>
                      <a:pt x="46" y="3"/>
                      <a:pt x="46" y="3"/>
                      <a:pt x="46" y="3"/>
                    </a:cubicBezTo>
                    <a:cubicBezTo>
                      <a:pt x="46" y="3"/>
                      <a:pt x="46" y="3"/>
                      <a:pt x="46" y="3"/>
                    </a:cubicBezTo>
                    <a:cubicBezTo>
                      <a:pt x="46" y="3"/>
                      <a:pt x="46" y="3"/>
                      <a:pt x="46" y="3"/>
                    </a:cubicBezTo>
                    <a:cubicBezTo>
                      <a:pt x="46" y="3"/>
                      <a:pt x="45" y="3"/>
                      <a:pt x="45" y="3"/>
                    </a:cubicBezTo>
                    <a:cubicBezTo>
                      <a:pt x="45" y="3"/>
                      <a:pt x="45" y="3"/>
                      <a:pt x="45" y="2"/>
                    </a:cubicBezTo>
                    <a:cubicBezTo>
                      <a:pt x="45" y="2"/>
                      <a:pt x="45" y="3"/>
                      <a:pt x="44" y="3"/>
                    </a:cubicBezTo>
                    <a:cubicBezTo>
                      <a:pt x="44" y="3"/>
                      <a:pt x="44" y="3"/>
                      <a:pt x="44" y="3"/>
                    </a:cubicBezTo>
                    <a:cubicBezTo>
                      <a:pt x="44" y="2"/>
                      <a:pt x="44" y="2"/>
                      <a:pt x="44" y="2"/>
                    </a:cubicBezTo>
                    <a:cubicBezTo>
                      <a:pt x="45" y="2"/>
                      <a:pt x="45" y="2"/>
                      <a:pt x="45" y="2"/>
                    </a:cubicBezTo>
                    <a:cubicBezTo>
                      <a:pt x="45" y="2"/>
                      <a:pt x="45" y="2"/>
                      <a:pt x="45" y="2"/>
                    </a:cubicBezTo>
                    <a:cubicBezTo>
                      <a:pt x="45" y="2"/>
                      <a:pt x="45" y="2"/>
                      <a:pt x="45" y="2"/>
                    </a:cubicBezTo>
                    <a:cubicBezTo>
                      <a:pt x="45" y="2"/>
                      <a:pt x="45"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3"/>
                      <a:pt x="44" y="3"/>
                    </a:cubicBezTo>
                    <a:cubicBezTo>
                      <a:pt x="43" y="3"/>
                      <a:pt x="42" y="3"/>
                      <a:pt x="41" y="3"/>
                    </a:cubicBezTo>
                    <a:cubicBezTo>
                      <a:pt x="41" y="3"/>
                      <a:pt x="41" y="3"/>
                      <a:pt x="41" y="3"/>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8" y="2"/>
                      <a:pt x="38" y="2"/>
                    </a:cubicBezTo>
                    <a:cubicBezTo>
                      <a:pt x="38" y="2"/>
                      <a:pt x="38" y="2"/>
                      <a:pt x="38" y="2"/>
                    </a:cubicBezTo>
                    <a:cubicBezTo>
                      <a:pt x="38" y="2"/>
                      <a:pt x="38" y="2"/>
                      <a:pt x="38" y="2"/>
                    </a:cubicBezTo>
                    <a:cubicBezTo>
                      <a:pt x="38" y="2"/>
                      <a:pt x="38" y="2"/>
                      <a:pt x="38" y="2"/>
                    </a:cubicBezTo>
                    <a:cubicBezTo>
                      <a:pt x="38" y="3"/>
                      <a:pt x="38"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39" y="3"/>
                      <a:pt x="40" y="3"/>
                    </a:cubicBezTo>
                    <a:cubicBezTo>
                      <a:pt x="40" y="3"/>
                      <a:pt x="40" y="3"/>
                      <a:pt x="40" y="3"/>
                    </a:cubicBezTo>
                    <a:cubicBezTo>
                      <a:pt x="40" y="3"/>
                      <a:pt x="40" y="3"/>
                      <a:pt x="41" y="3"/>
                    </a:cubicBezTo>
                    <a:cubicBezTo>
                      <a:pt x="41" y="3"/>
                      <a:pt x="41" y="3"/>
                      <a:pt x="41" y="3"/>
                    </a:cubicBezTo>
                    <a:cubicBezTo>
                      <a:pt x="42" y="3"/>
                      <a:pt x="41" y="3"/>
                      <a:pt x="42" y="3"/>
                    </a:cubicBezTo>
                    <a:cubicBezTo>
                      <a:pt x="43" y="3"/>
                      <a:pt x="45" y="3"/>
                      <a:pt x="46" y="3"/>
                    </a:cubicBezTo>
                    <a:cubicBezTo>
                      <a:pt x="46" y="3"/>
                      <a:pt x="46" y="4"/>
                      <a:pt x="46" y="4"/>
                    </a:cubicBezTo>
                    <a:cubicBezTo>
                      <a:pt x="47" y="4"/>
                      <a:pt x="47" y="3"/>
                      <a:pt x="47" y="4"/>
                    </a:cubicBezTo>
                    <a:cubicBezTo>
                      <a:pt x="48" y="4"/>
                      <a:pt x="48" y="4"/>
                      <a:pt x="48" y="4"/>
                    </a:cubicBezTo>
                    <a:cubicBezTo>
                      <a:pt x="49" y="4"/>
                      <a:pt x="50" y="4"/>
                      <a:pt x="51" y="4"/>
                    </a:cubicBezTo>
                    <a:cubicBezTo>
                      <a:pt x="51" y="4"/>
                      <a:pt x="51" y="4"/>
                      <a:pt x="51" y="4"/>
                    </a:cubicBezTo>
                    <a:cubicBezTo>
                      <a:pt x="51" y="4"/>
                      <a:pt x="51" y="4"/>
                      <a:pt x="51" y="4"/>
                    </a:cubicBezTo>
                    <a:cubicBezTo>
                      <a:pt x="52" y="4"/>
                      <a:pt x="54" y="4"/>
                      <a:pt x="55" y="4"/>
                    </a:cubicBezTo>
                    <a:cubicBezTo>
                      <a:pt x="55" y="4"/>
                      <a:pt x="55" y="4"/>
                      <a:pt x="55" y="4"/>
                    </a:cubicBezTo>
                    <a:cubicBezTo>
                      <a:pt x="55" y="4"/>
                      <a:pt x="55" y="4"/>
                      <a:pt x="55" y="4"/>
                    </a:cubicBezTo>
                    <a:cubicBezTo>
                      <a:pt x="55" y="4"/>
                      <a:pt x="55" y="4"/>
                      <a:pt x="55" y="4"/>
                    </a:cubicBezTo>
                    <a:cubicBezTo>
                      <a:pt x="56" y="4"/>
                      <a:pt x="57" y="5"/>
                      <a:pt x="58" y="5"/>
                    </a:cubicBezTo>
                    <a:cubicBezTo>
                      <a:pt x="59" y="5"/>
                      <a:pt x="60" y="5"/>
                      <a:pt x="61" y="5"/>
                    </a:cubicBezTo>
                    <a:cubicBezTo>
                      <a:pt x="61" y="5"/>
                      <a:pt x="61" y="5"/>
                      <a:pt x="61" y="5"/>
                    </a:cubicBezTo>
                    <a:cubicBezTo>
                      <a:pt x="61" y="5"/>
                      <a:pt x="62" y="5"/>
                      <a:pt x="62" y="5"/>
                    </a:cubicBezTo>
                    <a:cubicBezTo>
                      <a:pt x="62" y="5"/>
                      <a:pt x="62" y="5"/>
                      <a:pt x="62" y="5"/>
                    </a:cubicBezTo>
                    <a:cubicBezTo>
                      <a:pt x="62" y="5"/>
                      <a:pt x="62" y="5"/>
                      <a:pt x="62" y="5"/>
                    </a:cubicBezTo>
                    <a:cubicBezTo>
                      <a:pt x="62" y="5"/>
                      <a:pt x="62" y="5"/>
                      <a:pt x="62" y="5"/>
                    </a:cubicBezTo>
                    <a:cubicBezTo>
                      <a:pt x="62" y="5"/>
                      <a:pt x="62" y="5"/>
                      <a:pt x="62" y="5"/>
                    </a:cubicBezTo>
                    <a:cubicBezTo>
                      <a:pt x="63" y="5"/>
                      <a:pt x="63" y="5"/>
                      <a:pt x="64" y="5"/>
                    </a:cubicBezTo>
                    <a:cubicBezTo>
                      <a:pt x="64" y="5"/>
                      <a:pt x="64" y="5"/>
                      <a:pt x="64" y="5"/>
                    </a:cubicBezTo>
                    <a:cubicBezTo>
                      <a:pt x="64" y="5"/>
                      <a:pt x="64" y="5"/>
                      <a:pt x="64" y="5"/>
                    </a:cubicBezTo>
                    <a:cubicBezTo>
                      <a:pt x="64" y="5"/>
                      <a:pt x="64" y="5"/>
                      <a:pt x="64" y="5"/>
                    </a:cubicBezTo>
                    <a:cubicBezTo>
                      <a:pt x="65" y="5"/>
                      <a:pt x="67" y="6"/>
                      <a:pt x="68" y="5"/>
                    </a:cubicBezTo>
                    <a:cubicBezTo>
                      <a:pt x="68" y="5"/>
                      <a:pt x="69" y="5"/>
                      <a:pt x="69" y="5"/>
                    </a:cubicBezTo>
                    <a:cubicBezTo>
                      <a:pt x="69" y="5"/>
                      <a:pt x="69" y="5"/>
                      <a:pt x="69" y="5"/>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70" y="6"/>
                      <a:pt x="70" y="6"/>
                      <a:pt x="71" y="6"/>
                    </a:cubicBezTo>
                    <a:cubicBezTo>
                      <a:pt x="73" y="6"/>
                      <a:pt x="76" y="7"/>
                      <a:pt x="79" y="7"/>
                    </a:cubicBezTo>
                    <a:cubicBezTo>
                      <a:pt x="80" y="7"/>
                      <a:pt x="81" y="7"/>
                      <a:pt x="82" y="7"/>
                    </a:cubicBezTo>
                    <a:cubicBezTo>
                      <a:pt x="82" y="7"/>
                      <a:pt x="83" y="7"/>
                      <a:pt x="84" y="7"/>
                    </a:cubicBezTo>
                    <a:cubicBezTo>
                      <a:pt x="84" y="7"/>
                      <a:pt x="84" y="7"/>
                      <a:pt x="84" y="7"/>
                    </a:cubicBezTo>
                    <a:cubicBezTo>
                      <a:pt x="84" y="7"/>
                      <a:pt x="84" y="7"/>
                      <a:pt x="85" y="7"/>
                    </a:cubicBezTo>
                    <a:cubicBezTo>
                      <a:pt x="85" y="7"/>
                      <a:pt x="85" y="7"/>
                      <a:pt x="86" y="7"/>
                    </a:cubicBezTo>
                    <a:cubicBezTo>
                      <a:pt x="86" y="7"/>
                      <a:pt x="86" y="8"/>
                      <a:pt x="86" y="8"/>
                    </a:cubicBezTo>
                    <a:cubicBezTo>
                      <a:pt x="86" y="8"/>
                      <a:pt x="86" y="7"/>
                      <a:pt x="86" y="7"/>
                    </a:cubicBezTo>
                    <a:cubicBezTo>
                      <a:pt x="87" y="7"/>
                      <a:pt x="87" y="8"/>
                      <a:pt x="88" y="8"/>
                    </a:cubicBezTo>
                    <a:cubicBezTo>
                      <a:pt x="88" y="8"/>
                      <a:pt x="89" y="8"/>
                      <a:pt x="90" y="8"/>
                    </a:cubicBezTo>
                    <a:cubicBezTo>
                      <a:pt x="89" y="8"/>
                      <a:pt x="88" y="8"/>
                      <a:pt x="88" y="8"/>
                    </a:cubicBezTo>
                    <a:cubicBezTo>
                      <a:pt x="88" y="8"/>
                      <a:pt x="88" y="8"/>
                      <a:pt x="88" y="8"/>
                    </a:cubicBezTo>
                    <a:cubicBezTo>
                      <a:pt x="87" y="8"/>
                      <a:pt x="86" y="8"/>
                      <a:pt x="85" y="8"/>
                    </a:cubicBezTo>
                    <a:cubicBezTo>
                      <a:pt x="84" y="8"/>
                      <a:pt x="83" y="8"/>
                      <a:pt x="82" y="8"/>
                    </a:cubicBezTo>
                    <a:cubicBezTo>
                      <a:pt x="82" y="8"/>
                      <a:pt x="82" y="8"/>
                      <a:pt x="82" y="8"/>
                    </a:cubicBezTo>
                    <a:cubicBezTo>
                      <a:pt x="80" y="7"/>
                      <a:pt x="77" y="7"/>
                      <a:pt x="76" y="7"/>
                    </a:cubicBezTo>
                    <a:cubicBezTo>
                      <a:pt x="74" y="7"/>
                      <a:pt x="73" y="7"/>
                      <a:pt x="72" y="7"/>
                    </a:cubicBezTo>
                    <a:cubicBezTo>
                      <a:pt x="72" y="7"/>
                      <a:pt x="72" y="7"/>
                      <a:pt x="72" y="7"/>
                    </a:cubicBezTo>
                    <a:cubicBezTo>
                      <a:pt x="71" y="7"/>
                      <a:pt x="71" y="7"/>
                      <a:pt x="70" y="7"/>
                    </a:cubicBezTo>
                    <a:cubicBezTo>
                      <a:pt x="70" y="6"/>
                      <a:pt x="69" y="6"/>
                      <a:pt x="69" y="7"/>
                    </a:cubicBezTo>
                    <a:cubicBezTo>
                      <a:pt x="69" y="7"/>
                      <a:pt x="69" y="7"/>
                      <a:pt x="69" y="7"/>
                    </a:cubicBezTo>
                    <a:cubicBezTo>
                      <a:pt x="69" y="7"/>
                      <a:pt x="68" y="7"/>
                      <a:pt x="68" y="7"/>
                    </a:cubicBezTo>
                    <a:cubicBezTo>
                      <a:pt x="68" y="7"/>
                      <a:pt x="68" y="7"/>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7"/>
                      <a:pt x="68" y="7"/>
                      <a:pt x="68" y="7"/>
                    </a:cubicBezTo>
                    <a:cubicBezTo>
                      <a:pt x="68" y="7"/>
                      <a:pt x="68" y="7"/>
                      <a:pt x="68" y="7"/>
                    </a:cubicBezTo>
                    <a:cubicBezTo>
                      <a:pt x="68" y="7"/>
                      <a:pt x="68" y="7"/>
                      <a:pt x="68" y="7"/>
                    </a:cubicBezTo>
                    <a:cubicBezTo>
                      <a:pt x="68" y="7"/>
                      <a:pt x="68" y="7"/>
                      <a:pt x="68" y="7"/>
                    </a:cubicBezTo>
                    <a:cubicBezTo>
                      <a:pt x="68" y="7"/>
                      <a:pt x="69" y="7"/>
                      <a:pt x="69" y="7"/>
                    </a:cubicBezTo>
                    <a:cubicBezTo>
                      <a:pt x="69" y="7"/>
                      <a:pt x="69" y="7"/>
                      <a:pt x="69" y="7"/>
                    </a:cubicBezTo>
                    <a:cubicBezTo>
                      <a:pt x="69" y="7"/>
                      <a:pt x="69" y="7"/>
                      <a:pt x="69" y="7"/>
                    </a:cubicBezTo>
                    <a:cubicBezTo>
                      <a:pt x="69" y="7"/>
                      <a:pt x="69" y="7"/>
                      <a:pt x="69" y="7"/>
                    </a:cubicBezTo>
                    <a:cubicBezTo>
                      <a:pt x="69" y="7"/>
                      <a:pt x="69" y="7"/>
                      <a:pt x="68" y="7"/>
                    </a:cubicBezTo>
                    <a:cubicBezTo>
                      <a:pt x="68" y="7"/>
                      <a:pt x="68" y="7"/>
                      <a:pt x="68" y="7"/>
                    </a:cubicBezTo>
                    <a:cubicBezTo>
                      <a:pt x="68" y="7"/>
                      <a:pt x="68" y="7"/>
                      <a:pt x="68" y="7"/>
                    </a:cubicBezTo>
                    <a:cubicBezTo>
                      <a:pt x="68" y="7"/>
                      <a:pt x="67" y="7"/>
                      <a:pt x="67" y="6"/>
                    </a:cubicBezTo>
                    <a:cubicBezTo>
                      <a:pt x="67" y="6"/>
                      <a:pt x="67" y="6"/>
                      <a:pt x="67" y="6"/>
                    </a:cubicBezTo>
                    <a:cubicBezTo>
                      <a:pt x="67" y="6"/>
                      <a:pt x="67" y="6"/>
                      <a:pt x="67" y="6"/>
                    </a:cubicBezTo>
                    <a:cubicBezTo>
                      <a:pt x="67" y="6"/>
                      <a:pt x="67" y="7"/>
                      <a:pt x="66" y="6"/>
                    </a:cubicBezTo>
                    <a:cubicBezTo>
                      <a:pt x="66" y="6"/>
                      <a:pt x="66" y="6"/>
                      <a:pt x="67" y="6"/>
                    </a:cubicBezTo>
                    <a:cubicBezTo>
                      <a:pt x="66" y="6"/>
                      <a:pt x="66"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4" y="6"/>
                      <a:pt x="64" y="6"/>
                    </a:cubicBezTo>
                    <a:cubicBezTo>
                      <a:pt x="64" y="6"/>
                      <a:pt x="64" y="6"/>
                      <a:pt x="64" y="6"/>
                    </a:cubicBezTo>
                    <a:cubicBezTo>
                      <a:pt x="64" y="6"/>
                      <a:pt x="63" y="6"/>
                      <a:pt x="63" y="6"/>
                    </a:cubicBezTo>
                    <a:cubicBezTo>
                      <a:pt x="63" y="6"/>
                      <a:pt x="63" y="6"/>
                      <a:pt x="62" y="6"/>
                    </a:cubicBezTo>
                    <a:cubicBezTo>
                      <a:pt x="62" y="6"/>
                      <a:pt x="62" y="6"/>
                      <a:pt x="62" y="6"/>
                    </a:cubicBezTo>
                    <a:cubicBezTo>
                      <a:pt x="60" y="5"/>
                      <a:pt x="59" y="5"/>
                      <a:pt x="56" y="5"/>
                    </a:cubicBezTo>
                    <a:cubicBezTo>
                      <a:pt x="55" y="6"/>
                      <a:pt x="54" y="5"/>
                      <a:pt x="53" y="5"/>
                    </a:cubicBezTo>
                    <a:cubicBezTo>
                      <a:pt x="53" y="5"/>
                      <a:pt x="53" y="5"/>
                      <a:pt x="53" y="5"/>
                    </a:cubicBezTo>
                    <a:cubicBezTo>
                      <a:pt x="52" y="5"/>
                      <a:pt x="51" y="5"/>
                      <a:pt x="51" y="5"/>
                    </a:cubicBezTo>
                    <a:cubicBezTo>
                      <a:pt x="50" y="5"/>
                      <a:pt x="48" y="4"/>
                      <a:pt x="47" y="4"/>
                    </a:cubicBezTo>
                    <a:cubicBezTo>
                      <a:pt x="48" y="5"/>
                      <a:pt x="47" y="5"/>
                      <a:pt x="47" y="4"/>
                    </a:cubicBezTo>
                    <a:cubicBezTo>
                      <a:pt x="46" y="5"/>
                      <a:pt x="45" y="4"/>
                      <a:pt x="45" y="4"/>
                    </a:cubicBezTo>
                    <a:cubicBezTo>
                      <a:pt x="44" y="4"/>
                      <a:pt x="43" y="4"/>
                      <a:pt x="42" y="4"/>
                    </a:cubicBezTo>
                    <a:cubicBezTo>
                      <a:pt x="42" y="4"/>
                      <a:pt x="42" y="4"/>
                      <a:pt x="42" y="4"/>
                    </a:cubicBezTo>
                    <a:cubicBezTo>
                      <a:pt x="41" y="4"/>
                      <a:pt x="41" y="4"/>
                      <a:pt x="41" y="4"/>
                    </a:cubicBezTo>
                    <a:cubicBezTo>
                      <a:pt x="41" y="4"/>
                      <a:pt x="41" y="3"/>
                      <a:pt x="40" y="4"/>
                    </a:cubicBezTo>
                    <a:cubicBezTo>
                      <a:pt x="40" y="4"/>
                      <a:pt x="40" y="4"/>
                      <a:pt x="40" y="4"/>
                    </a:cubicBezTo>
                    <a:cubicBezTo>
                      <a:pt x="40" y="3"/>
                      <a:pt x="39" y="3"/>
                      <a:pt x="39" y="3"/>
                    </a:cubicBezTo>
                    <a:cubicBezTo>
                      <a:pt x="39" y="3"/>
                      <a:pt x="39" y="4"/>
                      <a:pt x="39" y="4"/>
                    </a:cubicBezTo>
                    <a:cubicBezTo>
                      <a:pt x="39" y="4"/>
                      <a:pt x="39" y="4"/>
                      <a:pt x="39" y="4"/>
                    </a:cubicBezTo>
                    <a:cubicBezTo>
                      <a:pt x="39" y="4"/>
                      <a:pt x="39" y="4"/>
                      <a:pt x="39" y="4"/>
                    </a:cubicBezTo>
                    <a:cubicBezTo>
                      <a:pt x="39" y="4"/>
                      <a:pt x="39" y="4"/>
                      <a:pt x="39" y="4"/>
                    </a:cubicBezTo>
                    <a:cubicBezTo>
                      <a:pt x="39" y="3"/>
                      <a:pt x="39" y="3"/>
                      <a:pt x="38" y="3"/>
                    </a:cubicBezTo>
                    <a:cubicBezTo>
                      <a:pt x="38" y="3"/>
                      <a:pt x="38" y="3"/>
                      <a:pt x="37" y="3"/>
                    </a:cubicBezTo>
                    <a:cubicBezTo>
                      <a:pt x="37" y="3"/>
                      <a:pt x="37" y="3"/>
                      <a:pt x="37" y="3"/>
                    </a:cubicBezTo>
                    <a:cubicBezTo>
                      <a:pt x="37" y="3"/>
                      <a:pt x="36" y="3"/>
                      <a:pt x="36" y="4"/>
                    </a:cubicBezTo>
                    <a:cubicBezTo>
                      <a:pt x="36" y="4"/>
                      <a:pt x="36" y="4"/>
                      <a:pt x="36" y="4"/>
                    </a:cubicBezTo>
                    <a:cubicBezTo>
                      <a:pt x="36" y="4"/>
                      <a:pt x="36" y="4"/>
                      <a:pt x="36" y="4"/>
                    </a:cubicBezTo>
                    <a:cubicBezTo>
                      <a:pt x="36" y="4"/>
                      <a:pt x="36" y="4"/>
                      <a:pt x="36" y="4"/>
                    </a:cubicBezTo>
                    <a:cubicBezTo>
                      <a:pt x="36" y="4"/>
                      <a:pt x="37" y="4"/>
                      <a:pt x="37" y="4"/>
                    </a:cubicBezTo>
                    <a:cubicBezTo>
                      <a:pt x="37" y="4"/>
                      <a:pt x="37" y="4"/>
                      <a:pt x="37" y="4"/>
                    </a:cubicBezTo>
                    <a:cubicBezTo>
                      <a:pt x="37" y="4"/>
                      <a:pt x="37" y="4"/>
                      <a:pt x="37" y="4"/>
                    </a:cubicBezTo>
                    <a:cubicBezTo>
                      <a:pt x="37" y="4"/>
                      <a:pt x="37" y="4"/>
                      <a:pt x="37" y="4"/>
                    </a:cubicBezTo>
                    <a:cubicBezTo>
                      <a:pt x="37" y="4"/>
                      <a:pt x="37" y="5"/>
                      <a:pt x="37" y="5"/>
                    </a:cubicBezTo>
                    <a:cubicBezTo>
                      <a:pt x="37" y="5"/>
                      <a:pt x="37" y="5"/>
                      <a:pt x="37" y="5"/>
                    </a:cubicBezTo>
                    <a:cubicBezTo>
                      <a:pt x="37" y="4"/>
                      <a:pt x="37" y="4"/>
                      <a:pt x="37" y="4"/>
                    </a:cubicBezTo>
                    <a:cubicBezTo>
                      <a:pt x="37" y="4"/>
                      <a:pt x="37" y="4"/>
                      <a:pt x="37" y="4"/>
                    </a:cubicBezTo>
                    <a:cubicBezTo>
                      <a:pt x="37" y="4"/>
                      <a:pt x="37" y="5"/>
                      <a:pt x="37" y="5"/>
                    </a:cubicBezTo>
                    <a:cubicBezTo>
                      <a:pt x="37" y="5"/>
                      <a:pt x="37" y="5"/>
                      <a:pt x="37" y="5"/>
                    </a:cubicBezTo>
                    <a:cubicBezTo>
                      <a:pt x="37" y="5"/>
                      <a:pt x="37" y="5"/>
                      <a:pt x="37" y="5"/>
                    </a:cubicBezTo>
                    <a:cubicBezTo>
                      <a:pt x="37" y="5"/>
                      <a:pt x="37" y="5"/>
                      <a:pt x="37" y="5"/>
                    </a:cubicBezTo>
                    <a:cubicBezTo>
                      <a:pt x="37" y="5"/>
                      <a:pt x="37" y="5"/>
                      <a:pt x="36" y="5"/>
                    </a:cubicBezTo>
                    <a:cubicBezTo>
                      <a:pt x="36" y="4"/>
                      <a:pt x="35" y="5"/>
                      <a:pt x="34" y="4"/>
                    </a:cubicBezTo>
                    <a:cubicBezTo>
                      <a:pt x="34" y="4"/>
                      <a:pt x="34" y="4"/>
                      <a:pt x="34" y="4"/>
                    </a:cubicBezTo>
                    <a:cubicBezTo>
                      <a:pt x="34" y="4"/>
                      <a:pt x="34" y="4"/>
                      <a:pt x="34" y="4"/>
                    </a:cubicBezTo>
                    <a:cubicBezTo>
                      <a:pt x="34" y="4"/>
                      <a:pt x="34" y="4"/>
                      <a:pt x="33" y="4"/>
                    </a:cubicBezTo>
                    <a:cubicBezTo>
                      <a:pt x="33" y="4"/>
                      <a:pt x="33" y="4"/>
                      <a:pt x="33" y="4"/>
                    </a:cubicBezTo>
                    <a:cubicBezTo>
                      <a:pt x="33" y="4"/>
                      <a:pt x="34" y="4"/>
                      <a:pt x="34" y="4"/>
                    </a:cubicBezTo>
                    <a:cubicBezTo>
                      <a:pt x="34" y="4"/>
                      <a:pt x="34" y="4"/>
                      <a:pt x="34" y="4"/>
                    </a:cubicBezTo>
                    <a:cubicBezTo>
                      <a:pt x="34" y="4"/>
                      <a:pt x="34" y="4"/>
                      <a:pt x="34" y="4"/>
                    </a:cubicBezTo>
                    <a:cubicBezTo>
                      <a:pt x="34" y="4"/>
                      <a:pt x="33" y="4"/>
                      <a:pt x="33" y="4"/>
                    </a:cubicBezTo>
                    <a:cubicBezTo>
                      <a:pt x="33" y="4"/>
                      <a:pt x="33" y="4"/>
                      <a:pt x="33" y="4"/>
                    </a:cubicBezTo>
                    <a:cubicBezTo>
                      <a:pt x="33" y="3"/>
                      <a:pt x="33" y="3"/>
                      <a:pt x="33" y="3"/>
                    </a:cubicBezTo>
                    <a:cubicBezTo>
                      <a:pt x="33" y="3"/>
                      <a:pt x="33" y="3"/>
                      <a:pt x="33" y="3"/>
                    </a:cubicBezTo>
                    <a:cubicBezTo>
                      <a:pt x="33" y="3"/>
                      <a:pt x="32" y="3"/>
                      <a:pt x="32" y="3"/>
                    </a:cubicBezTo>
                    <a:cubicBezTo>
                      <a:pt x="32" y="3"/>
                      <a:pt x="32" y="3"/>
                      <a:pt x="32" y="3"/>
                    </a:cubicBezTo>
                    <a:cubicBezTo>
                      <a:pt x="32" y="3"/>
                      <a:pt x="32" y="3"/>
                      <a:pt x="32" y="3"/>
                    </a:cubicBezTo>
                    <a:cubicBezTo>
                      <a:pt x="32" y="3"/>
                      <a:pt x="32" y="3"/>
                      <a:pt x="32" y="3"/>
                    </a:cubicBezTo>
                    <a:cubicBezTo>
                      <a:pt x="32" y="3"/>
                      <a:pt x="32" y="3"/>
                      <a:pt x="31" y="3"/>
                    </a:cubicBezTo>
                    <a:cubicBezTo>
                      <a:pt x="31" y="3"/>
                      <a:pt x="31" y="3"/>
                      <a:pt x="31" y="3"/>
                    </a:cubicBezTo>
                    <a:cubicBezTo>
                      <a:pt x="31" y="3"/>
                      <a:pt x="31" y="3"/>
                      <a:pt x="31" y="3"/>
                    </a:cubicBezTo>
                    <a:cubicBezTo>
                      <a:pt x="31" y="3"/>
                      <a:pt x="31" y="3"/>
                      <a:pt x="31" y="3"/>
                    </a:cubicBezTo>
                    <a:cubicBezTo>
                      <a:pt x="30" y="3"/>
                      <a:pt x="30" y="3"/>
                      <a:pt x="29" y="3"/>
                    </a:cubicBezTo>
                    <a:cubicBezTo>
                      <a:pt x="29"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8" y="3"/>
                      <a:pt x="28" y="3"/>
                    </a:cubicBezTo>
                    <a:cubicBezTo>
                      <a:pt x="28" y="3"/>
                      <a:pt x="28" y="3"/>
                      <a:pt x="28" y="3"/>
                    </a:cubicBezTo>
                    <a:cubicBezTo>
                      <a:pt x="28" y="3"/>
                      <a:pt x="29" y="3"/>
                      <a:pt x="29" y="3"/>
                    </a:cubicBezTo>
                    <a:cubicBezTo>
                      <a:pt x="30" y="3"/>
                      <a:pt x="30" y="3"/>
                      <a:pt x="31" y="3"/>
                    </a:cubicBezTo>
                    <a:cubicBezTo>
                      <a:pt x="31" y="3"/>
                      <a:pt x="31" y="3"/>
                      <a:pt x="31" y="3"/>
                    </a:cubicBezTo>
                    <a:cubicBezTo>
                      <a:pt x="31" y="4"/>
                      <a:pt x="32"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2" y="4"/>
                      <a:pt x="32" y="4"/>
                    </a:cubicBezTo>
                    <a:cubicBezTo>
                      <a:pt x="32" y="4"/>
                      <a:pt x="31" y="4"/>
                      <a:pt x="31" y="5"/>
                    </a:cubicBezTo>
                    <a:cubicBezTo>
                      <a:pt x="30" y="4"/>
                      <a:pt x="29" y="5"/>
                      <a:pt x="28" y="4"/>
                    </a:cubicBezTo>
                    <a:cubicBezTo>
                      <a:pt x="27" y="4"/>
                      <a:pt x="27" y="4"/>
                      <a:pt x="27" y="3"/>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5" y="4"/>
                    </a:cubicBezTo>
                    <a:cubicBezTo>
                      <a:pt x="25" y="4"/>
                      <a:pt x="25" y="4"/>
                      <a:pt x="25" y="4"/>
                    </a:cubicBezTo>
                    <a:cubicBezTo>
                      <a:pt x="25" y="4"/>
                      <a:pt x="25" y="4"/>
                      <a:pt x="25" y="4"/>
                    </a:cubicBezTo>
                    <a:cubicBezTo>
                      <a:pt x="24" y="4"/>
                      <a:pt x="23" y="4"/>
                      <a:pt x="22" y="4"/>
                    </a:cubicBezTo>
                    <a:cubicBezTo>
                      <a:pt x="22" y="4"/>
                      <a:pt x="22" y="4"/>
                      <a:pt x="22" y="4"/>
                    </a:cubicBezTo>
                    <a:cubicBezTo>
                      <a:pt x="22" y="4"/>
                      <a:pt x="22" y="3"/>
                      <a:pt x="22" y="3"/>
                    </a:cubicBezTo>
                    <a:cubicBezTo>
                      <a:pt x="22" y="3"/>
                      <a:pt x="22" y="3"/>
                      <a:pt x="22" y="3"/>
                    </a:cubicBezTo>
                    <a:cubicBezTo>
                      <a:pt x="22"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2" y="3"/>
                      <a:pt x="21" y="3"/>
                      <a:pt x="21" y="4"/>
                    </a:cubicBezTo>
                    <a:cubicBezTo>
                      <a:pt x="20" y="4"/>
                      <a:pt x="19" y="3"/>
                      <a:pt x="18" y="3"/>
                    </a:cubicBezTo>
                    <a:cubicBezTo>
                      <a:pt x="17" y="3"/>
                      <a:pt x="17" y="3"/>
                      <a:pt x="17" y="3"/>
                    </a:cubicBezTo>
                    <a:cubicBezTo>
                      <a:pt x="17"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3"/>
                    </a:cubicBezTo>
                    <a:cubicBezTo>
                      <a:pt x="12" y="2"/>
                      <a:pt x="12" y="2"/>
                      <a:pt x="12" y="2"/>
                    </a:cubicBezTo>
                    <a:cubicBezTo>
                      <a:pt x="12" y="2"/>
                      <a:pt x="12" y="3"/>
                      <a:pt x="12" y="2"/>
                    </a:cubicBezTo>
                    <a:cubicBezTo>
                      <a:pt x="12" y="2"/>
                      <a:pt x="12" y="2"/>
                      <a:pt x="12" y="2"/>
                    </a:cubicBezTo>
                    <a:cubicBezTo>
                      <a:pt x="12" y="2"/>
                      <a:pt x="12" y="2"/>
                      <a:pt x="12" y="2"/>
                    </a:cubicBezTo>
                    <a:cubicBezTo>
                      <a:pt x="12" y="2"/>
                      <a:pt x="10" y="2"/>
                      <a:pt x="10" y="3"/>
                    </a:cubicBezTo>
                    <a:cubicBezTo>
                      <a:pt x="10" y="3"/>
                      <a:pt x="10" y="3"/>
                      <a:pt x="10" y="3"/>
                    </a:cubicBezTo>
                    <a:cubicBezTo>
                      <a:pt x="10" y="3"/>
                      <a:pt x="10" y="3"/>
                      <a:pt x="10" y="3"/>
                    </a:cubicBezTo>
                    <a:cubicBezTo>
                      <a:pt x="9" y="3"/>
                      <a:pt x="9" y="3"/>
                      <a:pt x="9" y="2"/>
                    </a:cubicBezTo>
                    <a:cubicBezTo>
                      <a:pt x="8" y="2"/>
                      <a:pt x="6" y="2"/>
                      <a:pt x="5" y="2"/>
                    </a:cubicBezTo>
                    <a:cubicBezTo>
                      <a:pt x="5" y="2"/>
                      <a:pt x="4" y="2"/>
                      <a:pt x="4" y="2"/>
                    </a:cubicBezTo>
                    <a:cubicBezTo>
                      <a:pt x="3" y="2"/>
                      <a:pt x="2"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4" y="3"/>
                      <a:pt x="6" y="3"/>
                      <a:pt x="9" y="3"/>
                    </a:cubicBezTo>
                    <a:cubicBezTo>
                      <a:pt x="9" y="3"/>
                      <a:pt x="9" y="3"/>
                      <a:pt x="9" y="3"/>
                    </a:cubicBezTo>
                    <a:cubicBezTo>
                      <a:pt x="9" y="3"/>
                      <a:pt x="9" y="3"/>
                      <a:pt x="10" y="3"/>
                    </a:cubicBezTo>
                    <a:cubicBezTo>
                      <a:pt x="10" y="3"/>
                      <a:pt x="10" y="3"/>
                      <a:pt x="10" y="3"/>
                    </a:cubicBezTo>
                    <a:cubicBezTo>
                      <a:pt x="10" y="3"/>
                      <a:pt x="10" y="3"/>
                      <a:pt x="10" y="3"/>
                    </a:cubicBezTo>
                    <a:cubicBezTo>
                      <a:pt x="11" y="3"/>
                      <a:pt x="12" y="3"/>
                      <a:pt x="12" y="3"/>
                    </a:cubicBezTo>
                    <a:cubicBezTo>
                      <a:pt x="12" y="3"/>
                      <a:pt x="12" y="3"/>
                      <a:pt x="12" y="3"/>
                    </a:cubicBezTo>
                    <a:cubicBezTo>
                      <a:pt x="13" y="3"/>
                      <a:pt x="13" y="3"/>
                      <a:pt x="13" y="3"/>
                    </a:cubicBez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6" y="4"/>
                      <a:pt x="17" y="4"/>
                      <a:pt x="17" y="4"/>
                    </a:cubicBezTo>
                    <a:cubicBezTo>
                      <a:pt x="17" y="4"/>
                      <a:pt x="17" y="4"/>
                      <a:pt x="17" y="4"/>
                    </a:cubicBezTo>
                    <a:cubicBezTo>
                      <a:pt x="20" y="4"/>
                      <a:pt x="22" y="5"/>
                      <a:pt x="23" y="5"/>
                    </a:cubicBezTo>
                    <a:cubicBezTo>
                      <a:pt x="24" y="5"/>
                      <a:pt x="24" y="4"/>
                      <a:pt x="25" y="5"/>
                    </a:cubicBezTo>
                    <a:cubicBezTo>
                      <a:pt x="27" y="5"/>
                      <a:pt x="29" y="6"/>
                      <a:pt x="31" y="5"/>
                    </a:cubicBezTo>
                    <a:cubicBezTo>
                      <a:pt x="31" y="6"/>
                      <a:pt x="33" y="5"/>
                      <a:pt x="33" y="6"/>
                    </a:cubicBezTo>
                    <a:cubicBezTo>
                      <a:pt x="34" y="6"/>
                      <a:pt x="33" y="6"/>
                      <a:pt x="34" y="6"/>
                    </a:cubicBezTo>
                    <a:cubicBezTo>
                      <a:pt x="36" y="6"/>
                      <a:pt x="40" y="6"/>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0" y="7"/>
                      <a:pt x="40" y="7"/>
                    </a:cubicBezTo>
                    <a:cubicBezTo>
                      <a:pt x="40" y="7"/>
                      <a:pt x="40" y="7"/>
                      <a:pt x="39" y="7"/>
                    </a:cubicBezTo>
                    <a:cubicBezTo>
                      <a:pt x="39" y="7"/>
                      <a:pt x="39" y="7"/>
                      <a:pt x="39" y="7"/>
                    </a:cubicBezTo>
                    <a:cubicBezTo>
                      <a:pt x="39" y="7"/>
                      <a:pt x="39" y="7"/>
                      <a:pt x="39" y="7"/>
                    </a:cubicBezTo>
                    <a:cubicBezTo>
                      <a:pt x="39" y="7"/>
                      <a:pt x="39" y="7"/>
                      <a:pt x="39" y="7"/>
                    </a:cubicBezTo>
                    <a:cubicBezTo>
                      <a:pt x="39" y="7"/>
                      <a:pt x="38" y="7"/>
                      <a:pt x="38" y="7"/>
                    </a:cubicBezTo>
                    <a:cubicBezTo>
                      <a:pt x="38" y="7"/>
                      <a:pt x="38" y="7"/>
                      <a:pt x="38" y="7"/>
                    </a:cubicBezTo>
                    <a:cubicBezTo>
                      <a:pt x="38" y="7"/>
                      <a:pt x="38" y="7"/>
                      <a:pt x="39" y="7"/>
                    </a:cubicBezTo>
                    <a:cubicBezTo>
                      <a:pt x="39" y="7"/>
                      <a:pt x="39" y="7"/>
                      <a:pt x="39" y="7"/>
                    </a:cubicBezTo>
                    <a:cubicBezTo>
                      <a:pt x="39" y="7"/>
                      <a:pt x="39" y="8"/>
                      <a:pt x="39" y="8"/>
                    </a:cubicBezTo>
                    <a:cubicBezTo>
                      <a:pt x="39" y="8"/>
                      <a:pt x="39" y="8"/>
                      <a:pt x="39" y="8"/>
                    </a:cubicBezTo>
                    <a:cubicBezTo>
                      <a:pt x="39" y="8"/>
                      <a:pt x="40" y="8"/>
                      <a:pt x="40" y="8"/>
                    </a:cubicBezTo>
                    <a:cubicBezTo>
                      <a:pt x="40" y="8"/>
                      <a:pt x="40" y="8"/>
                      <a:pt x="40" y="8"/>
                    </a:cubicBezTo>
                    <a:cubicBezTo>
                      <a:pt x="39" y="8"/>
                      <a:pt x="38" y="8"/>
                      <a:pt x="37" y="8"/>
                    </a:cubicBezTo>
                    <a:cubicBezTo>
                      <a:pt x="37" y="8"/>
                      <a:pt x="37" y="8"/>
                      <a:pt x="37" y="8"/>
                    </a:cubicBezTo>
                    <a:cubicBezTo>
                      <a:pt x="37" y="8"/>
                      <a:pt x="37" y="8"/>
                      <a:pt x="37" y="8"/>
                    </a:cubicBezTo>
                    <a:cubicBezTo>
                      <a:pt x="37" y="8"/>
                      <a:pt x="37" y="8"/>
                      <a:pt x="36" y="8"/>
                    </a:cubicBezTo>
                    <a:cubicBezTo>
                      <a:pt x="36" y="8"/>
                      <a:pt x="36" y="8"/>
                      <a:pt x="36" y="8"/>
                    </a:cubicBezTo>
                    <a:cubicBezTo>
                      <a:pt x="36" y="8"/>
                      <a:pt x="36" y="8"/>
                      <a:pt x="36" y="8"/>
                    </a:cubicBezTo>
                    <a:cubicBezTo>
                      <a:pt x="36" y="8"/>
                      <a:pt x="36" y="8"/>
                      <a:pt x="36" y="8"/>
                    </a:cubicBezTo>
                    <a:cubicBezTo>
                      <a:pt x="37" y="8"/>
                      <a:pt x="37" y="8"/>
                      <a:pt x="37" y="8"/>
                    </a:cubicBezTo>
                    <a:cubicBezTo>
                      <a:pt x="37" y="8"/>
                      <a:pt x="37" y="8"/>
                      <a:pt x="37" y="8"/>
                    </a:cubicBezTo>
                    <a:cubicBezTo>
                      <a:pt x="37" y="8"/>
                      <a:pt x="37" y="8"/>
                      <a:pt x="37" y="8"/>
                    </a:cubicBezTo>
                    <a:cubicBezTo>
                      <a:pt x="36" y="8"/>
                      <a:pt x="36" y="8"/>
                      <a:pt x="35" y="8"/>
                    </a:cubicBezTo>
                    <a:cubicBezTo>
                      <a:pt x="35" y="8"/>
                      <a:pt x="35" y="8"/>
                      <a:pt x="35" y="8"/>
                    </a:cubicBezTo>
                    <a:cubicBezTo>
                      <a:pt x="35" y="8"/>
                      <a:pt x="35" y="8"/>
                      <a:pt x="35" y="8"/>
                    </a:cubicBezTo>
                    <a:cubicBezTo>
                      <a:pt x="35" y="8"/>
                      <a:pt x="35" y="8"/>
                      <a:pt x="35" y="8"/>
                    </a:cubicBezTo>
                    <a:cubicBezTo>
                      <a:pt x="35" y="7"/>
                      <a:pt x="34" y="7"/>
                      <a:pt x="33" y="8"/>
                    </a:cubicBezTo>
                    <a:cubicBezTo>
                      <a:pt x="33" y="8"/>
                      <a:pt x="33" y="8"/>
                      <a:pt x="33" y="8"/>
                    </a:cubicBezTo>
                    <a:cubicBezTo>
                      <a:pt x="33" y="8"/>
                      <a:pt x="33" y="8"/>
                      <a:pt x="32" y="8"/>
                    </a:cubicBezTo>
                    <a:cubicBezTo>
                      <a:pt x="32" y="7"/>
                      <a:pt x="32" y="7"/>
                      <a:pt x="32" y="7"/>
                    </a:cubicBezTo>
                    <a:cubicBezTo>
                      <a:pt x="32" y="7"/>
                      <a:pt x="31" y="7"/>
                      <a:pt x="31" y="8"/>
                    </a:cubicBezTo>
                    <a:cubicBezTo>
                      <a:pt x="31" y="8"/>
                      <a:pt x="31" y="8"/>
                      <a:pt x="31" y="8"/>
                    </a:cubicBezTo>
                    <a:cubicBezTo>
                      <a:pt x="31" y="8"/>
                      <a:pt x="31" y="8"/>
                      <a:pt x="32" y="8"/>
                    </a:cubicBezTo>
                    <a:cubicBezTo>
                      <a:pt x="32" y="8"/>
                      <a:pt x="32" y="8"/>
                      <a:pt x="32" y="8"/>
                    </a:cubicBezTo>
                    <a:cubicBezTo>
                      <a:pt x="33" y="8"/>
                      <a:pt x="33" y="8"/>
                      <a:pt x="33" y="8"/>
                    </a:cubicBezTo>
                    <a:cubicBezTo>
                      <a:pt x="33" y="8"/>
                      <a:pt x="33" y="8"/>
                      <a:pt x="33" y="8"/>
                    </a:cubicBezTo>
                    <a:cubicBezTo>
                      <a:pt x="33" y="8"/>
                      <a:pt x="33" y="8"/>
                      <a:pt x="33" y="8"/>
                    </a:cubicBezTo>
                    <a:cubicBezTo>
                      <a:pt x="32" y="8"/>
                      <a:pt x="32" y="8"/>
                      <a:pt x="31" y="8"/>
                    </a:cubicBezTo>
                    <a:cubicBezTo>
                      <a:pt x="30" y="8"/>
                      <a:pt x="29" y="8"/>
                      <a:pt x="28" y="8"/>
                    </a:cubicBezTo>
                    <a:cubicBezTo>
                      <a:pt x="28" y="8"/>
                      <a:pt x="28" y="8"/>
                      <a:pt x="28" y="8"/>
                    </a:cubicBezTo>
                    <a:cubicBezTo>
                      <a:pt x="28" y="8"/>
                      <a:pt x="28" y="8"/>
                      <a:pt x="28" y="8"/>
                    </a:cubicBezTo>
                    <a:cubicBezTo>
                      <a:pt x="28" y="8"/>
                      <a:pt x="28" y="8"/>
                      <a:pt x="28" y="8"/>
                    </a:cubicBezTo>
                    <a:cubicBezTo>
                      <a:pt x="29" y="8"/>
                      <a:pt x="30" y="8"/>
                      <a:pt x="31" y="8"/>
                    </a:cubicBezTo>
                    <a:cubicBezTo>
                      <a:pt x="32" y="8"/>
                      <a:pt x="32" y="8"/>
                      <a:pt x="33" y="9"/>
                    </a:cubicBezTo>
                    <a:cubicBezTo>
                      <a:pt x="33" y="9"/>
                      <a:pt x="33" y="9"/>
                      <a:pt x="33" y="9"/>
                    </a:cubicBezTo>
                    <a:cubicBezTo>
                      <a:pt x="38" y="9"/>
                      <a:pt x="44" y="10"/>
                      <a:pt x="49" y="10"/>
                    </a:cubicBezTo>
                    <a:cubicBezTo>
                      <a:pt x="49" y="10"/>
                      <a:pt x="49" y="10"/>
                      <a:pt x="50" y="10"/>
                    </a:cubicBezTo>
                    <a:cubicBezTo>
                      <a:pt x="50" y="10"/>
                      <a:pt x="50" y="10"/>
                      <a:pt x="50" y="10"/>
                    </a:cubicBezTo>
                    <a:cubicBezTo>
                      <a:pt x="50" y="10"/>
                      <a:pt x="50" y="10"/>
                      <a:pt x="50" y="10"/>
                    </a:cubicBezTo>
                    <a:cubicBezTo>
                      <a:pt x="51" y="10"/>
                      <a:pt x="51" y="10"/>
                      <a:pt x="52" y="11"/>
                    </a:cubicBezTo>
                    <a:cubicBezTo>
                      <a:pt x="52" y="11"/>
                      <a:pt x="52" y="11"/>
                      <a:pt x="52" y="11"/>
                    </a:cubicBezTo>
                    <a:cubicBezTo>
                      <a:pt x="51" y="11"/>
                      <a:pt x="51" y="11"/>
                      <a:pt x="51" y="11"/>
                    </a:cubicBezTo>
                    <a:cubicBezTo>
                      <a:pt x="51"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1" y="11"/>
                      <a:pt x="51" y="11"/>
                    </a:cubicBezTo>
                    <a:cubicBezTo>
                      <a:pt x="51" y="11"/>
                      <a:pt x="51" y="11"/>
                      <a:pt x="52" y="11"/>
                    </a:cubicBezTo>
                    <a:cubicBezTo>
                      <a:pt x="52" y="11"/>
                      <a:pt x="52" y="11"/>
                      <a:pt x="52" y="11"/>
                    </a:cubicBezTo>
                    <a:cubicBezTo>
                      <a:pt x="52" y="11"/>
                      <a:pt x="53" y="11"/>
                      <a:pt x="53" y="11"/>
                    </a:cubicBezTo>
                    <a:cubicBezTo>
                      <a:pt x="53" y="11"/>
                      <a:pt x="53" y="11"/>
                      <a:pt x="54" y="11"/>
                    </a:cubicBezTo>
                    <a:cubicBezTo>
                      <a:pt x="54" y="11"/>
                      <a:pt x="54" y="11"/>
                      <a:pt x="54" y="11"/>
                    </a:cubicBezTo>
                    <a:cubicBezTo>
                      <a:pt x="54" y="11"/>
                      <a:pt x="55" y="11"/>
                      <a:pt x="55" y="11"/>
                    </a:cubicBezTo>
                    <a:cubicBezTo>
                      <a:pt x="55" y="11"/>
                      <a:pt x="56" y="12"/>
                      <a:pt x="57" y="12"/>
                    </a:cubicBezTo>
                    <a:cubicBezTo>
                      <a:pt x="57" y="12"/>
                      <a:pt x="57" y="12"/>
                      <a:pt x="57" y="12"/>
                    </a:cubicBezTo>
                    <a:cubicBezTo>
                      <a:pt x="57" y="12"/>
                      <a:pt x="57" y="12"/>
                      <a:pt x="57" y="12"/>
                    </a:cubicBezTo>
                    <a:cubicBezTo>
                      <a:pt x="58" y="12"/>
                      <a:pt x="59" y="11"/>
                      <a:pt x="58" y="12"/>
                    </a:cubicBezTo>
                    <a:cubicBezTo>
                      <a:pt x="59" y="12"/>
                      <a:pt x="60" y="12"/>
                      <a:pt x="61" y="12"/>
                    </a:cubicBezTo>
                    <a:cubicBezTo>
                      <a:pt x="61" y="12"/>
                      <a:pt x="61" y="12"/>
                      <a:pt x="61" y="12"/>
                    </a:cubicBezTo>
                    <a:cubicBezTo>
                      <a:pt x="61" y="12"/>
                      <a:pt x="62" y="13"/>
                      <a:pt x="62" y="12"/>
                    </a:cubicBezTo>
                    <a:cubicBezTo>
                      <a:pt x="62" y="12"/>
                      <a:pt x="62" y="12"/>
                      <a:pt x="62" y="12"/>
                    </a:cubicBezTo>
                    <a:cubicBezTo>
                      <a:pt x="63" y="12"/>
                      <a:pt x="63" y="12"/>
                      <a:pt x="63" y="12"/>
                    </a:cubicBezTo>
                    <a:cubicBezTo>
                      <a:pt x="63" y="12"/>
                      <a:pt x="63" y="12"/>
                      <a:pt x="63" y="12"/>
                    </a:cubicBezTo>
                    <a:cubicBezTo>
                      <a:pt x="63" y="12"/>
                      <a:pt x="64" y="12"/>
                      <a:pt x="64" y="12"/>
                    </a:cubicBezTo>
                    <a:cubicBezTo>
                      <a:pt x="64" y="12"/>
                      <a:pt x="64" y="12"/>
                      <a:pt x="64" y="12"/>
                    </a:cubicBezTo>
                    <a:cubicBezTo>
                      <a:pt x="64" y="12"/>
                      <a:pt x="64" y="12"/>
                      <a:pt x="64" y="12"/>
                    </a:cubicBezTo>
                    <a:cubicBezTo>
                      <a:pt x="64" y="12"/>
                      <a:pt x="65" y="12"/>
                      <a:pt x="65" y="13"/>
                    </a:cubicBezTo>
                    <a:cubicBezTo>
                      <a:pt x="64" y="13"/>
                      <a:pt x="64" y="13"/>
                      <a:pt x="64" y="13"/>
                    </a:cubicBezTo>
                    <a:cubicBezTo>
                      <a:pt x="64" y="13"/>
                      <a:pt x="64" y="13"/>
                      <a:pt x="64" y="13"/>
                    </a:cubicBezTo>
                    <a:cubicBezTo>
                      <a:pt x="64" y="13"/>
                      <a:pt x="64" y="13"/>
                      <a:pt x="64" y="13"/>
                    </a:cubicBezTo>
                    <a:cubicBezTo>
                      <a:pt x="64" y="13"/>
                      <a:pt x="64" y="13"/>
                      <a:pt x="64" y="13"/>
                    </a:cubicBezTo>
                    <a:cubicBezTo>
                      <a:pt x="64" y="13"/>
                      <a:pt x="64" y="13"/>
                      <a:pt x="65" y="13"/>
                    </a:cubicBezTo>
                    <a:cubicBezTo>
                      <a:pt x="65" y="13"/>
                      <a:pt x="65" y="13"/>
                      <a:pt x="65" y="13"/>
                    </a:cubicBezTo>
                    <a:cubicBezTo>
                      <a:pt x="65" y="13"/>
                      <a:pt x="65" y="13"/>
                      <a:pt x="65" y="13"/>
                    </a:cubicBezTo>
                    <a:cubicBezTo>
                      <a:pt x="66" y="13"/>
                      <a:pt x="66" y="13"/>
                      <a:pt x="66" y="13"/>
                    </a:cubicBezTo>
                    <a:cubicBezTo>
                      <a:pt x="68" y="13"/>
                      <a:pt x="69"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1" y="14"/>
                      <a:pt x="71" y="13"/>
                    </a:cubicBezTo>
                    <a:cubicBezTo>
                      <a:pt x="71" y="13"/>
                      <a:pt x="71" y="13"/>
                      <a:pt x="71" y="13"/>
                    </a:cubicBezTo>
                    <a:cubicBezTo>
                      <a:pt x="72" y="14"/>
                      <a:pt x="73" y="13"/>
                      <a:pt x="73" y="14"/>
                    </a:cubicBezTo>
                    <a:cubicBezTo>
                      <a:pt x="73" y="14"/>
                      <a:pt x="73" y="14"/>
                      <a:pt x="73" y="14"/>
                    </a:cubicBezTo>
                    <a:cubicBezTo>
                      <a:pt x="73" y="14"/>
                      <a:pt x="73" y="14"/>
                      <a:pt x="73" y="14"/>
                    </a:cubicBezTo>
                    <a:cubicBezTo>
                      <a:pt x="73" y="14"/>
                      <a:pt x="73" y="14"/>
                      <a:pt x="73" y="14"/>
                    </a:cubicBezTo>
                    <a:cubicBezTo>
                      <a:pt x="72" y="14"/>
                      <a:pt x="71"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1" y="14"/>
                      <a:pt x="72" y="14"/>
                      <a:pt x="73" y="14"/>
                    </a:cubicBezTo>
                    <a:cubicBezTo>
                      <a:pt x="73" y="14"/>
                      <a:pt x="73" y="14"/>
                      <a:pt x="73" y="14"/>
                    </a:cubicBezTo>
                    <a:cubicBezTo>
                      <a:pt x="73" y="14"/>
                      <a:pt x="73" y="14"/>
                      <a:pt x="73" y="14"/>
                    </a:cubicBezTo>
                    <a:cubicBezTo>
                      <a:pt x="74" y="15"/>
                      <a:pt x="74" y="15"/>
                      <a:pt x="74" y="15"/>
                    </a:cubicBezTo>
                    <a:cubicBezTo>
                      <a:pt x="74" y="15"/>
                      <a:pt x="75" y="15"/>
                      <a:pt x="75" y="15"/>
                    </a:cubicBezTo>
                    <a:cubicBezTo>
                      <a:pt x="75" y="15"/>
                      <a:pt x="75" y="15"/>
                      <a:pt x="75" y="15"/>
                    </a:cubicBezTo>
                    <a:cubicBezTo>
                      <a:pt x="75" y="15"/>
                      <a:pt x="76" y="15"/>
                      <a:pt x="76" y="15"/>
                    </a:cubicBezTo>
                    <a:cubicBezTo>
                      <a:pt x="76" y="15"/>
                      <a:pt x="76" y="15"/>
                      <a:pt x="76" y="15"/>
                    </a:cubicBezTo>
                    <a:cubicBezTo>
                      <a:pt x="76" y="15"/>
                      <a:pt x="76" y="15"/>
                      <a:pt x="76" y="15"/>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7" y="14"/>
                      <a:pt x="77" y="14"/>
                      <a:pt x="77" y="14"/>
                    </a:cubicBezTo>
                    <a:cubicBezTo>
                      <a:pt x="78" y="14"/>
                      <a:pt x="78" y="15"/>
                      <a:pt x="79" y="15"/>
                    </a:cubicBezTo>
                    <a:cubicBezTo>
                      <a:pt x="79" y="15"/>
                      <a:pt x="78" y="14"/>
                      <a:pt x="78" y="14"/>
                    </a:cubicBezTo>
                    <a:cubicBezTo>
                      <a:pt x="79" y="15"/>
                      <a:pt x="80" y="14"/>
                      <a:pt x="80" y="15"/>
                    </a:cubicBezTo>
                    <a:cubicBezTo>
                      <a:pt x="80" y="15"/>
                      <a:pt x="80" y="15"/>
                      <a:pt x="80" y="15"/>
                    </a:cubicBezTo>
                    <a:cubicBezTo>
                      <a:pt x="81" y="15"/>
                      <a:pt x="82" y="15"/>
                      <a:pt x="84" y="15"/>
                    </a:cubicBezTo>
                    <a:cubicBezTo>
                      <a:pt x="84" y="15"/>
                      <a:pt x="84" y="15"/>
                      <a:pt x="84" y="15"/>
                    </a:cubicBezTo>
                    <a:cubicBezTo>
                      <a:pt x="85" y="15"/>
                      <a:pt x="85" y="15"/>
                      <a:pt x="86" y="15"/>
                    </a:cubicBezTo>
                    <a:cubicBezTo>
                      <a:pt x="86" y="16"/>
                      <a:pt x="88" y="15"/>
                      <a:pt x="89" y="16"/>
                    </a:cubicBezTo>
                    <a:cubicBezTo>
                      <a:pt x="90" y="16"/>
                      <a:pt x="91" y="16"/>
                      <a:pt x="91" y="16"/>
                    </a:cubicBezTo>
                    <a:cubicBezTo>
                      <a:pt x="92" y="15"/>
                      <a:pt x="94" y="17"/>
                      <a:pt x="94" y="16"/>
                    </a:cubicBezTo>
                    <a:cubicBezTo>
                      <a:pt x="94" y="16"/>
                      <a:pt x="94" y="17"/>
                      <a:pt x="94" y="17"/>
                    </a:cubicBezTo>
                    <a:cubicBezTo>
                      <a:pt x="94" y="16"/>
                      <a:pt x="95" y="17"/>
                      <a:pt x="95" y="17"/>
                    </a:cubicBezTo>
                    <a:cubicBezTo>
                      <a:pt x="95" y="17"/>
                      <a:pt x="95" y="17"/>
                      <a:pt x="95" y="17"/>
                    </a:cubicBezTo>
                    <a:cubicBezTo>
                      <a:pt x="96" y="17"/>
                      <a:pt x="97" y="17"/>
                      <a:pt x="98" y="17"/>
                    </a:cubicBezTo>
                    <a:cubicBezTo>
                      <a:pt x="99" y="18"/>
                      <a:pt x="101" y="17"/>
                      <a:pt x="102" y="18"/>
                    </a:cubicBezTo>
                    <a:cubicBezTo>
                      <a:pt x="101" y="18"/>
                      <a:pt x="101" y="18"/>
                      <a:pt x="99" y="18"/>
                    </a:cubicBezTo>
                    <a:cubicBezTo>
                      <a:pt x="99" y="17"/>
                      <a:pt x="99" y="17"/>
                      <a:pt x="99" y="17"/>
                    </a:cubicBezTo>
                    <a:cubicBezTo>
                      <a:pt x="99" y="18"/>
                      <a:pt x="98" y="17"/>
                      <a:pt x="98" y="17"/>
                    </a:cubicBezTo>
                    <a:cubicBezTo>
                      <a:pt x="98" y="17"/>
                      <a:pt x="98" y="17"/>
                      <a:pt x="98" y="17"/>
                    </a:cubicBezTo>
                    <a:cubicBezTo>
                      <a:pt x="97" y="17"/>
                      <a:pt x="96" y="17"/>
                      <a:pt x="94" y="17"/>
                    </a:cubicBezTo>
                    <a:cubicBezTo>
                      <a:pt x="94" y="17"/>
                      <a:pt x="94" y="17"/>
                      <a:pt x="94" y="17"/>
                    </a:cubicBezTo>
                    <a:cubicBezTo>
                      <a:pt x="94" y="17"/>
                      <a:pt x="94" y="17"/>
                      <a:pt x="94" y="17"/>
                    </a:cubicBezTo>
                    <a:cubicBezTo>
                      <a:pt x="93" y="17"/>
                      <a:pt x="93" y="17"/>
                      <a:pt x="93" y="17"/>
                    </a:cubicBezTo>
                    <a:cubicBezTo>
                      <a:pt x="93" y="17"/>
                      <a:pt x="93" y="17"/>
                      <a:pt x="93" y="17"/>
                    </a:cubicBezTo>
                    <a:cubicBezTo>
                      <a:pt x="93" y="17"/>
                      <a:pt x="93" y="17"/>
                      <a:pt x="93" y="17"/>
                    </a:cubicBezTo>
                    <a:cubicBezTo>
                      <a:pt x="93" y="17"/>
                      <a:pt x="93" y="17"/>
                      <a:pt x="92" y="17"/>
                    </a:cubicBezTo>
                    <a:cubicBezTo>
                      <a:pt x="92" y="17"/>
                      <a:pt x="92" y="17"/>
                      <a:pt x="92" y="17"/>
                    </a:cubicBezTo>
                    <a:cubicBezTo>
                      <a:pt x="92" y="17"/>
                      <a:pt x="92" y="17"/>
                      <a:pt x="92" y="17"/>
                    </a:cubicBezTo>
                    <a:cubicBezTo>
                      <a:pt x="92" y="17"/>
                      <a:pt x="92" y="17"/>
                      <a:pt x="92" y="17"/>
                    </a:cubicBezTo>
                    <a:cubicBezTo>
                      <a:pt x="93" y="17"/>
                      <a:pt x="93" y="17"/>
                      <a:pt x="93" y="17"/>
                    </a:cubicBezTo>
                    <a:cubicBezTo>
                      <a:pt x="93" y="17"/>
                      <a:pt x="93" y="17"/>
                      <a:pt x="93" y="17"/>
                    </a:cubicBezTo>
                    <a:cubicBezTo>
                      <a:pt x="93" y="17"/>
                      <a:pt x="93" y="17"/>
                      <a:pt x="93" y="17"/>
                    </a:cubicBezTo>
                    <a:cubicBezTo>
                      <a:pt x="93" y="17"/>
                      <a:pt x="93" y="17"/>
                      <a:pt x="94" y="17"/>
                    </a:cubicBezTo>
                    <a:cubicBezTo>
                      <a:pt x="94" y="17"/>
                      <a:pt x="94" y="17"/>
                      <a:pt x="94" y="17"/>
                    </a:cubicBezTo>
                    <a:cubicBezTo>
                      <a:pt x="94" y="17"/>
                      <a:pt x="94" y="17"/>
                      <a:pt x="94" y="17"/>
                    </a:cubicBezTo>
                    <a:cubicBezTo>
                      <a:pt x="94" y="17"/>
                      <a:pt x="94" y="17"/>
                      <a:pt x="94" y="17"/>
                    </a:cubicBezTo>
                    <a:cubicBezTo>
                      <a:pt x="94" y="17"/>
                      <a:pt x="94" y="17"/>
                      <a:pt x="94" y="17"/>
                    </a:cubicBezTo>
                    <a:cubicBezTo>
                      <a:pt x="93" y="17"/>
                      <a:pt x="93" y="17"/>
                      <a:pt x="93" y="17"/>
                    </a:cubicBezTo>
                    <a:cubicBezTo>
                      <a:pt x="93" y="18"/>
                      <a:pt x="93" y="18"/>
                      <a:pt x="93" y="18"/>
                    </a:cubicBezTo>
                    <a:cubicBezTo>
                      <a:pt x="93" y="17"/>
                      <a:pt x="93" y="17"/>
                      <a:pt x="93" y="17"/>
                    </a:cubicBezTo>
                    <a:cubicBezTo>
                      <a:pt x="92" y="18"/>
                      <a:pt x="92" y="17"/>
                      <a:pt x="91" y="17"/>
                    </a:cubicBezTo>
                    <a:cubicBezTo>
                      <a:pt x="91" y="17"/>
                      <a:pt x="91" y="17"/>
                      <a:pt x="92" y="17"/>
                    </a:cubicBezTo>
                    <a:cubicBezTo>
                      <a:pt x="92" y="17"/>
                      <a:pt x="92" y="17"/>
                      <a:pt x="92" y="17"/>
                    </a:cubicBezTo>
                    <a:cubicBezTo>
                      <a:pt x="92" y="17"/>
                      <a:pt x="92" y="17"/>
                      <a:pt x="92" y="17"/>
                    </a:cubicBezTo>
                    <a:cubicBezTo>
                      <a:pt x="91" y="17"/>
                      <a:pt x="91" y="17"/>
                      <a:pt x="91" y="17"/>
                    </a:cubicBezTo>
                    <a:cubicBezTo>
                      <a:pt x="91" y="17"/>
                      <a:pt x="91" y="17"/>
                      <a:pt x="91" y="17"/>
                    </a:cubicBezTo>
                    <a:cubicBezTo>
                      <a:pt x="91" y="17"/>
                      <a:pt x="91" y="17"/>
                      <a:pt x="91" y="17"/>
                    </a:cubicBezTo>
                    <a:cubicBezTo>
                      <a:pt x="91" y="17"/>
                      <a:pt x="90" y="17"/>
                      <a:pt x="90" y="17"/>
                    </a:cubicBezTo>
                    <a:cubicBezTo>
                      <a:pt x="90" y="17"/>
                      <a:pt x="90" y="17"/>
                      <a:pt x="90" y="17"/>
                    </a:cubicBezTo>
                    <a:cubicBezTo>
                      <a:pt x="90" y="17"/>
                      <a:pt x="89" y="17"/>
                      <a:pt x="89" y="17"/>
                    </a:cubicBezTo>
                    <a:cubicBezTo>
                      <a:pt x="89" y="17"/>
                      <a:pt x="89" y="17"/>
                      <a:pt x="89" y="17"/>
                    </a:cubicBezTo>
                    <a:cubicBezTo>
                      <a:pt x="89" y="17"/>
                      <a:pt x="89" y="17"/>
                      <a:pt x="88" y="17"/>
                    </a:cubicBezTo>
                    <a:cubicBezTo>
                      <a:pt x="88" y="17"/>
                      <a:pt x="88" y="17"/>
                      <a:pt x="88" y="17"/>
                    </a:cubicBezTo>
                    <a:cubicBezTo>
                      <a:pt x="88" y="17"/>
                      <a:pt x="88" y="17"/>
                      <a:pt x="87" y="17"/>
                    </a:cubicBezTo>
                    <a:cubicBezTo>
                      <a:pt x="87" y="17"/>
                      <a:pt x="87" y="17"/>
                      <a:pt x="87" y="17"/>
                    </a:cubicBezTo>
                    <a:cubicBezTo>
                      <a:pt x="87" y="17"/>
                      <a:pt x="87" y="17"/>
                      <a:pt x="86" y="17"/>
                    </a:cubicBezTo>
                    <a:cubicBezTo>
                      <a:pt x="86" y="17"/>
                      <a:pt x="85" y="17"/>
                      <a:pt x="85" y="16"/>
                    </a:cubicBezTo>
                    <a:cubicBezTo>
                      <a:pt x="85" y="16"/>
                      <a:pt x="85" y="16"/>
                      <a:pt x="85" y="17"/>
                    </a:cubicBezTo>
                    <a:cubicBezTo>
                      <a:pt x="85" y="17"/>
                      <a:pt x="85" y="17"/>
                      <a:pt x="85" y="17"/>
                    </a:cubicBezTo>
                    <a:cubicBezTo>
                      <a:pt x="85" y="17"/>
                      <a:pt x="85" y="17"/>
                      <a:pt x="85" y="17"/>
                    </a:cubicBezTo>
                    <a:cubicBezTo>
                      <a:pt x="85" y="17"/>
                      <a:pt x="86" y="17"/>
                      <a:pt x="86" y="17"/>
                    </a:cubicBezTo>
                    <a:cubicBezTo>
                      <a:pt x="87" y="17"/>
                      <a:pt x="87" y="17"/>
                      <a:pt x="87" y="17"/>
                    </a:cubicBezTo>
                    <a:cubicBezTo>
                      <a:pt x="87" y="17"/>
                      <a:pt x="87" y="17"/>
                      <a:pt x="87" y="17"/>
                    </a:cubicBezTo>
                    <a:cubicBezTo>
                      <a:pt x="84" y="17"/>
                      <a:pt x="81" y="17"/>
                      <a:pt x="78" y="16"/>
                    </a:cubicBezTo>
                    <a:cubicBezTo>
                      <a:pt x="77" y="16"/>
                      <a:pt x="77" y="16"/>
                      <a:pt x="77" y="16"/>
                    </a:cubicBezTo>
                    <a:cubicBezTo>
                      <a:pt x="77" y="16"/>
                      <a:pt x="77" y="16"/>
                      <a:pt x="77" y="16"/>
                    </a:cubicBezTo>
                    <a:cubicBezTo>
                      <a:pt x="79" y="16"/>
                      <a:pt x="81" y="16"/>
                      <a:pt x="82" y="16"/>
                    </a:cubicBezTo>
                    <a:cubicBezTo>
                      <a:pt x="82" y="16"/>
                      <a:pt x="82" y="16"/>
                      <a:pt x="82" y="16"/>
                    </a:cubicBezTo>
                    <a:cubicBezTo>
                      <a:pt x="83" y="16"/>
                      <a:pt x="82" y="16"/>
                      <a:pt x="82" y="16"/>
                    </a:cubicBezTo>
                    <a:cubicBezTo>
                      <a:pt x="81" y="16"/>
                      <a:pt x="79"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6" y="16"/>
                      <a:pt x="76" y="16"/>
                    </a:cubicBezTo>
                    <a:cubicBezTo>
                      <a:pt x="76" y="16"/>
                      <a:pt x="76" y="16"/>
                      <a:pt x="76" y="16"/>
                    </a:cubicBezTo>
                    <a:cubicBezTo>
                      <a:pt x="76" y="15"/>
                      <a:pt x="75"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3" y="15"/>
                      <a:pt x="73" y="15"/>
                      <a:pt x="73" y="15"/>
                    </a:cubicBezTo>
                    <a:cubicBezTo>
                      <a:pt x="73" y="15"/>
                      <a:pt x="73" y="15"/>
                      <a:pt x="73" y="15"/>
                    </a:cubicBezTo>
                    <a:cubicBezTo>
                      <a:pt x="73" y="15"/>
                      <a:pt x="73" y="15"/>
                      <a:pt x="73" y="15"/>
                    </a:cubicBezTo>
                    <a:cubicBezTo>
                      <a:pt x="73" y="15"/>
                      <a:pt x="73" y="15"/>
                      <a:pt x="73" y="15"/>
                    </a:cubicBezTo>
                    <a:cubicBezTo>
                      <a:pt x="73" y="16"/>
                      <a:pt x="73" y="16"/>
                      <a:pt x="73" y="16"/>
                    </a:cubicBezTo>
                    <a:cubicBezTo>
                      <a:pt x="72" y="16"/>
                      <a:pt x="71"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1" y="15"/>
                      <a:pt x="71" y="15"/>
                      <a:pt x="71" y="15"/>
                    </a:cubicBezTo>
                    <a:cubicBezTo>
                      <a:pt x="71" y="15"/>
                      <a:pt x="71" y="15"/>
                      <a:pt x="70" y="15"/>
                    </a:cubicBezTo>
                    <a:cubicBezTo>
                      <a:pt x="70" y="15"/>
                      <a:pt x="70" y="15"/>
                      <a:pt x="70" y="15"/>
                    </a:cubicBezTo>
                    <a:cubicBezTo>
                      <a:pt x="70" y="15"/>
                      <a:pt x="70" y="15"/>
                      <a:pt x="70" y="15"/>
                    </a:cubicBezTo>
                    <a:cubicBezTo>
                      <a:pt x="70" y="15"/>
                      <a:pt x="70" y="15"/>
                      <a:pt x="70" y="15"/>
                    </a:cubicBezTo>
                    <a:cubicBezTo>
                      <a:pt x="70" y="15"/>
                      <a:pt x="70" y="16"/>
                      <a:pt x="69" y="16"/>
                    </a:cubicBezTo>
                    <a:cubicBezTo>
                      <a:pt x="69" y="15"/>
                      <a:pt x="69" y="15"/>
                      <a:pt x="69" y="15"/>
                    </a:cubicBezTo>
                    <a:cubicBezTo>
                      <a:pt x="69" y="15"/>
                      <a:pt x="68" y="16"/>
                      <a:pt x="68" y="16"/>
                    </a:cubicBezTo>
                    <a:cubicBezTo>
                      <a:pt x="68" y="16"/>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6" y="15"/>
                    </a:cubicBezTo>
                    <a:cubicBezTo>
                      <a:pt x="66" y="15"/>
                      <a:pt x="65" y="15"/>
                      <a:pt x="65" y="15"/>
                    </a:cubicBezTo>
                    <a:cubicBezTo>
                      <a:pt x="65" y="15"/>
                      <a:pt x="65" y="15"/>
                      <a:pt x="65" y="15"/>
                    </a:cubicBezTo>
                    <a:cubicBezTo>
                      <a:pt x="65" y="15"/>
                      <a:pt x="65" y="15"/>
                      <a:pt x="65" y="15"/>
                    </a:cubicBezTo>
                    <a:cubicBezTo>
                      <a:pt x="64" y="15"/>
                      <a:pt x="64" y="15"/>
                      <a:pt x="63" y="15"/>
                    </a:cubicBezTo>
                    <a:cubicBezTo>
                      <a:pt x="63" y="15"/>
                      <a:pt x="63" y="15"/>
                      <a:pt x="62" y="15"/>
                    </a:cubicBezTo>
                    <a:cubicBezTo>
                      <a:pt x="62" y="15"/>
                      <a:pt x="62" y="15"/>
                      <a:pt x="61" y="15"/>
                    </a:cubicBezTo>
                    <a:cubicBezTo>
                      <a:pt x="61" y="15"/>
                      <a:pt x="61" y="15"/>
                      <a:pt x="61" y="15"/>
                    </a:cubicBezTo>
                    <a:cubicBezTo>
                      <a:pt x="60" y="15"/>
                      <a:pt x="60" y="15"/>
                      <a:pt x="59" y="15"/>
                    </a:cubicBezTo>
                    <a:cubicBezTo>
                      <a:pt x="59" y="15"/>
                      <a:pt x="59" y="15"/>
                      <a:pt x="59" y="15"/>
                    </a:cubicBezTo>
                    <a:cubicBezTo>
                      <a:pt x="59" y="15"/>
                      <a:pt x="58" y="15"/>
                      <a:pt x="57" y="15"/>
                    </a:cubicBezTo>
                    <a:cubicBezTo>
                      <a:pt x="57" y="15"/>
                      <a:pt x="57" y="15"/>
                      <a:pt x="57" y="15"/>
                    </a:cubicBezTo>
                    <a:cubicBezTo>
                      <a:pt x="57" y="15"/>
                      <a:pt x="57" y="15"/>
                      <a:pt x="56" y="15"/>
                    </a:cubicBezTo>
                    <a:cubicBezTo>
                      <a:pt x="56" y="14"/>
                      <a:pt x="56" y="14"/>
                      <a:pt x="55" y="15"/>
                    </a:cubicBezTo>
                    <a:cubicBezTo>
                      <a:pt x="53" y="14"/>
                      <a:pt x="51" y="14"/>
                      <a:pt x="49" y="14"/>
                    </a:cubicBezTo>
                    <a:cubicBezTo>
                      <a:pt x="49" y="14"/>
                      <a:pt x="49" y="14"/>
                      <a:pt x="49" y="14"/>
                    </a:cubicBezTo>
                    <a:cubicBezTo>
                      <a:pt x="48" y="14"/>
                      <a:pt x="48" y="14"/>
                      <a:pt x="48" y="14"/>
                    </a:cubicBezTo>
                    <a:cubicBezTo>
                      <a:pt x="48" y="14"/>
                      <a:pt x="48" y="14"/>
                      <a:pt x="47" y="14"/>
                    </a:cubicBezTo>
                    <a:cubicBezTo>
                      <a:pt x="47" y="14"/>
                      <a:pt x="47" y="14"/>
                      <a:pt x="47" y="14"/>
                    </a:cubicBezTo>
                    <a:cubicBezTo>
                      <a:pt x="47" y="14"/>
                      <a:pt x="46" y="14"/>
                      <a:pt x="46" y="14"/>
                    </a:cubicBezTo>
                    <a:cubicBezTo>
                      <a:pt x="46" y="14"/>
                      <a:pt x="46" y="14"/>
                      <a:pt x="46" y="14"/>
                    </a:cubicBezTo>
                    <a:cubicBezTo>
                      <a:pt x="46" y="14"/>
                      <a:pt x="46" y="14"/>
                      <a:pt x="46" y="14"/>
                    </a:cubicBezTo>
                    <a:cubicBezTo>
                      <a:pt x="45" y="14"/>
                      <a:pt x="45" y="13"/>
                      <a:pt x="45" y="13"/>
                    </a:cubicBezTo>
                    <a:cubicBezTo>
                      <a:pt x="45" y="13"/>
                      <a:pt x="45" y="13"/>
                      <a:pt x="45" y="13"/>
                    </a:cubicBezTo>
                    <a:cubicBezTo>
                      <a:pt x="45"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4"/>
                      <a:pt x="44" y="14"/>
                      <a:pt x="44" y="14"/>
                    </a:cubicBezTo>
                    <a:cubicBezTo>
                      <a:pt x="44" y="13"/>
                      <a:pt x="43" y="13"/>
                      <a:pt x="43" y="14"/>
                    </a:cubicBezTo>
                    <a:cubicBezTo>
                      <a:pt x="43" y="13"/>
                      <a:pt x="43" y="13"/>
                      <a:pt x="43" y="13"/>
                    </a:cubicBezTo>
                    <a:cubicBezTo>
                      <a:pt x="43" y="13"/>
                      <a:pt x="43" y="13"/>
                      <a:pt x="43" y="13"/>
                    </a:cubicBezTo>
                    <a:cubicBezTo>
                      <a:pt x="43" y="13"/>
                      <a:pt x="42" y="13"/>
                      <a:pt x="43" y="13"/>
                    </a:cubicBezTo>
                    <a:cubicBezTo>
                      <a:pt x="42" y="13"/>
                      <a:pt x="42" y="13"/>
                      <a:pt x="42" y="13"/>
                    </a:cubicBezTo>
                    <a:cubicBezTo>
                      <a:pt x="42" y="13"/>
                      <a:pt x="42" y="13"/>
                      <a:pt x="41" y="13"/>
                    </a:cubicBezTo>
                    <a:cubicBezTo>
                      <a:pt x="40" y="13"/>
                      <a:pt x="38" y="13"/>
                      <a:pt x="36" y="13"/>
                    </a:cubicBezTo>
                    <a:cubicBezTo>
                      <a:pt x="36" y="13"/>
                      <a:pt x="35" y="13"/>
                      <a:pt x="35" y="13"/>
                    </a:cubicBezTo>
                    <a:cubicBezTo>
                      <a:pt x="35" y="13"/>
                      <a:pt x="35" y="12"/>
                      <a:pt x="35" y="12"/>
                    </a:cubicBezTo>
                    <a:cubicBezTo>
                      <a:pt x="35" y="12"/>
                      <a:pt x="35" y="13"/>
                      <a:pt x="35" y="13"/>
                    </a:cubicBezTo>
                    <a:cubicBezTo>
                      <a:pt x="34" y="13"/>
                      <a:pt x="33" y="12"/>
                      <a:pt x="33" y="13"/>
                    </a:cubicBezTo>
                    <a:cubicBezTo>
                      <a:pt x="33" y="13"/>
                      <a:pt x="33" y="13"/>
                      <a:pt x="33" y="13"/>
                    </a:cubicBezTo>
                    <a:cubicBezTo>
                      <a:pt x="33" y="13"/>
                      <a:pt x="32" y="13"/>
                      <a:pt x="32" y="13"/>
                    </a:cubicBezTo>
                    <a:cubicBezTo>
                      <a:pt x="32"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2" y="13"/>
                      <a:pt x="32" y="13"/>
                    </a:cubicBezTo>
                    <a:cubicBezTo>
                      <a:pt x="32" y="13"/>
                      <a:pt x="33" y="13"/>
                      <a:pt x="33" y="13"/>
                    </a:cubicBezTo>
                    <a:cubicBezTo>
                      <a:pt x="33" y="13"/>
                      <a:pt x="33" y="13"/>
                      <a:pt x="33" y="13"/>
                    </a:cubicBezTo>
                    <a:cubicBezTo>
                      <a:pt x="33" y="13"/>
                      <a:pt x="33" y="13"/>
                      <a:pt x="34" y="13"/>
                    </a:cubicBezTo>
                    <a:cubicBezTo>
                      <a:pt x="34" y="13"/>
                      <a:pt x="35" y="13"/>
                      <a:pt x="35" y="13"/>
                    </a:cubicBezTo>
                    <a:cubicBezTo>
                      <a:pt x="35" y="13"/>
                      <a:pt x="35" y="13"/>
                      <a:pt x="35" y="14"/>
                    </a:cubicBezTo>
                    <a:cubicBezTo>
                      <a:pt x="35" y="14"/>
                      <a:pt x="35" y="14"/>
                      <a:pt x="36" y="14"/>
                    </a:cubicBezTo>
                    <a:cubicBezTo>
                      <a:pt x="35" y="14"/>
                      <a:pt x="36" y="14"/>
                      <a:pt x="36" y="14"/>
                    </a:cubicBezTo>
                    <a:cubicBezTo>
                      <a:pt x="36" y="14"/>
                      <a:pt x="36" y="13"/>
                      <a:pt x="36" y="13"/>
                    </a:cubicBezTo>
                    <a:cubicBezTo>
                      <a:pt x="36" y="13"/>
                      <a:pt x="36" y="13"/>
                      <a:pt x="37" y="13"/>
                    </a:cubicBezTo>
                    <a:cubicBezTo>
                      <a:pt x="37" y="13"/>
                      <a:pt x="37" y="13"/>
                      <a:pt x="37" y="13"/>
                    </a:cubicBezTo>
                    <a:cubicBezTo>
                      <a:pt x="37" y="13"/>
                      <a:pt x="37" y="13"/>
                      <a:pt x="37" y="14"/>
                    </a:cubicBezTo>
                    <a:cubicBezTo>
                      <a:pt x="37" y="14"/>
                      <a:pt x="37" y="14"/>
                      <a:pt x="37" y="14"/>
                    </a:cubicBezTo>
                    <a:cubicBezTo>
                      <a:pt x="37" y="14"/>
                      <a:pt x="37" y="14"/>
                      <a:pt x="37" y="14"/>
                    </a:cubicBezTo>
                    <a:cubicBezTo>
                      <a:pt x="37" y="14"/>
                      <a:pt x="37" y="14"/>
                      <a:pt x="37" y="14"/>
                    </a:cubicBezTo>
                    <a:cubicBezTo>
                      <a:pt x="37" y="14"/>
                      <a:pt x="37" y="13"/>
                      <a:pt x="37" y="13"/>
                    </a:cubicBezTo>
                    <a:cubicBezTo>
                      <a:pt x="38" y="13"/>
                      <a:pt x="40" y="14"/>
                      <a:pt x="42" y="14"/>
                    </a:cubicBezTo>
                    <a:cubicBezTo>
                      <a:pt x="42" y="14"/>
                      <a:pt x="42" y="14"/>
                      <a:pt x="42"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5" y="14"/>
                      <a:pt x="45" y="14"/>
                    </a:cubicBezTo>
                    <a:cubicBezTo>
                      <a:pt x="45" y="14"/>
                      <a:pt x="45" y="14"/>
                      <a:pt x="45" y="14"/>
                    </a:cubicBezTo>
                    <a:cubicBezTo>
                      <a:pt x="46" y="14"/>
                      <a:pt x="46" y="14"/>
                      <a:pt x="46" y="14"/>
                    </a:cubicBezTo>
                    <a:cubicBezTo>
                      <a:pt x="46" y="14"/>
                      <a:pt x="46" y="14"/>
                      <a:pt x="46" y="14"/>
                    </a:cubicBezTo>
                    <a:cubicBezTo>
                      <a:pt x="46" y="14"/>
                      <a:pt x="45" y="14"/>
                      <a:pt x="45" y="14"/>
                    </a:cubicBezTo>
                    <a:cubicBezTo>
                      <a:pt x="46" y="14"/>
                      <a:pt x="46" y="14"/>
                      <a:pt x="46" y="14"/>
                    </a:cubicBezTo>
                    <a:cubicBezTo>
                      <a:pt x="46" y="14"/>
                      <a:pt x="46" y="14"/>
                      <a:pt x="46" y="14"/>
                    </a:cubicBezTo>
                    <a:cubicBezTo>
                      <a:pt x="46" y="14"/>
                      <a:pt x="47" y="15"/>
                      <a:pt x="47" y="15"/>
                    </a:cubicBezTo>
                    <a:cubicBezTo>
                      <a:pt x="47" y="14"/>
                      <a:pt x="48" y="14"/>
                      <a:pt x="47" y="14"/>
                    </a:cubicBezTo>
                    <a:cubicBezTo>
                      <a:pt x="48" y="14"/>
                      <a:pt x="48" y="14"/>
                      <a:pt x="48" y="14"/>
                    </a:cubicBezTo>
                    <a:cubicBezTo>
                      <a:pt x="48" y="14"/>
                      <a:pt x="48" y="14"/>
                      <a:pt x="49" y="14"/>
                    </a:cubicBezTo>
                    <a:cubicBezTo>
                      <a:pt x="49" y="14"/>
                      <a:pt x="49" y="14"/>
                      <a:pt x="49" y="14"/>
                    </a:cubicBezTo>
                    <a:cubicBezTo>
                      <a:pt x="49" y="14"/>
                      <a:pt x="49" y="14"/>
                      <a:pt x="49" y="14"/>
                    </a:cubicBezTo>
                    <a:cubicBezTo>
                      <a:pt x="49" y="14"/>
                      <a:pt x="49" y="14"/>
                      <a:pt x="49" y="14"/>
                    </a:cubicBezTo>
                    <a:cubicBezTo>
                      <a:pt x="50" y="15"/>
                      <a:pt x="51" y="14"/>
                      <a:pt x="51" y="15"/>
                    </a:cubicBezTo>
                    <a:cubicBezTo>
                      <a:pt x="52"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7" y="15"/>
                      <a:pt x="57" y="15"/>
                    </a:cubicBezTo>
                    <a:cubicBezTo>
                      <a:pt x="57" y="15"/>
                      <a:pt x="57" y="15"/>
                      <a:pt x="57" y="15"/>
                    </a:cubicBezTo>
                    <a:cubicBezTo>
                      <a:pt x="57" y="15"/>
                      <a:pt x="57" y="15"/>
                      <a:pt x="57" y="15"/>
                    </a:cubicBezTo>
                    <a:cubicBezTo>
                      <a:pt x="58" y="16"/>
                      <a:pt x="59" y="16"/>
                      <a:pt x="61" y="16"/>
                    </a:cubicBezTo>
                    <a:cubicBezTo>
                      <a:pt x="61" y="16"/>
                      <a:pt x="61" y="16"/>
                      <a:pt x="61" y="16"/>
                    </a:cubicBezTo>
                    <a:cubicBezTo>
                      <a:pt x="61" y="16"/>
                      <a:pt x="61" y="16"/>
                      <a:pt x="61" y="16"/>
                    </a:cubicBezTo>
                    <a:cubicBezTo>
                      <a:pt x="62" y="16"/>
                      <a:pt x="63" y="16"/>
                      <a:pt x="64" y="16"/>
                    </a:cubicBezTo>
                    <a:cubicBezTo>
                      <a:pt x="64" y="16"/>
                      <a:pt x="63" y="16"/>
                      <a:pt x="64" y="16"/>
                    </a:cubicBezTo>
                    <a:cubicBezTo>
                      <a:pt x="64" y="16"/>
                      <a:pt x="64" y="16"/>
                      <a:pt x="64" y="16"/>
                    </a:cubicBezTo>
                    <a:cubicBezTo>
                      <a:pt x="65" y="16"/>
                      <a:pt x="66" y="17"/>
                      <a:pt x="66" y="16"/>
                    </a:cubicBezTo>
                    <a:cubicBezTo>
                      <a:pt x="66" y="17"/>
                      <a:pt x="66" y="17"/>
                      <a:pt x="66" y="17"/>
                    </a:cubicBezTo>
                    <a:cubicBezTo>
                      <a:pt x="66" y="17"/>
                      <a:pt x="66" y="17"/>
                      <a:pt x="66" y="17"/>
                    </a:cubicBezTo>
                    <a:cubicBezTo>
                      <a:pt x="66" y="17"/>
                      <a:pt x="66" y="17"/>
                      <a:pt x="66" y="17"/>
                    </a:cubicBezTo>
                    <a:cubicBezTo>
                      <a:pt x="66" y="16"/>
                      <a:pt x="66" y="17"/>
                      <a:pt x="67" y="17"/>
                    </a:cubicBezTo>
                    <a:cubicBezTo>
                      <a:pt x="67" y="16"/>
                      <a:pt x="66" y="16"/>
                      <a:pt x="67" y="16"/>
                    </a:cubicBezTo>
                    <a:cubicBezTo>
                      <a:pt x="67" y="16"/>
                      <a:pt x="67" y="17"/>
                      <a:pt x="67" y="17"/>
                    </a:cubicBezTo>
                    <a:cubicBezTo>
                      <a:pt x="68" y="17"/>
                      <a:pt x="67" y="16"/>
                      <a:pt x="68" y="16"/>
                    </a:cubicBezTo>
                    <a:cubicBezTo>
                      <a:pt x="69" y="16"/>
                      <a:pt x="70" y="17"/>
                      <a:pt x="71" y="16"/>
                    </a:cubicBezTo>
                    <a:cubicBezTo>
                      <a:pt x="70" y="17"/>
                      <a:pt x="71" y="16"/>
                      <a:pt x="71" y="17"/>
                    </a:cubicBezTo>
                    <a:cubicBezTo>
                      <a:pt x="71"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1" y="17"/>
                      <a:pt x="71" y="17"/>
                    </a:cubicBezTo>
                    <a:cubicBezTo>
                      <a:pt x="71" y="17"/>
                      <a:pt x="71" y="17"/>
                      <a:pt x="71" y="17"/>
                    </a:cubicBezTo>
                    <a:cubicBezTo>
                      <a:pt x="71" y="17"/>
                      <a:pt x="72" y="17"/>
                      <a:pt x="73" y="17"/>
                    </a:cubicBezTo>
                    <a:cubicBezTo>
                      <a:pt x="74" y="17"/>
                      <a:pt x="74" y="18"/>
                      <a:pt x="75" y="17"/>
                    </a:cubicBezTo>
                    <a:cubicBezTo>
                      <a:pt x="74" y="17"/>
                      <a:pt x="74" y="17"/>
                      <a:pt x="74" y="17"/>
                    </a:cubicBezTo>
                    <a:cubicBezTo>
                      <a:pt x="75" y="17"/>
                      <a:pt x="75" y="17"/>
                      <a:pt x="75" y="17"/>
                    </a:cubicBezTo>
                    <a:cubicBezTo>
                      <a:pt x="75" y="18"/>
                      <a:pt x="75" y="18"/>
                      <a:pt x="76" y="18"/>
                    </a:cubicBezTo>
                    <a:cubicBezTo>
                      <a:pt x="77" y="18"/>
                      <a:pt x="79" y="18"/>
                      <a:pt x="80" y="18"/>
                    </a:cubicBezTo>
                    <a:cubicBezTo>
                      <a:pt x="80" y="18"/>
                      <a:pt x="81" y="18"/>
                      <a:pt x="82" y="18"/>
                    </a:cubicBezTo>
                    <a:cubicBezTo>
                      <a:pt x="83" y="18"/>
                      <a:pt x="84" y="19"/>
                      <a:pt x="85" y="19"/>
                    </a:cubicBezTo>
                    <a:cubicBezTo>
                      <a:pt x="85" y="19"/>
                      <a:pt x="85" y="19"/>
                      <a:pt x="85" y="19"/>
                    </a:cubicBezTo>
                    <a:cubicBezTo>
                      <a:pt x="85" y="19"/>
                      <a:pt x="85" y="19"/>
                      <a:pt x="85" y="19"/>
                    </a:cubicBezTo>
                    <a:cubicBezTo>
                      <a:pt x="85" y="19"/>
                      <a:pt x="85" y="19"/>
                      <a:pt x="85" y="19"/>
                    </a:cubicBezTo>
                    <a:cubicBezTo>
                      <a:pt x="85" y="19"/>
                      <a:pt x="85" y="19"/>
                      <a:pt x="86" y="19"/>
                    </a:cubicBezTo>
                    <a:cubicBezTo>
                      <a:pt x="86" y="19"/>
                      <a:pt x="85" y="19"/>
                      <a:pt x="86" y="19"/>
                    </a:cubicBezTo>
                    <a:cubicBezTo>
                      <a:pt x="87" y="19"/>
                      <a:pt x="88" y="19"/>
                      <a:pt x="89" y="19"/>
                    </a:cubicBezTo>
                    <a:cubicBezTo>
                      <a:pt x="89" y="19"/>
                      <a:pt x="89" y="19"/>
                      <a:pt x="89" y="19"/>
                    </a:cubicBezTo>
                    <a:cubicBezTo>
                      <a:pt x="89" y="19"/>
                      <a:pt x="89" y="19"/>
                      <a:pt x="90" y="19"/>
                    </a:cubicBezTo>
                    <a:cubicBezTo>
                      <a:pt x="90" y="19"/>
                      <a:pt x="90" y="19"/>
                      <a:pt x="90" y="20"/>
                    </a:cubicBezTo>
                    <a:cubicBezTo>
                      <a:pt x="90" y="19"/>
                      <a:pt x="90" y="19"/>
                      <a:pt x="90" y="19"/>
                    </a:cubicBezTo>
                    <a:cubicBezTo>
                      <a:pt x="90" y="20"/>
                      <a:pt x="90" y="20"/>
                      <a:pt x="90" y="20"/>
                    </a:cubicBezTo>
                    <a:cubicBezTo>
                      <a:pt x="89" y="19"/>
                      <a:pt x="89" y="20"/>
                      <a:pt x="89" y="20"/>
                    </a:cubicBezTo>
                    <a:cubicBezTo>
                      <a:pt x="89" y="20"/>
                      <a:pt x="89" y="20"/>
                      <a:pt x="89" y="19"/>
                    </a:cubicBezTo>
                    <a:cubicBezTo>
                      <a:pt x="88" y="20"/>
                      <a:pt x="87" y="20"/>
                      <a:pt x="87" y="20"/>
                    </a:cubicBezTo>
                    <a:cubicBezTo>
                      <a:pt x="87" y="20"/>
                      <a:pt x="87" y="20"/>
                      <a:pt x="87" y="20"/>
                    </a:cubicBezTo>
                    <a:cubicBezTo>
                      <a:pt x="86" y="20"/>
                      <a:pt x="86" y="20"/>
                      <a:pt x="86" y="20"/>
                    </a:cubicBezTo>
                    <a:cubicBezTo>
                      <a:pt x="86" y="20"/>
                      <a:pt x="86" y="20"/>
                      <a:pt x="86" y="20"/>
                    </a:cubicBezTo>
                    <a:cubicBezTo>
                      <a:pt x="85" y="20"/>
                      <a:pt x="85" y="20"/>
                      <a:pt x="85" y="20"/>
                    </a:cubicBezTo>
                    <a:cubicBezTo>
                      <a:pt x="85" y="20"/>
                      <a:pt x="85" y="20"/>
                      <a:pt x="85" y="20"/>
                    </a:cubicBezTo>
                    <a:cubicBezTo>
                      <a:pt x="85" y="20"/>
                      <a:pt x="85" y="20"/>
                      <a:pt x="85" y="20"/>
                    </a:cubicBezTo>
                    <a:cubicBezTo>
                      <a:pt x="85" y="20"/>
                      <a:pt x="85" y="19"/>
                      <a:pt x="85" y="19"/>
                    </a:cubicBezTo>
                    <a:cubicBezTo>
                      <a:pt x="85" y="20"/>
                      <a:pt x="85" y="20"/>
                      <a:pt x="85" y="20"/>
                    </a:cubicBezTo>
                    <a:cubicBezTo>
                      <a:pt x="85" y="20"/>
                      <a:pt x="85" y="19"/>
                      <a:pt x="85" y="19"/>
                    </a:cubicBezTo>
                    <a:cubicBezTo>
                      <a:pt x="85" y="19"/>
                      <a:pt x="85" y="19"/>
                      <a:pt x="85" y="19"/>
                    </a:cubicBezTo>
                    <a:cubicBezTo>
                      <a:pt x="85" y="19"/>
                      <a:pt x="85" y="19"/>
                      <a:pt x="85" y="19"/>
                    </a:cubicBezTo>
                    <a:cubicBezTo>
                      <a:pt x="85" y="19"/>
                      <a:pt x="85" y="19"/>
                      <a:pt x="85" y="19"/>
                    </a:cubicBezTo>
                    <a:cubicBezTo>
                      <a:pt x="85" y="19"/>
                      <a:pt x="85" y="19"/>
                      <a:pt x="85" y="20"/>
                    </a:cubicBezTo>
                    <a:cubicBezTo>
                      <a:pt x="85" y="20"/>
                      <a:pt x="85" y="20"/>
                      <a:pt x="85" y="20"/>
                    </a:cubicBezTo>
                    <a:cubicBezTo>
                      <a:pt x="85" y="20"/>
                      <a:pt x="85" y="20"/>
                      <a:pt x="85" y="20"/>
                    </a:cubicBezTo>
                    <a:cubicBezTo>
                      <a:pt x="84" y="19"/>
                      <a:pt x="84" y="20"/>
                      <a:pt x="84" y="20"/>
                    </a:cubicBezTo>
                    <a:cubicBezTo>
                      <a:pt x="84" y="19"/>
                      <a:pt x="83" y="20"/>
                      <a:pt x="83" y="19"/>
                    </a:cubicBezTo>
                    <a:cubicBezTo>
                      <a:pt x="83" y="20"/>
                      <a:pt x="83" y="20"/>
                      <a:pt x="83" y="20"/>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2" y="19"/>
                    </a:cubicBezTo>
                    <a:cubicBezTo>
                      <a:pt x="82" y="19"/>
                      <a:pt x="82" y="19"/>
                      <a:pt x="82" y="19"/>
                    </a:cubicBezTo>
                    <a:cubicBezTo>
                      <a:pt x="82" y="19"/>
                      <a:pt x="82" y="19"/>
                      <a:pt x="82" y="19"/>
                    </a:cubicBezTo>
                    <a:cubicBezTo>
                      <a:pt x="83" y="19"/>
                      <a:pt x="83" y="19"/>
                      <a:pt x="83" y="19"/>
                    </a:cubicBezTo>
                    <a:cubicBezTo>
                      <a:pt x="83" y="19"/>
                      <a:pt x="83" y="19"/>
                      <a:pt x="83" y="19"/>
                    </a:cubicBezTo>
                    <a:cubicBezTo>
                      <a:pt x="82" y="19"/>
                      <a:pt x="81" y="19"/>
                      <a:pt x="81" y="19"/>
                    </a:cubicBezTo>
                    <a:cubicBezTo>
                      <a:pt x="81" y="19"/>
                      <a:pt x="81" y="19"/>
                      <a:pt x="81" y="19"/>
                    </a:cubicBezTo>
                    <a:cubicBezTo>
                      <a:pt x="81" y="19"/>
                      <a:pt x="81" y="19"/>
                      <a:pt x="81" y="19"/>
                    </a:cubicBezTo>
                    <a:cubicBezTo>
                      <a:pt x="79" y="19"/>
                      <a:pt x="77" y="19"/>
                      <a:pt x="76" y="19"/>
                    </a:cubicBezTo>
                    <a:cubicBezTo>
                      <a:pt x="76" y="19"/>
                      <a:pt x="76" y="19"/>
                      <a:pt x="76" y="19"/>
                    </a:cubicBezTo>
                    <a:cubicBezTo>
                      <a:pt x="76" y="19"/>
                      <a:pt x="76" y="18"/>
                      <a:pt x="76" y="18"/>
                    </a:cubicBezTo>
                    <a:cubicBezTo>
                      <a:pt x="76" y="19"/>
                      <a:pt x="76" y="19"/>
                      <a:pt x="75" y="19"/>
                    </a:cubicBezTo>
                    <a:cubicBezTo>
                      <a:pt x="76" y="19"/>
                      <a:pt x="76" y="19"/>
                      <a:pt x="76" y="19"/>
                    </a:cubicBezTo>
                    <a:cubicBezTo>
                      <a:pt x="75" y="19"/>
                      <a:pt x="75" y="19"/>
                      <a:pt x="75" y="19"/>
                    </a:cubicBezTo>
                    <a:cubicBezTo>
                      <a:pt x="75" y="19"/>
                      <a:pt x="74" y="19"/>
                      <a:pt x="74" y="19"/>
                    </a:cubicBezTo>
                    <a:cubicBezTo>
                      <a:pt x="74" y="19"/>
                      <a:pt x="74" y="19"/>
                      <a:pt x="74" y="19"/>
                    </a:cubicBezTo>
                    <a:cubicBezTo>
                      <a:pt x="74" y="18"/>
                      <a:pt x="73" y="18"/>
                      <a:pt x="73"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69" y="18"/>
                    </a:cubicBezTo>
                    <a:cubicBezTo>
                      <a:pt x="69" y="18"/>
                      <a:pt x="69" y="18"/>
                      <a:pt x="69" y="18"/>
                    </a:cubicBezTo>
                    <a:cubicBezTo>
                      <a:pt x="69" y="18"/>
                      <a:pt x="68" y="18"/>
                      <a:pt x="68" y="18"/>
                    </a:cubicBezTo>
                    <a:cubicBezTo>
                      <a:pt x="67" y="18"/>
                      <a:pt x="67" y="18"/>
                      <a:pt x="66" y="18"/>
                    </a:cubicBezTo>
                    <a:cubicBezTo>
                      <a:pt x="66" y="18"/>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6" y="18"/>
                      <a:pt x="66" y="18"/>
                      <a:pt x="66" y="18"/>
                    </a:cubicBezTo>
                    <a:cubicBezTo>
                      <a:pt x="66" y="18"/>
                      <a:pt x="66" y="18"/>
                      <a:pt x="66" y="18"/>
                    </a:cubicBezTo>
                    <a:cubicBezTo>
                      <a:pt x="66" y="18"/>
                      <a:pt x="66" y="18"/>
                      <a:pt x="66" y="18"/>
                    </a:cubicBezTo>
                    <a:cubicBezTo>
                      <a:pt x="67" y="18"/>
                      <a:pt x="67" y="18"/>
                      <a:pt x="68" y="18"/>
                    </a:cubicBezTo>
                    <a:cubicBezTo>
                      <a:pt x="68" y="18"/>
                      <a:pt x="69" y="18"/>
                      <a:pt x="69" y="18"/>
                    </a:cubicBezTo>
                    <a:cubicBezTo>
                      <a:pt x="69" y="19"/>
                      <a:pt x="70" y="18"/>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1" y="18"/>
                      <a:pt x="71" y="19"/>
                      <a:pt x="71" y="19"/>
                    </a:cubicBezTo>
                    <a:cubicBezTo>
                      <a:pt x="71" y="19"/>
                      <a:pt x="71" y="19"/>
                      <a:pt x="71" y="19"/>
                    </a:cubicBezTo>
                    <a:cubicBezTo>
                      <a:pt x="72" y="19"/>
                      <a:pt x="72" y="19"/>
                      <a:pt x="73" y="19"/>
                    </a:cubicBezTo>
                    <a:cubicBezTo>
                      <a:pt x="73" y="19"/>
                      <a:pt x="73" y="19"/>
                      <a:pt x="74" y="19"/>
                    </a:cubicBezTo>
                    <a:cubicBezTo>
                      <a:pt x="74" y="19"/>
                      <a:pt x="74" y="19"/>
                      <a:pt x="74"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2" y="19"/>
                      <a:pt x="72" y="19"/>
                      <a:pt x="71" y="19"/>
                    </a:cubicBezTo>
                    <a:cubicBezTo>
                      <a:pt x="71" y="19"/>
                      <a:pt x="71" y="19"/>
                      <a:pt x="71" y="19"/>
                    </a:cubicBezTo>
                    <a:cubicBezTo>
                      <a:pt x="71" y="19"/>
                      <a:pt x="70" y="19"/>
                      <a:pt x="70" y="19"/>
                    </a:cubicBezTo>
                    <a:cubicBezTo>
                      <a:pt x="69" y="19"/>
                      <a:pt x="69" y="19"/>
                      <a:pt x="69" y="19"/>
                    </a:cubicBezTo>
                    <a:cubicBezTo>
                      <a:pt x="69" y="19"/>
                      <a:pt x="68" y="19"/>
                      <a:pt x="68" y="19"/>
                    </a:cubicBezTo>
                    <a:cubicBezTo>
                      <a:pt x="68" y="19"/>
                      <a:pt x="69" y="19"/>
                      <a:pt x="69" y="19"/>
                    </a:cubicBezTo>
                    <a:cubicBezTo>
                      <a:pt x="69" y="19"/>
                      <a:pt x="69" y="19"/>
                      <a:pt x="70" y="19"/>
                    </a:cubicBezTo>
                    <a:cubicBezTo>
                      <a:pt x="70" y="19"/>
                      <a:pt x="71" y="20"/>
                      <a:pt x="72" y="19"/>
                    </a:cubicBezTo>
                    <a:cubicBezTo>
                      <a:pt x="72" y="20"/>
                      <a:pt x="72" y="20"/>
                      <a:pt x="73" y="20"/>
                    </a:cubicBezTo>
                    <a:cubicBezTo>
                      <a:pt x="73" y="20"/>
                      <a:pt x="73" y="20"/>
                      <a:pt x="73" y="20"/>
                    </a:cubicBezTo>
                    <a:cubicBezTo>
                      <a:pt x="73" y="20"/>
                      <a:pt x="74" y="20"/>
                      <a:pt x="74" y="20"/>
                    </a:cubicBezTo>
                    <a:cubicBezTo>
                      <a:pt x="73" y="20"/>
                      <a:pt x="73" y="20"/>
                      <a:pt x="73" y="20"/>
                    </a:cubicBezTo>
                    <a:cubicBezTo>
                      <a:pt x="73" y="20"/>
                      <a:pt x="73" y="20"/>
                      <a:pt x="73" y="20"/>
                    </a:cubicBezTo>
                    <a:cubicBezTo>
                      <a:pt x="73" y="20"/>
                      <a:pt x="73"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3" y="20"/>
                      <a:pt x="73" y="20"/>
                      <a:pt x="73" y="20"/>
                    </a:cubicBezTo>
                    <a:cubicBezTo>
                      <a:pt x="73" y="20"/>
                      <a:pt x="73" y="20"/>
                      <a:pt x="73" y="20"/>
                    </a:cubicBezTo>
                    <a:cubicBezTo>
                      <a:pt x="73" y="20"/>
                      <a:pt x="74" y="20"/>
                      <a:pt x="74" y="20"/>
                    </a:cubicBezTo>
                    <a:cubicBezTo>
                      <a:pt x="74" y="20"/>
                      <a:pt x="74" y="20"/>
                      <a:pt x="74" y="20"/>
                    </a:cubicBezTo>
                    <a:cubicBezTo>
                      <a:pt x="75" y="21"/>
                      <a:pt x="75" y="21"/>
                      <a:pt x="75" y="21"/>
                    </a:cubicBezTo>
                    <a:cubicBezTo>
                      <a:pt x="75" y="21"/>
                      <a:pt x="75" y="21"/>
                      <a:pt x="75" y="21"/>
                    </a:cubicBezTo>
                    <a:cubicBezTo>
                      <a:pt x="76" y="21"/>
                      <a:pt x="76" y="21"/>
                      <a:pt x="76" y="21"/>
                    </a:cubicBezTo>
                    <a:cubicBezTo>
                      <a:pt x="76" y="21"/>
                      <a:pt x="76" y="20"/>
                      <a:pt x="76" y="20"/>
                    </a:cubicBezTo>
                    <a:cubicBezTo>
                      <a:pt x="75" y="20"/>
                      <a:pt x="75" y="20"/>
                      <a:pt x="75" y="20"/>
                    </a:cubicBezTo>
                    <a:cubicBezTo>
                      <a:pt x="75" y="20"/>
                      <a:pt x="75" y="20"/>
                      <a:pt x="74" y="20"/>
                    </a:cubicBezTo>
                    <a:cubicBezTo>
                      <a:pt x="74" y="20"/>
                      <a:pt x="74" y="20"/>
                      <a:pt x="74" y="20"/>
                    </a:cubicBezTo>
                    <a:cubicBezTo>
                      <a:pt x="74" y="20"/>
                      <a:pt x="74" y="20"/>
                      <a:pt x="74" y="20"/>
                    </a:cubicBezTo>
                    <a:cubicBezTo>
                      <a:pt x="74" y="20"/>
                      <a:pt x="75" y="20"/>
                      <a:pt x="75" y="20"/>
                    </a:cubicBezTo>
                    <a:cubicBezTo>
                      <a:pt x="76" y="20"/>
                      <a:pt x="77" y="20"/>
                      <a:pt x="78" y="20"/>
                    </a:cubicBezTo>
                    <a:cubicBezTo>
                      <a:pt x="79" y="20"/>
                      <a:pt x="80" y="20"/>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0" y="21"/>
                      <a:pt x="80" y="21"/>
                      <a:pt x="80" y="21"/>
                    </a:cubicBezTo>
                    <a:cubicBezTo>
                      <a:pt x="80" y="21"/>
                      <a:pt x="80" y="21"/>
                      <a:pt x="80" y="21"/>
                    </a:cubicBezTo>
                    <a:cubicBezTo>
                      <a:pt x="80" y="21"/>
                      <a:pt x="80" y="21"/>
                      <a:pt x="80" y="21"/>
                    </a:cubicBezTo>
                    <a:cubicBezTo>
                      <a:pt x="81" y="21"/>
                      <a:pt x="81" y="21"/>
                      <a:pt x="81" y="21"/>
                    </a:cubicBezTo>
                    <a:cubicBezTo>
                      <a:pt x="81" y="21"/>
                      <a:pt x="81" y="21"/>
                      <a:pt x="81" y="21"/>
                    </a:cubicBezTo>
                    <a:cubicBezTo>
                      <a:pt x="81" y="21"/>
                      <a:pt x="81" y="21"/>
                      <a:pt x="81" y="21"/>
                    </a:cubicBezTo>
                    <a:cubicBezTo>
                      <a:pt x="81" y="21"/>
                      <a:pt x="82" y="21"/>
                      <a:pt x="82" y="21"/>
                    </a:cubicBezTo>
                    <a:cubicBezTo>
                      <a:pt x="82" y="21"/>
                      <a:pt x="82" y="21"/>
                      <a:pt x="82" y="21"/>
                    </a:cubicBezTo>
                    <a:cubicBezTo>
                      <a:pt x="82" y="21"/>
                      <a:pt x="82" y="21"/>
                      <a:pt x="82"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5" y="21"/>
                      <a:pt x="86" y="21"/>
                      <a:pt x="87" y="21"/>
                    </a:cubicBezTo>
                    <a:cubicBezTo>
                      <a:pt x="87" y="21"/>
                      <a:pt x="87" y="21"/>
                      <a:pt x="87" y="21"/>
                    </a:cubicBezTo>
                    <a:cubicBezTo>
                      <a:pt x="88" y="21"/>
                      <a:pt x="88" y="21"/>
                      <a:pt x="88" y="21"/>
                    </a:cubicBezTo>
                    <a:cubicBezTo>
                      <a:pt x="88" y="21"/>
                      <a:pt x="88" y="21"/>
                      <a:pt x="88" y="21"/>
                    </a:cubicBezTo>
                    <a:cubicBezTo>
                      <a:pt x="88" y="21"/>
                      <a:pt x="88" y="21"/>
                      <a:pt x="89" y="21"/>
                    </a:cubicBezTo>
                    <a:cubicBezTo>
                      <a:pt x="89" y="21"/>
                      <a:pt x="89" y="21"/>
                      <a:pt x="89" y="21"/>
                    </a:cubicBezTo>
                    <a:cubicBezTo>
                      <a:pt x="90" y="21"/>
                      <a:pt x="90" y="21"/>
                      <a:pt x="90" y="21"/>
                    </a:cubicBezTo>
                    <a:cubicBezTo>
                      <a:pt x="90" y="21"/>
                      <a:pt x="90" y="21"/>
                      <a:pt x="90" y="21"/>
                    </a:cubicBezTo>
                    <a:cubicBezTo>
                      <a:pt x="90" y="22"/>
                      <a:pt x="90" y="21"/>
                      <a:pt x="90" y="22"/>
                    </a:cubicBezTo>
                    <a:cubicBezTo>
                      <a:pt x="90" y="21"/>
                      <a:pt x="90" y="21"/>
                      <a:pt x="90" y="21"/>
                    </a:cubicBezTo>
                    <a:cubicBezTo>
                      <a:pt x="90" y="22"/>
                      <a:pt x="91" y="22"/>
                      <a:pt x="91" y="22"/>
                    </a:cubicBezTo>
                    <a:cubicBezTo>
                      <a:pt x="91" y="22"/>
                      <a:pt x="91" y="22"/>
                      <a:pt x="91" y="22"/>
                    </a:cubicBezTo>
                    <a:cubicBezTo>
                      <a:pt x="91" y="22"/>
                      <a:pt x="91" y="22"/>
                      <a:pt x="91" y="22"/>
                    </a:cubicBezTo>
                    <a:cubicBezTo>
                      <a:pt x="91" y="21"/>
                      <a:pt x="91" y="21"/>
                      <a:pt x="91" y="21"/>
                    </a:cubicBezTo>
                    <a:cubicBezTo>
                      <a:pt x="91" y="21"/>
                      <a:pt x="91" y="21"/>
                      <a:pt x="91" y="21"/>
                    </a:cubicBezTo>
                    <a:cubicBezTo>
                      <a:pt x="91" y="21"/>
                      <a:pt x="91" y="21"/>
                      <a:pt x="90" y="21"/>
                    </a:cubicBezTo>
                    <a:cubicBezTo>
                      <a:pt x="90" y="21"/>
                      <a:pt x="90" y="21"/>
                      <a:pt x="90" y="21"/>
                    </a:cubicBezTo>
                    <a:cubicBezTo>
                      <a:pt x="90" y="21"/>
                      <a:pt x="91" y="21"/>
                      <a:pt x="91" y="21"/>
                    </a:cubicBezTo>
                    <a:cubicBezTo>
                      <a:pt x="91" y="21"/>
                      <a:pt x="91" y="21"/>
                      <a:pt x="91" y="21"/>
                    </a:cubicBezTo>
                    <a:cubicBezTo>
                      <a:pt x="91" y="21"/>
                      <a:pt x="91" y="21"/>
                      <a:pt x="91" y="21"/>
                    </a:cubicBezTo>
                    <a:cubicBezTo>
                      <a:pt x="91" y="21"/>
                      <a:pt x="91" y="22"/>
                      <a:pt x="92" y="22"/>
                    </a:cubicBezTo>
                    <a:cubicBezTo>
                      <a:pt x="91" y="22"/>
                      <a:pt x="91" y="22"/>
                      <a:pt x="91" y="22"/>
                    </a:cubicBezTo>
                    <a:cubicBezTo>
                      <a:pt x="91" y="22"/>
                      <a:pt x="91" y="22"/>
                      <a:pt x="91" y="22"/>
                    </a:cubicBezTo>
                    <a:cubicBezTo>
                      <a:pt x="91" y="22"/>
                      <a:pt x="91" y="22"/>
                      <a:pt x="91" y="22"/>
                    </a:cubicBezTo>
                    <a:cubicBezTo>
                      <a:pt x="91" y="22"/>
                      <a:pt x="90" y="22"/>
                      <a:pt x="90" y="22"/>
                    </a:cubicBezTo>
                    <a:cubicBezTo>
                      <a:pt x="91" y="23"/>
                      <a:pt x="92"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3"/>
                      <a:pt x="94" y="23"/>
                      <a:pt x="94" y="22"/>
                    </a:cubicBezTo>
                    <a:cubicBezTo>
                      <a:pt x="94" y="22"/>
                      <a:pt x="94" y="22"/>
                      <a:pt x="94" y="22"/>
                    </a:cubicBezTo>
                    <a:cubicBezTo>
                      <a:pt x="94" y="22"/>
                      <a:pt x="94" y="22"/>
                      <a:pt x="94" y="22"/>
                    </a:cubicBezTo>
                    <a:cubicBezTo>
                      <a:pt x="94" y="22"/>
                      <a:pt x="94" y="22"/>
                      <a:pt x="94" y="22"/>
                    </a:cubicBezTo>
                    <a:cubicBezTo>
                      <a:pt x="95" y="23"/>
                      <a:pt x="95" y="23"/>
                      <a:pt x="95" y="23"/>
                    </a:cubicBezTo>
                    <a:cubicBezTo>
                      <a:pt x="95" y="23"/>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6" y="22"/>
                      <a:pt x="96" y="22"/>
                    </a:cubicBezTo>
                    <a:cubicBezTo>
                      <a:pt x="97" y="22"/>
                      <a:pt x="98" y="22"/>
                      <a:pt x="99" y="22"/>
                    </a:cubicBezTo>
                    <a:cubicBezTo>
                      <a:pt x="99" y="22"/>
                      <a:pt x="99" y="23"/>
                      <a:pt x="99" y="23"/>
                    </a:cubicBezTo>
                    <a:cubicBezTo>
                      <a:pt x="99" y="23"/>
                      <a:pt x="99" y="23"/>
                      <a:pt x="99" y="23"/>
                    </a:cubicBezTo>
                    <a:cubicBezTo>
                      <a:pt x="99" y="23"/>
                      <a:pt x="99" y="23"/>
                      <a:pt x="99" y="23"/>
                    </a:cubicBezTo>
                    <a:cubicBezTo>
                      <a:pt x="98" y="23"/>
                      <a:pt x="98" y="23"/>
                      <a:pt x="98" y="23"/>
                    </a:cubicBezTo>
                    <a:cubicBezTo>
                      <a:pt x="98" y="23"/>
                      <a:pt x="98" y="23"/>
                      <a:pt x="98" y="23"/>
                    </a:cubicBezTo>
                    <a:cubicBezTo>
                      <a:pt x="98" y="23"/>
                      <a:pt x="98" y="23"/>
                      <a:pt x="98" y="23"/>
                    </a:cubicBezTo>
                    <a:cubicBezTo>
                      <a:pt x="98" y="23"/>
                      <a:pt x="98" y="23"/>
                      <a:pt x="98" y="23"/>
                    </a:cubicBezTo>
                    <a:cubicBezTo>
                      <a:pt x="98" y="23"/>
                      <a:pt x="98" y="23"/>
                      <a:pt x="99" y="23"/>
                    </a:cubicBezTo>
                    <a:cubicBezTo>
                      <a:pt x="99" y="23"/>
                      <a:pt x="99" y="23"/>
                      <a:pt x="99" y="23"/>
                    </a:cubicBezTo>
                    <a:cubicBezTo>
                      <a:pt x="99" y="23"/>
                      <a:pt x="99" y="23"/>
                      <a:pt x="99" y="23"/>
                    </a:cubicBezTo>
                    <a:cubicBezTo>
                      <a:pt x="99" y="23"/>
                      <a:pt x="99" y="23"/>
                      <a:pt x="100" y="23"/>
                    </a:cubicBezTo>
                    <a:cubicBezTo>
                      <a:pt x="100" y="23"/>
                      <a:pt x="100" y="23"/>
                      <a:pt x="100" y="23"/>
                    </a:cubicBezTo>
                    <a:cubicBezTo>
                      <a:pt x="100" y="23"/>
                      <a:pt x="100" y="23"/>
                      <a:pt x="100" y="23"/>
                    </a:cubicBezTo>
                    <a:cubicBezTo>
                      <a:pt x="100" y="23"/>
                      <a:pt x="100" y="23"/>
                      <a:pt x="100" y="23"/>
                    </a:cubicBezTo>
                    <a:cubicBezTo>
                      <a:pt x="100" y="23"/>
                      <a:pt x="100" y="23"/>
                      <a:pt x="100" y="23"/>
                    </a:cubicBezTo>
                    <a:cubicBezTo>
                      <a:pt x="99" y="23"/>
                      <a:pt x="99" y="23"/>
                      <a:pt x="99" y="23"/>
                    </a:cubicBezTo>
                    <a:cubicBezTo>
                      <a:pt x="99" y="23"/>
                      <a:pt x="99" y="23"/>
                      <a:pt x="99" y="22"/>
                    </a:cubicBezTo>
                    <a:cubicBezTo>
                      <a:pt x="99" y="22"/>
                      <a:pt x="99" y="22"/>
                      <a:pt x="99" y="22"/>
                    </a:cubicBezTo>
                    <a:cubicBezTo>
                      <a:pt x="100" y="22"/>
                      <a:pt x="100" y="23"/>
                      <a:pt x="101" y="23"/>
                    </a:cubicBezTo>
                    <a:cubicBezTo>
                      <a:pt x="101" y="23"/>
                      <a:pt x="102" y="22"/>
                      <a:pt x="102" y="23"/>
                    </a:cubicBezTo>
                    <a:cubicBezTo>
                      <a:pt x="101" y="23"/>
                      <a:pt x="101" y="23"/>
                      <a:pt x="101" y="23"/>
                    </a:cubicBezTo>
                    <a:cubicBezTo>
                      <a:pt x="101" y="23"/>
                      <a:pt x="101" y="23"/>
                      <a:pt x="101" y="23"/>
                    </a:cubicBezTo>
                    <a:cubicBezTo>
                      <a:pt x="101" y="23"/>
                      <a:pt x="101" y="23"/>
                      <a:pt x="101" y="23"/>
                    </a:cubicBezTo>
                    <a:cubicBezTo>
                      <a:pt x="101" y="23"/>
                      <a:pt x="100" y="23"/>
                      <a:pt x="100" y="23"/>
                    </a:cubicBezTo>
                    <a:cubicBezTo>
                      <a:pt x="100" y="23"/>
                      <a:pt x="101" y="23"/>
                      <a:pt x="101" y="23"/>
                    </a:cubicBezTo>
                    <a:cubicBezTo>
                      <a:pt x="101" y="23"/>
                      <a:pt x="101" y="23"/>
                      <a:pt x="101" y="23"/>
                    </a:cubicBezTo>
                    <a:cubicBezTo>
                      <a:pt x="101" y="23"/>
                      <a:pt x="101" y="23"/>
                      <a:pt x="101" y="23"/>
                    </a:cubicBezTo>
                    <a:cubicBezTo>
                      <a:pt x="101" y="23"/>
                      <a:pt x="101" y="23"/>
                      <a:pt x="101" y="23"/>
                    </a:cubicBezTo>
                    <a:cubicBezTo>
                      <a:pt x="102" y="23"/>
                      <a:pt x="102" y="23"/>
                      <a:pt x="102" y="23"/>
                    </a:cubicBezTo>
                    <a:cubicBezTo>
                      <a:pt x="102" y="23"/>
                      <a:pt x="102" y="23"/>
                      <a:pt x="102" y="23"/>
                    </a:cubicBezTo>
                    <a:cubicBezTo>
                      <a:pt x="103" y="23"/>
                      <a:pt x="103" y="23"/>
                      <a:pt x="103" y="23"/>
                    </a:cubicBezTo>
                    <a:cubicBezTo>
                      <a:pt x="103" y="23"/>
                      <a:pt x="103" y="23"/>
                      <a:pt x="103" y="24"/>
                    </a:cubicBezTo>
                    <a:cubicBezTo>
                      <a:pt x="103" y="24"/>
                      <a:pt x="103" y="24"/>
                      <a:pt x="103" y="24"/>
                    </a:cubicBezTo>
                    <a:cubicBezTo>
                      <a:pt x="103" y="24"/>
                      <a:pt x="103" y="24"/>
                      <a:pt x="103" y="24"/>
                    </a:cubicBezTo>
                    <a:cubicBezTo>
                      <a:pt x="103" y="24"/>
                      <a:pt x="103" y="24"/>
                      <a:pt x="103" y="24"/>
                    </a:cubicBezTo>
                    <a:cubicBezTo>
                      <a:pt x="103" y="24"/>
                      <a:pt x="103" y="24"/>
                      <a:pt x="103" y="24"/>
                    </a:cubicBezTo>
                    <a:cubicBezTo>
                      <a:pt x="102" y="23"/>
                      <a:pt x="102" y="23"/>
                      <a:pt x="102" y="23"/>
                    </a:cubicBezTo>
                    <a:cubicBezTo>
                      <a:pt x="102" y="23"/>
                      <a:pt x="101" y="23"/>
                      <a:pt x="101" y="23"/>
                    </a:cubicBezTo>
                    <a:cubicBezTo>
                      <a:pt x="101" y="23"/>
                      <a:pt x="100" y="23"/>
                      <a:pt x="100" y="23"/>
                    </a:cubicBezTo>
                    <a:cubicBezTo>
                      <a:pt x="100" y="23"/>
                      <a:pt x="100" y="23"/>
                      <a:pt x="100" y="23"/>
                    </a:cubicBezTo>
                    <a:cubicBezTo>
                      <a:pt x="99" y="23"/>
                      <a:pt x="99" y="23"/>
                      <a:pt x="99" y="23"/>
                    </a:cubicBezTo>
                    <a:cubicBezTo>
                      <a:pt x="99" y="23"/>
                      <a:pt x="99" y="23"/>
                      <a:pt x="99" y="23"/>
                    </a:cubicBezTo>
                    <a:cubicBezTo>
                      <a:pt x="98" y="23"/>
                      <a:pt x="98" y="23"/>
                      <a:pt x="98" y="23"/>
                    </a:cubicBezTo>
                    <a:cubicBezTo>
                      <a:pt x="98" y="23"/>
                      <a:pt x="98" y="23"/>
                      <a:pt x="97" y="23"/>
                    </a:cubicBezTo>
                    <a:cubicBezTo>
                      <a:pt x="97" y="23"/>
                      <a:pt x="97" y="23"/>
                      <a:pt x="97" y="23"/>
                    </a:cubicBezTo>
                    <a:cubicBezTo>
                      <a:pt x="97" y="23"/>
                      <a:pt x="97" y="23"/>
                      <a:pt x="97" y="23"/>
                    </a:cubicBezTo>
                    <a:cubicBezTo>
                      <a:pt x="97" y="23"/>
                      <a:pt x="97" y="23"/>
                      <a:pt x="97" y="23"/>
                    </a:cubicBezTo>
                    <a:cubicBezTo>
                      <a:pt x="98" y="23"/>
                      <a:pt x="98" y="23"/>
                      <a:pt x="98" y="23"/>
                    </a:cubicBezTo>
                    <a:cubicBezTo>
                      <a:pt x="98" y="23"/>
                      <a:pt x="98" y="23"/>
                      <a:pt x="98" y="23"/>
                    </a:cubicBezTo>
                    <a:cubicBezTo>
                      <a:pt x="98" y="24"/>
                      <a:pt x="98" y="24"/>
                      <a:pt x="98" y="24"/>
                    </a:cubicBezTo>
                    <a:cubicBezTo>
                      <a:pt x="99" y="24"/>
                      <a:pt x="99" y="25"/>
                      <a:pt x="100" y="24"/>
                    </a:cubicBezTo>
                    <a:cubicBezTo>
                      <a:pt x="100" y="24"/>
                      <a:pt x="100" y="24"/>
                      <a:pt x="100" y="24"/>
                    </a:cubicBezTo>
                    <a:cubicBezTo>
                      <a:pt x="100" y="24"/>
                      <a:pt x="100" y="24"/>
                      <a:pt x="100" y="24"/>
                    </a:cubicBezTo>
                    <a:cubicBezTo>
                      <a:pt x="100" y="24"/>
                      <a:pt x="100" y="24"/>
                      <a:pt x="100" y="24"/>
                    </a:cubicBezTo>
                    <a:cubicBezTo>
                      <a:pt x="100" y="24"/>
                      <a:pt x="100" y="24"/>
                      <a:pt x="100" y="24"/>
                    </a:cubicBezTo>
                    <a:cubicBezTo>
                      <a:pt x="99" y="24"/>
                      <a:pt x="97" y="25"/>
                      <a:pt x="96" y="24"/>
                    </a:cubicBezTo>
                    <a:cubicBezTo>
                      <a:pt x="96" y="24"/>
                      <a:pt x="96" y="24"/>
                      <a:pt x="96" y="24"/>
                    </a:cubicBezTo>
                    <a:cubicBezTo>
                      <a:pt x="96" y="24"/>
                      <a:pt x="96" y="24"/>
                      <a:pt x="96" y="24"/>
                    </a:cubicBezTo>
                    <a:cubicBezTo>
                      <a:pt x="96" y="24"/>
                      <a:pt x="96" y="24"/>
                      <a:pt x="95" y="24"/>
                    </a:cubicBezTo>
                    <a:cubicBezTo>
                      <a:pt x="95" y="24"/>
                      <a:pt x="95" y="24"/>
                      <a:pt x="95" y="24"/>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4" y="23"/>
                      <a:pt x="93" y="23"/>
                      <a:pt x="93" y="23"/>
                    </a:cubicBezTo>
                    <a:cubicBezTo>
                      <a:pt x="93" y="23"/>
                      <a:pt x="93" y="23"/>
                      <a:pt x="93" y="23"/>
                    </a:cubicBezTo>
                    <a:cubicBezTo>
                      <a:pt x="92" y="23"/>
                      <a:pt x="91" y="22"/>
                      <a:pt x="90" y="22"/>
                    </a:cubicBezTo>
                    <a:cubicBezTo>
                      <a:pt x="90" y="23"/>
                      <a:pt x="90" y="23"/>
                      <a:pt x="90" y="23"/>
                    </a:cubicBezTo>
                    <a:cubicBezTo>
                      <a:pt x="90" y="22"/>
                      <a:pt x="89" y="22"/>
                      <a:pt x="89" y="23"/>
                    </a:cubicBezTo>
                    <a:cubicBezTo>
                      <a:pt x="89" y="23"/>
                      <a:pt x="89" y="23"/>
                      <a:pt x="89" y="23"/>
                    </a:cubicBezTo>
                    <a:cubicBezTo>
                      <a:pt x="89" y="23"/>
                      <a:pt x="89" y="22"/>
                      <a:pt x="88" y="22"/>
                    </a:cubicBezTo>
                    <a:cubicBezTo>
                      <a:pt x="88" y="23"/>
                      <a:pt x="88" y="23"/>
                      <a:pt x="88" y="23"/>
                    </a:cubicBezTo>
                    <a:cubicBezTo>
                      <a:pt x="88" y="23"/>
                      <a:pt x="87" y="23"/>
                      <a:pt x="87" y="23"/>
                    </a:cubicBezTo>
                    <a:cubicBezTo>
                      <a:pt x="87" y="23"/>
                      <a:pt x="86" y="23"/>
                      <a:pt x="86" y="23"/>
                    </a:cubicBezTo>
                    <a:cubicBezTo>
                      <a:pt x="86" y="23"/>
                      <a:pt x="86" y="23"/>
                      <a:pt x="86" y="23"/>
                    </a:cubicBezTo>
                    <a:cubicBezTo>
                      <a:pt x="86" y="23"/>
                      <a:pt x="86" y="23"/>
                      <a:pt x="86" y="23"/>
                    </a:cubicBezTo>
                    <a:cubicBezTo>
                      <a:pt x="86" y="23"/>
                      <a:pt x="87" y="23"/>
                      <a:pt x="87" y="23"/>
                    </a:cubicBezTo>
                    <a:cubicBezTo>
                      <a:pt x="87" y="23"/>
                      <a:pt x="88" y="23"/>
                      <a:pt x="88" y="23"/>
                    </a:cubicBezTo>
                    <a:cubicBezTo>
                      <a:pt x="88" y="23"/>
                      <a:pt x="88" y="23"/>
                      <a:pt x="88" y="23"/>
                    </a:cubicBezTo>
                    <a:cubicBezTo>
                      <a:pt x="90" y="24"/>
                      <a:pt x="92" y="24"/>
                      <a:pt x="94" y="24"/>
                    </a:cubicBezTo>
                    <a:cubicBezTo>
                      <a:pt x="94" y="24"/>
                      <a:pt x="94" y="24"/>
                      <a:pt x="94" y="24"/>
                    </a:cubicBezTo>
                    <a:cubicBezTo>
                      <a:pt x="94" y="24"/>
                      <a:pt x="94" y="24"/>
                      <a:pt x="95" y="24"/>
                    </a:cubicBezTo>
                    <a:cubicBezTo>
                      <a:pt x="95" y="24"/>
                      <a:pt x="95" y="24"/>
                      <a:pt x="95" y="24"/>
                    </a:cubicBezTo>
                    <a:cubicBezTo>
                      <a:pt x="95" y="24"/>
                      <a:pt x="95" y="24"/>
                      <a:pt x="95" y="24"/>
                    </a:cubicBezTo>
                    <a:cubicBezTo>
                      <a:pt x="96" y="24"/>
                      <a:pt x="96" y="24"/>
                      <a:pt x="96" y="24"/>
                    </a:cubicBezTo>
                    <a:cubicBezTo>
                      <a:pt x="96" y="24"/>
                      <a:pt x="96" y="24"/>
                      <a:pt x="96" y="24"/>
                    </a:cubicBezTo>
                    <a:cubicBezTo>
                      <a:pt x="96"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ubicBezTo>
                      <a:pt x="94" y="24"/>
                      <a:pt x="95" y="24"/>
                      <a:pt x="94" y="24"/>
                    </a:cubicBezTo>
                    <a:cubicBezTo>
                      <a:pt x="92" y="24"/>
                      <a:pt x="91" y="24"/>
                      <a:pt x="89" y="24"/>
                    </a:cubicBezTo>
                    <a:cubicBezTo>
                      <a:pt x="89" y="24"/>
                      <a:pt x="89" y="24"/>
                      <a:pt x="89" y="24"/>
                    </a:cubicBezTo>
                    <a:cubicBezTo>
                      <a:pt x="88" y="24"/>
                      <a:pt x="88" y="24"/>
                      <a:pt x="88" y="24"/>
                    </a:cubicBezTo>
                    <a:cubicBezTo>
                      <a:pt x="88"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9" y="24"/>
                      <a:pt x="89" y="24"/>
                      <a:pt x="89" y="24"/>
                    </a:cubicBezTo>
                    <a:cubicBezTo>
                      <a:pt x="89" y="25"/>
                      <a:pt x="91" y="24"/>
                      <a:pt x="92" y="24"/>
                    </a:cubicBezTo>
                    <a:cubicBezTo>
                      <a:pt x="92" y="25"/>
                      <a:pt x="93" y="25"/>
                      <a:pt x="93" y="25"/>
                    </a:cubicBezTo>
                    <a:cubicBezTo>
                      <a:pt x="94" y="25"/>
                      <a:pt x="94" y="25"/>
                      <a:pt x="94" y="25"/>
                    </a:cubicBezTo>
                    <a:cubicBezTo>
                      <a:pt x="94" y="25"/>
                      <a:pt x="95" y="25"/>
                      <a:pt x="95" y="25"/>
                    </a:cubicBezTo>
                    <a:cubicBezTo>
                      <a:pt x="97" y="25"/>
                      <a:pt x="98" y="25"/>
                      <a:pt x="99" y="25"/>
                    </a:cubicBezTo>
                    <a:cubicBezTo>
                      <a:pt x="100" y="25"/>
                      <a:pt x="101" y="25"/>
                      <a:pt x="101" y="25"/>
                    </a:cubicBezTo>
                    <a:cubicBezTo>
                      <a:pt x="101" y="25"/>
                      <a:pt x="102" y="26"/>
                      <a:pt x="102" y="26"/>
                    </a:cubicBezTo>
                    <a:cubicBezTo>
                      <a:pt x="103" y="26"/>
                      <a:pt x="103" y="26"/>
                      <a:pt x="104" y="26"/>
                    </a:cubicBezTo>
                    <a:cubicBezTo>
                      <a:pt x="106" y="26"/>
                      <a:pt x="108" y="26"/>
                      <a:pt x="109" y="26"/>
                    </a:cubicBezTo>
                    <a:cubicBezTo>
                      <a:pt x="109" y="26"/>
                      <a:pt x="109" y="27"/>
                      <a:pt x="110" y="27"/>
                    </a:cubicBezTo>
                    <a:cubicBezTo>
                      <a:pt x="109" y="27"/>
                      <a:pt x="110" y="26"/>
                      <a:pt x="110" y="27"/>
                    </a:cubicBezTo>
                    <a:cubicBezTo>
                      <a:pt x="112" y="27"/>
                      <a:pt x="113" y="27"/>
                      <a:pt x="115" y="27"/>
                    </a:cubicBezTo>
                    <a:cubicBezTo>
                      <a:pt x="114" y="28"/>
                      <a:pt x="115" y="27"/>
                      <a:pt x="115" y="27"/>
                    </a:cubicBezTo>
                    <a:cubicBezTo>
                      <a:pt x="116" y="27"/>
                      <a:pt x="116" y="27"/>
                      <a:pt x="117" y="27"/>
                    </a:cubicBezTo>
                    <a:cubicBezTo>
                      <a:pt x="118" y="27"/>
                      <a:pt x="119" y="28"/>
                      <a:pt x="120" y="28"/>
                    </a:cubicBezTo>
                    <a:cubicBezTo>
                      <a:pt x="120" y="28"/>
                      <a:pt x="120" y="28"/>
                      <a:pt x="120" y="28"/>
                    </a:cubicBezTo>
                    <a:cubicBezTo>
                      <a:pt x="120" y="28"/>
                      <a:pt x="121" y="28"/>
                      <a:pt x="121" y="28"/>
                    </a:cubicBezTo>
                    <a:cubicBezTo>
                      <a:pt x="122" y="28"/>
                      <a:pt x="123" y="29"/>
                      <a:pt x="123" y="28"/>
                    </a:cubicBezTo>
                    <a:cubicBezTo>
                      <a:pt x="124" y="28"/>
                      <a:pt x="124" y="28"/>
                      <a:pt x="124" y="28"/>
                    </a:cubicBezTo>
                    <a:cubicBezTo>
                      <a:pt x="124" y="28"/>
                      <a:pt x="124" y="28"/>
                      <a:pt x="124" y="28"/>
                    </a:cubicBezTo>
                    <a:cubicBezTo>
                      <a:pt x="124" y="28"/>
                      <a:pt x="125" y="28"/>
                      <a:pt x="125" y="28"/>
                    </a:cubicBezTo>
                    <a:cubicBezTo>
                      <a:pt x="125" y="29"/>
                      <a:pt x="125" y="29"/>
                      <a:pt x="125" y="29"/>
                    </a:cubicBezTo>
                    <a:cubicBezTo>
                      <a:pt x="124" y="29"/>
                      <a:pt x="124" y="29"/>
                      <a:pt x="124" y="28"/>
                    </a:cubicBezTo>
                    <a:cubicBezTo>
                      <a:pt x="123" y="28"/>
                      <a:pt x="123" y="28"/>
                      <a:pt x="123" y="28"/>
                    </a:cubicBezTo>
                    <a:cubicBezTo>
                      <a:pt x="123" y="28"/>
                      <a:pt x="123" y="28"/>
                      <a:pt x="123" y="28"/>
                    </a:cubicBezTo>
                    <a:cubicBezTo>
                      <a:pt x="123" y="29"/>
                      <a:pt x="123" y="28"/>
                      <a:pt x="122" y="28"/>
                    </a:cubicBezTo>
                    <a:cubicBezTo>
                      <a:pt x="122" y="28"/>
                      <a:pt x="122" y="29"/>
                      <a:pt x="122" y="29"/>
                    </a:cubicBezTo>
                    <a:cubicBezTo>
                      <a:pt x="121" y="29"/>
                      <a:pt x="120" y="29"/>
                      <a:pt x="119" y="29"/>
                    </a:cubicBezTo>
                    <a:cubicBezTo>
                      <a:pt x="119" y="28"/>
                      <a:pt x="118" y="28"/>
                      <a:pt x="118" y="28"/>
                    </a:cubicBezTo>
                    <a:cubicBezTo>
                      <a:pt x="118" y="28"/>
                      <a:pt x="118" y="28"/>
                      <a:pt x="118"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3" y="29"/>
                      <a:pt x="107" y="27"/>
                      <a:pt x="103" y="27"/>
                    </a:cubicBezTo>
                    <a:cubicBezTo>
                      <a:pt x="103" y="27"/>
                      <a:pt x="103" y="27"/>
                      <a:pt x="103" y="27"/>
                    </a:cubicBezTo>
                    <a:cubicBezTo>
                      <a:pt x="102" y="27"/>
                      <a:pt x="101" y="27"/>
                      <a:pt x="100" y="27"/>
                    </a:cubicBezTo>
                    <a:cubicBezTo>
                      <a:pt x="100" y="27"/>
                      <a:pt x="100" y="27"/>
                      <a:pt x="100" y="27"/>
                    </a:cubicBezTo>
                    <a:cubicBezTo>
                      <a:pt x="99" y="27"/>
                      <a:pt x="97" y="26"/>
                      <a:pt x="96" y="26"/>
                    </a:cubicBezTo>
                    <a:cubicBezTo>
                      <a:pt x="96" y="26"/>
                      <a:pt x="96" y="26"/>
                      <a:pt x="96" y="26"/>
                    </a:cubicBezTo>
                    <a:cubicBezTo>
                      <a:pt x="96" y="26"/>
                      <a:pt x="96" y="26"/>
                      <a:pt x="96" y="26"/>
                    </a:cubicBezTo>
                    <a:cubicBezTo>
                      <a:pt x="96" y="27"/>
                      <a:pt x="96" y="27"/>
                      <a:pt x="96" y="27"/>
                    </a:cubicBezTo>
                    <a:cubicBezTo>
                      <a:pt x="97" y="27"/>
                      <a:pt x="99" y="27"/>
                      <a:pt x="100" y="27"/>
                    </a:cubicBezTo>
                    <a:cubicBezTo>
                      <a:pt x="100" y="27"/>
                      <a:pt x="100" y="27"/>
                      <a:pt x="100" y="27"/>
                    </a:cubicBezTo>
                    <a:cubicBezTo>
                      <a:pt x="101" y="28"/>
                      <a:pt x="101" y="27"/>
                      <a:pt x="101" y="28"/>
                    </a:cubicBezTo>
                    <a:cubicBezTo>
                      <a:pt x="101" y="28"/>
                      <a:pt x="101" y="28"/>
                      <a:pt x="101" y="28"/>
                    </a:cubicBezTo>
                    <a:cubicBezTo>
                      <a:pt x="102" y="28"/>
                      <a:pt x="102" y="28"/>
                      <a:pt x="102" y="28"/>
                    </a:cubicBezTo>
                    <a:cubicBezTo>
                      <a:pt x="103" y="28"/>
                      <a:pt x="105" y="29"/>
                      <a:pt x="106" y="29"/>
                    </a:cubicBezTo>
                    <a:cubicBezTo>
                      <a:pt x="106" y="29"/>
                      <a:pt x="106" y="29"/>
                      <a:pt x="106" y="29"/>
                    </a:cubicBezTo>
                    <a:cubicBezTo>
                      <a:pt x="107" y="29"/>
                      <a:pt x="108" y="29"/>
                      <a:pt x="109" y="29"/>
                    </a:cubicBezTo>
                    <a:cubicBezTo>
                      <a:pt x="110" y="29"/>
                      <a:pt x="112" y="29"/>
                      <a:pt x="114" y="29"/>
                    </a:cubicBezTo>
                    <a:cubicBezTo>
                      <a:pt x="114" y="29"/>
                      <a:pt x="115" y="29"/>
                      <a:pt x="115" y="30"/>
                    </a:cubicBezTo>
                    <a:cubicBezTo>
                      <a:pt x="116" y="30"/>
                      <a:pt x="116" y="30"/>
                      <a:pt x="116" y="30"/>
                    </a:cubicBezTo>
                    <a:cubicBezTo>
                      <a:pt x="116" y="30"/>
                      <a:pt x="116" y="30"/>
                      <a:pt x="116" y="30"/>
                    </a:cubicBezTo>
                    <a:cubicBezTo>
                      <a:pt x="116" y="30"/>
                      <a:pt x="116" y="30"/>
                      <a:pt x="117" y="30"/>
                    </a:cubicBezTo>
                    <a:cubicBezTo>
                      <a:pt x="117" y="30"/>
                      <a:pt x="116" y="30"/>
                      <a:pt x="116" y="30"/>
                    </a:cubicBezTo>
                    <a:cubicBezTo>
                      <a:pt x="117" y="30"/>
                      <a:pt x="118" y="30"/>
                      <a:pt x="118" y="30"/>
                    </a:cubicBezTo>
                    <a:cubicBezTo>
                      <a:pt x="118" y="31"/>
                      <a:pt x="118" y="31"/>
                      <a:pt x="118" y="31"/>
                    </a:cubicBezTo>
                    <a:cubicBezTo>
                      <a:pt x="118" y="31"/>
                      <a:pt x="117" y="31"/>
                      <a:pt x="117" y="31"/>
                    </a:cubicBezTo>
                    <a:cubicBezTo>
                      <a:pt x="116" y="31"/>
                      <a:pt x="115" y="30"/>
                      <a:pt x="114" y="30"/>
                    </a:cubicBezTo>
                    <a:cubicBezTo>
                      <a:pt x="111" y="31"/>
                      <a:pt x="109" y="30"/>
                      <a:pt x="106" y="30"/>
                    </a:cubicBezTo>
                    <a:cubicBezTo>
                      <a:pt x="105" y="30"/>
                      <a:pt x="105" y="30"/>
                      <a:pt x="104" y="30"/>
                    </a:cubicBezTo>
                    <a:cubicBezTo>
                      <a:pt x="103" y="30"/>
                      <a:pt x="101" y="30"/>
                      <a:pt x="99" y="29"/>
                    </a:cubicBezTo>
                    <a:cubicBezTo>
                      <a:pt x="99" y="29"/>
                      <a:pt x="98" y="29"/>
                      <a:pt x="98" y="29"/>
                    </a:cubicBezTo>
                    <a:cubicBezTo>
                      <a:pt x="98" y="29"/>
                      <a:pt x="97" y="29"/>
                      <a:pt x="97" y="29"/>
                    </a:cubicBezTo>
                    <a:cubicBezTo>
                      <a:pt x="96" y="29"/>
                      <a:pt x="96" y="29"/>
                      <a:pt x="96" y="29"/>
                    </a:cubicBezTo>
                    <a:cubicBezTo>
                      <a:pt x="96" y="29"/>
                      <a:pt x="96" y="29"/>
                      <a:pt x="95" y="29"/>
                    </a:cubicBezTo>
                    <a:cubicBezTo>
                      <a:pt x="95" y="30"/>
                      <a:pt x="96" y="30"/>
                      <a:pt x="95" y="30"/>
                    </a:cubicBezTo>
                    <a:cubicBezTo>
                      <a:pt x="95" y="29"/>
                      <a:pt x="94" y="29"/>
                      <a:pt x="93" y="29"/>
                    </a:cubicBezTo>
                    <a:cubicBezTo>
                      <a:pt x="92" y="29"/>
                      <a:pt x="91" y="29"/>
                      <a:pt x="91" y="29"/>
                    </a:cubicBezTo>
                    <a:cubicBezTo>
                      <a:pt x="90" y="29"/>
                      <a:pt x="89" y="29"/>
                      <a:pt x="88" y="29"/>
                    </a:cubicBezTo>
                    <a:cubicBezTo>
                      <a:pt x="88" y="29"/>
                      <a:pt x="88" y="29"/>
                      <a:pt x="88" y="29"/>
                    </a:cubicBezTo>
                    <a:cubicBezTo>
                      <a:pt x="88" y="29"/>
                      <a:pt x="87" y="29"/>
                      <a:pt x="87" y="29"/>
                    </a:cubicBezTo>
                    <a:cubicBezTo>
                      <a:pt x="87" y="29"/>
                      <a:pt x="87" y="29"/>
                      <a:pt x="87" y="29"/>
                    </a:cubicBezTo>
                    <a:cubicBezTo>
                      <a:pt x="87" y="29"/>
                      <a:pt x="87" y="29"/>
                      <a:pt x="87" y="29"/>
                    </a:cubicBezTo>
                    <a:cubicBezTo>
                      <a:pt x="86" y="29"/>
                      <a:pt x="86" y="29"/>
                      <a:pt x="86" y="29"/>
                    </a:cubicBezTo>
                    <a:cubicBezTo>
                      <a:pt x="86" y="29"/>
                      <a:pt x="87" y="29"/>
                      <a:pt x="87" y="29"/>
                    </a:cubicBezTo>
                    <a:cubicBezTo>
                      <a:pt x="86" y="29"/>
                      <a:pt x="86" y="29"/>
                      <a:pt x="86" y="29"/>
                    </a:cubicBezTo>
                    <a:cubicBezTo>
                      <a:pt x="86" y="29"/>
                      <a:pt x="85" y="29"/>
                      <a:pt x="85" y="29"/>
                    </a:cubicBezTo>
                    <a:cubicBezTo>
                      <a:pt x="85" y="29"/>
                      <a:pt x="85" y="29"/>
                      <a:pt x="85" y="29"/>
                    </a:cubicBezTo>
                    <a:cubicBezTo>
                      <a:pt x="85" y="28"/>
                      <a:pt x="84" y="29"/>
                      <a:pt x="84" y="29"/>
                    </a:cubicBezTo>
                    <a:cubicBezTo>
                      <a:pt x="84" y="29"/>
                      <a:pt x="83" y="29"/>
                      <a:pt x="83" y="29"/>
                    </a:cubicBezTo>
                    <a:cubicBezTo>
                      <a:pt x="83" y="29"/>
                      <a:pt x="83" y="29"/>
                      <a:pt x="83" y="29"/>
                    </a:cubicBezTo>
                    <a:cubicBezTo>
                      <a:pt x="83" y="29"/>
                      <a:pt x="83" y="29"/>
                      <a:pt x="83" y="29"/>
                    </a:cubicBezTo>
                    <a:cubicBezTo>
                      <a:pt x="83" y="29"/>
                      <a:pt x="82" y="29"/>
                      <a:pt x="82" y="29"/>
                    </a:cubicBezTo>
                    <a:cubicBezTo>
                      <a:pt x="82" y="29"/>
                      <a:pt x="81" y="29"/>
                      <a:pt x="81" y="29"/>
                    </a:cubicBezTo>
                    <a:cubicBezTo>
                      <a:pt x="81" y="29"/>
                      <a:pt x="81" y="29"/>
                      <a:pt x="81" y="29"/>
                    </a:cubicBezTo>
                    <a:cubicBezTo>
                      <a:pt x="81" y="29"/>
                      <a:pt x="81" y="29"/>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0" y="29"/>
                      <a:pt x="79" y="28"/>
                      <a:pt x="78" y="28"/>
                    </a:cubicBezTo>
                    <a:cubicBezTo>
                      <a:pt x="78" y="28"/>
                      <a:pt x="78" y="28"/>
                      <a:pt x="78" y="28"/>
                    </a:cubicBezTo>
                    <a:cubicBezTo>
                      <a:pt x="78" y="28"/>
                      <a:pt x="78" y="28"/>
                      <a:pt x="78" y="28"/>
                    </a:cubicBezTo>
                    <a:cubicBezTo>
                      <a:pt x="77" y="28"/>
                      <a:pt x="77" y="28"/>
                      <a:pt x="77" y="28"/>
                    </a:cubicBezTo>
                    <a:cubicBezTo>
                      <a:pt x="77" y="28"/>
                      <a:pt x="77" y="28"/>
                      <a:pt x="77" y="28"/>
                    </a:cubicBezTo>
                    <a:cubicBezTo>
                      <a:pt x="76" y="28"/>
                      <a:pt x="75" y="28"/>
                      <a:pt x="75" y="28"/>
                    </a:cubicBezTo>
                    <a:cubicBezTo>
                      <a:pt x="75" y="28"/>
                      <a:pt x="75" y="28"/>
                      <a:pt x="75" y="28"/>
                    </a:cubicBezTo>
                    <a:cubicBezTo>
                      <a:pt x="75" y="28"/>
                      <a:pt x="75" y="28"/>
                      <a:pt x="75" y="28"/>
                    </a:cubicBezTo>
                    <a:cubicBezTo>
                      <a:pt x="75" y="28"/>
                      <a:pt x="75" y="28"/>
                      <a:pt x="75" y="28"/>
                    </a:cubicBezTo>
                    <a:cubicBezTo>
                      <a:pt x="75" y="28"/>
                      <a:pt x="75" y="28"/>
                      <a:pt x="75" y="28"/>
                    </a:cubicBezTo>
                    <a:cubicBezTo>
                      <a:pt x="75" y="28"/>
                      <a:pt x="74" y="28"/>
                      <a:pt x="74" y="28"/>
                    </a:cubicBezTo>
                    <a:cubicBezTo>
                      <a:pt x="74" y="28"/>
                      <a:pt x="74" y="28"/>
                      <a:pt x="74" y="28"/>
                    </a:cubicBezTo>
                    <a:cubicBezTo>
                      <a:pt x="74" y="28"/>
                      <a:pt x="74" y="28"/>
                      <a:pt x="74" y="28"/>
                    </a:cubicBezTo>
                    <a:cubicBezTo>
                      <a:pt x="74" y="28"/>
                      <a:pt x="73"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1" y="28"/>
                      <a:pt x="71" y="28"/>
                    </a:cubicBezTo>
                    <a:cubicBezTo>
                      <a:pt x="71" y="28"/>
                      <a:pt x="71" y="28"/>
                      <a:pt x="71" y="28"/>
                    </a:cubicBezTo>
                    <a:cubicBezTo>
                      <a:pt x="71" y="28"/>
                      <a:pt x="71" y="28"/>
                      <a:pt x="71" y="28"/>
                    </a:cubicBezTo>
                    <a:cubicBezTo>
                      <a:pt x="71" y="28"/>
                      <a:pt x="71" y="28"/>
                      <a:pt x="71" y="28"/>
                    </a:cubicBezTo>
                    <a:cubicBezTo>
                      <a:pt x="71"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9"/>
                      <a:pt x="73" y="28"/>
                      <a:pt x="73" y="29"/>
                    </a:cubicBezTo>
                    <a:cubicBezTo>
                      <a:pt x="71" y="29"/>
                      <a:pt x="70" y="28"/>
                      <a:pt x="68" y="28"/>
                    </a:cubicBezTo>
                    <a:cubicBezTo>
                      <a:pt x="68" y="28"/>
                      <a:pt x="68" y="28"/>
                      <a:pt x="68" y="28"/>
                    </a:cubicBezTo>
                    <a:cubicBezTo>
                      <a:pt x="68" y="28"/>
                      <a:pt x="68" y="28"/>
                      <a:pt x="68" y="28"/>
                    </a:cubicBezTo>
                    <a:cubicBezTo>
                      <a:pt x="68" y="28"/>
                      <a:pt x="67" y="28"/>
                      <a:pt x="67" y="28"/>
                    </a:cubicBezTo>
                    <a:cubicBezTo>
                      <a:pt x="67" y="28"/>
                      <a:pt x="67" y="28"/>
                      <a:pt x="67" y="28"/>
                    </a:cubicBezTo>
                    <a:cubicBezTo>
                      <a:pt x="66" y="28"/>
                      <a:pt x="66"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4" y="28"/>
                      <a:pt x="64" y="28"/>
                    </a:cubicBezTo>
                    <a:cubicBezTo>
                      <a:pt x="64" y="28"/>
                      <a:pt x="64" y="28"/>
                      <a:pt x="64" y="28"/>
                    </a:cubicBezTo>
                    <a:cubicBezTo>
                      <a:pt x="64" y="28"/>
                      <a:pt x="63" y="28"/>
                      <a:pt x="63" y="28"/>
                    </a:cubicBezTo>
                    <a:cubicBezTo>
                      <a:pt x="63" y="28"/>
                      <a:pt x="62" y="28"/>
                      <a:pt x="62" y="28"/>
                    </a:cubicBezTo>
                    <a:cubicBezTo>
                      <a:pt x="62" y="28"/>
                      <a:pt x="62" y="28"/>
                      <a:pt x="62" y="28"/>
                    </a:cubicBezTo>
                    <a:cubicBezTo>
                      <a:pt x="62" y="28"/>
                      <a:pt x="62" y="28"/>
                      <a:pt x="62" y="28"/>
                    </a:cubicBezTo>
                    <a:cubicBezTo>
                      <a:pt x="62" y="28"/>
                      <a:pt x="62" y="28"/>
                      <a:pt x="62" y="28"/>
                    </a:cubicBezTo>
                    <a:cubicBezTo>
                      <a:pt x="62" y="28"/>
                      <a:pt x="63" y="28"/>
                      <a:pt x="63" y="28"/>
                    </a:cubicBezTo>
                    <a:cubicBezTo>
                      <a:pt x="63" y="28"/>
                      <a:pt x="64" y="28"/>
                      <a:pt x="64" y="28"/>
                    </a:cubicBezTo>
                    <a:cubicBezTo>
                      <a:pt x="64" y="29"/>
                      <a:pt x="64" y="29"/>
                      <a:pt x="65" y="28"/>
                    </a:cubicBezTo>
                    <a:cubicBezTo>
                      <a:pt x="65" y="28"/>
                      <a:pt x="65" y="28"/>
                      <a:pt x="65" y="28"/>
                    </a:cubicBezTo>
                    <a:cubicBezTo>
                      <a:pt x="65" y="28"/>
                      <a:pt x="65" y="28"/>
                      <a:pt x="65" y="28"/>
                    </a:cubicBezTo>
                    <a:cubicBezTo>
                      <a:pt x="66" y="29"/>
                      <a:pt x="68" y="29"/>
                      <a:pt x="67" y="29"/>
                    </a:cubicBezTo>
                    <a:cubicBezTo>
                      <a:pt x="67" y="29"/>
                      <a:pt x="67" y="29"/>
                      <a:pt x="67" y="29"/>
                    </a:cubicBezTo>
                    <a:cubicBezTo>
                      <a:pt x="68" y="29"/>
                      <a:pt x="68" y="29"/>
                      <a:pt x="68" y="29"/>
                    </a:cubicBezTo>
                    <a:cubicBezTo>
                      <a:pt x="68" y="29"/>
                      <a:pt x="68" y="29"/>
                      <a:pt x="68" y="29"/>
                    </a:cubicBezTo>
                    <a:cubicBezTo>
                      <a:pt x="68" y="29"/>
                      <a:pt x="68" y="29"/>
                      <a:pt x="68" y="29"/>
                    </a:cubicBezTo>
                    <a:cubicBezTo>
                      <a:pt x="69" y="29"/>
                      <a:pt x="69" y="29"/>
                      <a:pt x="69" y="29"/>
                    </a:cubicBezTo>
                    <a:cubicBezTo>
                      <a:pt x="70" y="29"/>
                      <a:pt x="71" y="29"/>
                      <a:pt x="71" y="29"/>
                    </a:cubicBezTo>
                    <a:cubicBezTo>
                      <a:pt x="72" y="29"/>
                      <a:pt x="73" y="30"/>
                      <a:pt x="74" y="30"/>
                    </a:cubicBezTo>
                    <a:cubicBezTo>
                      <a:pt x="75" y="30"/>
                      <a:pt x="75" y="30"/>
                      <a:pt x="75" y="30"/>
                    </a:cubicBezTo>
                    <a:cubicBezTo>
                      <a:pt x="76" y="30"/>
                      <a:pt x="76" y="30"/>
                      <a:pt x="76" y="30"/>
                    </a:cubicBezTo>
                    <a:cubicBezTo>
                      <a:pt x="77" y="30"/>
                      <a:pt x="77" y="30"/>
                      <a:pt x="77" y="30"/>
                    </a:cubicBezTo>
                    <a:cubicBezTo>
                      <a:pt x="78" y="30"/>
                      <a:pt x="79" y="30"/>
                      <a:pt x="80" y="30"/>
                    </a:cubicBezTo>
                    <a:cubicBezTo>
                      <a:pt x="80" y="30"/>
                      <a:pt x="80" y="30"/>
                      <a:pt x="80" y="30"/>
                    </a:cubicBezTo>
                    <a:cubicBezTo>
                      <a:pt x="81" y="30"/>
                      <a:pt x="82" y="30"/>
                      <a:pt x="82" y="30"/>
                    </a:cubicBezTo>
                    <a:cubicBezTo>
                      <a:pt x="83" y="31"/>
                      <a:pt x="83" y="31"/>
                      <a:pt x="83" y="31"/>
                    </a:cubicBezTo>
                    <a:cubicBezTo>
                      <a:pt x="83" y="31"/>
                      <a:pt x="83" y="31"/>
                      <a:pt x="83" y="31"/>
                    </a:cubicBezTo>
                    <a:cubicBezTo>
                      <a:pt x="82" y="31"/>
                      <a:pt x="81" y="31"/>
                      <a:pt x="81" y="30"/>
                    </a:cubicBezTo>
                    <a:cubicBezTo>
                      <a:pt x="81" y="31"/>
                      <a:pt x="80" y="31"/>
                      <a:pt x="80" y="31"/>
                    </a:cubicBezTo>
                    <a:cubicBezTo>
                      <a:pt x="80" y="30"/>
                      <a:pt x="79" y="31"/>
                      <a:pt x="78" y="30"/>
                    </a:cubicBezTo>
                    <a:cubicBezTo>
                      <a:pt x="78" y="31"/>
                      <a:pt x="78" y="30"/>
                      <a:pt x="78" y="31"/>
                    </a:cubicBezTo>
                    <a:cubicBezTo>
                      <a:pt x="78" y="31"/>
                      <a:pt x="78" y="31"/>
                      <a:pt x="78" y="31"/>
                    </a:cubicBezTo>
                    <a:cubicBezTo>
                      <a:pt x="78" y="31"/>
                      <a:pt x="77" y="31"/>
                      <a:pt x="77" y="31"/>
                    </a:cubicBezTo>
                    <a:cubicBezTo>
                      <a:pt x="77" y="31"/>
                      <a:pt x="77" y="31"/>
                      <a:pt x="77" y="31"/>
                    </a:cubicBezTo>
                    <a:cubicBezTo>
                      <a:pt x="77" y="31"/>
                      <a:pt x="77" y="31"/>
                      <a:pt x="77" y="31"/>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1"/>
                      <a:pt x="77" y="30"/>
                    </a:cubicBezTo>
                    <a:cubicBezTo>
                      <a:pt x="77" y="30"/>
                      <a:pt x="77" y="30"/>
                      <a:pt x="77" y="31"/>
                    </a:cubicBezTo>
                    <a:cubicBezTo>
                      <a:pt x="77" y="31"/>
                      <a:pt x="77" y="31"/>
                      <a:pt x="77" y="31"/>
                    </a:cubicBezTo>
                    <a:cubicBezTo>
                      <a:pt x="77" y="31"/>
                      <a:pt x="77" y="31"/>
                      <a:pt x="77" y="31"/>
                    </a:cubicBezTo>
                    <a:cubicBezTo>
                      <a:pt x="77" y="31"/>
                      <a:pt x="77" y="31"/>
                      <a:pt x="77" y="31"/>
                    </a:cubicBezTo>
                    <a:cubicBezTo>
                      <a:pt x="77" y="31"/>
                      <a:pt x="76" y="31"/>
                      <a:pt x="76" y="30"/>
                    </a:cubicBezTo>
                    <a:cubicBezTo>
                      <a:pt x="76" y="30"/>
                      <a:pt x="76" y="31"/>
                      <a:pt x="75" y="30"/>
                    </a:cubicBezTo>
                    <a:cubicBezTo>
                      <a:pt x="75" y="31"/>
                      <a:pt x="75" y="31"/>
                      <a:pt x="75" y="31"/>
                    </a:cubicBezTo>
                    <a:cubicBezTo>
                      <a:pt x="75" y="31"/>
                      <a:pt x="75" y="31"/>
                      <a:pt x="74" y="31"/>
                    </a:cubicBezTo>
                    <a:cubicBezTo>
                      <a:pt x="74" y="31"/>
                      <a:pt x="74" y="31"/>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3" y="30"/>
                      <a:pt x="73" y="30"/>
                    </a:cubicBezTo>
                    <a:cubicBezTo>
                      <a:pt x="73" y="30"/>
                      <a:pt x="73" y="30"/>
                      <a:pt x="73" y="30"/>
                    </a:cubicBezTo>
                    <a:cubicBezTo>
                      <a:pt x="73" y="30"/>
                      <a:pt x="73"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1"/>
                    </a:cubicBezTo>
                    <a:cubicBezTo>
                      <a:pt x="72" y="31"/>
                      <a:pt x="72" y="31"/>
                      <a:pt x="72" y="31"/>
                    </a:cubicBezTo>
                    <a:cubicBezTo>
                      <a:pt x="72" y="31"/>
                      <a:pt x="72" y="31"/>
                      <a:pt x="72" y="31"/>
                    </a:cubicBezTo>
                    <a:cubicBezTo>
                      <a:pt x="72" y="31"/>
                      <a:pt x="72" y="31"/>
                      <a:pt x="73" y="31"/>
                    </a:cubicBezTo>
                    <a:cubicBezTo>
                      <a:pt x="73" y="31"/>
                      <a:pt x="73" y="31"/>
                      <a:pt x="73" y="31"/>
                    </a:cubicBezTo>
                    <a:cubicBezTo>
                      <a:pt x="73" y="31"/>
                      <a:pt x="73" y="31"/>
                      <a:pt x="73" y="31"/>
                    </a:cubicBezTo>
                    <a:cubicBezTo>
                      <a:pt x="73" y="31"/>
                      <a:pt x="73" y="31"/>
                      <a:pt x="74" y="31"/>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6" y="31"/>
                      <a:pt x="77" y="31"/>
                    </a:cubicBezTo>
                    <a:cubicBezTo>
                      <a:pt x="77" y="31"/>
                      <a:pt x="77" y="31"/>
                      <a:pt x="77" y="31"/>
                    </a:cubicBezTo>
                    <a:cubicBezTo>
                      <a:pt x="77" y="31"/>
                      <a:pt x="77" y="31"/>
                      <a:pt x="77" y="31"/>
                    </a:cubicBezTo>
                    <a:cubicBezTo>
                      <a:pt x="77" y="31"/>
                      <a:pt x="78" y="31"/>
                      <a:pt x="78" y="31"/>
                    </a:cubicBezTo>
                    <a:cubicBezTo>
                      <a:pt x="78" y="31"/>
                      <a:pt x="78" y="31"/>
                      <a:pt x="78" y="31"/>
                    </a:cubicBezTo>
                    <a:cubicBezTo>
                      <a:pt x="78" y="31"/>
                      <a:pt x="80" y="32"/>
                      <a:pt x="80" y="31"/>
                    </a:cubicBezTo>
                    <a:cubicBezTo>
                      <a:pt x="80" y="32"/>
                      <a:pt x="81" y="31"/>
                      <a:pt x="82" y="32"/>
                    </a:cubicBezTo>
                    <a:cubicBezTo>
                      <a:pt x="82" y="32"/>
                      <a:pt x="82" y="32"/>
                      <a:pt x="82" y="32"/>
                    </a:cubicBezTo>
                    <a:cubicBezTo>
                      <a:pt x="82" y="32"/>
                      <a:pt x="82" y="32"/>
                      <a:pt x="82" y="32"/>
                    </a:cubicBezTo>
                    <a:cubicBezTo>
                      <a:pt x="82" y="32"/>
                      <a:pt x="82" y="32"/>
                      <a:pt x="82" y="32"/>
                    </a:cubicBezTo>
                    <a:cubicBezTo>
                      <a:pt x="82" y="32"/>
                      <a:pt x="82" y="32"/>
                      <a:pt x="82" y="32"/>
                    </a:cubicBezTo>
                    <a:cubicBezTo>
                      <a:pt x="83" y="32"/>
                      <a:pt x="83" y="32"/>
                      <a:pt x="83" y="32"/>
                    </a:cubicBezTo>
                    <a:cubicBezTo>
                      <a:pt x="83" y="32"/>
                      <a:pt x="83" y="32"/>
                      <a:pt x="83" y="32"/>
                    </a:cubicBezTo>
                    <a:cubicBezTo>
                      <a:pt x="83" y="32"/>
                      <a:pt x="83" y="32"/>
                      <a:pt x="82" y="32"/>
                    </a:cubicBezTo>
                    <a:cubicBezTo>
                      <a:pt x="83" y="32"/>
                      <a:pt x="83" y="32"/>
                      <a:pt x="83" y="32"/>
                    </a:cubicBezTo>
                    <a:cubicBezTo>
                      <a:pt x="82" y="32"/>
                      <a:pt x="82" y="32"/>
                      <a:pt x="82" y="32"/>
                    </a:cubicBezTo>
                    <a:cubicBezTo>
                      <a:pt x="82" y="32"/>
                      <a:pt x="82" y="32"/>
                      <a:pt x="82" y="32"/>
                    </a:cubicBezTo>
                    <a:cubicBezTo>
                      <a:pt x="80" y="32"/>
                      <a:pt x="78" y="32"/>
                      <a:pt x="76" y="32"/>
                    </a:cubicBezTo>
                    <a:cubicBezTo>
                      <a:pt x="76" y="32"/>
                      <a:pt x="76" y="32"/>
                      <a:pt x="76" y="32"/>
                    </a:cubicBezTo>
                    <a:cubicBezTo>
                      <a:pt x="76" y="32"/>
                      <a:pt x="76" y="32"/>
                      <a:pt x="76" y="32"/>
                    </a:cubicBezTo>
                    <a:cubicBezTo>
                      <a:pt x="76" y="32"/>
                      <a:pt x="76" y="32"/>
                      <a:pt x="76" y="32"/>
                    </a:cubicBezTo>
                    <a:cubicBezTo>
                      <a:pt x="76" y="32"/>
                      <a:pt x="76" y="32"/>
                      <a:pt x="76" y="31"/>
                    </a:cubicBezTo>
                    <a:cubicBezTo>
                      <a:pt x="76" y="31"/>
                      <a:pt x="76" y="31"/>
                      <a:pt x="76" y="31"/>
                    </a:cubicBezTo>
                    <a:cubicBezTo>
                      <a:pt x="76" y="31"/>
                      <a:pt x="76" y="31"/>
                      <a:pt x="76" y="32"/>
                    </a:cubicBezTo>
                    <a:cubicBezTo>
                      <a:pt x="76" y="32"/>
                      <a:pt x="76" y="32"/>
                      <a:pt x="76" y="32"/>
                    </a:cubicBezTo>
                    <a:cubicBezTo>
                      <a:pt x="73" y="31"/>
                      <a:pt x="70" y="31"/>
                      <a:pt x="66" y="31"/>
                    </a:cubicBezTo>
                    <a:cubicBezTo>
                      <a:pt x="66" y="31"/>
                      <a:pt x="66" y="31"/>
                      <a:pt x="66" y="31"/>
                    </a:cubicBezTo>
                    <a:cubicBezTo>
                      <a:pt x="65" y="31"/>
                      <a:pt x="65" y="31"/>
                      <a:pt x="64" y="31"/>
                    </a:cubicBezTo>
                    <a:cubicBezTo>
                      <a:pt x="64" y="31"/>
                      <a:pt x="64" y="31"/>
                      <a:pt x="64" y="31"/>
                    </a:cubicBezTo>
                    <a:cubicBezTo>
                      <a:pt x="64" y="31"/>
                      <a:pt x="64" y="30"/>
                      <a:pt x="64" y="30"/>
                    </a:cubicBezTo>
                    <a:cubicBezTo>
                      <a:pt x="64" y="31"/>
                      <a:pt x="62" y="30"/>
                      <a:pt x="63" y="30"/>
                    </a:cubicBezTo>
                    <a:cubicBezTo>
                      <a:pt x="63" y="30"/>
                      <a:pt x="62" y="31"/>
                      <a:pt x="61" y="30"/>
                    </a:cubicBezTo>
                    <a:cubicBezTo>
                      <a:pt x="58" y="30"/>
                      <a:pt x="56" y="29"/>
                      <a:pt x="52" y="30"/>
                    </a:cubicBezTo>
                    <a:cubicBezTo>
                      <a:pt x="52" y="29"/>
                      <a:pt x="52" y="29"/>
                      <a:pt x="52" y="29"/>
                    </a:cubicBezTo>
                    <a:cubicBezTo>
                      <a:pt x="51" y="30"/>
                      <a:pt x="49" y="28"/>
                      <a:pt x="47" y="29"/>
                    </a:cubicBezTo>
                    <a:cubicBezTo>
                      <a:pt x="47" y="28"/>
                      <a:pt x="46" y="29"/>
                      <a:pt x="45" y="29"/>
                    </a:cubicBezTo>
                    <a:cubicBezTo>
                      <a:pt x="45" y="29"/>
                      <a:pt x="44" y="29"/>
                      <a:pt x="44" y="28"/>
                    </a:cubicBezTo>
                    <a:cubicBezTo>
                      <a:pt x="42" y="28"/>
                      <a:pt x="39" y="28"/>
                      <a:pt x="38" y="28"/>
                    </a:cubicBezTo>
                    <a:cubicBezTo>
                      <a:pt x="36" y="28"/>
                      <a:pt x="35" y="28"/>
                      <a:pt x="33" y="28"/>
                    </a:cubicBezTo>
                    <a:cubicBezTo>
                      <a:pt x="33" y="28"/>
                      <a:pt x="33" y="28"/>
                      <a:pt x="33" y="28"/>
                    </a:cubicBezTo>
                    <a:cubicBezTo>
                      <a:pt x="32" y="28"/>
                      <a:pt x="30" y="27"/>
                      <a:pt x="29" y="27"/>
                    </a:cubicBezTo>
                    <a:cubicBezTo>
                      <a:pt x="29" y="27"/>
                      <a:pt x="28" y="27"/>
                      <a:pt x="28" y="27"/>
                    </a:cubicBezTo>
                    <a:cubicBezTo>
                      <a:pt x="28" y="27"/>
                      <a:pt x="28" y="27"/>
                      <a:pt x="28" y="27"/>
                    </a:cubicBezTo>
                    <a:cubicBezTo>
                      <a:pt x="28" y="28"/>
                      <a:pt x="29" y="28"/>
                      <a:pt x="29" y="28"/>
                    </a:cubicBezTo>
                    <a:cubicBezTo>
                      <a:pt x="30" y="28"/>
                      <a:pt x="32" y="28"/>
                      <a:pt x="33" y="28"/>
                    </a:cubicBezTo>
                    <a:cubicBezTo>
                      <a:pt x="33" y="28"/>
                      <a:pt x="33" y="28"/>
                      <a:pt x="33" y="28"/>
                    </a:cubicBezTo>
                    <a:cubicBezTo>
                      <a:pt x="34" y="28"/>
                      <a:pt x="35" y="28"/>
                      <a:pt x="36" y="28"/>
                    </a:cubicBezTo>
                    <a:cubicBezTo>
                      <a:pt x="37" y="29"/>
                      <a:pt x="38" y="29"/>
                      <a:pt x="38" y="29"/>
                    </a:cubicBezTo>
                    <a:cubicBezTo>
                      <a:pt x="39" y="29"/>
                      <a:pt x="39" y="29"/>
                      <a:pt x="40" y="29"/>
                    </a:cubicBezTo>
                    <a:cubicBezTo>
                      <a:pt x="40" y="29"/>
                      <a:pt x="40" y="29"/>
                      <a:pt x="41" y="29"/>
                    </a:cubicBezTo>
                    <a:cubicBezTo>
                      <a:pt x="41" y="29"/>
                      <a:pt x="41" y="29"/>
                      <a:pt x="41" y="29"/>
                    </a:cubicBezTo>
                    <a:cubicBezTo>
                      <a:pt x="43" y="29"/>
                      <a:pt x="45" y="29"/>
                      <a:pt x="46" y="30"/>
                    </a:cubicBezTo>
                    <a:cubicBezTo>
                      <a:pt x="47" y="30"/>
                      <a:pt x="47"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9" y="31"/>
                      <a:pt x="49" y="30"/>
                    </a:cubicBezTo>
                    <a:cubicBezTo>
                      <a:pt x="49" y="30"/>
                      <a:pt x="49" y="30"/>
                      <a:pt x="49" y="30"/>
                    </a:cubicBezTo>
                    <a:cubicBezTo>
                      <a:pt x="49" y="30"/>
                      <a:pt x="50" y="30"/>
                      <a:pt x="51" y="30"/>
                    </a:cubicBezTo>
                    <a:cubicBezTo>
                      <a:pt x="52" y="31"/>
                      <a:pt x="54" y="30"/>
                      <a:pt x="55" y="30"/>
                    </a:cubicBezTo>
                    <a:cubicBezTo>
                      <a:pt x="55" y="31"/>
                      <a:pt x="56" y="31"/>
                      <a:pt x="56" y="31"/>
                    </a:cubicBezTo>
                    <a:cubicBezTo>
                      <a:pt x="56" y="31"/>
                      <a:pt x="56" y="31"/>
                      <a:pt x="56" y="31"/>
                    </a:cubicBezTo>
                    <a:cubicBezTo>
                      <a:pt x="56" y="31"/>
                      <a:pt x="57" y="31"/>
                      <a:pt x="57" y="31"/>
                    </a:cubicBezTo>
                    <a:cubicBezTo>
                      <a:pt x="57" y="31"/>
                      <a:pt x="57" y="31"/>
                      <a:pt x="57" y="31"/>
                    </a:cubicBezTo>
                    <a:cubicBezTo>
                      <a:pt x="58" y="31"/>
                      <a:pt x="59" y="31"/>
                      <a:pt x="59" y="31"/>
                    </a:cubicBezTo>
                    <a:cubicBezTo>
                      <a:pt x="59" y="31"/>
                      <a:pt x="59" y="31"/>
                      <a:pt x="59" y="31"/>
                    </a:cubicBezTo>
                    <a:cubicBezTo>
                      <a:pt x="59" y="31"/>
                      <a:pt x="59" y="31"/>
                      <a:pt x="59" y="31"/>
                    </a:cubicBezTo>
                    <a:cubicBezTo>
                      <a:pt x="59" y="31"/>
                      <a:pt x="59" y="31"/>
                      <a:pt x="59" y="31"/>
                    </a:cubicBezTo>
                    <a:cubicBezTo>
                      <a:pt x="59" y="32"/>
                      <a:pt x="59" y="32"/>
                      <a:pt x="58" y="32"/>
                    </a:cubicBezTo>
                    <a:cubicBezTo>
                      <a:pt x="58" y="32"/>
                      <a:pt x="58" y="32"/>
                      <a:pt x="58" y="32"/>
                    </a:cubicBezTo>
                    <a:cubicBezTo>
                      <a:pt x="58" y="32"/>
                      <a:pt x="58" y="32"/>
                      <a:pt x="58" y="32"/>
                    </a:cubicBezTo>
                    <a:cubicBezTo>
                      <a:pt x="59" y="32"/>
                      <a:pt x="59" y="32"/>
                      <a:pt x="59" y="32"/>
                    </a:cubicBezTo>
                    <a:cubicBezTo>
                      <a:pt x="59" y="32"/>
                      <a:pt x="59" y="32"/>
                      <a:pt x="59" y="32"/>
                    </a:cubicBezTo>
                    <a:cubicBezTo>
                      <a:pt x="59" y="32"/>
                      <a:pt x="59" y="32"/>
                      <a:pt x="59" y="32"/>
                    </a:cubicBezTo>
                    <a:cubicBezTo>
                      <a:pt x="60" y="32"/>
                      <a:pt x="60" y="32"/>
                      <a:pt x="60" y="32"/>
                    </a:cubicBezTo>
                    <a:cubicBezTo>
                      <a:pt x="60" y="32"/>
                      <a:pt x="60" y="32"/>
                      <a:pt x="60" y="32"/>
                    </a:cubicBezTo>
                    <a:cubicBezTo>
                      <a:pt x="60" y="32"/>
                      <a:pt x="60" y="32"/>
                      <a:pt x="60" y="32"/>
                    </a:cubicBezTo>
                    <a:cubicBezTo>
                      <a:pt x="61" y="32"/>
                      <a:pt x="62" y="32"/>
                      <a:pt x="63" y="32"/>
                    </a:cubicBezTo>
                    <a:cubicBezTo>
                      <a:pt x="63" y="32"/>
                      <a:pt x="63" y="33"/>
                      <a:pt x="63" y="33"/>
                    </a:cubicBezTo>
                    <a:cubicBezTo>
                      <a:pt x="64" y="32"/>
                      <a:pt x="64" y="32"/>
                      <a:pt x="64" y="32"/>
                    </a:cubicBezTo>
                    <a:cubicBezTo>
                      <a:pt x="64" y="32"/>
                      <a:pt x="64" y="32"/>
                      <a:pt x="64" y="32"/>
                    </a:cubicBezTo>
                    <a:cubicBezTo>
                      <a:pt x="64" y="32"/>
                      <a:pt x="64" y="32"/>
                      <a:pt x="64" y="32"/>
                    </a:cubicBezTo>
                    <a:cubicBezTo>
                      <a:pt x="64" y="32"/>
                      <a:pt x="64" y="32"/>
                      <a:pt x="64" y="32"/>
                    </a:cubicBezTo>
                    <a:cubicBezTo>
                      <a:pt x="64" y="32"/>
                      <a:pt x="64" y="32"/>
                      <a:pt x="65" y="32"/>
                    </a:cubicBezTo>
                    <a:cubicBezTo>
                      <a:pt x="65" y="32"/>
                      <a:pt x="65" y="32"/>
                      <a:pt x="65" y="32"/>
                    </a:cubicBezTo>
                    <a:cubicBezTo>
                      <a:pt x="65" y="32"/>
                      <a:pt x="65" y="32"/>
                      <a:pt x="65" y="32"/>
                    </a:cubicBezTo>
                    <a:cubicBezTo>
                      <a:pt x="64" y="32"/>
                      <a:pt x="64" y="32"/>
                      <a:pt x="64" y="32"/>
                    </a:cubicBezTo>
                    <a:cubicBezTo>
                      <a:pt x="64" y="32"/>
                      <a:pt x="64" y="32"/>
                      <a:pt x="64" y="32"/>
                    </a:cubicBezTo>
                    <a:cubicBezTo>
                      <a:pt x="65" y="32"/>
                      <a:pt x="66" y="32"/>
                      <a:pt x="66" y="32"/>
                    </a:cubicBezTo>
                    <a:cubicBezTo>
                      <a:pt x="66" y="32"/>
                      <a:pt x="66" y="32"/>
                      <a:pt x="66" y="32"/>
                    </a:cubicBezTo>
                    <a:cubicBezTo>
                      <a:pt x="66" y="32"/>
                      <a:pt x="66" y="32"/>
                      <a:pt x="66" y="32"/>
                    </a:cubicBezTo>
                    <a:cubicBezTo>
                      <a:pt x="66" y="32"/>
                      <a:pt x="66" y="32"/>
                      <a:pt x="66" y="32"/>
                    </a:cubicBezTo>
                    <a:cubicBezTo>
                      <a:pt x="66" y="32"/>
                      <a:pt x="66" y="33"/>
                      <a:pt x="66" y="33"/>
                    </a:cubicBezTo>
                    <a:cubicBezTo>
                      <a:pt x="66" y="33"/>
                      <a:pt x="66" y="32"/>
                      <a:pt x="66" y="32"/>
                    </a:cubicBezTo>
                    <a:cubicBezTo>
                      <a:pt x="66" y="32"/>
                      <a:pt x="66" y="32"/>
                      <a:pt x="66" y="32"/>
                    </a:cubicBezTo>
                    <a:cubicBezTo>
                      <a:pt x="66" y="33"/>
                      <a:pt x="67" y="33"/>
                      <a:pt x="67" y="33"/>
                    </a:cubicBezTo>
                    <a:cubicBezTo>
                      <a:pt x="67" y="32"/>
                      <a:pt x="68" y="33"/>
                      <a:pt x="68" y="33"/>
                    </a:cubicBezTo>
                    <a:cubicBezTo>
                      <a:pt x="68" y="33"/>
                      <a:pt x="69" y="33"/>
                      <a:pt x="69" y="33"/>
                    </a:cubicBezTo>
                    <a:cubicBezTo>
                      <a:pt x="69" y="33"/>
                      <a:pt x="69" y="33"/>
                      <a:pt x="69" y="33"/>
                    </a:cubicBezTo>
                    <a:cubicBezTo>
                      <a:pt x="69" y="33"/>
                      <a:pt x="69" y="33"/>
                      <a:pt x="69" y="33"/>
                    </a:cubicBezTo>
                    <a:cubicBezTo>
                      <a:pt x="69" y="33"/>
                      <a:pt x="69" y="33"/>
                      <a:pt x="69" y="33"/>
                    </a:cubicBezTo>
                    <a:cubicBezTo>
                      <a:pt x="69" y="33"/>
                      <a:pt x="70" y="33"/>
                      <a:pt x="70" y="33"/>
                    </a:cubicBezTo>
                    <a:cubicBezTo>
                      <a:pt x="70" y="34"/>
                      <a:pt x="72" y="33"/>
                      <a:pt x="72" y="33"/>
                    </a:cubicBezTo>
                    <a:cubicBezTo>
                      <a:pt x="73" y="34"/>
                      <a:pt x="74" y="33"/>
                      <a:pt x="75" y="34"/>
                    </a:cubicBezTo>
                    <a:cubicBezTo>
                      <a:pt x="75" y="34"/>
                      <a:pt x="75" y="34"/>
                      <a:pt x="75" y="34"/>
                    </a:cubicBezTo>
                    <a:cubicBezTo>
                      <a:pt x="76" y="34"/>
                      <a:pt x="77" y="34"/>
                      <a:pt x="77" y="34"/>
                    </a:cubicBezTo>
                    <a:cubicBezTo>
                      <a:pt x="77" y="34"/>
                      <a:pt x="77" y="34"/>
                      <a:pt x="77" y="34"/>
                    </a:cubicBezTo>
                    <a:cubicBezTo>
                      <a:pt x="80" y="34"/>
                      <a:pt x="83" y="35"/>
                      <a:pt x="87" y="35"/>
                    </a:cubicBezTo>
                    <a:cubicBezTo>
                      <a:pt x="87" y="35"/>
                      <a:pt x="87" y="35"/>
                      <a:pt x="87" y="35"/>
                    </a:cubicBezTo>
                    <a:cubicBezTo>
                      <a:pt x="89" y="35"/>
                      <a:pt x="91" y="36"/>
                      <a:pt x="93" y="36"/>
                    </a:cubicBezTo>
                    <a:cubicBezTo>
                      <a:pt x="95" y="36"/>
                      <a:pt x="97" y="36"/>
                      <a:pt x="99" y="36"/>
                    </a:cubicBezTo>
                    <a:cubicBezTo>
                      <a:pt x="100" y="36"/>
                      <a:pt x="101" y="36"/>
                      <a:pt x="102" y="37"/>
                    </a:cubicBezTo>
                    <a:cubicBezTo>
                      <a:pt x="102" y="37"/>
                      <a:pt x="101" y="37"/>
                      <a:pt x="102" y="37"/>
                    </a:cubicBezTo>
                    <a:cubicBezTo>
                      <a:pt x="102" y="37"/>
                      <a:pt x="103" y="37"/>
                      <a:pt x="103" y="37"/>
                    </a:cubicBezTo>
                    <a:cubicBezTo>
                      <a:pt x="103" y="37"/>
                      <a:pt x="104" y="37"/>
                      <a:pt x="104" y="37"/>
                    </a:cubicBezTo>
                    <a:cubicBezTo>
                      <a:pt x="104" y="37"/>
                      <a:pt x="105" y="37"/>
                      <a:pt x="105" y="37"/>
                    </a:cubicBezTo>
                    <a:cubicBezTo>
                      <a:pt x="105" y="37"/>
                      <a:pt x="106" y="37"/>
                      <a:pt x="106" y="37"/>
                    </a:cubicBezTo>
                    <a:cubicBezTo>
                      <a:pt x="106" y="37"/>
                      <a:pt x="106" y="37"/>
                      <a:pt x="107" y="37"/>
                    </a:cubicBezTo>
                    <a:cubicBezTo>
                      <a:pt x="107" y="37"/>
                      <a:pt x="108" y="37"/>
                      <a:pt x="109" y="37"/>
                    </a:cubicBezTo>
                    <a:cubicBezTo>
                      <a:pt x="109" y="37"/>
                      <a:pt x="109" y="37"/>
                      <a:pt x="110" y="37"/>
                    </a:cubicBezTo>
                    <a:cubicBezTo>
                      <a:pt x="110" y="37"/>
                      <a:pt x="111" y="38"/>
                      <a:pt x="111" y="37"/>
                    </a:cubicBezTo>
                    <a:cubicBezTo>
                      <a:pt x="111" y="38"/>
                      <a:pt x="111" y="38"/>
                      <a:pt x="112" y="38"/>
                    </a:cubicBezTo>
                    <a:cubicBezTo>
                      <a:pt x="113" y="38"/>
                      <a:pt x="113" y="38"/>
                      <a:pt x="114" y="38"/>
                    </a:cubicBezTo>
                    <a:cubicBezTo>
                      <a:pt x="114" y="38"/>
                      <a:pt x="115" y="38"/>
                      <a:pt x="115" y="38"/>
                    </a:cubicBezTo>
                    <a:cubicBezTo>
                      <a:pt x="116" y="38"/>
                      <a:pt x="116" y="38"/>
                      <a:pt x="117" y="38"/>
                    </a:cubicBezTo>
                    <a:cubicBezTo>
                      <a:pt x="117" y="38"/>
                      <a:pt x="118" y="38"/>
                      <a:pt x="118" y="38"/>
                    </a:cubicBezTo>
                    <a:cubicBezTo>
                      <a:pt x="118" y="39"/>
                      <a:pt x="118" y="39"/>
                      <a:pt x="118" y="39"/>
                    </a:cubicBezTo>
                    <a:cubicBezTo>
                      <a:pt x="117" y="38"/>
                      <a:pt x="116" y="39"/>
                      <a:pt x="115" y="39"/>
                    </a:cubicBezTo>
                    <a:cubicBezTo>
                      <a:pt x="115" y="39"/>
                      <a:pt x="115" y="38"/>
                      <a:pt x="115" y="38"/>
                    </a:cubicBezTo>
                    <a:cubicBezTo>
                      <a:pt x="115" y="38"/>
                      <a:pt x="114" y="38"/>
                      <a:pt x="114" y="39"/>
                    </a:cubicBezTo>
                    <a:cubicBezTo>
                      <a:pt x="113" y="38"/>
                      <a:pt x="112" y="38"/>
                      <a:pt x="112" y="38"/>
                    </a:cubicBezTo>
                    <a:cubicBezTo>
                      <a:pt x="112" y="38"/>
                      <a:pt x="111" y="38"/>
                      <a:pt x="111" y="38"/>
                    </a:cubicBezTo>
                    <a:cubicBezTo>
                      <a:pt x="111" y="38"/>
                      <a:pt x="111" y="38"/>
                      <a:pt x="111" y="38"/>
                    </a:cubicBezTo>
                    <a:cubicBezTo>
                      <a:pt x="111" y="38"/>
                      <a:pt x="111" y="38"/>
                      <a:pt x="110" y="38"/>
                    </a:cubicBezTo>
                    <a:cubicBezTo>
                      <a:pt x="111" y="38"/>
                      <a:pt x="110" y="38"/>
                      <a:pt x="110" y="39"/>
                    </a:cubicBezTo>
                    <a:cubicBezTo>
                      <a:pt x="109" y="38"/>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8" y="38"/>
                      <a:pt x="107" y="38"/>
                      <a:pt x="107" y="38"/>
                    </a:cubicBezTo>
                    <a:cubicBezTo>
                      <a:pt x="107" y="38"/>
                      <a:pt x="107" y="38"/>
                      <a:pt x="107" y="38"/>
                    </a:cubicBezTo>
                    <a:cubicBezTo>
                      <a:pt x="107" y="38"/>
                      <a:pt x="106" y="38"/>
                      <a:pt x="106" y="38"/>
                    </a:cubicBezTo>
                    <a:cubicBezTo>
                      <a:pt x="106" y="38"/>
                      <a:pt x="106" y="38"/>
                      <a:pt x="106" y="38"/>
                    </a:cubicBezTo>
                    <a:cubicBezTo>
                      <a:pt x="105" y="38"/>
                      <a:pt x="104" y="38"/>
                      <a:pt x="103" y="38"/>
                    </a:cubicBezTo>
                    <a:cubicBezTo>
                      <a:pt x="103" y="38"/>
                      <a:pt x="103" y="38"/>
                      <a:pt x="104" y="38"/>
                    </a:cubicBezTo>
                    <a:cubicBezTo>
                      <a:pt x="103" y="38"/>
                      <a:pt x="103" y="38"/>
                      <a:pt x="103" y="38"/>
                    </a:cubicBezTo>
                    <a:cubicBezTo>
                      <a:pt x="103" y="38"/>
                      <a:pt x="103" y="38"/>
                      <a:pt x="103" y="38"/>
                    </a:cubicBezTo>
                    <a:cubicBezTo>
                      <a:pt x="103" y="38"/>
                      <a:pt x="102" y="38"/>
                      <a:pt x="102" y="38"/>
                    </a:cubicBezTo>
                    <a:cubicBezTo>
                      <a:pt x="102" y="38"/>
                      <a:pt x="102" y="38"/>
                      <a:pt x="102" y="38"/>
                    </a:cubicBezTo>
                    <a:cubicBezTo>
                      <a:pt x="102" y="38"/>
                      <a:pt x="102" y="38"/>
                      <a:pt x="102" y="38"/>
                    </a:cubicBezTo>
                    <a:cubicBezTo>
                      <a:pt x="102" y="38"/>
                      <a:pt x="102" y="38"/>
                      <a:pt x="102" y="38"/>
                    </a:cubicBezTo>
                    <a:cubicBezTo>
                      <a:pt x="101" y="38"/>
                      <a:pt x="101" y="38"/>
                      <a:pt x="101" y="38"/>
                    </a:cubicBezTo>
                    <a:cubicBezTo>
                      <a:pt x="100" y="38"/>
                      <a:pt x="100" y="38"/>
                      <a:pt x="100" y="38"/>
                    </a:cubicBezTo>
                    <a:cubicBezTo>
                      <a:pt x="99" y="38"/>
                      <a:pt x="98" y="38"/>
                      <a:pt x="98" y="37"/>
                    </a:cubicBezTo>
                    <a:cubicBezTo>
                      <a:pt x="96" y="37"/>
                      <a:pt x="95" y="38"/>
                      <a:pt x="94" y="37"/>
                    </a:cubicBezTo>
                    <a:cubicBezTo>
                      <a:pt x="94" y="37"/>
                      <a:pt x="94" y="37"/>
                      <a:pt x="94" y="37"/>
                    </a:cubicBezTo>
                    <a:cubicBezTo>
                      <a:pt x="94" y="37"/>
                      <a:pt x="93" y="37"/>
                      <a:pt x="93" y="37"/>
                    </a:cubicBezTo>
                    <a:cubicBezTo>
                      <a:pt x="92" y="37"/>
                      <a:pt x="91" y="37"/>
                      <a:pt x="89" y="37"/>
                    </a:cubicBezTo>
                    <a:cubicBezTo>
                      <a:pt x="89" y="37"/>
                      <a:pt x="89" y="37"/>
                      <a:pt x="89" y="37"/>
                    </a:cubicBezTo>
                    <a:cubicBezTo>
                      <a:pt x="89" y="37"/>
                      <a:pt x="89" y="37"/>
                      <a:pt x="89" y="37"/>
                    </a:cubicBezTo>
                    <a:cubicBezTo>
                      <a:pt x="89" y="37"/>
                      <a:pt x="89" y="37"/>
                      <a:pt x="89" y="37"/>
                    </a:cubicBezTo>
                    <a:cubicBezTo>
                      <a:pt x="89" y="37"/>
                      <a:pt x="89" y="37"/>
                      <a:pt x="89" y="37"/>
                    </a:cubicBezTo>
                    <a:cubicBezTo>
                      <a:pt x="88" y="37"/>
                      <a:pt x="88" y="37"/>
                      <a:pt x="88" y="37"/>
                    </a:cubicBezTo>
                    <a:cubicBezTo>
                      <a:pt x="87" y="37"/>
                      <a:pt x="86" y="37"/>
                      <a:pt x="85" y="37"/>
                    </a:cubicBezTo>
                    <a:cubicBezTo>
                      <a:pt x="85" y="37"/>
                      <a:pt x="85" y="37"/>
                      <a:pt x="84" y="37"/>
                    </a:cubicBezTo>
                    <a:cubicBezTo>
                      <a:pt x="84" y="37"/>
                      <a:pt x="84" y="36"/>
                      <a:pt x="84" y="37"/>
                    </a:cubicBezTo>
                    <a:cubicBezTo>
                      <a:pt x="84" y="37"/>
                      <a:pt x="84" y="37"/>
                      <a:pt x="83" y="36"/>
                    </a:cubicBezTo>
                    <a:cubicBezTo>
                      <a:pt x="83" y="37"/>
                      <a:pt x="83" y="37"/>
                      <a:pt x="83" y="37"/>
                    </a:cubicBezTo>
                    <a:cubicBezTo>
                      <a:pt x="83" y="36"/>
                      <a:pt x="82" y="37"/>
                      <a:pt x="82" y="36"/>
                    </a:cubicBezTo>
                    <a:cubicBezTo>
                      <a:pt x="81" y="37"/>
                      <a:pt x="81" y="36"/>
                      <a:pt x="80" y="37"/>
                    </a:cubicBezTo>
                    <a:cubicBezTo>
                      <a:pt x="80" y="36"/>
                      <a:pt x="80" y="36"/>
                      <a:pt x="80" y="36"/>
                    </a:cubicBezTo>
                    <a:cubicBezTo>
                      <a:pt x="79" y="36"/>
                      <a:pt x="80" y="36"/>
                      <a:pt x="79" y="37"/>
                    </a:cubicBezTo>
                    <a:cubicBezTo>
                      <a:pt x="79" y="36"/>
                      <a:pt x="79" y="36"/>
                      <a:pt x="78" y="36"/>
                    </a:cubicBezTo>
                    <a:cubicBezTo>
                      <a:pt x="78" y="37"/>
                      <a:pt x="78" y="36"/>
                      <a:pt x="78" y="36"/>
                    </a:cubicBezTo>
                    <a:cubicBezTo>
                      <a:pt x="77" y="36"/>
                      <a:pt x="76" y="36"/>
                      <a:pt x="75" y="36"/>
                    </a:cubicBezTo>
                    <a:cubicBezTo>
                      <a:pt x="75" y="36"/>
                      <a:pt x="75" y="36"/>
                      <a:pt x="75" y="36"/>
                    </a:cubicBezTo>
                    <a:cubicBezTo>
                      <a:pt x="74" y="36"/>
                      <a:pt x="74" y="36"/>
                      <a:pt x="73" y="36"/>
                    </a:cubicBezTo>
                    <a:cubicBezTo>
                      <a:pt x="73" y="35"/>
                      <a:pt x="72" y="36"/>
                      <a:pt x="72" y="35"/>
                    </a:cubicBezTo>
                    <a:cubicBezTo>
                      <a:pt x="72" y="35"/>
                      <a:pt x="72" y="35"/>
                      <a:pt x="72" y="35"/>
                    </a:cubicBezTo>
                    <a:cubicBezTo>
                      <a:pt x="72" y="35"/>
                      <a:pt x="71" y="35"/>
                      <a:pt x="71" y="35"/>
                    </a:cubicBezTo>
                    <a:cubicBezTo>
                      <a:pt x="71" y="35"/>
                      <a:pt x="70" y="35"/>
                      <a:pt x="70" y="35"/>
                    </a:cubicBezTo>
                    <a:cubicBezTo>
                      <a:pt x="70" y="35"/>
                      <a:pt x="70" y="35"/>
                      <a:pt x="70" y="35"/>
                    </a:cubicBezTo>
                    <a:cubicBezTo>
                      <a:pt x="70" y="35"/>
                      <a:pt x="69" y="35"/>
                      <a:pt x="69" y="35"/>
                    </a:cubicBezTo>
                    <a:cubicBezTo>
                      <a:pt x="69" y="36"/>
                      <a:pt x="68" y="35"/>
                      <a:pt x="68" y="35"/>
                    </a:cubicBezTo>
                    <a:cubicBezTo>
                      <a:pt x="68" y="35"/>
                      <a:pt x="68" y="35"/>
                      <a:pt x="68" y="35"/>
                    </a:cubicBezTo>
                    <a:cubicBezTo>
                      <a:pt x="67" y="35"/>
                      <a:pt x="67" y="35"/>
                      <a:pt x="67" y="35"/>
                    </a:cubicBezTo>
                    <a:cubicBezTo>
                      <a:pt x="66" y="36"/>
                      <a:pt x="65" y="34"/>
                      <a:pt x="65" y="35"/>
                    </a:cubicBezTo>
                    <a:cubicBezTo>
                      <a:pt x="64" y="35"/>
                      <a:pt x="64" y="35"/>
                      <a:pt x="63" y="35"/>
                    </a:cubicBezTo>
                    <a:cubicBezTo>
                      <a:pt x="63" y="35"/>
                      <a:pt x="63" y="35"/>
                      <a:pt x="63" y="35"/>
                    </a:cubicBezTo>
                    <a:cubicBezTo>
                      <a:pt x="63" y="35"/>
                      <a:pt x="63" y="35"/>
                      <a:pt x="63" y="35"/>
                    </a:cubicBezTo>
                    <a:cubicBezTo>
                      <a:pt x="63" y="35"/>
                      <a:pt x="63" y="35"/>
                      <a:pt x="62" y="35"/>
                    </a:cubicBezTo>
                    <a:cubicBezTo>
                      <a:pt x="62" y="34"/>
                      <a:pt x="63" y="35"/>
                      <a:pt x="63" y="34"/>
                    </a:cubicBezTo>
                    <a:cubicBezTo>
                      <a:pt x="63" y="34"/>
                      <a:pt x="62" y="34"/>
                      <a:pt x="62" y="34"/>
                    </a:cubicBezTo>
                    <a:cubicBezTo>
                      <a:pt x="62" y="34"/>
                      <a:pt x="62" y="34"/>
                      <a:pt x="62" y="35"/>
                    </a:cubicBezTo>
                    <a:cubicBezTo>
                      <a:pt x="61" y="34"/>
                      <a:pt x="60" y="34"/>
                      <a:pt x="59" y="34"/>
                    </a:cubicBezTo>
                    <a:cubicBezTo>
                      <a:pt x="59" y="35"/>
                      <a:pt x="59" y="34"/>
                      <a:pt x="58" y="34"/>
                    </a:cubicBezTo>
                    <a:cubicBezTo>
                      <a:pt x="58" y="34"/>
                      <a:pt x="58" y="34"/>
                      <a:pt x="58" y="34"/>
                    </a:cubicBezTo>
                    <a:cubicBezTo>
                      <a:pt x="57" y="34"/>
                      <a:pt x="56" y="34"/>
                      <a:pt x="56" y="34"/>
                    </a:cubicBezTo>
                    <a:cubicBezTo>
                      <a:pt x="56" y="34"/>
                      <a:pt x="56" y="34"/>
                      <a:pt x="55" y="34"/>
                    </a:cubicBezTo>
                    <a:cubicBezTo>
                      <a:pt x="55" y="34"/>
                      <a:pt x="55" y="34"/>
                      <a:pt x="55" y="34"/>
                    </a:cubicBezTo>
                    <a:cubicBezTo>
                      <a:pt x="54" y="34"/>
                      <a:pt x="52" y="33"/>
                      <a:pt x="50" y="33"/>
                    </a:cubicBezTo>
                    <a:cubicBezTo>
                      <a:pt x="50" y="33"/>
                      <a:pt x="49" y="33"/>
                      <a:pt x="49" y="33"/>
                    </a:cubicBezTo>
                    <a:cubicBezTo>
                      <a:pt x="49" y="34"/>
                      <a:pt x="48" y="33"/>
                      <a:pt x="47" y="33"/>
                    </a:cubicBezTo>
                    <a:cubicBezTo>
                      <a:pt x="47" y="33"/>
                      <a:pt x="46" y="33"/>
                      <a:pt x="46" y="33"/>
                    </a:cubicBezTo>
                    <a:cubicBezTo>
                      <a:pt x="45" y="33"/>
                      <a:pt x="45" y="33"/>
                      <a:pt x="44" y="33"/>
                    </a:cubicBezTo>
                    <a:cubicBezTo>
                      <a:pt x="42" y="32"/>
                      <a:pt x="40" y="33"/>
                      <a:pt x="38" y="32"/>
                    </a:cubicBezTo>
                    <a:cubicBezTo>
                      <a:pt x="38" y="33"/>
                      <a:pt x="38" y="33"/>
                      <a:pt x="38" y="33"/>
                    </a:cubicBezTo>
                    <a:cubicBezTo>
                      <a:pt x="37" y="33"/>
                      <a:pt x="37" y="32"/>
                      <a:pt x="37" y="32"/>
                    </a:cubicBezTo>
                    <a:cubicBezTo>
                      <a:pt x="37" y="33"/>
                      <a:pt x="36" y="33"/>
                      <a:pt x="36" y="32"/>
                    </a:cubicBezTo>
                    <a:cubicBezTo>
                      <a:pt x="36" y="33"/>
                      <a:pt x="36" y="33"/>
                      <a:pt x="36" y="33"/>
                    </a:cubicBezTo>
                    <a:cubicBezTo>
                      <a:pt x="36" y="32"/>
                      <a:pt x="36" y="32"/>
                      <a:pt x="36" y="32"/>
                    </a:cubicBezTo>
                    <a:cubicBezTo>
                      <a:pt x="35" y="32"/>
                      <a:pt x="35" y="33"/>
                      <a:pt x="35" y="32"/>
                    </a:cubicBezTo>
                    <a:cubicBezTo>
                      <a:pt x="35" y="32"/>
                      <a:pt x="35" y="32"/>
                      <a:pt x="35" y="32"/>
                    </a:cubicBezTo>
                    <a:cubicBezTo>
                      <a:pt x="35" y="32"/>
                      <a:pt x="35" y="33"/>
                      <a:pt x="35" y="33"/>
                    </a:cubicBezTo>
                    <a:cubicBezTo>
                      <a:pt x="35" y="33"/>
                      <a:pt x="35" y="33"/>
                      <a:pt x="34" y="33"/>
                    </a:cubicBezTo>
                    <a:cubicBezTo>
                      <a:pt x="34" y="32"/>
                      <a:pt x="35" y="32"/>
                      <a:pt x="35" y="32"/>
                    </a:cubicBezTo>
                    <a:cubicBezTo>
                      <a:pt x="34" y="32"/>
                      <a:pt x="33" y="32"/>
                      <a:pt x="32" y="32"/>
                    </a:cubicBezTo>
                    <a:cubicBezTo>
                      <a:pt x="32" y="32"/>
                      <a:pt x="33" y="32"/>
                      <a:pt x="33" y="32"/>
                    </a:cubicBezTo>
                    <a:cubicBezTo>
                      <a:pt x="32" y="32"/>
                      <a:pt x="32" y="32"/>
                      <a:pt x="32" y="32"/>
                    </a:cubicBezTo>
                    <a:cubicBezTo>
                      <a:pt x="32" y="32"/>
                      <a:pt x="32" y="32"/>
                      <a:pt x="32" y="32"/>
                    </a:cubicBezTo>
                    <a:cubicBezTo>
                      <a:pt x="32" y="32"/>
                      <a:pt x="31" y="32"/>
                      <a:pt x="31" y="32"/>
                    </a:cubicBezTo>
                    <a:cubicBezTo>
                      <a:pt x="30" y="32"/>
                      <a:pt x="30" y="32"/>
                      <a:pt x="29" y="32"/>
                    </a:cubicBezTo>
                    <a:cubicBezTo>
                      <a:pt x="28" y="32"/>
                      <a:pt x="26" y="31"/>
                      <a:pt x="25" y="32"/>
                    </a:cubicBezTo>
                    <a:cubicBezTo>
                      <a:pt x="25" y="32"/>
                      <a:pt x="25" y="32"/>
                      <a:pt x="25" y="32"/>
                    </a:cubicBezTo>
                    <a:cubicBezTo>
                      <a:pt x="25" y="32"/>
                      <a:pt x="25" y="32"/>
                      <a:pt x="25" y="32"/>
                    </a:cubicBezTo>
                    <a:cubicBezTo>
                      <a:pt x="25" y="32"/>
                      <a:pt x="24" y="32"/>
                      <a:pt x="24" y="32"/>
                    </a:cubicBezTo>
                    <a:cubicBezTo>
                      <a:pt x="24" y="32"/>
                      <a:pt x="24" y="32"/>
                      <a:pt x="24" y="32"/>
                    </a:cubicBezTo>
                    <a:cubicBezTo>
                      <a:pt x="24" y="32"/>
                      <a:pt x="24" y="32"/>
                      <a:pt x="24" y="32"/>
                    </a:cubicBezTo>
                    <a:cubicBezTo>
                      <a:pt x="23" y="32"/>
                      <a:pt x="23" y="31"/>
                      <a:pt x="22" y="31"/>
                    </a:cubicBezTo>
                    <a:cubicBezTo>
                      <a:pt x="22" y="31"/>
                      <a:pt x="22" y="32"/>
                      <a:pt x="22" y="32"/>
                    </a:cubicBezTo>
                    <a:cubicBezTo>
                      <a:pt x="22" y="32"/>
                      <a:pt x="21" y="31"/>
                      <a:pt x="21" y="31"/>
                    </a:cubicBezTo>
                    <a:cubicBezTo>
                      <a:pt x="21" y="31"/>
                      <a:pt x="20" y="32"/>
                      <a:pt x="20" y="31"/>
                    </a:cubicBezTo>
                    <a:cubicBezTo>
                      <a:pt x="20" y="32"/>
                      <a:pt x="20" y="32"/>
                      <a:pt x="20" y="32"/>
                    </a:cubicBezTo>
                    <a:cubicBezTo>
                      <a:pt x="20" y="31"/>
                      <a:pt x="19" y="31"/>
                      <a:pt x="19" y="32"/>
                    </a:cubicBezTo>
                    <a:cubicBezTo>
                      <a:pt x="19" y="32"/>
                      <a:pt x="19" y="32"/>
                      <a:pt x="19" y="32"/>
                    </a:cubicBezTo>
                    <a:cubicBezTo>
                      <a:pt x="19" y="32"/>
                      <a:pt x="19" y="32"/>
                      <a:pt x="19" y="32"/>
                    </a:cubicBezTo>
                    <a:cubicBezTo>
                      <a:pt x="17" y="31"/>
                      <a:pt x="15" y="31"/>
                      <a:pt x="13" y="31"/>
                    </a:cubicBezTo>
                    <a:cubicBezTo>
                      <a:pt x="13" y="31"/>
                      <a:pt x="13" y="31"/>
                      <a:pt x="12" y="31"/>
                    </a:cubicBezTo>
                    <a:cubicBezTo>
                      <a:pt x="12" y="31"/>
                      <a:pt x="11" y="31"/>
                      <a:pt x="11" y="30"/>
                    </a:cubicBezTo>
                    <a:cubicBezTo>
                      <a:pt x="11" y="31"/>
                      <a:pt x="10" y="31"/>
                      <a:pt x="10" y="31"/>
                    </a:cubicBezTo>
                    <a:cubicBezTo>
                      <a:pt x="10" y="31"/>
                      <a:pt x="10" y="31"/>
                      <a:pt x="10" y="31"/>
                    </a:cubicBezTo>
                    <a:cubicBezTo>
                      <a:pt x="10" y="30"/>
                      <a:pt x="9" y="31"/>
                      <a:pt x="9" y="31"/>
                    </a:cubicBezTo>
                    <a:cubicBezTo>
                      <a:pt x="9" y="31"/>
                      <a:pt x="9" y="31"/>
                      <a:pt x="9" y="31"/>
                    </a:cubicBezTo>
                    <a:cubicBezTo>
                      <a:pt x="9" y="31"/>
                      <a:pt x="10" y="31"/>
                      <a:pt x="10" y="31"/>
                    </a:cubicBezTo>
                    <a:cubicBezTo>
                      <a:pt x="10" y="31"/>
                      <a:pt x="10" y="31"/>
                      <a:pt x="10" y="31"/>
                    </a:cubicBezTo>
                    <a:cubicBezTo>
                      <a:pt x="10" y="31"/>
                      <a:pt x="10" y="31"/>
                      <a:pt x="10" y="31"/>
                    </a:cubicBezTo>
                    <a:cubicBezTo>
                      <a:pt x="10" y="31"/>
                      <a:pt x="10" y="31"/>
                      <a:pt x="10" y="31"/>
                    </a:cubicBezTo>
                    <a:cubicBezTo>
                      <a:pt x="11" y="31"/>
                      <a:pt x="12" y="31"/>
                      <a:pt x="12" y="32"/>
                    </a:cubicBezTo>
                    <a:cubicBezTo>
                      <a:pt x="12" y="31"/>
                      <a:pt x="12" y="31"/>
                      <a:pt x="12" y="31"/>
                    </a:cubicBezTo>
                    <a:cubicBezTo>
                      <a:pt x="12" y="31"/>
                      <a:pt x="12" y="32"/>
                      <a:pt x="12" y="32"/>
                    </a:cubicBezTo>
                    <a:cubicBezTo>
                      <a:pt x="13" y="32"/>
                      <a:pt x="14" y="32"/>
                      <a:pt x="14" y="32"/>
                    </a:cubicBezTo>
                    <a:cubicBezTo>
                      <a:pt x="15" y="32"/>
                      <a:pt x="14" y="32"/>
                      <a:pt x="14" y="32"/>
                    </a:cubicBezTo>
                    <a:cubicBezTo>
                      <a:pt x="15" y="32"/>
                      <a:pt x="15" y="32"/>
                      <a:pt x="16" y="32"/>
                    </a:cubicBezTo>
                    <a:cubicBezTo>
                      <a:pt x="17" y="32"/>
                      <a:pt x="18" y="32"/>
                      <a:pt x="19" y="32"/>
                    </a:cubicBezTo>
                    <a:cubicBezTo>
                      <a:pt x="19" y="32"/>
                      <a:pt x="19" y="32"/>
                      <a:pt x="20" y="32"/>
                    </a:cubicBezTo>
                    <a:cubicBezTo>
                      <a:pt x="20" y="32"/>
                      <a:pt x="20" y="32"/>
                      <a:pt x="20" y="32"/>
                    </a:cubicBezTo>
                    <a:cubicBezTo>
                      <a:pt x="20" y="32"/>
                      <a:pt x="20" y="32"/>
                      <a:pt x="20"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2"/>
                      <a:pt x="20" y="32"/>
                    </a:cubicBezTo>
                    <a:cubicBezTo>
                      <a:pt x="20" y="32"/>
                      <a:pt x="20" y="32"/>
                      <a:pt x="21" y="32"/>
                    </a:cubicBezTo>
                    <a:cubicBezTo>
                      <a:pt x="21" y="33"/>
                      <a:pt x="22" y="32"/>
                      <a:pt x="23" y="32"/>
                    </a:cubicBezTo>
                    <a:cubicBezTo>
                      <a:pt x="23" y="32"/>
                      <a:pt x="23" y="33"/>
                      <a:pt x="23" y="33"/>
                    </a:cubicBezTo>
                    <a:cubicBezTo>
                      <a:pt x="24" y="33"/>
                      <a:pt x="24" y="32"/>
                      <a:pt x="24" y="32"/>
                    </a:cubicBezTo>
                    <a:cubicBezTo>
                      <a:pt x="24" y="32"/>
                      <a:pt x="24" y="33"/>
                      <a:pt x="24" y="33"/>
                    </a:cubicBezTo>
                    <a:cubicBezTo>
                      <a:pt x="24" y="33"/>
                      <a:pt x="25" y="33"/>
                      <a:pt x="25"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6" y="33"/>
                      <a:pt x="26"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5" y="34"/>
                      <a:pt x="25" y="35"/>
                    </a:cubicBezTo>
                    <a:cubicBezTo>
                      <a:pt x="24" y="35"/>
                      <a:pt x="24" y="35"/>
                      <a:pt x="24" y="35"/>
                    </a:cubicBezTo>
                    <a:cubicBezTo>
                      <a:pt x="23" y="35"/>
                      <a:pt x="23" y="35"/>
                      <a:pt x="23" y="35"/>
                    </a:cubicBezTo>
                    <a:cubicBezTo>
                      <a:pt x="23" y="35"/>
                      <a:pt x="23" y="35"/>
                      <a:pt x="23" y="35"/>
                    </a:cubicBezTo>
                    <a:cubicBezTo>
                      <a:pt x="23" y="35"/>
                      <a:pt x="23" y="35"/>
                      <a:pt x="23" y="35"/>
                    </a:cubicBezTo>
                    <a:cubicBezTo>
                      <a:pt x="23" y="35"/>
                      <a:pt x="23" y="35"/>
                      <a:pt x="23" y="35"/>
                    </a:cubicBezTo>
                    <a:cubicBezTo>
                      <a:pt x="24" y="35"/>
                      <a:pt x="24" y="35"/>
                      <a:pt x="24" y="35"/>
                    </a:cubicBezTo>
                    <a:cubicBezTo>
                      <a:pt x="24" y="35"/>
                      <a:pt x="24" y="35"/>
                      <a:pt x="25" y="35"/>
                    </a:cubicBezTo>
                    <a:cubicBezTo>
                      <a:pt x="25" y="35"/>
                      <a:pt x="26" y="35"/>
                      <a:pt x="26" y="35"/>
                    </a:cubicBezTo>
                    <a:cubicBezTo>
                      <a:pt x="26" y="35"/>
                      <a:pt x="26" y="35"/>
                      <a:pt x="26" y="35"/>
                    </a:cubicBezTo>
                    <a:cubicBezTo>
                      <a:pt x="26" y="35"/>
                      <a:pt x="26" y="35"/>
                      <a:pt x="26" y="35"/>
                    </a:cubicBezTo>
                    <a:cubicBezTo>
                      <a:pt x="27" y="35"/>
                      <a:pt x="26" y="35"/>
                      <a:pt x="27" y="35"/>
                    </a:cubicBezTo>
                    <a:cubicBezTo>
                      <a:pt x="27" y="35"/>
                      <a:pt x="28" y="35"/>
                      <a:pt x="28" y="35"/>
                    </a:cubicBezTo>
                    <a:cubicBezTo>
                      <a:pt x="28" y="35"/>
                      <a:pt x="28" y="35"/>
                      <a:pt x="28" y="35"/>
                    </a:cubicBezTo>
                    <a:cubicBezTo>
                      <a:pt x="28" y="35"/>
                      <a:pt x="28" y="35"/>
                      <a:pt x="28" y="35"/>
                    </a:cubicBezTo>
                    <a:cubicBezTo>
                      <a:pt x="29" y="35"/>
                      <a:pt x="29" y="35"/>
                      <a:pt x="29" y="35"/>
                    </a:cubicBezTo>
                    <a:cubicBezTo>
                      <a:pt x="30" y="35"/>
                      <a:pt x="31" y="35"/>
                      <a:pt x="31" y="35"/>
                    </a:cubicBezTo>
                    <a:cubicBezTo>
                      <a:pt x="31" y="36"/>
                      <a:pt x="32" y="36"/>
                      <a:pt x="32" y="36"/>
                    </a:cubicBezTo>
                    <a:cubicBezTo>
                      <a:pt x="32" y="36"/>
                      <a:pt x="32" y="36"/>
                      <a:pt x="32" y="35"/>
                    </a:cubicBezTo>
                    <a:cubicBezTo>
                      <a:pt x="33" y="36"/>
                      <a:pt x="32" y="36"/>
                      <a:pt x="32" y="36"/>
                    </a:cubicBezTo>
                    <a:cubicBezTo>
                      <a:pt x="33" y="36"/>
                      <a:pt x="33" y="35"/>
                      <a:pt x="34" y="36"/>
                    </a:cubicBezTo>
                    <a:cubicBezTo>
                      <a:pt x="34" y="36"/>
                      <a:pt x="33" y="36"/>
                      <a:pt x="33" y="36"/>
                    </a:cubicBezTo>
                    <a:cubicBezTo>
                      <a:pt x="34" y="36"/>
                      <a:pt x="34" y="36"/>
                      <a:pt x="35" y="36"/>
                    </a:cubicBezTo>
                    <a:cubicBezTo>
                      <a:pt x="35" y="36"/>
                      <a:pt x="35" y="36"/>
                      <a:pt x="35" y="36"/>
                    </a:cubicBezTo>
                    <a:cubicBezTo>
                      <a:pt x="35" y="36"/>
                      <a:pt x="35" y="36"/>
                      <a:pt x="35" y="36"/>
                    </a:cubicBezTo>
                    <a:cubicBezTo>
                      <a:pt x="35" y="36"/>
                      <a:pt x="35" y="36"/>
                      <a:pt x="35" y="36"/>
                    </a:cubicBezTo>
                    <a:cubicBezTo>
                      <a:pt x="35"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7"/>
                      <a:pt x="37" y="37"/>
                      <a:pt x="37" y="37"/>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9" y="36"/>
                      <a:pt x="39" y="36"/>
                      <a:pt x="40" y="36"/>
                    </a:cubicBezTo>
                    <a:cubicBezTo>
                      <a:pt x="40" y="36"/>
                      <a:pt x="40" y="36"/>
                      <a:pt x="40" y="36"/>
                    </a:cubicBezTo>
                    <a:cubicBezTo>
                      <a:pt x="40" y="36"/>
                      <a:pt x="40" y="36"/>
                      <a:pt x="40" y="36"/>
                    </a:cubicBezTo>
                    <a:cubicBezTo>
                      <a:pt x="39" y="36"/>
                      <a:pt x="39" y="36"/>
                      <a:pt x="38" y="36"/>
                    </a:cubicBezTo>
                    <a:cubicBezTo>
                      <a:pt x="38" y="36"/>
                      <a:pt x="38" y="35"/>
                      <a:pt x="37" y="35"/>
                    </a:cubicBezTo>
                    <a:cubicBezTo>
                      <a:pt x="37" y="35"/>
                      <a:pt x="37" y="35"/>
                      <a:pt x="37" y="35"/>
                    </a:cubicBezTo>
                    <a:cubicBezTo>
                      <a:pt x="38" y="35"/>
                      <a:pt x="38" y="35"/>
                      <a:pt x="38" y="35"/>
                    </a:cubicBezTo>
                    <a:cubicBezTo>
                      <a:pt x="38" y="35"/>
                      <a:pt x="39" y="35"/>
                      <a:pt x="39" y="35"/>
                    </a:cubicBezTo>
                    <a:cubicBezTo>
                      <a:pt x="39" y="35"/>
                      <a:pt x="39" y="35"/>
                      <a:pt x="39" y="35"/>
                    </a:cubicBezTo>
                    <a:cubicBezTo>
                      <a:pt x="40" y="35"/>
                      <a:pt x="40" y="35"/>
                      <a:pt x="40" y="35"/>
                    </a:cubicBezTo>
                    <a:cubicBezTo>
                      <a:pt x="41" y="35"/>
                      <a:pt x="42" y="35"/>
                      <a:pt x="43" y="35"/>
                    </a:cubicBezTo>
                    <a:cubicBezTo>
                      <a:pt x="44" y="35"/>
                      <a:pt x="45" y="35"/>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3" y="35"/>
                      <a:pt x="43" y="36"/>
                    </a:cubicBezTo>
                    <a:cubicBezTo>
                      <a:pt x="43" y="36"/>
                      <a:pt x="43" y="36"/>
                      <a:pt x="43" y="36"/>
                    </a:cubicBezTo>
                    <a:cubicBezTo>
                      <a:pt x="42" y="36"/>
                      <a:pt x="42" y="36"/>
                      <a:pt x="42" y="36"/>
                    </a:cubicBezTo>
                    <a:cubicBezTo>
                      <a:pt x="42" y="36"/>
                      <a:pt x="42" y="36"/>
                      <a:pt x="42" y="36"/>
                    </a:cubicBezTo>
                    <a:cubicBezTo>
                      <a:pt x="42" y="36"/>
                      <a:pt x="41" y="35"/>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7"/>
                      <a:pt x="42" y="36"/>
                      <a:pt x="42" y="36"/>
                    </a:cubicBezTo>
                    <a:cubicBezTo>
                      <a:pt x="42" y="36"/>
                      <a:pt x="42" y="37"/>
                      <a:pt x="42" y="37"/>
                    </a:cubicBezTo>
                    <a:cubicBezTo>
                      <a:pt x="42" y="37"/>
                      <a:pt x="42" y="36"/>
                      <a:pt x="42" y="36"/>
                    </a:cubicBezTo>
                    <a:cubicBezTo>
                      <a:pt x="42" y="36"/>
                      <a:pt x="42" y="36"/>
                      <a:pt x="42" y="36"/>
                    </a:cubicBezTo>
                    <a:cubicBezTo>
                      <a:pt x="42" y="36"/>
                      <a:pt x="42" y="36"/>
                      <a:pt x="42" y="36"/>
                    </a:cubicBezTo>
                    <a:cubicBezTo>
                      <a:pt x="42" y="36"/>
                      <a:pt x="42" y="36"/>
                      <a:pt x="42" y="36"/>
                    </a:cubicBezTo>
                    <a:cubicBezTo>
                      <a:pt x="43" y="36"/>
                      <a:pt x="43" y="37"/>
                      <a:pt x="44" y="36"/>
                    </a:cubicBezTo>
                    <a:cubicBezTo>
                      <a:pt x="44" y="36"/>
                      <a:pt x="44" y="36"/>
                      <a:pt x="44" y="36"/>
                    </a:cubicBezTo>
                    <a:cubicBezTo>
                      <a:pt x="44" y="36"/>
                      <a:pt x="44" y="36"/>
                      <a:pt x="44" y="36"/>
                    </a:cubicBezTo>
                    <a:cubicBezTo>
                      <a:pt x="44" y="36"/>
                      <a:pt x="44" y="36"/>
                      <a:pt x="44" y="36"/>
                    </a:cubicBezTo>
                    <a:cubicBezTo>
                      <a:pt x="44"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7" y="37"/>
                    </a:cubicBezTo>
                    <a:cubicBezTo>
                      <a:pt x="47" y="37"/>
                      <a:pt x="47" y="37"/>
                      <a:pt x="47" y="37"/>
                    </a:cubicBezTo>
                    <a:cubicBezTo>
                      <a:pt x="47" y="38"/>
                      <a:pt x="47" y="38"/>
                      <a:pt x="47" y="38"/>
                    </a:cubicBezTo>
                    <a:cubicBezTo>
                      <a:pt x="47" y="38"/>
                      <a:pt x="47" y="38"/>
                      <a:pt x="47" y="38"/>
                    </a:cubicBezTo>
                    <a:cubicBezTo>
                      <a:pt x="47" y="38"/>
                      <a:pt x="47" y="38"/>
                      <a:pt x="47" y="38"/>
                    </a:cubicBezTo>
                    <a:cubicBezTo>
                      <a:pt x="47" y="38"/>
                      <a:pt x="47" y="38"/>
                      <a:pt x="47" y="38"/>
                    </a:cubicBezTo>
                    <a:cubicBezTo>
                      <a:pt x="48" y="38"/>
                      <a:pt x="48"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50" y="38"/>
                      <a:pt x="50" y="38"/>
                    </a:cubicBezTo>
                    <a:cubicBezTo>
                      <a:pt x="50" y="38"/>
                      <a:pt x="50" y="38"/>
                      <a:pt x="50" y="38"/>
                    </a:cubicBezTo>
                    <a:cubicBezTo>
                      <a:pt x="50" y="38"/>
                      <a:pt x="50" y="38"/>
                      <a:pt x="50" y="38"/>
                    </a:cubicBezTo>
                    <a:cubicBezTo>
                      <a:pt x="50" y="38"/>
                      <a:pt x="51" y="38"/>
                      <a:pt x="51" y="38"/>
                    </a:cubicBezTo>
                    <a:cubicBezTo>
                      <a:pt x="51" y="38"/>
                      <a:pt x="51" y="38"/>
                      <a:pt x="51" y="38"/>
                    </a:cubicBezTo>
                    <a:cubicBezTo>
                      <a:pt x="51" y="38"/>
                      <a:pt x="51"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4" y="38"/>
                      <a:pt x="54" y="38"/>
                      <a:pt x="54" y="39"/>
                    </a:cubicBezTo>
                    <a:cubicBezTo>
                      <a:pt x="54" y="38"/>
                      <a:pt x="54" y="38"/>
                      <a:pt x="54" y="38"/>
                    </a:cubicBezTo>
                    <a:cubicBezTo>
                      <a:pt x="55" y="38"/>
                      <a:pt x="55" y="38"/>
                      <a:pt x="55" y="38"/>
                    </a:cubicBezTo>
                    <a:cubicBezTo>
                      <a:pt x="55" y="38"/>
                      <a:pt x="55" y="38"/>
                      <a:pt x="55" y="39"/>
                    </a:cubicBezTo>
                    <a:cubicBezTo>
                      <a:pt x="55" y="39"/>
                      <a:pt x="55" y="38"/>
                      <a:pt x="56" y="38"/>
                    </a:cubicBezTo>
                    <a:cubicBezTo>
                      <a:pt x="56" y="38"/>
                      <a:pt x="56" y="38"/>
                      <a:pt x="56" y="39"/>
                    </a:cubicBezTo>
                    <a:cubicBezTo>
                      <a:pt x="56" y="39"/>
                      <a:pt x="56" y="38"/>
                      <a:pt x="57" y="38"/>
                    </a:cubicBezTo>
                    <a:cubicBezTo>
                      <a:pt x="57" y="39"/>
                      <a:pt x="57" y="39"/>
                      <a:pt x="57" y="39"/>
                    </a:cubicBezTo>
                    <a:cubicBezTo>
                      <a:pt x="57" y="39"/>
                      <a:pt x="57" y="39"/>
                      <a:pt x="57" y="39"/>
                    </a:cubicBezTo>
                    <a:cubicBezTo>
                      <a:pt x="57" y="39"/>
                      <a:pt x="57" y="39"/>
                      <a:pt x="57" y="39"/>
                    </a:cubicBezTo>
                    <a:cubicBezTo>
                      <a:pt x="57" y="39"/>
                      <a:pt x="57" y="39"/>
                      <a:pt x="58" y="39"/>
                    </a:cubicBezTo>
                    <a:cubicBezTo>
                      <a:pt x="58" y="39"/>
                      <a:pt x="58" y="39"/>
                      <a:pt x="58" y="39"/>
                    </a:cubicBezTo>
                    <a:cubicBezTo>
                      <a:pt x="58" y="39"/>
                      <a:pt x="59" y="39"/>
                      <a:pt x="60" y="39"/>
                    </a:cubicBezTo>
                    <a:cubicBezTo>
                      <a:pt x="60" y="39"/>
                      <a:pt x="60" y="39"/>
                      <a:pt x="60" y="39"/>
                    </a:cubicBezTo>
                    <a:cubicBezTo>
                      <a:pt x="60" y="39"/>
                      <a:pt x="60" y="39"/>
                      <a:pt x="60" y="39"/>
                    </a:cubicBezTo>
                    <a:cubicBezTo>
                      <a:pt x="60" y="39"/>
                      <a:pt x="60" y="39"/>
                      <a:pt x="60" y="39"/>
                    </a:cubicBezTo>
                    <a:cubicBezTo>
                      <a:pt x="61" y="39"/>
                      <a:pt x="61" y="39"/>
                      <a:pt x="61" y="39"/>
                    </a:cubicBezTo>
                    <a:cubicBezTo>
                      <a:pt x="61" y="39"/>
                      <a:pt x="61" y="39"/>
                      <a:pt x="61" y="39"/>
                    </a:cubicBezTo>
                    <a:cubicBezTo>
                      <a:pt x="61" y="39"/>
                      <a:pt x="61" y="39"/>
                      <a:pt x="61" y="39"/>
                    </a:cubicBezTo>
                    <a:cubicBezTo>
                      <a:pt x="64" y="39"/>
                      <a:pt x="66" y="40"/>
                      <a:pt x="68" y="40"/>
                    </a:cubicBezTo>
                    <a:cubicBezTo>
                      <a:pt x="67" y="41"/>
                      <a:pt x="66" y="39"/>
                      <a:pt x="65" y="40"/>
                    </a:cubicBezTo>
                    <a:cubicBezTo>
                      <a:pt x="65" y="40"/>
                      <a:pt x="65" y="40"/>
                      <a:pt x="65" y="40"/>
                    </a:cubicBezTo>
                    <a:cubicBezTo>
                      <a:pt x="65" y="40"/>
                      <a:pt x="64" y="40"/>
                      <a:pt x="64" y="40"/>
                    </a:cubicBezTo>
                    <a:cubicBezTo>
                      <a:pt x="64" y="40"/>
                      <a:pt x="64" y="40"/>
                      <a:pt x="64" y="40"/>
                    </a:cubicBezTo>
                    <a:cubicBezTo>
                      <a:pt x="64" y="40"/>
                      <a:pt x="64" y="40"/>
                      <a:pt x="64" y="40"/>
                    </a:cubicBezTo>
                    <a:cubicBezTo>
                      <a:pt x="64" y="40"/>
                      <a:pt x="64" y="40"/>
                      <a:pt x="64" y="40"/>
                    </a:cubicBezTo>
                    <a:cubicBezTo>
                      <a:pt x="64" y="40"/>
                      <a:pt x="64" y="40"/>
                      <a:pt x="63" y="40"/>
                    </a:cubicBezTo>
                    <a:cubicBezTo>
                      <a:pt x="63" y="40"/>
                      <a:pt x="63" y="40"/>
                      <a:pt x="63" y="40"/>
                    </a:cubicBezTo>
                    <a:cubicBezTo>
                      <a:pt x="63" y="40"/>
                      <a:pt x="63" y="40"/>
                      <a:pt x="63" y="40"/>
                    </a:cubicBezTo>
                    <a:cubicBezTo>
                      <a:pt x="63" y="40"/>
                      <a:pt x="63" y="40"/>
                      <a:pt x="63" y="40"/>
                    </a:cubicBezTo>
                    <a:cubicBezTo>
                      <a:pt x="63" y="40"/>
                      <a:pt x="63" y="40"/>
                      <a:pt x="63" y="40"/>
                    </a:cubicBezTo>
                    <a:cubicBezTo>
                      <a:pt x="63" y="39"/>
                      <a:pt x="62" y="40"/>
                      <a:pt x="62" y="40"/>
                    </a:cubicBezTo>
                    <a:cubicBezTo>
                      <a:pt x="61" y="40"/>
                      <a:pt x="60" y="39"/>
                      <a:pt x="60" y="40"/>
                    </a:cubicBezTo>
                    <a:cubicBezTo>
                      <a:pt x="60" y="40"/>
                      <a:pt x="60" y="39"/>
                      <a:pt x="60" y="39"/>
                    </a:cubicBezTo>
                    <a:cubicBezTo>
                      <a:pt x="60" y="39"/>
                      <a:pt x="60" y="39"/>
                      <a:pt x="60" y="39"/>
                    </a:cubicBezTo>
                    <a:cubicBezTo>
                      <a:pt x="59" y="39"/>
                      <a:pt x="59" y="39"/>
                      <a:pt x="59" y="39"/>
                    </a:cubicBezTo>
                    <a:cubicBezTo>
                      <a:pt x="59" y="39"/>
                      <a:pt x="59" y="39"/>
                      <a:pt x="59" y="39"/>
                    </a:cubicBezTo>
                    <a:cubicBezTo>
                      <a:pt x="59" y="39"/>
                      <a:pt x="59" y="39"/>
                      <a:pt x="59" y="39"/>
                    </a:cubicBezTo>
                    <a:cubicBezTo>
                      <a:pt x="59" y="39"/>
                      <a:pt x="59" y="39"/>
                      <a:pt x="59" y="39"/>
                    </a:cubicBezTo>
                    <a:cubicBezTo>
                      <a:pt x="60" y="39"/>
                      <a:pt x="60" y="39"/>
                      <a:pt x="60" y="39"/>
                    </a:cubicBezTo>
                    <a:cubicBezTo>
                      <a:pt x="60" y="39"/>
                      <a:pt x="60" y="39"/>
                      <a:pt x="60" y="39"/>
                    </a:cubicBezTo>
                    <a:cubicBezTo>
                      <a:pt x="60"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8" y="40"/>
                      <a:pt x="58" y="40"/>
                      <a:pt x="58" y="40"/>
                    </a:cubicBezTo>
                    <a:cubicBezTo>
                      <a:pt x="58" y="40"/>
                      <a:pt x="59" y="40"/>
                      <a:pt x="58" y="39"/>
                    </a:cubicBezTo>
                    <a:cubicBezTo>
                      <a:pt x="58" y="39"/>
                      <a:pt x="58" y="39"/>
                      <a:pt x="58" y="39"/>
                    </a:cubicBezTo>
                    <a:cubicBezTo>
                      <a:pt x="58" y="39"/>
                      <a:pt x="58" y="39"/>
                      <a:pt x="58" y="39"/>
                    </a:cubicBezTo>
                    <a:cubicBezTo>
                      <a:pt x="58" y="39"/>
                      <a:pt x="58" y="39"/>
                      <a:pt x="58" y="39"/>
                    </a:cubicBezTo>
                    <a:cubicBezTo>
                      <a:pt x="58" y="39"/>
                      <a:pt x="57" y="39"/>
                      <a:pt x="58" y="39"/>
                    </a:cubicBezTo>
                    <a:cubicBezTo>
                      <a:pt x="58"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6" y="40"/>
                    </a:cubicBezTo>
                    <a:cubicBezTo>
                      <a:pt x="56" y="39"/>
                      <a:pt x="56" y="39"/>
                      <a:pt x="56" y="39"/>
                    </a:cubicBezTo>
                    <a:cubicBezTo>
                      <a:pt x="56" y="39"/>
                      <a:pt x="56" y="39"/>
                      <a:pt x="56" y="39"/>
                    </a:cubicBezTo>
                    <a:cubicBezTo>
                      <a:pt x="56" y="39"/>
                      <a:pt x="56" y="39"/>
                      <a:pt x="55" y="40"/>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3" y="39"/>
                      <a:pt x="53" y="39"/>
                    </a:cubicBezTo>
                    <a:cubicBezTo>
                      <a:pt x="53" y="39"/>
                      <a:pt x="53" y="39"/>
                      <a:pt x="53" y="39"/>
                    </a:cubicBezTo>
                    <a:cubicBezTo>
                      <a:pt x="53" y="39"/>
                      <a:pt x="53" y="39"/>
                      <a:pt x="53" y="39"/>
                    </a:cubicBezTo>
                    <a:cubicBezTo>
                      <a:pt x="53" y="39"/>
                      <a:pt x="53" y="39"/>
                      <a:pt x="53" y="39"/>
                    </a:cubicBezTo>
                    <a:cubicBezTo>
                      <a:pt x="53"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8"/>
                      <a:pt x="52" y="39"/>
                      <a:pt x="52" y="39"/>
                    </a:cubicBezTo>
                    <a:cubicBezTo>
                      <a:pt x="52"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0" y="39"/>
                      <a:pt x="50" y="39"/>
                    </a:cubicBezTo>
                    <a:cubicBezTo>
                      <a:pt x="50" y="39"/>
                      <a:pt x="50" y="39"/>
                      <a:pt x="50" y="39"/>
                    </a:cubicBezTo>
                    <a:cubicBezTo>
                      <a:pt x="51" y="39"/>
                      <a:pt x="51" y="39"/>
                      <a:pt x="51" y="39"/>
                    </a:cubicBezTo>
                    <a:cubicBezTo>
                      <a:pt x="51" y="39"/>
                      <a:pt x="51" y="39"/>
                      <a:pt x="51" y="39"/>
                    </a:cubicBezTo>
                    <a:cubicBezTo>
                      <a:pt x="51" y="39"/>
                      <a:pt x="51" y="39"/>
                      <a:pt x="51" y="39"/>
                    </a:cubicBezTo>
                    <a:cubicBezTo>
                      <a:pt x="51" y="39"/>
                      <a:pt x="51" y="38"/>
                      <a:pt x="51" y="38"/>
                    </a:cubicBezTo>
                    <a:cubicBezTo>
                      <a:pt x="51" y="38"/>
                      <a:pt x="51" y="38"/>
                      <a:pt x="51" y="38"/>
                    </a:cubicBezTo>
                    <a:cubicBezTo>
                      <a:pt x="50" y="38"/>
                      <a:pt x="50" y="38"/>
                      <a:pt x="49" y="38"/>
                    </a:cubicBezTo>
                    <a:cubicBezTo>
                      <a:pt x="49" y="38"/>
                      <a:pt x="48" y="38"/>
                      <a:pt x="47" y="38"/>
                    </a:cubicBezTo>
                    <a:cubicBezTo>
                      <a:pt x="47" y="38"/>
                      <a:pt x="47" y="38"/>
                      <a:pt x="47" y="38"/>
                    </a:cubicBezTo>
                    <a:cubicBezTo>
                      <a:pt x="47" y="38"/>
                      <a:pt x="47" y="38"/>
                      <a:pt x="47" y="38"/>
                    </a:cubicBezTo>
                    <a:cubicBezTo>
                      <a:pt x="47" y="38"/>
                      <a:pt x="47" y="38"/>
                      <a:pt x="46" y="38"/>
                    </a:cubicBezTo>
                    <a:cubicBezTo>
                      <a:pt x="46" y="38"/>
                      <a:pt x="46" y="38"/>
                      <a:pt x="46" y="38"/>
                    </a:cubicBezTo>
                    <a:cubicBezTo>
                      <a:pt x="46" y="38"/>
                      <a:pt x="46" y="38"/>
                      <a:pt x="46" y="38"/>
                    </a:cubicBezTo>
                    <a:cubicBezTo>
                      <a:pt x="46" y="38"/>
                      <a:pt x="46" y="38"/>
                      <a:pt x="46" y="38"/>
                    </a:cubicBezTo>
                    <a:cubicBezTo>
                      <a:pt x="46" y="38"/>
                      <a:pt x="46" y="38"/>
                      <a:pt x="46" y="38"/>
                    </a:cubicBezTo>
                    <a:cubicBezTo>
                      <a:pt x="45" y="38"/>
                      <a:pt x="45" y="38"/>
                      <a:pt x="45" y="38"/>
                    </a:cubicBezTo>
                    <a:cubicBezTo>
                      <a:pt x="44"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1" y="37"/>
                      <a:pt x="41" y="37"/>
                      <a:pt x="41" y="38"/>
                    </a:cubicBezTo>
                    <a:cubicBezTo>
                      <a:pt x="41" y="38"/>
                      <a:pt x="41" y="38"/>
                      <a:pt x="41" y="38"/>
                    </a:cubicBezTo>
                    <a:cubicBezTo>
                      <a:pt x="41" y="38"/>
                      <a:pt x="41" y="38"/>
                      <a:pt x="41" y="38"/>
                    </a:cubicBezTo>
                    <a:cubicBezTo>
                      <a:pt x="41" y="38"/>
                      <a:pt x="41" y="38"/>
                      <a:pt x="41"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39" y="37"/>
                      <a:pt x="39" y="37"/>
                      <a:pt x="39" y="37"/>
                    </a:cubicBezTo>
                    <a:cubicBezTo>
                      <a:pt x="39" y="37"/>
                      <a:pt x="39" y="37"/>
                      <a:pt x="39" y="37"/>
                    </a:cubicBezTo>
                    <a:cubicBezTo>
                      <a:pt x="39" y="37"/>
                      <a:pt x="39" y="37"/>
                      <a:pt x="38" y="37"/>
                    </a:cubicBezTo>
                    <a:cubicBezTo>
                      <a:pt x="38" y="37"/>
                      <a:pt x="38" y="37"/>
                      <a:pt x="38" y="37"/>
                    </a:cubicBezTo>
                    <a:cubicBezTo>
                      <a:pt x="38" y="37"/>
                      <a:pt x="38" y="37"/>
                      <a:pt x="38" y="37"/>
                    </a:cubicBezTo>
                    <a:cubicBezTo>
                      <a:pt x="38" y="37"/>
                      <a:pt x="37" y="37"/>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7"/>
                      <a:pt x="36" y="37"/>
                    </a:cubicBezTo>
                    <a:cubicBezTo>
                      <a:pt x="35" y="37"/>
                      <a:pt x="35" y="37"/>
                      <a:pt x="35" y="37"/>
                    </a:cubicBezTo>
                    <a:cubicBezTo>
                      <a:pt x="35" y="37"/>
                      <a:pt x="35" y="37"/>
                      <a:pt x="35" y="37"/>
                    </a:cubicBezTo>
                    <a:cubicBezTo>
                      <a:pt x="35" y="37"/>
                      <a:pt x="35" y="37"/>
                      <a:pt x="35" y="37"/>
                    </a:cubicBezTo>
                    <a:cubicBezTo>
                      <a:pt x="36" y="38"/>
                      <a:pt x="36" y="38"/>
                      <a:pt x="36" y="38"/>
                    </a:cubicBezTo>
                    <a:cubicBezTo>
                      <a:pt x="36" y="38"/>
                      <a:pt x="36" y="38"/>
                      <a:pt x="36" y="38"/>
                    </a:cubicBezTo>
                    <a:cubicBezTo>
                      <a:pt x="35" y="38"/>
                      <a:pt x="35" y="38"/>
                      <a:pt x="35" y="38"/>
                    </a:cubicBezTo>
                    <a:cubicBezTo>
                      <a:pt x="35" y="38"/>
                      <a:pt x="35" y="38"/>
                      <a:pt x="35" y="38"/>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4" y="37"/>
                      <a:pt x="34" y="37"/>
                    </a:cubicBezTo>
                    <a:cubicBezTo>
                      <a:pt x="33" y="38"/>
                      <a:pt x="33"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1" y="37"/>
                      <a:pt x="31" y="37"/>
                    </a:cubicBezTo>
                    <a:cubicBezTo>
                      <a:pt x="31" y="37"/>
                      <a:pt x="31" y="37"/>
                      <a:pt x="31" y="37"/>
                    </a:cubicBezTo>
                    <a:cubicBezTo>
                      <a:pt x="31" y="37"/>
                      <a:pt x="31" y="37"/>
                      <a:pt x="31"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4" y="38"/>
                      <a:pt x="34" y="38"/>
                    </a:cubicBezTo>
                    <a:cubicBezTo>
                      <a:pt x="35" y="38"/>
                      <a:pt x="35" y="38"/>
                      <a:pt x="35" y="38"/>
                    </a:cubicBezTo>
                    <a:cubicBezTo>
                      <a:pt x="35" y="38"/>
                      <a:pt x="35" y="38"/>
                      <a:pt x="35" y="38"/>
                    </a:cubicBezTo>
                    <a:cubicBezTo>
                      <a:pt x="35"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8" y="38"/>
                      <a:pt x="38" y="38"/>
                      <a:pt x="39" y="38"/>
                    </a:cubicBezTo>
                    <a:cubicBezTo>
                      <a:pt x="39" y="38"/>
                      <a:pt x="39" y="38"/>
                      <a:pt x="39" y="38"/>
                    </a:cubicBezTo>
                    <a:cubicBezTo>
                      <a:pt x="39" y="38"/>
                      <a:pt x="39" y="38"/>
                      <a:pt x="39" y="38"/>
                    </a:cubicBezTo>
                    <a:cubicBezTo>
                      <a:pt x="39" y="39"/>
                      <a:pt x="40" y="39"/>
                      <a:pt x="40" y="39"/>
                    </a:cubicBezTo>
                    <a:cubicBezTo>
                      <a:pt x="40" y="38"/>
                      <a:pt x="40" y="38"/>
                      <a:pt x="40" y="38"/>
                    </a:cubicBezTo>
                    <a:cubicBezTo>
                      <a:pt x="40" y="38"/>
                      <a:pt x="40" y="38"/>
                      <a:pt x="41" y="38"/>
                    </a:cubicBezTo>
                    <a:cubicBezTo>
                      <a:pt x="41" y="38"/>
                      <a:pt x="41" y="39"/>
                      <a:pt x="41" y="39"/>
                    </a:cubicBezTo>
                    <a:cubicBezTo>
                      <a:pt x="41" y="39"/>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2" y="38"/>
                      <a:pt x="42" y="38"/>
                      <a:pt x="42" y="38"/>
                    </a:cubicBezTo>
                    <a:cubicBezTo>
                      <a:pt x="42" y="38"/>
                      <a:pt x="42" y="38"/>
                      <a:pt x="42" y="38"/>
                    </a:cubicBezTo>
                    <a:cubicBezTo>
                      <a:pt x="42" y="38"/>
                      <a:pt x="42" y="38"/>
                      <a:pt x="42" y="38"/>
                    </a:cubicBezTo>
                    <a:cubicBezTo>
                      <a:pt x="42" y="38"/>
                      <a:pt x="42" y="38"/>
                      <a:pt x="43" y="39"/>
                    </a:cubicBezTo>
                    <a:cubicBezTo>
                      <a:pt x="42" y="39"/>
                      <a:pt x="42" y="39"/>
                      <a:pt x="42" y="39"/>
                    </a:cubicBezTo>
                    <a:cubicBezTo>
                      <a:pt x="42" y="39"/>
                      <a:pt x="42" y="39"/>
                      <a:pt x="42" y="39"/>
                    </a:cubicBezTo>
                    <a:cubicBezTo>
                      <a:pt x="42" y="39"/>
                      <a:pt x="42" y="39"/>
                      <a:pt x="42" y="39"/>
                    </a:cubicBezTo>
                    <a:cubicBezTo>
                      <a:pt x="43" y="39"/>
                      <a:pt x="43" y="39"/>
                      <a:pt x="43" y="39"/>
                    </a:cubicBezTo>
                    <a:cubicBezTo>
                      <a:pt x="43" y="39"/>
                      <a:pt x="43" y="39"/>
                      <a:pt x="43" y="39"/>
                    </a:cubicBezTo>
                    <a:cubicBezTo>
                      <a:pt x="43" y="39"/>
                      <a:pt x="43" y="39"/>
                      <a:pt x="44" y="39"/>
                    </a:cubicBezTo>
                    <a:cubicBezTo>
                      <a:pt x="44" y="39"/>
                      <a:pt x="44" y="39"/>
                      <a:pt x="44"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40"/>
                      <a:pt x="45" y="40"/>
                    </a:cubicBezTo>
                    <a:cubicBezTo>
                      <a:pt x="45" y="40"/>
                      <a:pt x="45" y="39"/>
                      <a:pt x="45" y="39"/>
                    </a:cubicBezTo>
                    <a:cubicBezTo>
                      <a:pt x="44" y="40"/>
                      <a:pt x="44" y="40"/>
                      <a:pt x="44" y="40"/>
                    </a:cubicBezTo>
                    <a:cubicBezTo>
                      <a:pt x="44" y="39"/>
                      <a:pt x="44" y="39"/>
                      <a:pt x="44" y="39"/>
                    </a:cubicBezTo>
                    <a:cubicBezTo>
                      <a:pt x="44" y="39"/>
                      <a:pt x="44" y="40"/>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2" y="39"/>
                      <a:pt x="42" y="39"/>
                      <a:pt x="42" y="39"/>
                    </a:cubicBezTo>
                    <a:cubicBezTo>
                      <a:pt x="42" y="39"/>
                      <a:pt x="42" y="39"/>
                      <a:pt x="42" y="39"/>
                    </a:cubicBezTo>
                    <a:cubicBezTo>
                      <a:pt x="41" y="40"/>
                      <a:pt x="39" y="39"/>
                      <a:pt x="37" y="39"/>
                    </a:cubicBezTo>
                    <a:cubicBezTo>
                      <a:pt x="37" y="39"/>
                      <a:pt x="37" y="39"/>
                      <a:pt x="36" y="39"/>
                    </a:cubicBezTo>
                    <a:cubicBezTo>
                      <a:pt x="36" y="39"/>
                      <a:pt x="35" y="39"/>
                      <a:pt x="35" y="39"/>
                    </a:cubicBezTo>
                    <a:cubicBezTo>
                      <a:pt x="35" y="39"/>
                      <a:pt x="35" y="39"/>
                      <a:pt x="35" y="39"/>
                    </a:cubicBezTo>
                    <a:cubicBezTo>
                      <a:pt x="35" y="39"/>
                      <a:pt x="35" y="39"/>
                      <a:pt x="34" y="39"/>
                    </a:cubicBezTo>
                    <a:cubicBezTo>
                      <a:pt x="34"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2" y="39"/>
                      <a:pt x="32" y="39"/>
                    </a:cubicBezTo>
                    <a:cubicBezTo>
                      <a:pt x="32" y="39"/>
                      <a:pt x="32" y="39"/>
                      <a:pt x="32" y="39"/>
                    </a:cubicBezTo>
                    <a:cubicBezTo>
                      <a:pt x="32" y="39"/>
                      <a:pt x="32" y="39"/>
                      <a:pt x="31" y="39"/>
                    </a:cubicBezTo>
                    <a:cubicBezTo>
                      <a:pt x="31" y="39"/>
                      <a:pt x="31" y="39"/>
                      <a:pt x="31" y="39"/>
                    </a:cubicBezTo>
                    <a:cubicBezTo>
                      <a:pt x="31" y="38"/>
                      <a:pt x="31" y="38"/>
                      <a:pt x="30" y="38"/>
                    </a:cubicBezTo>
                    <a:cubicBezTo>
                      <a:pt x="30" y="39"/>
                      <a:pt x="30" y="38"/>
                      <a:pt x="30" y="39"/>
                    </a:cubicBezTo>
                    <a:cubicBezTo>
                      <a:pt x="30" y="39"/>
                      <a:pt x="30" y="39"/>
                      <a:pt x="30" y="39"/>
                    </a:cubicBezTo>
                    <a:cubicBezTo>
                      <a:pt x="29" y="39"/>
                      <a:pt x="28" y="39"/>
                      <a:pt x="27" y="38"/>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6" y="38"/>
                      <a:pt x="25" y="38"/>
                      <a:pt x="25" y="38"/>
                    </a:cubicBezTo>
                    <a:cubicBezTo>
                      <a:pt x="24" y="38"/>
                      <a:pt x="25" y="39"/>
                      <a:pt x="24" y="39"/>
                    </a:cubicBezTo>
                    <a:cubicBezTo>
                      <a:pt x="24" y="38"/>
                      <a:pt x="21" y="39"/>
                      <a:pt x="21" y="39"/>
                    </a:cubicBezTo>
                    <a:cubicBezTo>
                      <a:pt x="21" y="39"/>
                      <a:pt x="21" y="39"/>
                      <a:pt x="21" y="39"/>
                    </a:cubicBezTo>
                    <a:cubicBezTo>
                      <a:pt x="21" y="39"/>
                      <a:pt x="21" y="39"/>
                      <a:pt x="21" y="39"/>
                    </a:cubicBezTo>
                    <a:cubicBezTo>
                      <a:pt x="20" y="39"/>
                      <a:pt x="20" y="39"/>
                      <a:pt x="20" y="39"/>
                    </a:cubicBezTo>
                    <a:cubicBezTo>
                      <a:pt x="20" y="39"/>
                      <a:pt x="20" y="38"/>
                      <a:pt x="20" y="38"/>
                    </a:cubicBezTo>
                    <a:cubicBezTo>
                      <a:pt x="20" y="38"/>
                      <a:pt x="19" y="38"/>
                      <a:pt x="19" y="38"/>
                    </a:cubicBezTo>
                    <a:cubicBezTo>
                      <a:pt x="19" y="38"/>
                      <a:pt x="19" y="38"/>
                      <a:pt x="19" y="38"/>
                    </a:cubicBezTo>
                    <a:cubicBezTo>
                      <a:pt x="18" y="38"/>
                      <a:pt x="18"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6" y="38"/>
                      <a:pt x="16" y="38"/>
                      <a:pt x="16" y="38"/>
                    </a:cubicBezTo>
                    <a:cubicBezTo>
                      <a:pt x="16" y="38"/>
                      <a:pt x="16" y="38"/>
                      <a:pt x="16" y="38"/>
                    </a:cubicBezTo>
                    <a:cubicBezTo>
                      <a:pt x="15" y="38"/>
                      <a:pt x="15" y="38"/>
                      <a:pt x="15" y="38"/>
                    </a:cubicBezTo>
                    <a:cubicBezTo>
                      <a:pt x="15" y="38"/>
                      <a:pt x="15" y="38"/>
                      <a:pt x="16" y="38"/>
                    </a:cubicBezTo>
                    <a:cubicBezTo>
                      <a:pt x="16" y="38"/>
                      <a:pt x="16" y="38"/>
                      <a:pt x="16" y="38"/>
                    </a:cubicBezTo>
                    <a:cubicBezTo>
                      <a:pt x="16" y="38"/>
                      <a:pt x="16" y="38"/>
                      <a:pt x="16" y="38"/>
                    </a:cubicBezTo>
                    <a:cubicBezTo>
                      <a:pt x="16" y="39"/>
                      <a:pt x="15" y="38"/>
                      <a:pt x="14" y="39"/>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9"/>
                    </a:cubicBezTo>
                    <a:cubicBezTo>
                      <a:pt x="13" y="38"/>
                      <a:pt x="12" y="38"/>
                      <a:pt x="12" y="38"/>
                    </a:cubicBezTo>
                    <a:cubicBezTo>
                      <a:pt x="12" y="38"/>
                      <a:pt x="12" y="38"/>
                      <a:pt x="12" y="38"/>
                    </a:cubicBezTo>
                    <a:cubicBezTo>
                      <a:pt x="12" y="38"/>
                      <a:pt x="12" y="38"/>
                      <a:pt x="12" y="39"/>
                    </a:cubicBezTo>
                    <a:cubicBezTo>
                      <a:pt x="12" y="39"/>
                      <a:pt x="12" y="39"/>
                      <a:pt x="12" y="39"/>
                    </a:cubicBezTo>
                    <a:cubicBezTo>
                      <a:pt x="12" y="39"/>
                      <a:pt x="11" y="39"/>
                      <a:pt x="11" y="38"/>
                    </a:cubicBezTo>
                    <a:cubicBezTo>
                      <a:pt x="11" y="38"/>
                      <a:pt x="11" y="38"/>
                      <a:pt x="11" y="38"/>
                    </a:cubicBezTo>
                    <a:cubicBezTo>
                      <a:pt x="11" y="38"/>
                      <a:pt x="11" y="38"/>
                      <a:pt x="11" y="38"/>
                    </a:cubicBezTo>
                    <a:cubicBezTo>
                      <a:pt x="11" y="38"/>
                      <a:pt x="11" y="38"/>
                      <a:pt x="11" y="38"/>
                    </a:cubicBezTo>
                    <a:cubicBezTo>
                      <a:pt x="11" y="38"/>
                      <a:pt x="11" y="39"/>
                      <a:pt x="11" y="39"/>
                    </a:cubicBezTo>
                    <a:cubicBezTo>
                      <a:pt x="11" y="39"/>
                      <a:pt x="11" y="39"/>
                      <a:pt x="11" y="39"/>
                    </a:cubicBezTo>
                    <a:cubicBezTo>
                      <a:pt x="11"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3" y="39"/>
                      <a:pt x="13" y="39"/>
                    </a:cubicBezTo>
                    <a:cubicBezTo>
                      <a:pt x="13" y="39"/>
                      <a:pt x="13" y="39"/>
                      <a:pt x="13" y="39"/>
                    </a:cubicBezTo>
                    <a:cubicBezTo>
                      <a:pt x="13" y="39"/>
                      <a:pt x="13" y="39"/>
                      <a:pt x="13" y="39"/>
                    </a:cubicBezTo>
                    <a:cubicBezTo>
                      <a:pt x="13" y="39"/>
                      <a:pt x="13" y="39"/>
                      <a:pt x="13" y="39"/>
                    </a:cubicBezTo>
                    <a:cubicBezTo>
                      <a:pt x="13" y="39"/>
                      <a:pt x="14" y="39"/>
                      <a:pt x="14" y="39"/>
                    </a:cubicBezTo>
                    <a:cubicBezTo>
                      <a:pt x="14" y="39"/>
                      <a:pt x="14" y="39"/>
                      <a:pt x="14" y="39"/>
                    </a:cubicBezTo>
                    <a:cubicBezTo>
                      <a:pt x="14" y="39"/>
                      <a:pt x="14" y="39"/>
                      <a:pt x="14" y="39"/>
                    </a:cubicBezTo>
                    <a:cubicBezTo>
                      <a:pt x="14" y="39"/>
                      <a:pt x="15" y="40"/>
                      <a:pt x="15" y="40"/>
                    </a:cubicBezTo>
                    <a:cubicBezTo>
                      <a:pt x="15" y="40"/>
                      <a:pt x="15" y="40"/>
                      <a:pt x="15" y="40"/>
                    </a:cubicBezTo>
                    <a:cubicBezTo>
                      <a:pt x="15" y="40"/>
                      <a:pt x="15" y="40"/>
                      <a:pt x="15" y="40"/>
                    </a:cubicBezTo>
                    <a:cubicBezTo>
                      <a:pt x="15" y="40"/>
                      <a:pt x="15" y="40"/>
                      <a:pt x="15" y="40"/>
                    </a:cubicBezTo>
                    <a:cubicBezTo>
                      <a:pt x="15" y="40"/>
                      <a:pt x="15" y="40"/>
                      <a:pt x="16" y="40"/>
                    </a:cubicBezTo>
                    <a:cubicBezTo>
                      <a:pt x="16" y="40"/>
                      <a:pt x="16" y="40"/>
                      <a:pt x="16" y="40"/>
                    </a:cubicBezTo>
                    <a:cubicBezTo>
                      <a:pt x="16" y="40"/>
                      <a:pt x="17" y="40"/>
                      <a:pt x="16" y="40"/>
                    </a:cubicBezTo>
                    <a:cubicBezTo>
                      <a:pt x="16" y="40"/>
                      <a:pt x="16" y="40"/>
                      <a:pt x="16" y="40"/>
                    </a:cubicBezTo>
                    <a:cubicBezTo>
                      <a:pt x="16" y="40"/>
                      <a:pt x="16" y="40"/>
                      <a:pt x="16" y="40"/>
                    </a:cubicBezTo>
                    <a:cubicBezTo>
                      <a:pt x="16" y="40"/>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9" y="39"/>
                      <a:pt x="20" y="39"/>
                    </a:cubicBezTo>
                    <a:cubicBezTo>
                      <a:pt x="20" y="39"/>
                      <a:pt x="20" y="39"/>
                      <a:pt x="20" y="39"/>
                    </a:cubicBezTo>
                    <a:cubicBezTo>
                      <a:pt x="20" y="40"/>
                      <a:pt x="21" y="40"/>
                      <a:pt x="21" y="39"/>
                    </a:cubicBezTo>
                    <a:cubicBezTo>
                      <a:pt x="21" y="39"/>
                      <a:pt x="21" y="39"/>
                      <a:pt x="21" y="39"/>
                    </a:cubicBezTo>
                    <a:cubicBezTo>
                      <a:pt x="22" y="40"/>
                      <a:pt x="22" y="40"/>
                      <a:pt x="23" y="40"/>
                    </a:cubicBezTo>
                    <a:cubicBezTo>
                      <a:pt x="23" y="40"/>
                      <a:pt x="23" y="40"/>
                      <a:pt x="23" y="40"/>
                    </a:cubicBezTo>
                    <a:cubicBezTo>
                      <a:pt x="22" y="40"/>
                      <a:pt x="22" y="40"/>
                      <a:pt x="22" y="40"/>
                    </a:cubicBezTo>
                    <a:cubicBezTo>
                      <a:pt x="22" y="40"/>
                      <a:pt x="22"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3" y="40"/>
                      <a:pt x="23" y="40"/>
                    </a:cubicBezTo>
                    <a:cubicBezTo>
                      <a:pt x="23" y="40"/>
                      <a:pt x="23" y="40"/>
                      <a:pt x="23" y="40"/>
                    </a:cubicBezTo>
                    <a:cubicBezTo>
                      <a:pt x="23" y="40"/>
                      <a:pt x="24" y="40"/>
                      <a:pt x="24" y="41"/>
                    </a:cubicBezTo>
                    <a:cubicBezTo>
                      <a:pt x="23" y="41"/>
                      <a:pt x="22" y="40"/>
                      <a:pt x="21" y="40"/>
                    </a:cubicBezTo>
                    <a:cubicBezTo>
                      <a:pt x="21" y="41"/>
                      <a:pt x="20" y="40"/>
                      <a:pt x="19" y="41"/>
                    </a:cubicBezTo>
                    <a:cubicBezTo>
                      <a:pt x="19" y="41"/>
                      <a:pt x="19" y="41"/>
                      <a:pt x="19" y="41"/>
                    </a:cubicBezTo>
                    <a:cubicBezTo>
                      <a:pt x="19" y="40"/>
                      <a:pt x="18" y="41"/>
                      <a:pt x="17" y="40"/>
                    </a:cubicBezTo>
                    <a:cubicBezTo>
                      <a:pt x="17" y="40"/>
                      <a:pt x="17" y="40"/>
                      <a:pt x="17" y="40"/>
                    </a:cubicBezTo>
                    <a:cubicBezTo>
                      <a:pt x="16" y="40"/>
                      <a:pt x="16" y="40"/>
                      <a:pt x="15"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3" y="40"/>
                    </a:cubicBezTo>
                    <a:cubicBezTo>
                      <a:pt x="13" y="40"/>
                      <a:pt x="13" y="41"/>
                      <a:pt x="13" y="41"/>
                    </a:cubicBezTo>
                    <a:cubicBezTo>
                      <a:pt x="13" y="41"/>
                      <a:pt x="13" y="41"/>
                      <a:pt x="13" y="41"/>
                    </a:cubicBezTo>
                    <a:cubicBezTo>
                      <a:pt x="13" y="41"/>
                      <a:pt x="13" y="41"/>
                      <a:pt x="13" y="41"/>
                    </a:cubicBezTo>
                    <a:cubicBezTo>
                      <a:pt x="14" y="41"/>
                      <a:pt x="14" y="41"/>
                      <a:pt x="14" y="41"/>
                    </a:cubicBezTo>
                    <a:cubicBezTo>
                      <a:pt x="14" y="41"/>
                      <a:pt x="15" y="41"/>
                      <a:pt x="15" y="41"/>
                    </a:cubicBezTo>
                    <a:cubicBezTo>
                      <a:pt x="15" y="41"/>
                      <a:pt x="15" y="41"/>
                      <a:pt x="15" y="41"/>
                    </a:cubicBezTo>
                    <a:cubicBezTo>
                      <a:pt x="15" y="41"/>
                      <a:pt x="15" y="41"/>
                      <a:pt x="15" y="41"/>
                    </a:cubicBezTo>
                    <a:cubicBezTo>
                      <a:pt x="15" y="41"/>
                      <a:pt x="15" y="41"/>
                      <a:pt x="15" y="41"/>
                    </a:cubicBezTo>
                    <a:cubicBezTo>
                      <a:pt x="16" y="41"/>
                      <a:pt x="18"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1" y="41"/>
                      <a:pt x="22" y="41"/>
                    </a:cubicBezTo>
                    <a:cubicBezTo>
                      <a:pt x="23" y="41"/>
                      <a:pt x="23" y="41"/>
                      <a:pt x="24" y="41"/>
                    </a:cubicBezTo>
                    <a:cubicBezTo>
                      <a:pt x="24" y="41"/>
                      <a:pt x="24" y="41"/>
                      <a:pt x="24" y="41"/>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0"/>
                      <a:pt x="25" y="40"/>
                    </a:cubicBezTo>
                    <a:cubicBezTo>
                      <a:pt x="25" y="40"/>
                      <a:pt x="25" y="40"/>
                      <a:pt x="25" y="40"/>
                    </a:cubicBezTo>
                    <a:cubicBezTo>
                      <a:pt x="25" y="40"/>
                      <a:pt x="25" y="40"/>
                      <a:pt x="25" y="40"/>
                    </a:cubicBezTo>
                    <a:cubicBezTo>
                      <a:pt x="25" y="40"/>
                      <a:pt x="25" y="40"/>
                      <a:pt x="26" y="40"/>
                    </a:cubicBezTo>
                    <a:cubicBezTo>
                      <a:pt x="26" y="40"/>
                      <a:pt x="26" y="40"/>
                      <a:pt x="26" y="40"/>
                    </a:cubicBezTo>
                    <a:cubicBezTo>
                      <a:pt x="26" y="40"/>
                      <a:pt x="26" y="40"/>
                      <a:pt x="27" y="40"/>
                    </a:cubicBezTo>
                    <a:cubicBezTo>
                      <a:pt x="27" y="40"/>
                      <a:pt x="27" y="40"/>
                      <a:pt x="27" y="40"/>
                    </a:cubicBezTo>
                    <a:cubicBezTo>
                      <a:pt x="27" y="40"/>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6" y="41"/>
                    </a:cubicBezTo>
                    <a:cubicBezTo>
                      <a:pt x="26" y="41"/>
                      <a:pt x="26" y="41"/>
                      <a:pt x="26" y="41"/>
                    </a:cubicBezTo>
                    <a:cubicBezTo>
                      <a:pt x="26" y="41"/>
                      <a:pt x="26" y="40"/>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2"/>
                      <a:pt x="27" y="42"/>
                      <a:pt x="27" y="42"/>
                    </a:cubicBezTo>
                    <a:cubicBezTo>
                      <a:pt x="26" y="42"/>
                      <a:pt x="26" y="41"/>
                      <a:pt x="25" y="42"/>
                    </a:cubicBezTo>
                    <a:cubicBezTo>
                      <a:pt x="25" y="41"/>
                      <a:pt x="25" y="41"/>
                      <a:pt x="25" y="41"/>
                    </a:cubicBezTo>
                    <a:cubicBezTo>
                      <a:pt x="25" y="41"/>
                      <a:pt x="25" y="41"/>
                      <a:pt x="25" y="41"/>
                    </a:cubicBezTo>
                    <a:cubicBezTo>
                      <a:pt x="24" y="41"/>
                      <a:pt x="24" y="41"/>
                      <a:pt x="24" y="42"/>
                    </a:cubicBezTo>
                    <a:cubicBezTo>
                      <a:pt x="23" y="41"/>
                      <a:pt x="23" y="42"/>
                      <a:pt x="23" y="42"/>
                    </a:cubicBezTo>
                    <a:cubicBezTo>
                      <a:pt x="22" y="42"/>
                      <a:pt x="22" y="41"/>
                      <a:pt x="22" y="41"/>
                    </a:cubicBezTo>
                    <a:cubicBezTo>
                      <a:pt x="22" y="41"/>
                      <a:pt x="21" y="42"/>
                      <a:pt x="21" y="42"/>
                    </a:cubicBezTo>
                    <a:cubicBezTo>
                      <a:pt x="21" y="42"/>
                      <a:pt x="21" y="41"/>
                      <a:pt x="21" y="42"/>
                    </a:cubicBezTo>
                    <a:cubicBezTo>
                      <a:pt x="21" y="41"/>
                      <a:pt x="19" y="41"/>
                      <a:pt x="19" y="42"/>
                    </a:cubicBezTo>
                    <a:cubicBezTo>
                      <a:pt x="19" y="41"/>
                      <a:pt x="19" y="41"/>
                      <a:pt x="19" y="41"/>
                    </a:cubicBezTo>
                    <a:cubicBezTo>
                      <a:pt x="18" y="42"/>
                      <a:pt x="18" y="41"/>
                      <a:pt x="18" y="42"/>
                    </a:cubicBezTo>
                    <a:cubicBezTo>
                      <a:pt x="18" y="42"/>
                      <a:pt x="18" y="41"/>
                      <a:pt x="18" y="41"/>
                    </a:cubicBezTo>
                    <a:cubicBezTo>
                      <a:pt x="17" y="41"/>
                      <a:pt x="17" y="42"/>
                      <a:pt x="16" y="41"/>
                    </a:cubicBezTo>
                    <a:cubicBezTo>
                      <a:pt x="16" y="41"/>
                      <a:pt x="16"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2"/>
                      <a:pt x="12" y="41"/>
                      <a:pt x="11" y="41"/>
                    </a:cubicBezTo>
                    <a:cubicBezTo>
                      <a:pt x="11" y="41"/>
                      <a:pt x="11" y="41"/>
                      <a:pt x="11" y="41"/>
                    </a:cubicBezTo>
                    <a:cubicBezTo>
                      <a:pt x="10" y="41"/>
                      <a:pt x="10" y="41"/>
                      <a:pt x="10" y="41"/>
                    </a:cubicBezTo>
                    <a:cubicBezTo>
                      <a:pt x="10" y="41"/>
                      <a:pt x="10" y="41"/>
                      <a:pt x="10" y="42"/>
                    </a:cubicBezTo>
                    <a:cubicBezTo>
                      <a:pt x="10" y="41"/>
                      <a:pt x="10" y="41"/>
                      <a:pt x="10" y="41"/>
                    </a:cubicBezTo>
                    <a:cubicBezTo>
                      <a:pt x="10" y="41"/>
                      <a:pt x="10" y="42"/>
                      <a:pt x="10" y="42"/>
                    </a:cubicBezTo>
                    <a:cubicBezTo>
                      <a:pt x="9" y="41"/>
                      <a:pt x="9" y="42"/>
                      <a:pt x="8" y="41"/>
                    </a:cubicBezTo>
                    <a:cubicBezTo>
                      <a:pt x="8" y="42"/>
                      <a:pt x="7" y="42"/>
                      <a:pt x="8" y="41"/>
                    </a:cubicBezTo>
                    <a:cubicBezTo>
                      <a:pt x="7" y="41"/>
                      <a:pt x="7" y="42"/>
                      <a:pt x="7" y="42"/>
                    </a:cubicBezTo>
                    <a:cubicBezTo>
                      <a:pt x="7" y="42"/>
                      <a:pt x="7" y="42"/>
                      <a:pt x="7" y="42"/>
                    </a:cubicBezTo>
                    <a:cubicBezTo>
                      <a:pt x="7" y="42"/>
                      <a:pt x="7" y="42"/>
                      <a:pt x="7" y="42"/>
                    </a:cubicBezTo>
                    <a:cubicBezTo>
                      <a:pt x="7" y="42"/>
                      <a:pt x="6" y="42"/>
                      <a:pt x="6" y="42"/>
                    </a:cubicBezTo>
                    <a:cubicBezTo>
                      <a:pt x="6" y="42"/>
                      <a:pt x="6" y="42"/>
                      <a:pt x="6" y="42"/>
                    </a:cubicBezTo>
                    <a:cubicBezTo>
                      <a:pt x="6" y="42"/>
                      <a:pt x="6" y="42"/>
                      <a:pt x="6" y="42"/>
                    </a:cubicBezTo>
                    <a:cubicBezTo>
                      <a:pt x="5" y="42"/>
                      <a:pt x="5"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3" y="42"/>
                    </a:cubicBezTo>
                    <a:cubicBezTo>
                      <a:pt x="3" y="42"/>
                      <a:pt x="3" y="42"/>
                      <a:pt x="3" y="42"/>
                    </a:cubicBezTo>
                    <a:cubicBezTo>
                      <a:pt x="3" y="42"/>
                      <a:pt x="3" y="42"/>
                      <a:pt x="3" y="42"/>
                    </a:cubicBezTo>
                    <a:cubicBezTo>
                      <a:pt x="3" y="42"/>
                      <a:pt x="3" y="42"/>
                      <a:pt x="3" y="42"/>
                    </a:cubicBezTo>
                    <a:cubicBezTo>
                      <a:pt x="3" y="42"/>
                      <a:pt x="2" y="42"/>
                      <a:pt x="2" y="42"/>
                    </a:cubicBezTo>
                    <a:cubicBezTo>
                      <a:pt x="2" y="42"/>
                      <a:pt x="1" y="42"/>
                      <a:pt x="1" y="42"/>
                    </a:cubicBezTo>
                    <a:cubicBezTo>
                      <a:pt x="0" y="42"/>
                      <a:pt x="0" y="42"/>
                      <a:pt x="0" y="43"/>
                    </a:cubicBezTo>
                    <a:cubicBezTo>
                      <a:pt x="0" y="43"/>
                      <a:pt x="0" y="43"/>
                      <a:pt x="1" y="43"/>
                    </a:cubicBezTo>
                    <a:cubicBezTo>
                      <a:pt x="1" y="43"/>
                      <a:pt x="1" y="43"/>
                      <a:pt x="1" y="43"/>
                    </a:cubicBezTo>
                    <a:cubicBezTo>
                      <a:pt x="1" y="43"/>
                      <a:pt x="2" y="43"/>
                      <a:pt x="2" y="42"/>
                    </a:cubicBezTo>
                    <a:cubicBezTo>
                      <a:pt x="2" y="42"/>
                      <a:pt x="3" y="42"/>
                      <a:pt x="3" y="42"/>
                    </a:cubicBezTo>
                    <a:cubicBezTo>
                      <a:pt x="3" y="42"/>
                      <a:pt x="3" y="42"/>
                      <a:pt x="3" y="42"/>
                    </a:cubicBezTo>
                    <a:cubicBezTo>
                      <a:pt x="3" y="43"/>
                      <a:pt x="3" y="43"/>
                      <a:pt x="3" y="43"/>
                    </a:cubicBezTo>
                    <a:cubicBezTo>
                      <a:pt x="3" y="42"/>
                      <a:pt x="2" y="43"/>
                      <a:pt x="2" y="43"/>
                    </a:cubicBezTo>
                    <a:cubicBezTo>
                      <a:pt x="2" y="43"/>
                      <a:pt x="2" y="43"/>
                      <a:pt x="2" y="43"/>
                    </a:cubicBezTo>
                    <a:cubicBezTo>
                      <a:pt x="2" y="43"/>
                      <a:pt x="2" y="43"/>
                      <a:pt x="2" y="43"/>
                    </a:cubicBezTo>
                    <a:cubicBezTo>
                      <a:pt x="3" y="43"/>
                      <a:pt x="3" y="43"/>
                      <a:pt x="4" y="43"/>
                    </a:cubicBezTo>
                    <a:cubicBezTo>
                      <a:pt x="4" y="43"/>
                      <a:pt x="4" y="43"/>
                      <a:pt x="4" y="43"/>
                    </a:cubicBezTo>
                    <a:cubicBezTo>
                      <a:pt x="4" y="43"/>
                      <a:pt x="4" y="43"/>
                      <a:pt x="4" y="43"/>
                    </a:cubicBezTo>
                    <a:cubicBezTo>
                      <a:pt x="4"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7" y="43"/>
                      <a:pt x="7" y="43"/>
                      <a:pt x="7" y="43"/>
                    </a:cubicBezTo>
                    <a:cubicBezTo>
                      <a:pt x="7" y="43"/>
                      <a:pt x="7" y="43"/>
                      <a:pt x="7" y="43"/>
                    </a:cubicBezTo>
                    <a:cubicBezTo>
                      <a:pt x="6" y="43"/>
                      <a:pt x="6" y="43"/>
                      <a:pt x="6" y="43"/>
                    </a:cubicBezTo>
                    <a:cubicBezTo>
                      <a:pt x="6" y="43"/>
                      <a:pt x="6" y="43"/>
                      <a:pt x="6" y="42"/>
                    </a:cubicBezTo>
                    <a:cubicBezTo>
                      <a:pt x="6" y="42"/>
                      <a:pt x="6" y="42"/>
                      <a:pt x="6" y="42"/>
                    </a:cubicBezTo>
                    <a:cubicBezTo>
                      <a:pt x="6" y="42"/>
                      <a:pt x="7" y="42"/>
                      <a:pt x="7" y="42"/>
                    </a:cubicBezTo>
                    <a:cubicBezTo>
                      <a:pt x="7" y="42"/>
                      <a:pt x="7" y="42"/>
                      <a:pt x="7" y="42"/>
                    </a:cubicBezTo>
                    <a:cubicBezTo>
                      <a:pt x="7" y="42"/>
                      <a:pt x="7" y="42"/>
                      <a:pt x="7" y="42"/>
                    </a:cubicBezTo>
                    <a:cubicBezTo>
                      <a:pt x="7" y="42"/>
                      <a:pt x="7" y="43"/>
                      <a:pt x="7" y="43"/>
                    </a:cubicBezTo>
                    <a:cubicBezTo>
                      <a:pt x="7" y="43"/>
                      <a:pt x="7" y="43"/>
                      <a:pt x="7" y="43"/>
                    </a:cubicBezTo>
                    <a:cubicBezTo>
                      <a:pt x="7" y="43"/>
                      <a:pt x="7" y="43"/>
                      <a:pt x="7" y="43"/>
                    </a:cubicBezTo>
                    <a:cubicBezTo>
                      <a:pt x="8" y="43"/>
                      <a:pt x="9" y="43"/>
                      <a:pt x="10" y="43"/>
                    </a:cubicBezTo>
                    <a:cubicBezTo>
                      <a:pt x="10" y="43"/>
                      <a:pt x="10" y="43"/>
                      <a:pt x="11" y="43"/>
                    </a:cubicBezTo>
                    <a:cubicBezTo>
                      <a:pt x="11" y="43"/>
                      <a:pt x="11" y="43"/>
                      <a:pt x="11" y="43"/>
                    </a:cubicBezTo>
                    <a:cubicBezTo>
                      <a:pt x="12" y="43"/>
                      <a:pt x="12" y="43"/>
                      <a:pt x="13" y="43"/>
                    </a:cubicBezTo>
                    <a:cubicBezTo>
                      <a:pt x="13" y="43"/>
                      <a:pt x="13" y="43"/>
                      <a:pt x="13" y="43"/>
                    </a:cubicBezTo>
                    <a:cubicBezTo>
                      <a:pt x="13" y="44"/>
                      <a:pt x="13"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5" y="44"/>
                      <a:pt x="16" y="44"/>
                      <a:pt x="16" y="43"/>
                    </a:cubicBezTo>
                    <a:cubicBezTo>
                      <a:pt x="17" y="44"/>
                      <a:pt x="18" y="43"/>
                      <a:pt x="19" y="43"/>
                    </a:cubicBezTo>
                    <a:cubicBezTo>
                      <a:pt x="19" y="43"/>
                      <a:pt x="19" y="43"/>
                      <a:pt x="19" y="43"/>
                    </a:cubicBezTo>
                    <a:cubicBezTo>
                      <a:pt x="19" y="43"/>
                      <a:pt x="19" y="43"/>
                      <a:pt x="19" y="43"/>
                    </a:cubicBezTo>
                    <a:cubicBezTo>
                      <a:pt x="19" y="43"/>
                      <a:pt x="19" y="43"/>
                      <a:pt x="20" y="43"/>
                    </a:cubicBezTo>
                    <a:cubicBezTo>
                      <a:pt x="20" y="43"/>
                      <a:pt x="19" y="43"/>
                      <a:pt x="19" y="43"/>
                    </a:cubicBezTo>
                    <a:cubicBezTo>
                      <a:pt x="20" y="43"/>
                      <a:pt x="20" y="43"/>
                      <a:pt x="21" y="43"/>
                    </a:cubicBezTo>
                    <a:cubicBezTo>
                      <a:pt x="21" y="43"/>
                      <a:pt x="21" y="43"/>
                      <a:pt x="21" y="43"/>
                    </a:cubicBezTo>
                    <a:cubicBezTo>
                      <a:pt x="21" y="43"/>
                      <a:pt x="21" y="43"/>
                      <a:pt x="20" y="43"/>
                    </a:cubicBezTo>
                    <a:cubicBezTo>
                      <a:pt x="20" y="43"/>
                      <a:pt x="20" y="43"/>
                      <a:pt x="20" y="43"/>
                    </a:cubicBezTo>
                    <a:cubicBezTo>
                      <a:pt x="20" y="43"/>
                      <a:pt x="20" y="43"/>
                      <a:pt x="20" y="43"/>
                    </a:cubicBezTo>
                    <a:cubicBezTo>
                      <a:pt x="20" y="43"/>
                      <a:pt x="20" y="43"/>
                      <a:pt x="20" y="43"/>
                    </a:cubicBezTo>
                    <a:cubicBezTo>
                      <a:pt x="20" y="43"/>
                      <a:pt x="20" y="44"/>
                      <a:pt x="20" y="44"/>
                    </a:cubicBezTo>
                    <a:cubicBezTo>
                      <a:pt x="20" y="44"/>
                      <a:pt x="20" y="44"/>
                      <a:pt x="20" y="44"/>
                    </a:cubicBezTo>
                    <a:cubicBezTo>
                      <a:pt x="21" y="44"/>
                      <a:pt x="21" y="44"/>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3"/>
                      <a:pt x="22"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4"/>
                      <a:pt x="23" y="44"/>
                      <a:pt x="23" y="44"/>
                    </a:cubicBezTo>
                    <a:cubicBezTo>
                      <a:pt x="24" y="43"/>
                      <a:pt x="25" y="44"/>
                      <a:pt x="26" y="44"/>
                    </a:cubicBezTo>
                    <a:cubicBezTo>
                      <a:pt x="26" y="44"/>
                      <a:pt x="26" y="43"/>
                      <a:pt x="26" y="43"/>
                    </a:cubicBezTo>
                    <a:cubicBezTo>
                      <a:pt x="26" y="43"/>
                      <a:pt x="26" y="44"/>
                      <a:pt x="26" y="44"/>
                    </a:cubicBezTo>
                    <a:cubicBezTo>
                      <a:pt x="27" y="43"/>
                      <a:pt x="26" y="43"/>
                      <a:pt x="27" y="43"/>
                    </a:cubicBezTo>
                    <a:cubicBezTo>
                      <a:pt x="27" y="43"/>
                      <a:pt x="27" y="43"/>
                      <a:pt x="28" y="43"/>
                    </a:cubicBezTo>
                    <a:cubicBezTo>
                      <a:pt x="28" y="43"/>
                      <a:pt x="28" y="43"/>
                      <a:pt x="28" y="43"/>
                    </a:cubicBezTo>
                    <a:cubicBezTo>
                      <a:pt x="28" y="43"/>
                      <a:pt x="28" y="43"/>
                      <a:pt x="28" y="43"/>
                    </a:cubicBezTo>
                    <a:cubicBezTo>
                      <a:pt x="28" y="43"/>
                      <a:pt x="27" y="43"/>
                      <a:pt x="27" y="43"/>
                    </a:cubicBezTo>
                    <a:cubicBezTo>
                      <a:pt x="27" y="43"/>
                      <a:pt x="27" y="43"/>
                      <a:pt x="27" y="44"/>
                    </a:cubicBezTo>
                    <a:cubicBezTo>
                      <a:pt x="27" y="44"/>
                      <a:pt x="27" y="44"/>
                      <a:pt x="27" y="44"/>
                    </a:cubicBezTo>
                    <a:cubicBezTo>
                      <a:pt x="27" y="44"/>
                      <a:pt x="27" y="44"/>
                      <a:pt x="27" y="44"/>
                    </a:cubicBezTo>
                    <a:cubicBezTo>
                      <a:pt x="27" y="44"/>
                      <a:pt x="28" y="44"/>
                      <a:pt x="28" y="44"/>
                    </a:cubicBezTo>
                    <a:cubicBezTo>
                      <a:pt x="28" y="44"/>
                      <a:pt x="28" y="44"/>
                      <a:pt x="28" y="44"/>
                    </a:cubicBezTo>
                    <a:cubicBezTo>
                      <a:pt x="30" y="44"/>
                      <a:pt x="32" y="44"/>
                      <a:pt x="34" y="44"/>
                    </a:cubicBezTo>
                    <a:cubicBezTo>
                      <a:pt x="35" y="44"/>
                      <a:pt x="36" y="44"/>
                      <a:pt x="37" y="44"/>
                    </a:cubicBezTo>
                    <a:cubicBezTo>
                      <a:pt x="37" y="44"/>
                      <a:pt x="37" y="45"/>
                      <a:pt x="37" y="44"/>
                    </a:cubicBezTo>
                    <a:cubicBezTo>
                      <a:pt x="37" y="44"/>
                      <a:pt x="39" y="44"/>
                      <a:pt x="39" y="44"/>
                    </a:cubicBezTo>
                    <a:cubicBezTo>
                      <a:pt x="39" y="44"/>
                      <a:pt x="39" y="44"/>
                      <a:pt x="40" y="44"/>
                    </a:cubicBezTo>
                    <a:cubicBezTo>
                      <a:pt x="40" y="44"/>
                      <a:pt x="40" y="44"/>
                      <a:pt x="40" y="44"/>
                    </a:cubicBezTo>
                    <a:cubicBezTo>
                      <a:pt x="40" y="44"/>
                      <a:pt x="40" y="44"/>
                      <a:pt x="40" y="44"/>
                    </a:cubicBezTo>
                    <a:cubicBezTo>
                      <a:pt x="40" y="44"/>
                      <a:pt x="40" y="44"/>
                      <a:pt x="40" y="44"/>
                    </a:cubicBezTo>
                    <a:cubicBezTo>
                      <a:pt x="40" y="44"/>
                      <a:pt x="40" y="44"/>
                      <a:pt x="39" y="44"/>
                    </a:cubicBezTo>
                    <a:cubicBezTo>
                      <a:pt x="39" y="44"/>
                      <a:pt x="39" y="44"/>
                      <a:pt x="39" y="44"/>
                    </a:cubicBezTo>
                    <a:cubicBezTo>
                      <a:pt x="39"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1" y="44"/>
                      <a:pt x="41" y="44"/>
                      <a:pt x="41" y="44"/>
                    </a:cubicBezTo>
                    <a:cubicBezTo>
                      <a:pt x="41" y="44"/>
                      <a:pt x="43" y="44"/>
                      <a:pt x="42" y="44"/>
                    </a:cubicBezTo>
                    <a:cubicBezTo>
                      <a:pt x="44" y="44"/>
                      <a:pt x="45" y="45"/>
                      <a:pt x="47" y="45"/>
                    </a:cubicBezTo>
                    <a:cubicBezTo>
                      <a:pt x="47" y="45"/>
                      <a:pt x="47" y="45"/>
                      <a:pt x="47" y="45"/>
                    </a:cubicBezTo>
                    <a:cubicBezTo>
                      <a:pt x="48" y="45"/>
                      <a:pt x="50" y="45"/>
                      <a:pt x="51" y="45"/>
                    </a:cubicBezTo>
                    <a:cubicBezTo>
                      <a:pt x="51" y="45"/>
                      <a:pt x="51" y="45"/>
                      <a:pt x="51" y="45"/>
                    </a:cubicBezTo>
                    <a:cubicBezTo>
                      <a:pt x="51" y="45"/>
                      <a:pt x="51" y="45"/>
                      <a:pt x="51" y="45"/>
                    </a:cubicBezTo>
                    <a:cubicBezTo>
                      <a:pt x="50" y="45"/>
                      <a:pt x="50" y="45"/>
                      <a:pt x="50" y="45"/>
                    </a:cubicBezTo>
                    <a:cubicBezTo>
                      <a:pt x="50" y="45"/>
                      <a:pt x="50" y="45"/>
                      <a:pt x="50" y="45"/>
                    </a:cubicBezTo>
                    <a:cubicBezTo>
                      <a:pt x="50" y="45"/>
                      <a:pt x="50" y="45"/>
                      <a:pt x="50" y="45"/>
                    </a:cubicBezTo>
                    <a:cubicBezTo>
                      <a:pt x="51" y="45"/>
                      <a:pt x="51" y="45"/>
                      <a:pt x="51" y="45"/>
                    </a:cubicBezTo>
                    <a:cubicBezTo>
                      <a:pt x="51" y="45"/>
                      <a:pt x="51" y="45"/>
                      <a:pt x="51" y="45"/>
                    </a:cubicBezTo>
                    <a:cubicBezTo>
                      <a:pt x="52" y="45"/>
                      <a:pt x="53" y="45"/>
                      <a:pt x="53" y="46"/>
                    </a:cubicBezTo>
                    <a:cubicBezTo>
                      <a:pt x="53" y="46"/>
                      <a:pt x="54" y="45"/>
                      <a:pt x="54" y="45"/>
                    </a:cubicBezTo>
                    <a:cubicBezTo>
                      <a:pt x="56" y="45"/>
                      <a:pt x="57" y="45"/>
                      <a:pt x="59" y="46"/>
                    </a:cubicBezTo>
                    <a:cubicBezTo>
                      <a:pt x="59" y="46"/>
                      <a:pt x="59" y="46"/>
                      <a:pt x="59" y="46"/>
                    </a:cubicBezTo>
                    <a:cubicBezTo>
                      <a:pt x="59" y="46"/>
                      <a:pt x="59" y="46"/>
                      <a:pt x="59" y="46"/>
                    </a:cubicBezTo>
                    <a:cubicBezTo>
                      <a:pt x="59" y="46"/>
                      <a:pt x="60" y="46"/>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0" y="47"/>
                      <a:pt x="60" y="47"/>
                      <a:pt x="59" y="47"/>
                    </a:cubicBezTo>
                    <a:cubicBezTo>
                      <a:pt x="59" y="47"/>
                      <a:pt x="59" y="47"/>
                      <a:pt x="59" y="47"/>
                    </a:cubicBezTo>
                    <a:cubicBezTo>
                      <a:pt x="59" y="47"/>
                      <a:pt x="58" y="47"/>
                      <a:pt x="58" y="47"/>
                    </a:cubicBezTo>
                    <a:cubicBezTo>
                      <a:pt x="58" y="47"/>
                      <a:pt x="58" y="47"/>
                      <a:pt x="58" y="47"/>
                    </a:cubicBezTo>
                    <a:cubicBezTo>
                      <a:pt x="58" y="47"/>
                      <a:pt x="58" y="47"/>
                      <a:pt x="58" y="47"/>
                    </a:cubicBezTo>
                    <a:cubicBezTo>
                      <a:pt x="58" y="47"/>
                      <a:pt x="58" y="47"/>
                      <a:pt x="58" y="47"/>
                    </a:cubicBezTo>
                    <a:cubicBezTo>
                      <a:pt x="58" y="47"/>
                      <a:pt x="59" y="47"/>
                      <a:pt x="59" y="47"/>
                    </a:cubicBezTo>
                    <a:cubicBezTo>
                      <a:pt x="59" y="47"/>
                      <a:pt x="59" y="47"/>
                      <a:pt x="59" y="47"/>
                    </a:cubicBezTo>
                    <a:cubicBezTo>
                      <a:pt x="59" y="47"/>
                      <a:pt x="59" y="47"/>
                      <a:pt x="59" y="47"/>
                    </a:cubicBezTo>
                    <a:cubicBezTo>
                      <a:pt x="59" y="48"/>
                      <a:pt x="59" y="48"/>
                      <a:pt x="59" y="48"/>
                    </a:cubicBezTo>
                    <a:cubicBezTo>
                      <a:pt x="60" y="48"/>
                      <a:pt x="60" y="47"/>
                      <a:pt x="60" y="48"/>
                    </a:cubicBezTo>
                    <a:cubicBezTo>
                      <a:pt x="60" y="48"/>
                      <a:pt x="60" y="48"/>
                      <a:pt x="60" y="48"/>
                    </a:cubicBezTo>
                    <a:cubicBezTo>
                      <a:pt x="60" y="48"/>
                      <a:pt x="62" y="48"/>
                      <a:pt x="61" y="48"/>
                    </a:cubicBezTo>
                    <a:cubicBezTo>
                      <a:pt x="62" y="47"/>
                      <a:pt x="63" y="48"/>
                      <a:pt x="63" y="48"/>
                    </a:cubicBezTo>
                    <a:cubicBezTo>
                      <a:pt x="63" y="48"/>
                      <a:pt x="63" y="48"/>
                      <a:pt x="63" y="48"/>
                    </a:cubicBezTo>
                    <a:cubicBezTo>
                      <a:pt x="63" y="48"/>
                      <a:pt x="63" y="48"/>
                      <a:pt x="63" y="48"/>
                    </a:cubicBezTo>
                    <a:cubicBezTo>
                      <a:pt x="63" y="48"/>
                      <a:pt x="63" y="48"/>
                      <a:pt x="63"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3" y="48"/>
                    </a:cubicBezTo>
                    <a:cubicBezTo>
                      <a:pt x="63" y="48"/>
                      <a:pt x="63" y="48"/>
                      <a:pt x="63" y="48"/>
                    </a:cubicBezTo>
                    <a:cubicBezTo>
                      <a:pt x="63" y="48"/>
                      <a:pt x="63" y="48"/>
                      <a:pt x="63" y="48"/>
                    </a:cubicBezTo>
                    <a:cubicBezTo>
                      <a:pt x="64" y="49"/>
                      <a:pt x="66" y="48"/>
                      <a:pt x="67" y="48"/>
                    </a:cubicBezTo>
                    <a:cubicBezTo>
                      <a:pt x="68" y="49"/>
                      <a:pt x="68" y="49"/>
                      <a:pt x="69" y="49"/>
                    </a:cubicBezTo>
                    <a:cubicBezTo>
                      <a:pt x="69" y="49"/>
                      <a:pt x="69" y="49"/>
                      <a:pt x="70" y="49"/>
                    </a:cubicBezTo>
                    <a:cubicBezTo>
                      <a:pt x="71" y="49"/>
                      <a:pt x="72" y="49"/>
                      <a:pt x="73" y="49"/>
                    </a:cubicBezTo>
                    <a:cubicBezTo>
                      <a:pt x="73" y="49"/>
                      <a:pt x="73" y="49"/>
                      <a:pt x="73" y="49"/>
                    </a:cubicBezTo>
                    <a:cubicBezTo>
                      <a:pt x="73" y="49"/>
                      <a:pt x="73" y="49"/>
                      <a:pt x="73" y="50"/>
                    </a:cubicBezTo>
                    <a:cubicBezTo>
                      <a:pt x="72" y="50"/>
                      <a:pt x="70" y="49"/>
                      <a:pt x="70" y="50"/>
                    </a:cubicBezTo>
                    <a:cubicBezTo>
                      <a:pt x="70" y="49"/>
                      <a:pt x="69" y="49"/>
                      <a:pt x="68" y="50"/>
                    </a:cubicBezTo>
                    <a:cubicBezTo>
                      <a:pt x="68" y="49"/>
                      <a:pt x="67" y="49"/>
                      <a:pt x="66" y="49"/>
                    </a:cubicBezTo>
                    <a:cubicBezTo>
                      <a:pt x="66" y="49"/>
                      <a:pt x="66" y="49"/>
                      <a:pt x="66" y="49"/>
                    </a:cubicBezTo>
                    <a:cubicBezTo>
                      <a:pt x="65" y="49"/>
                      <a:pt x="65" y="49"/>
                      <a:pt x="65" y="49"/>
                    </a:cubicBezTo>
                    <a:cubicBezTo>
                      <a:pt x="65" y="49"/>
                      <a:pt x="65" y="49"/>
                      <a:pt x="65" y="49"/>
                    </a:cubicBezTo>
                    <a:cubicBezTo>
                      <a:pt x="64" y="49"/>
                      <a:pt x="64" y="49"/>
                      <a:pt x="64" y="49"/>
                    </a:cubicBezTo>
                    <a:cubicBezTo>
                      <a:pt x="64" y="49"/>
                      <a:pt x="63"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8"/>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59" y="49"/>
                    </a:cubicBezTo>
                    <a:cubicBezTo>
                      <a:pt x="59" y="49"/>
                      <a:pt x="59" y="49"/>
                      <a:pt x="59" y="49"/>
                    </a:cubicBezTo>
                    <a:cubicBezTo>
                      <a:pt x="59" y="49"/>
                      <a:pt x="58" y="49"/>
                      <a:pt x="57" y="49"/>
                    </a:cubicBezTo>
                    <a:cubicBezTo>
                      <a:pt x="56" y="49"/>
                      <a:pt x="55" y="49"/>
                      <a:pt x="54" y="49"/>
                    </a:cubicBezTo>
                    <a:cubicBezTo>
                      <a:pt x="53" y="49"/>
                      <a:pt x="53" y="49"/>
                      <a:pt x="53" y="49"/>
                    </a:cubicBezTo>
                    <a:cubicBezTo>
                      <a:pt x="53" y="48"/>
                      <a:pt x="52" y="49"/>
                      <a:pt x="51" y="49"/>
                    </a:cubicBezTo>
                    <a:cubicBezTo>
                      <a:pt x="51" y="49"/>
                      <a:pt x="52" y="49"/>
                      <a:pt x="52" y="49"/>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50" y="49"/>
                    </a:cubicBezTo>
                    <a:cubicBezTo>
                      <a:pt x="50" y="49"/>
                      <a:pt x="49" y="49"/>
                      <a:pt x="49" y="49"/>
                    </a:cubicBezTo>
                    <a:cubicBezTo>
                      <a:pt x="49" y="49"/>
                      <a:pt x="49" y="49"/>
                      <a:pt x="49" y="49"/>
                    </a:cubicBezTo>
                    <a:cubicBezTo>
                      <a:pt x="49" y="49"/>
                      <a:pt x="48" y="49"/>
                      <a:pt x="48" y="49"/>
                    </a:cubicBezTo>
                    <a:cubicBezTo>
                      <a:pt x="48" y="49"/>
                      <a:pt x="48" y="49"/>
                      <a:pt x="48" y="49"/>
                    </a:cubicBezTo>
                    <a:cubicBezTo>
                      <a:pt x="48" y="49"/>
                      <a:pt x="49" y="49"/>
                      <a:pt x="48" y="49"/>
                    </a:cubicBezTo>
                    <a:cubicBezTo>
                      <a:pt x="49" y="49"/>
                      <a:pt x="49" y="49"/>
                      <a:pt x="49" y="49"/>
                    </a:cubicBezTo>
                    <a:cubicBezTo>
                      <a:pt x="49" y="49"/>
                      <a:pt x="49" y="49"/>
                      <a:pt x="49" y="49"/>
                    </a:cubicBezTo>
                    <a:cubicBezTo>
                      <a:pt x="49" y="49"/>
                      <a:pt x="49" y="49"/>
                      <a:pt x="49" y="49"/>
                    </a:cubicBezTo>
                    <a:cubicBezTo>
                      <a:pt x="49" y="49"/>
                      <a:pt x="49" y="49"/>
                      <a:pt x="49" y="49"/>
                    </a:cubicBezTo>
                    <a:cubicBezTo>
                      <a:pt x="49" y="49"/>
                      <a:pt x="49" y="49"/>
                      <a:pt x="49" y="49"/>
                    </a:cubicBezTo>
                    <a:cubicBezTo>
                      <a:pt x="49" y="48"/>
                      <a:pt x="49" y="48"/>
                      <a:pt x="48" y="48"/>
                    </a:cubicBezTo>
                    <a:cubicBezTo>
                      <a:pt x="48" y="49"/>
                      <a:pt x="48" y="49"/>
                      <a:pt x="48" y="49"/>
                    </a:cubicBezTo>
                    <a:cubicBezTo>
                      <a:pt x="48" y="49"/>
                      <a:pt x="48" y="49"/>
                      <a:pt x="48" y="49"/>
                    </a:cubicBezTo>
                    <a:cubicBezTo>
                      <a:pt x="48" y="49"/>
                      <a:pt x="48" y="49"/>
                      <a:pt x="48" y="49"/>
                    </a:cubicBezTo>
                    <a:cubicBezTo>
                      <a:pt x="48" y="49"/>
                      <a:pt x="47" y="48"/>
                      <a:pt x="47" y="49"/>
                    </a:cubicBezTo>
                    <a:cubicBezTo>
                      <a:pt x="47" y="49"/>
                      <a:pt x="46" y="49"/>
                      <a:pt x="46" y="49"/>
                    </a:cubicBezTo>
                    <a:cubicBezTo>
                      <a:pt x="46" y="49"/>
                      <a:pt x="46" y="48"/>
                      <a:pt x="46" y="48"/>
                    </a:cubicBezTo>
                    <a:cubicBezTo>
                      <a:pt x="46" y="48"/>
                      <a:pt x="46" y="49"/>
                      <a:pt x="45" y="48"/>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8"/>
                      <a:pt x="45" y="48"/>
                    </a:cubicBezTo>
                    <a:cubicBezTo>
                      <a:pt x="44" y="48"/>
                      <a:pt x="44" y="48"/>
                      <a:pt x="44" y="48"/>
                    </a:cubicBezTo>
                    <a:cubicBezTo>
                      <a:pt x="44" y="48"/>
                      <a:pt x="44" y="48"/>
                      <a:pt x="44" y="49"/>
                    </a:cubicBezTo>
                    <a:cubicBezTo>
                      <a:pt x="44" y="49"/>
                      <a:pt x="44" y="49"/>
                      <a:pt x="44" y="49"/>
                    </a:cubicBezTo>
                    <a:cubicBezTo>
                      <a:pt x="44" y="49"/>
                      <a:pt x="44" y="49"/>
                      <a:pt x="44" y="49"/>
                    </a:cubicBezTo>
                    <a:cubicBezTo>
                      <a:pt x="44" y="49"/>
                      <a:pt x="44" y="49"/>
                      <a:pt x="44" y="49"/>
                    </a:cubicBezTo>
                    <a:cubicBezTo>
                      <a:pt x="43" y="48"/>
                      <a:pt x="42" y="48"/>
                      <a:pt x="41" y="48"/>
                    </a:cubicBezTo>
                    <a:cubicBezTo>
                      <a:pt x="40" y="48"/>
                      <a:pt x="39" y="48"/>
                      <a:pt x="39" y="48"/>
                    </a:cubicBezTo>
                    <a:cubicBezTo>
                      <a:pt x="39" y="48"/>
                      <a:pt x="39"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9"/>
                      <a:pt x="38" y="49"/>
                      <a:pt x="38" y="48"/>
                    </a:cubicBezTo>
                    <a:cubicBezTo>
                      <a:pt x="38" y="48"/>
                      <a:pt x="38" y="48"/>
                      <a:pt x="38" y="48"/>
                    </a:cubicBezTo>
                    <a:cubicBezTo>
                      <a:pt x="38" y="49"/>
                      <a:pt x="38" y="49"/>
                      <a:pt x="38" y="49"/>
                    </a:cubicBezTo>
                    <a:cubicBezTo>
                      <a:pt x="38" y="49"/>
                      <a:pt x="38" y="49"/>
                      <a:pt x="39" y="49"/>
                    </a:cubicBezTo>
                    <a:cubicBezTo>
                      <a:pt x="39" y="49"/>
                      <a:pt x="39" y="49"/>
                      <a:pt x="39" y="49"/>
                    </a:cubicBezTo>
                    <a:cubicBezTo>
                      <a:pt x="39" y="49"/>
                      <a:pt x="40" y="49"/>
                      <a:pt x="41" y="49"/>
                    </a:cubicBezTo>
                    <a:cubicBezTo>
                      <a:pt x="42" y="49"/>
                      <a:pt x="43" y="49"/>
                      <a:pt x="44" y="49"/>
                    </a:cubicBezTo>
                    <a:cubicBezTo>
                      <a:pt x="44" y="49"/>
                      <a:pt x="44" y="49"/>
                      <a:pt x="44" y="49"/>
                    </a:cubicBezTo>
                    <a:cubicBezTo>
                      <a:pt x="44"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50"/>
                      <a:pt x="46" y="49"/>
                      <a:pt x="46" y="49"/>
                    </a:cubicBezTo>
                    <a:cubicBezTo>
                      <a:pt x="46" y="50"/>
                      <a:pt x="46" y="50"/>
                      <a:pt x="46" y="50"/>
                    </a:cubicBezTo>
                    <a:cubicBezTo>
                      <a:pt x="47" y="50"/>
                      <a:pt x="47" y="49"/>
                      <a:pt x="47" y="49"/>
                    </a:cubicBezTo>
                    <a:cubicBezTo>
                      <a:pt x="47" y="49"/>
                      <a:pt x="47" y="50"/>
                      <a:pt x="47" y="50"/>
                    </a:cubicBezTo>
                    <a:cubicBezTo>
                      <a:pt x="48" y="49"/>
                      <a:pt x="48" y="50"/>
                      <a:pt x="48" y="50"/>
                    </a:cubicBezTo>
                    <a:cubicBezTo>
                      <a:pt x="48" y="49"/>
                      <a:pt x="48" y="49"/>
                      <a:pt x="48" y="49"/>
                    </a:cubicBezTo>
                    <a:cubicBezTo>
                      <a:pt x="48" y="49"/>
                      <a:pt x="48" y="49"/>
                      <a:pt x="48" y="49"/>
                    </a:cubicBezTo>
                    <a:cubicBezTo>
                      <a:pt x="48" y="49"/>
                      <a:pt x="48" y="49"/>
                      <a:pt x="48" y="49"/>
                    </a:cubicBezTo>
                    <a:cubicBezTo>
                      <a:pt x="49" y="49"/>
                      <a:pt x="49" y="49"/>
                      <a:pt x="49" y="49"/>
                    </a:cubicBezTo>
                    <a:cubicBezTo>
                      <a:pt x="49" y="49"/>
                      <a:pt x="50" y="49"/>
                      <a:pt x="50" y="49"/>
                    </a:cubicBezTo>
                    <a:cubicBezTo>
                      <a:pt x="50" y="50"/>
                      <a:pt x="50" y="50"/>
                      <a:pt x="50" y="50"/>
                    </a:cubicBezTo>
                    <a:cubicBezTo>
                      <a:pt x="50" y="49"/>
                      <a:pt x="50" y="49"/>
                      <a:pt x="50" y="49"/>
                    </a:cubicBezTo>
                    <a:cubicBezTo>
                      <a:pt x="51" y="50"/>
                      <a:pt x="51" y="50"/>
                      <a:pt x="51" y="50"/>
                    </a:cubicBezTo>
                    <a:cubicBezTo>
                      <a:pt x="51" y="50"/>
                      <a:pt x="51" y="50"/>
                      <a:pt x="51" y="50"/>
                    </a:cubicBezTo>
                    <a:cubicBezTo>
                      <a:pt x="51" y="50"/>
                      <a:pt x="51" y="50"/>
                      <a:pt x="51" y="50"/>
                    </a:cubicBezTo>
                    <a:cubicBezTo>
                      <a:pt x="51" y="50"/>
                      <a:pt x="51" y="50"/>
                      <a:pt x="52" y="50"/>
                    </a:cubicBezTo>
                    <a:cubicBezTo>
                      <a:pt x="52" y="50"/>
                      <a:pt x="53" y="50"/>
                      <a:pt x="53" y="50"/>
                    </a:cubicBezTo>
                    <a:cubicBezTo>
                      <a:pt x="53" y="50"/>
                      <a:pt x="53" y="50"/>
                      <a:pt x="53" y="51"/>
                    </a:cubicBezTo>
                    <a:cubicBezTo>
                      <a:pt x="54" y="50"/>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5" y="50"/>
                      <a:pt x="55" y="50"/>
                      <a:pt x="55" y="51"/>
                    </a:cubicBezTo>
                    <a:cubicBezTo>
                      <a:pt x="55" y="51"/>
                      <a:pt x="55" y="51"/>
                      <a:pt x="55" y="50"/>
                    </a:cubicBezTo>
                    <a:cubicBezTo>
                      <a:pt x="55" y="50"/>
                      <a:pt x="55" y="50"/>
                      <a:pt x="55" y="50"/>
                    </a:cubicBezTo>
                    <a:cubicBezTo>
                      <a:pt x="55" y="50"/>
                      <a:pt x="55" y="50"/>
                      <a:pt x="55" y="50"/>
                    </a:cubicBezTo>
                    <a:cubicBezTo>
                      <a:pt x="56" y="50"/>
                      <a:pt x="56" y="50"/>
                      <a:pt x="56" y="50"/>
                    </a:cubicBezTo>
                    <a:cubicBezTo>
                      <a:pt x="56" y="50"/>
                      <a:pt x="57" y="50"/>
                      <a:pt x="57" y="51"/>
                    </a:cubicBezTo>
                    <a:cubicBezTo>
                      <a:pt x="58" y="51"/>
                      <a:pt x="58" y="51"/>
                      <a:pt x="58" y="51"/>
                    </a:cubicBezTo>
                    <a:cubicBezTo>
                      <a:pt x="58" y="51"/>
                      <a:pt x="58" y="51"/>
                      <a:pt x="59" y="51"/>
                    </a:cubicBezTo>
                    <a:cubicBezTo>
                      <a:pt x="59" y="51"/>
                      <a:pt x="60" y="51"/>
                      <a:pt x="60" y="51"/>
                    </a:cubicBezTo>
                    <a:cubicBezTo>
                      <a:pt x="62" y="52"/>
                      <a:pt x="64" y="51"/>
                      <a:pt x="66" y="52"/>
                    </a:cubicBezTo>
                    <a:cubicBezTo>
                      <a:pt x="67" y="52"/>
                      <a:pt x="68" y="52"/>
                      <a:pt x="68" y="52"/>
                    </a:cubicBezTo>
                    <a:cubicBezTo>
                      <a:pt x="68" y="52"/>
                      <a:pt x="68" y="52"/>
                      <a:pt x="68" y="52"/>
                    </a:cubicBezTo>
                    <a:cubicBezTo>
                      <a:pt x="69" y="52"/>
                      <a:pt x="70" y="52"/>
                      <a:pt x="71" y="53"/>
                    </a:cubicBezTo>
                    <a:cubicBezTo>
                      <a:pt x="71" y="52"/>
                      <a:pt x="72" y="52"/>
                      <a:pt x="71" y="53"/>
                    </a:cubicBezTo>
                    <a:cubicBezTo>
                      <a:pt x="72" y="52"/>
                      <a:pt x="72" y="53"/>
                      <a:pt x="73" y="53"/>
                    </a:cubicBezTo>
                    <a:cubicBezTo>
                      <a:pt x="73" y="53"/>
                      <a:pt x="73" y="53"/>
                      <a:pt x="73" y="53"/>
                    </a:cubicBezTo>
                    <a:cubicBezTo>
                      <a:pt x="73" y="53"/>
                      <a:pt x="74" y="53"/>
                      <a:pt x="74" y="53"/>
                    </a:cubicBezTo>
                    <a:cubicBezTo>
                      <a:pt x="74" y="53"/>
                      <a:pt x="75" y="53"/>
                      <a:pt x="75" y="53"/>
                    </a:cubicBezTo>
                    <a:cubicBezTo>
                      <a:pt x="75" y="53"/>
                      <a:pt x="75" y="53"/>
                      <a:pt x="76" y="53"/>
                    </a:cubicBezTo>
                    <a:cubicBezTo>
                      <a:pt x="76" y="53"/>
                      <a:pt x="76" y="53"/>
                      <a:pt x="76" y="53"/>
                    </a:cubicBezTo>
                    <a:cubicBezTo>
                      <a:pt x="76" y="53"/>
                      <a:pt x="76" y="53"/>
                      <a:pt x="76" y="53"/>
                    </a:cubicBezTo>
                    <a:cubicBezTo>
                      <a:pt x="77" y="53"/>
                      <a:pt x="77" y="53"/>
                      <a:pt x="77" y="53"/>
                    </a:cubicBezTo>
                    <a:cubicBezTo>
                      <a:pt x="77" y="53"/>
                      <a:pt x="77" y="53"/>
                      <a:pt x="77" y="54"/>
                    </a:cubicBezTo>
                    <a:cubicBezTo>
                      <a:pt x="77" y="53"/>
                      <a:pt x="78" y="53"/>
                      <a:pt x="78" y="53"/>
                    </a:cubicBezTo>
                    <a:cubicBezTo>
                      <a:pt x="79" y="54"/>
                      <a:pt x="80" y="53"/>
                      <a:pt x="81" y="54"/>
                    </a:cubicBezTo>
                    <a:cubicBezTo>
                      <a:pt x="81" y="54"/>
                      <a:pt x="81" y="54"/>
                      <a:pt x="81" y="54"/>
                    </a:cubicBezTo>
                    <a:cubicBezTo>
                      <a:pt x="81" y="54"/>
                      <a:pt x="80" y="54"/>
                      <a:pt x="80" y="54"/>
                    </a:cubicBezTo>
                    <a:cubicBezTo>
                      <a:pt x="80" y="54"/>
                      <a:pt x="80" y="54"/>
                      <a:pt x="79" y="54"/>
                    </a:cubicBezTo>
                    <a:cubicBezTo>
                      <a:pt x="79" y="54"/>
                      <a:pt x="79" y="54"/>
                      <a:pt x="79" y="54"/>
                    </a:cubicBezTo>
                    <a:cubicBezTo>
                      <a:pt x="79" y="54"/>
                      <a:pt x="79" y="54"/>
                      <a:pt x="79" y="54"/>
                    </a:cubicBezTo>
                    <a:cubicBezTo>
                      <a:pt x="79" y="54"/>
                      <a:pt x="79" y="54"/>
                      <a:pt x="79" y="54"/>
                    </a:cubicBezTo>
                    <a:cubicBezTo>
                      <a:pt x="79" y="54"/>
                      <a:pt x="78" y="54"/>
                      <a:pt x="78" y="54"/>
                    </a:cubicBezTo>
                    <a:cubicBezTo>
                      <a:pt x="77" y="54"/>
                      <a:pt x="77" y="54"/>
                      <a:pt x="77" y="54"/>
                    </a:cubicBezTo>
                    <a:cubicBezTo>
                      <a:pt x="76" y="54"/>
                      <a:pt x="76" y="54"/>
                      <a:pt x="76" y="54"/>
                    </a:cubicBezTo>
                    <a:cubicBezTo>
                      <a:pt x="76" y="54"/>
                      <a:pt x="76" y="54"/>
                      <a:pt x="76" y="54"/>
                    </a:cubicBezTo>
                    <a:cubicBezTo>
                      <a:pt x="77" y="54"/>
                      <a:pt x="77" y="54"/>
                      <a:pt x="77" y="54"/>
                    </a:cubicBezTo>
                    <a:cubicBezTo>
                      <a:pt x="77" y="54"/>
                      <a:pt x="77" y="54"/>
                      <a:pt x="78" y="54"/>
                    </a:cubicBezTo>
                    <a:cubicBezTo>
                      <a:pt x="78" y="54"/>
                      <a:pt x="78" y="54"/>
                      <a:pt x="79" y="54"/>
                    </a:cubicBezTo>
                    <a:cubicBezTo>
                      <a:pt x="79" y="55"/>
                      <a:pt x="79" y="55"/>
                      <a:pt x="79" y="54"/>
                    </a:cubicBezTo>
                    <a:cubicBezTo>
                      <a:pt x="79" y="54"/>
                      <a:pt x="79" y="54"/>
                      <a:pt x="79" y="54"/>
                    </a:cubicBezTo>
                    <a:cubicBezTo>
                      <a:pt x="80" y="55"/>
                      <a:pt x="80" y="55"/>
                      <a:pt x="81" y="54"/>
                    </a:cubicBezTo>
                    <a:cubicBezTo>
                      <a:pt x="81" y="54"/>
                      <a:pt x="81" y="55"/>
                      <a:pt x="81" y="55"/>
                    </a:cubicBezTo>
                    <a:cubicBezTo>
                      <a:pt x="81" y="55"/>
                      <a:pt x="81" y="55"/>
                      <a:pt x="81" y="55"/>
                    </a:cubicBezTo>
                    <a:cubicBezTo>
                      <a:pt x="81" y="55"/>
                      <a:pt x="81" y="55"/>
                      <a:pt x="81" y="55"/>
                    </a:cubicBezTo>
                    <a:cubicBezTo>
                      <a:pt x="81" y="55"/>
                      <a:pt x="81" y="55"/>
                      <a:pt x="81" y="55"/>
                    </a:cubicBezTo>
                    <a:cubicBezTo>
                      <a:pt x="82" y="55"/>
                      <a:pt x="82" y="55"/>
                      <a:pt x="82" y="55"/>
                    </a:cubicBezTo>
                    <a:cubicBezTo>
                      <a:pt x="82" y="55"/>
                      <a:pt x="82" y="55"/>
                      <a:pt x="82" y="54"/>
                    </a:cubicBezTo>
                    <a:cubicBezTo>
                      <a:pt x="82" y="55"/>
                      <a:pt x="82" y="55"/>
                      <a:pt x="82" y="55"/>
                    </a:cubicBezTo>
                    <a:cubicBezTo>
                      <a:pt x="82" y="55"/>
                      <a:pt x="82" y="55"/>
                      <a:pt x="82" y="55"/>
                    </a:cubicBezTo>
                    <a:cubicBezTo>
                      <a:pt x="82" y="55"/>
                      <a:pt x="83" y="55"/>
                      <a:pt x="83" y="55"/>
                    </a:cubicBezTo>
                    <a:cubicBezTo>
                      <a:pt x="83" y="55"/>
                      <a:pt x="83" y="55"/>
                      <a:pt x="83" y="55"/>
                    </a:cubicBezTo>
                    <a:cubicBezTo>
                      <a:pt x="83" y="55"/>
                      <a:pt x="83" y="55"/>
                      <a:pt x="83" y="55"/>
                    </a:cubicBezTo>
                    <a:cubicBezTo>
                      <a:pt x="83" y="55"/>
                      <a:pt x="83" y="55"/>
                      <a:pt x="83" y="55"/>
                    </a:cubicBezTo>
                    <a:cubicBezTo>
                      <a:pt x="83" y="55"/>
                      <a:pt x="83"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6"/>
                      <a:pt x="82" y="56"/>
                    </a:cubicBezTo>
                    <a:cubicBezTo>
                      <a:pt x="82" y="56"/>
                      <a:pt x="82" y="56"/>
                      <a:pt x="82" y="56"/>
                    </a:cubicBezTo>
                    <a:cubicBezTo>
                      <a:pt x="82" y="55"/>
                      <a:pt x="82" y="55"/>
                      <a:pt x="82" y="55"/>
                    </a:cubicBezTo>
                    <a:cubicBezTo>
                      <a:pt x="82" y="55"/>
                      <a:pt x="81" y="56"/>
                      <a:pt x="81" y="55"/>
                    </a:cubicBezTo>
                    <a:cubicBezTo>
                      <a:pt x="81" y="56"/>
                      <a:pt x="80" y="56"/>
                      <a:pt x="80" y="56"/>
                    </a:cubicBezTo>
                    <a:cubicBezTo>
                      <a:pt x="80" y="55"/>
                      <a:pt x="80" y="55"/>
                      <a:pt x="79" y="55"/>
                    </a:cubicBezTo>
                    <a:cubicBezTo>
                      <a:pt x="80" y="55"/>
                      <a:pt x="79" y="56"/>
                      <a:pt x="79" y="56"/>
                    </a:cubicBezTo>
                    <a:cubicBezTo>
                      <a:pt x="79" y="56"/>
                      <a:pt x="79" y="55"/>
                      <a:pt x="79" y="56"/>
                    </a:cubicBezTo>
                    <a:cubicBezTo>
                      <a:pt x="79" y="56"/>
                      <a:pt x="79" y="56"/>
                      <a:pt x="79" y="56"/>
                    </a:cubicBezTo>
                    <a:cubicBezTo>
                      <a:pt x="79" y="56"/>
                      <a:pt x="78" y="56"/>
                      <a:pt x="78" y="56"/>
                    </a:cubicBezTo>
                    <a:cubicBezTo>
                      <a:pt x="78" y="56"/>
                      <a:pt x="78" y="56"/>
                      <a:pt x="78" y="56"/>
                    </a:cubicBezTo>
                    <a:cubicBezTo>
                      <a:pt x="78" y="55"/>
                      <a:pt x="77" y="55"/>
                      <a:pt x="77" y="55"/>
                    </a:cubicBezTo>
                    <a:cubicBezTo>
                      <a:pt x="76" y="55"/>
                      <a:pt x="76" y="55"/>
                      <a:pt x="75" y="55"/>
                    </a:cubicBezTo>
                    <a:cubicBezTo>
                      <a:pt x="75" y="55"/>
                      <a:pt x="75" y="55"/>
                      <a:pt x="75" y="55"/>
                    </a:cubicBezTo>
                    <a:cubicBezTo>
                      <a:pt x="75" y="55"/>
                      <a:pt x="75" y="55"/>
                      <a:pt x="75" y="55"/>
                    </a:cubicBezTo>
                    <a:cubicBezTo>
                      <a:pt x="75" y="55"/>
                      <a:pt x="75" y="55"/>
                      <a:pt x="75" y="55"/>
                    </a:cubicBezTo>
                    <a:cubicBezTo>
                      <a:pt x="75" y="55"/>
                      <a:pt x="75" y="55"/>
                      <a:pt x="75" y="54"/>
                    </a:cubicBezTo>
                    <a:cubicBezTo>
                      <a:pt x="75" y="54"/>
                      <a:pt x="75" y="54"/>
                      <a:pt x="75" y="54"/>
                    </a:cubicBezTo>
                    <a:cubicBezTo>
                      <a:pt x="75" y="54"/>
                      <a:pt x="75" y="54"/>
                      <a:pt x="75" y="54"/>
                    </a:cubicBezTo>
                    <a:cubicBezTo>
                      <a:pt x="75" y="54"/>
                      <a:pt x="75" y="54"/>
                      <a:pt x="75" y="54"/>
                    </a:cubicBezTo>
                    <a:cubicBezTo>
                      <a:pt x="75" y="54"/>
                      <a:pt x="75" y="54"/>
                      <a:pt x="76" y="54"/>
                    </a:cubicBezTo>
                    <a:cubicBezTo>
                      <a:pt x="76" y="54"/>
                      <a:pt x="76" y="54"/>
                      <a:pt x="76" y="54"/>
                    </a:cubicBezTo>
                    <a:cubicBezTo>
                      <a:pt x="76" y="54"/>
                      <a:pt x="77" y="54"/>
                      <a:pt x="77" y="54"/>
                    </a:cubicBezTo>
                    <a:cubicBezTo>
                      <a:pt x="76" y="54"/>
                      <a:pt x="76" y="53"/>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5" y="54"/>
                      <a:pt x="75" y="54"/>
                      <a:pt x="75" y="54"/>
                    </a:cubicBezTo>
                    <a:cubicBezTo>
                      <a:pt x="75" y="54"/>
                      <a:pt x="75" y="54"/>
                      <a:pt x="75" y="54"/>
                    </a:cubicBezTo>
                    <a:cubicBezTo>
                      <a:pt x="75" y="54"/>
                      <a:pt x="75" y="54"/>
                      <a:pt x="75" y="54"/>
                    </a:cubicBezTo>
                    <a:cubicBezTo>
                      <a:pt x="75" y="54"/>
                      <a:pt x="75" y="54"/>
                      <a:pt x="75" y="53"/>
                    </a:cubicBezTo>
                    <a:cubicBezTo>
                      <a:pt x="75" y="53"/>
                      <a:pt x="74" y="53"/>
                      <a:pt x="74" y="53"/>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4" y="54"/>
                      <a:pt x="74" y="55"/>
                    </a:cubicBezTo>
                    <a:cubicBezTo>
                      <a:pt x="74" y="55"/>
                      <a:pt x="74" y="55"/>
                      <a:pt x="74" y="55"/>
                    </a:cubicBezTo>
                    <a:cubicBezTo>
                      <a:pt x="74" y="55"/>
                      <a:pt x="74" y="55"/>
                      <a:pt x="74" y="55"/>
                    </a:cubicBezTo>
                    <a:cubicBezTo>
                      <a:pt x="74" y="55"/>
                      <a:pt x="74" y="55"/>
                      <a:pt x="74" y="55"/>
                    </a:cubicBezTo>
                    <a:cubicBezTo>
                      <a:pt x="74" y="55"/>
                      <a:pt x="74" y="54"/>
                      <a:pt x="74" y="54"/>
                    </a:cubicBezTo>
                    <a:cubicBezTo>
                      <a:pt x="74" y="55"/>
                      <a:pt x="73" y="54"/>
                      <a:pt x="73" y="54"/>
                    </a:cubicBezTo>
                    <a:cubicBezTo>
                      <a:pt x="73" y="54"/>
                      <a:pt x="73" y="54"/>
                      <a:pt x="73" y="54"/>
                    </a:cubicBezTo>
                    <a:cubicBezTo>
                      <a:pt x="73" y="55"/>
                      <a:pt x="73" y="55"/>
                      <a:pt x="73" y="55"/>
                    </a:cubicBezTo>
                    <a:cubicBezTo>
                      <a:pt x="73" y="54"/>
                      <a:pt x="73" y="54"/>
                      <a:pt x="73" y="54"/>
                    </a:cubicBezTo>
                    <a:cubicBezTo>
                      <a:pt x="73" y="55"/>
                      <a:pt x="73" y="55"/>
                      <a:pt x="72" y="55"/>
                    </a:cubicBezTo>
                    <a:cubicBezTo>
                      <a:pt x="72" y="55"/>
                      <a:pt x="72" y="55"/>
                      <a:pt x="72" y="54"/>
                    </a:cubicBezTo>
                    <a:cubicBezTo>
                      <a:pt x="72" y="54"/>
                      <a:pt x="72" y="54"/>
                      <a:pt x="72" y="54"/>
                    </a:cubicBezTo>
                    <a:cubicBezTo>
                      <a:pt x="73" y="54"/>
                      <a:pt x="73" y="54"/>
                      <a:pt x="73" y="54"/>
                    </a:cubicBezTo>
                    <a:cubicBezTo>
                      <a:pt x="72" y="54"/>
                      <a:pt x="72" y="54"/>
                      <a:pt x="72" y="54"/>
                    </a:cubicBezTo>
                    <a:cubicBezTo>
                      <a:pt x="72" y="54"/>
                      <a:pt x="72" y="54"/>
                      <a:pt x="72" y="54"/>
                    </a:cubicBezTo>
                    <a:cubicBezTo>
                      <a:pt x="72" y="54"/>
                      <a:pt x="72" y="54"/>
                      <a:pt x="72" y="54"/>
                    </a:cubicBezTo>
                    <a:cubicBezTo>
                      <a:pt x="72"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3"/>
                    </a:cubicBezTo>
                    <a:cubicBezTo>
                      <a:pt x="73" y="53"/>
                      <a:pt x="73" y="53"/>
                      <a:pt x="72" y="53"/>
                    </a:cubicBezTo>
                    <a:cubicBezTo>
                      <a:pt x="72" y="53"/>
                      <a:pt x="72" y="53"/>
                      <a:pt x="72" y="53"/>
                    </a:cubicBezTo>
                    <a:cubicBezTo>
                      <a:pt x="72" y="53"/>
                      <a:pt x="72" y="53"/>
                      <a:pt x="71" y="53"/>
                    </a:cubicBezTo>
                    <a:cubicBezTo>
                      <a:pt x="71" y="53"/>
                      <a:pt x="71" y="53"/>
                      <a:pt x="71" y="53"/>
                    </a:cubicBezTo>
                    <a:cubicBezTo>
                      <a:pt x="71" y="53"/>
                      <a:pt x="71" y="53"/>
                      <a:pt x="71" y="53"/>
                    </a:cubicBezTo>
                    <a:cubicBezTo>
                      <a:pt x="71" y="53"/>
                      <a:pt x="71" y="53"/>
                      <a:pt x="71" y="53"/>
                    </a:cubicBezTo>
                    <a:cubicBezTo>
                      <a:pt x="71" y="53"/>
                      <a:pt x="70" y="53"/>
                      <a:pt x="70" y="53"/>
                    </a:cubicBezTo>
                    <a:cubicBezTo>
                      <a:pt x="70" y="53"/>
                      <a:pt x="70" y="53"/>
                      <a:pt x="70" y="53"/>
                    </a:cubicBezTo>
                    <a:cubicBezTo>
                      <a:pt x="70" y="53"/>
                      <a:pt x="70" y="53"/>
                      <a:pt x="70" y="53"/>
                    </a:cubicBezTo>
                    <a:cubicBezTo>
                      <a:pt x="70" y="53"/>
                      <a:pt x="69" y="53"/>
                      <a:pt x="69" y="53"/>
                    </a:cubicBezTo>
                    <a:cubicBezTo>
                      <a:pt x="69" y="53"/>
                      <a:pt x="69" y="53"/>
                      <a:pt x="69" y="53"/>
                    </a:cubicBezTo>
                    <a:cubicBezTo>
                      <a:pt x="69" y="53"/>
                      <a:pt x="69" y="53"/>
                      <a:pt x="69" y="53"/>
                    </a:cubicBezTo>
                    <a:cubicBezTo>
                      <a:pt x="69" y="53"/>
                      <a:pt x="69" y="53"/>
                      <a:pt x="69" y="53"/>
                    </a:cubicBezTo>
                    <a:cubicBezTo>
                      <a:pt x="68" y="53"/>
                      <a:pt x="69" y="54"/>
                      <a:pt x="69" y="53"/>
                    </a:cubicBezTo>
                    <a:cubicBezTo>
                      <a:pt x="69" y="53"/>
                      <a:pt x="69" y="53"/>
                      <a:pt x="69" y="53"/>
                    </a:cubicBezTo>
                    <a:cubicBezTo>
                      <a:pt x="69" y="53"/>
                      <a:pt x="69" y="53"/>
                      <a:pt x="70" y="53"/>
                    </a:cubicBezTo>
                    <a:cubicBezTo>
                      <a:pt x="70" y="53"/>
                      <a:pt x="70" y="53"/>
                      <a:pt x="70" y="53"/>
                    </a:cubicBezTo>
                    <a:cubicBezTo>
                      <a:pt x="69" y="54"/>
                      <a:pt x="68" y="53"/>
                      <a:pt x="68" y="54"/>
                    </a:cubicBezTo>
                    <a:cubicBezTo>
                      <a:pt x="68" y="54"/>
                      <a:pt x="68" y="54"/>
                      <a:pt x="68" y="54"/>
                    </a:cubicBezTo>
                    <a:cubicBezTo>
                      <a:pt x="68"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5" y="54"/>
                      <a:pt x="65" y="54"/>
                      <a:pt x="65" y="54"/>
                    </a:cubicBezTo>
                    <a:cubicBezTo>
                      <a:pt x="64" y="54"/>
                      <a:pt x="62" y="53"/>
                      <a:pt x="60" y="54"/>
                    </a:cubicBezTo>
                    <a:cubicBezTo>
                      <a:pt x="60" y="54"/>
                      <a:pt x="60" y="54"/>
                      <a:pt x="60" y="54"/>
                    </a:cubicBezTo>
                    <a:cubicBezTo>
                      <a:pt x="60"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60" y="54"/>
                      <a:pt x="60" y="54"/>
                    </a:cubicBezTo>
                    <a:cubicBezTo>
                      <a:pt x="60" y="54"/>
                      <a:pt x="60" y="54"/>
                      <a:pt x="60" y="54"/>
                    </a:cubicBezTo>
                    <a:cubicBezTo>
                      <a:pt x="61" y="54"/>
                      <a:pt x="61" y="54"/>
                      <a:pt x="61" y="54"/>
                    </a:cubicBezTo>
                    <a:cubicBezTo>
                      <a:pt x="61" y="54"/>
                      <a:pt x="62" y="54"/>
                      <a:pt x="62" y="54"/>
                    </a:cubicBezTo>
                    <a:cubicBezTo>
                      <a:pt x="62" y="54"/>
                      <a:pt x="63" y="55"/>
                      <a:pt x="63" y="54"/>
                    </a:cubicBezTo>
                    <a:cubicBezTo>
                      <a:pt x="63" y="55"/>
                      <a:pt x="63" y="55"/>
                      <a:pt x="63" y="54"/>
                    </a:cubicBezTo>
                    <a:cubicBezTo>
                      <a:pt x="64" y="55"/>
                      <a:pt x="64" y="55"/>
                      <a:pt x="64" y="55"/>
                    </a:cubicBezTo>
                    <a:cubicBezTo>
                      <a:pt x="64" y="55"/>
                      <a:pt x="65" y="54"/>
                      <a:pt x="65" y="55"/>
                    </a:cubicBezTo>
                    <a:cubicBezTo>
                      <a:pt x="65" y="55"/>
                      <a:pt x="65" y="55"/>
                      <a:pt x="65" y="55"/>
                    </a:cubicBezTo>
                    <a:cubicBezTo>
                      <a:pt x="65" y="55"/>
                      <a:pt x="65" y="55"/>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4" y="56"/>
                      <a:pt x="64" y="56"/>
                      <a:pt x="64" y="56"/>
                    </a:cubicBezTo>
                    <a:cubicBezTo>
                      <a:pt x="64" y="56"/>
                      <a:pt x="64" y="56"/>
                      <a:pt x="64" y="56"/>
                    </a:cubicBezTo>
                    <a:cubicBezTo>
                      <a:pt x="64" y="56"/>
                      <a:pt x="64" y="56"/>
                      <a:pt x="64" y="56"/>
                    </a:cubicBezTo>
                    <a:cubicBezTo>
                      <a:pt x="65" y="57"/>
                      <a:pt x="65" y="57"/>
                      <a:pt x="65" y="57"/>
                    </a:cubicBezTo>
                    <a:cubicBezTo>
                      <a:pt x="65" y="57"/>
                      <a:pt x="65" y="57"/>
                      <a:pt x="65" y="57"/>
                    </a:cubicBezTo>
                    <a:cubicBezTo>
                      <a:pt x="65" y="57"/>
                      <a:pt x="65" y="57"/>
                      <a:pt x="66" y="57"/>
                    </a:cubicBezTo>
                    <a:cubicBezTo>
                      <a:pt x="66" y="57"/>
                      <a:pt x="66" y="57"/>
                      <a:pt x="66" y="57"/>
                    </a:cubicBezTo>
                    <a:cubicBezTo>
                      <a:pt x="66" y="57"/>
                      <a:pt x="66" y="57"/>
                      <a:pt x="66" y="57"/>
                    </a:cubicBezTo>
                    <a:cubicBezTo>
                      <a:pt x="66" y="57"/>
                      <a:pt x="66" y="57"/>
                      <a:pt x="66" y="57"/>
                    </a:cubicBezTo>
                    <a:cubicBezTo>
                      <a:pt x="66" y="57"/>
                      <a:pt x="66" y="57"/>
                      <a:pt x="66" y="57"/>
                    </a:cubicBezTo>
                    <a:cubicBezTo>
                      <a:pt x="66" y="57"/>
                      <a:pt x="66" y="57"/>
                      <a:pt x="67" y="57"/>
                    </a:cubicBezTo>
                    <a:cubicBezTo>
                      <a:pt x="67" y="57"/>
                      <a:pt x="67" y="57"/>
                      <a:pt x="67" y="57"/>
                    </a:cubicBezTo>
                    <a:cubicBezTo>
                      <a:pt x="67" y="57"/>
                      <a:pt x="67" y="57"/>
                      <a:pt x="67" y="57"/>
                    </a:cubicBezTo>
                    <a:cubicBezTo>
                      <a:pt x="67" y="57"/>
                      <a:pt x="67" y="57"/>
                      <a:pt x="67" y="57"/>
                    </a:cubicBezTo>
                    <a:cubicBezTo>
                      <a:pt x="67" y="57"/>
                      <a:pt x="68" y="57"/>
                      <a:pt x="68" y="57"/>
                    </a:cubicBezTo>
                    <a:cubicBezTo>
                      <a:pt x="68" y="57"/>
                      <a:pt x="68" y="57"/>
                      <a:pt x="68" y="57"/>
                    </a:cubicBezTo>
                    <a:cubicBezTo>
                      <a:pt x="68" y="58"/>
                      <a:pt x="68" y="58"/>
                      <a:pt x="68" y="58"/>
                    </a:cubicBezTo>
                    <a:cubicBezTo>
                      <a:pt x="68" y="58"/>
                      <a:pt x="68" y="58"/>
                      <a:pt x="68" y="58"/>
                    </a:cubicBezTo>
                    <a:cubicBezTo>
                      <a:pt x="68" y="58"/>
                      <a:pt x="68" y="58"/>
                      <a:pt x="68" y="58"/>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69" y="58"/>
                      <a:pt x="69" y="58"/>
                      <a:pt x="69" y="58"/>
                    </a:cubicBezTo>
                    <a:cubicBezTo>
                      <a:pt x="69" y="57"/>
                      <a:pt x="69" y="57"/>
                      <a:pt x="69" y="57"/>
                    </a:cubicBezTo>
                    <a:cubicBezTo>
                      <a:pt x="69" y="57"/>
                      <a:pt x="69" y="57"/>
                      <a:pt x="69" y="57"/>
                    </a:cubicBezTo>
                    <a:cubicBezTo>
                      <a:pt x="69" y="57"/>
                      <a:pt x="69" y="57"/>
                      <a:pt x="69" y="57"/>
                    </a:cubicBezTo>
                    <a:cubicBezTo>
                      <a:pt x="69" y="57"/>
                      <a:pt x="69" y="57"/>
                      <a:pt x="69" y="57"/>
                    </a:cubicBezTo>
                    <a:cubicBezTo>
                      <a:pt x="69" y="57"/>
                      <a:pt x="69" y="57"/>
                      <a:pt x="69" y="57"/>
                    </a:cubicBezTo>
                    <a:cubicBezTo>
                      <a:pt x="70" y="57"/>
                      <a:pt x="71" y="57"/>
                      <a:pt x="72" y="57"/>
                    </a:cubicBezTo>
                    <a:cubicBezTo>
                      <a:pt x="72" y="57"/>
                      <a:pt x="72" y="57"/>
                      <a:pt x="72" y="58"/>
                    </a:cubicBezTo>
                    <a:cubicBezTo>
                      <a:pt x="72" y="58"/>
                      <a:pt x="72" y="58"/>
                      <a:pt x="72" y="58"/>
                    </a:cubicBezTo>
                    <a:cubicBezTo>
                      <a:pt x="72" y="58"/>
                      <a:pt x="72" y="58"/>
                      <a:pt x="72" y="58"/>
                    </a:cubicBezTo>
                    <a:cubicBezTo>
                      <a:pt x="72" y="58"/>
                      <a:pt x="72" y="58"/>
                      <a:pt x="72" y="58"/>
                    </a:cubicBezTo>
                    <a:cubicBezTo>
                      <a:pt x="72" y="58"/>
                      <a:pt x="72" y="58"/>
                      <a:pt x="72" y="58"/>
                    </a:cubicBezTo>
                    <a:cubicBezTo>
                      <a:pt x="72" y="58"/>
                      <a:pt x="73" y="58"/>
                      <a:pt x="73" y="58"/>
                    </a:cubicBezTo>
                    <a:cubicBezTo>
                      <a:pt x="73" y="58"/>
                      <a:pt x="73" y="58"/>
                      <a:pt x="72" y="58"/>
                    </a:cubicBezTo>
                    <a:cubicBezTo>
                      <a:pt x="72" y="58"/>
                      <a:pt x="72" y="58"/>
                      <a:pt x="72" y="58"/>
                    </a:cubicBezTo>
                    <a:cubicBezTo>
                      <a:pt x="72" y="58"/>
                      <a:pt x="73" y="58"/>
                      <a:pt x="73" y="57"/>
                    </a:cubicBezTo>
                    <a:cubicBezTo>
                      <a:pt x="73" y="57"/>
                      <a:pt x="73" y="57"/>
                      <a:pt x="73" y="57"/>
                    </a:cubicBezTo>
                    <a:cubicBezTo>
                      <a:pt x="73" y="57"/>
                      <a:pt x="73" y="57"/>
                      <a:pt x="74" y="57"/>
                    </a:cubicBezTo>
                    <a:cubicBezTo>
                      <a:pt x="74" y="57"/>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3" y="58"/>
                      <a:pt x="73" y="58"/>
                      <a:pt x="73" y="58"/>
                    </a:cubicBezTo>
                    <a:cubicBezTo>
                      <a:pt x="73" y="58"/>
                      <a:pt x="73" y="58"/>
                      <a:pt x="73" y="58"/>
                    </a:cubicBezTo>
                    <a:cubicBezTo>
                      <a:pt x="73" y="58"/>
                      <a:pt x="73" y="58"/>
                      <a:pt x="73" y="58"/>
                    </a:cubicBezTo>
                    <a:cubicBezTo>
                      <a:pt x="73" y="58"/>
                      <a:pt x="73" y="59"/>
                      <a:pt x="73" y="59"/>
                    </a:cubicBezTo>
                    <a:cubicBezTo>
                      <a:pt x="73" y="59"/>
                      <a:pt x="73" y="59"/>
                      <a:pt x="73" y="59"/>
                    </a:cubicBezTo>
                    <a:cubicBezTo>
                      <a:pt x="73" y="58"/>
                      <a:pt x="72" y="58"/>
                      <a:pt x="72" y="59"/>
                    </a:cubicBezTo>
                    <a:cubicBezTo>
                      <a:pt x="72" y="59"/>
                      <a:pt x="72" y="59"/>
                      <a:pt x="72" y="59"/>
                    </a:cubicBezTo>
                    <a:cubicBezTo>
                      <a:pt x="72" y="59"/>
                      <a:pt x="72" y="59"/>
                      <a:pt x="72" y="59"/>
                    </a:cubicBezTo>
                    <a:cubicBezTo>
                      <a:pt x="72" y="59"/>
                      <a:pt x="72" y="59"/>
                      <a:pt x="73" y="59"/>
                    </a:cubicBezTo>
                    <a:cubicBezTo>
                      <a:pt x="73" y="59"/>
                      <a:pt x="73" y="59"/>
                      <a:pt x="73" y="59"/>
                    </a:cubicBezTo>
                    <a:cubicBezTo>
                      <a:pt x="73" y="59"/>
                      <a:pt x="73" y="59"/>
                      <a:pt x="73"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8"/>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1" y="59"/>
                      <a:pt x="71" y="59"/>
                      <a:pt x="71" y="59"/>
                    </a:cubicBezTo>
                    <a:cubicBezTo>
                      <a:pt x="71" y="59"/>
                      <a:pt x="71" y="59"/>
                      <a:pt x="70" y="59"/>
                    </a:cubicBezTo>
                    <a:cubicBezTo>
                      <a:pt x="70" y="58"/>
                      <a:pt x="70" y="59"/>
                      <a:pt x="70" y="58"/>
                    </a:cubicBezTo>
                    <a:cubicBezTo>
                      <a:pt x="70" y="58"/>
                      <a:pt x="70" y="58"/>
                      <a:pt x="70" y="58"/>
                    </a:cubicBezTo>
                    <a:cubicBezTo>
                      <a:pt x="70" y="58"/>
                      <a:pt x="70" y="58"/>
                      <a:pt x="70" y="58"/>
                    </a:cubicBezTo>
                    <a:cubicBezTo>
                      <a:pt x="70" y="58"/>
                      <a:pt x="70" y="58"/>
                      <a:pt x="70" y="58"/>
                    </a:cubicBezTo>
                    <a:cubicBezTo>
                      <a:pt x="70" y="58"/>
                      <a:pt x="70" y="58"/>
                      <a:pt x="70" y="58"/>
                    </a:cubicBezTo>
                    <a:cubicBezTo>
                      <a:pt x="71" y="58"/>
                      <a:pt x="71" y="58"/>
                      <a:pt x="71" y="58"/>
                    </a:cubicBezTo>
                    <a:cubicBezTo>
                      <a:pt x="71" y="58"/>
                      <a:pt x="71" y="58"/>
                      <a:pt x="71" y="58"/>
                    </a:cubicBezTo>
                    <a:cubicBezTo>
                      <a:pt x="71" y="58"/>
                      <a:pt x="71" y="58"/>
                      <a:pt x="71" y="58"/>
                    </a:cubicBezTo>
                    <a:cubicBezTo>
                      <a:pt x="71" y="58"/>
                      <a:pt x="71" y="58"/>
                      <a:pt x="71" y="58"/>
                    </a:cubicBezTo>
                    <a:cubicBezTo>
                      <a:pt x="70" y="57"/>
                      <a:pt x="70" y="57"/>
                      <a:pt x="70" y="58"/>
                    </a:cubicBezTo>
                    <a:cubicBezTo>
                      <a:pt x="70" y="58"/>
                      <a:pt x="70" y="58"/>
                      <a:pt x="70" y="58"/>
                    </a:cubicBezTo>
                    <a:cubicBezTo>
                      <a:pt x="70" y="58"/>
                      <a:pt x="70" y="58"/>
                      <a:pt x="70" y="58"/>
                    </a:cubicBezTo>
                    <a:cubicBezTo>
                      <a:pt x="70" y="58"/>
                      <a:pt x="70" y="58"/>
                      <a:pt x="70" y="58"/>
                    </a:cubicBezTo>
                    <a:cubicBezTo>
                      <a:pt x="69" y="58"/>
                      <a:pt x="69" y="59"/>
                      <a:pt x="70" y="59"/>
                    </a:cubicBezTo>
                    <a:cubicBezTo>
                      <a:pt x="69" y="59"/>
                      <a:pt x="69" y="59"/>
                      <a:pt x="68" y="59"/>
                    </a:cubicBezTo>
                    <a:cubicBezTo>
                      <a:pt x="68" y="59"/>
                      <a:pt x="68" y="59"/>
                      <a:pt x="68" y="59"/>
                    </a:cubicBezTo>
                    <a:cubicBezTo>
                      <a:pt x="68" y="59"/>
                      <a:pt x="68" y="59"/>
                      <a:pt x="68" y="58"/>
                    </a:cubicBezTo>
                    <a:cubicBezTo>
                      <a:pt x="68" y="59"/>
                      <a:pt x="68" y="59"/>
                      <a:pt x="67" y="59"/>
                    </a:cubicBezTo>
                    <a:cubicBezTo>
                      <a:pt x="67" y="59"/>
                      <a:pt x="67" y="58"/>
                      <a:pt x="67" y="58"/>
                    </a:cubicBezTo>
                    <a:cubicBezTo>
                      <a:pt x="67" y="58"/>
                      <a:pt x="67" y="58"/>
                      <a:pt x="67" y="58"/>
                    </a:cubicBezTo>
                    <a:cubicBezTo>
                      <a:pt x="67" y="58"/>
                      <a:pt x="67" y="58"/>
                      <a:pt x="67" y="58"/>
                    </a:cubicBezTo>
                    <a:cubicBezTo>
                      <a:pt x="67" y="58"/>
                      <a:pt x="68" y="58"/>
                      <a:pt x="67" y="58"/>
                    </a:cubicBezTo>
                    <a:cubicBezTo>
                      <a:pt x="67" y="58"/>
                      <a:pt x="67" y="58"/>
                      <a:pt x="67" y="58"/>
                    </a:cubicBezTo>
                    <a:cubicBezTo>
                      <a:pt x="67" y="58"/>
                      <a:pt x="67" y="58"/>
                      <a:pt x="67" y="58"/>
                    </a:cubicBezTo>
                    <a:cubicBezTo>
                      <a:pt x="67"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7" y="58"/>
                      <a:pt x="67" y="58"/>
                    </a:cubicBezTo>
                    <a:cubicBezTo>
                      <a:pt x="67" y="58"/>
                      <a:pt x="67" y="59"/>
                      <a:pt x="67" y="58"/>
                    </a:cubicBezTo>
                    <a:cubicBezTo>
                      <a:pt x="67" y="58"/>
                      <a:pt x="67" y="58"/>
                      <a:pt x="67" y="58"/>
                    </a:cubicBezTo>
                    <a:cubicBezTo>
                      <a:pt x="67" y="58"/>
                      <a:pt x="67" y="58"/>
                      <a:pt x="67" y="58"/>
                    </a:cubicBezTo>
                    <a:cubicBezTo>
                      <a:pt x="67" y="58"/>
                      <a:pt x="67" y="59"/>
                      <a:pt x="67" y="59"/>
                    </a:cubicBezTo>
                    <a:cubicBezTo>
                      <a:pt x="67" y="59"/>
                      <a:pt x="67" y="59"/>
                      <a:pt x="67" y="59"/>
                    </a:cubicBezTo>
                    <a:cubicBezTo>
                      <a:pt x="67" y="59"/>
                      <a:pt x="67" y="59"/>
                      <a:pt x="67" y="59"/>
                    </a:cubicBezTo>
                    <a:cubicBezTo>
                      <a:pt x="67" y="59"/>
                      <a:pt x="66" y="58"/>
                      <a:pt x="66" y="59"/>
                    </a:cubicBezTo>
                    <a:cubicBezTo>
                      <a:pt x="66" y="59"/>
                      <a:pt x="66" y="59"/>
                      <a:pt x="66" y="59"/>
                    </a:cubicBezTo>
                    <a:cubicBezTo>
                      <a:pt x="66" y="58"/>
                      <a:pt x="66" y="58"/>
                      <a:pt x="66" y="59"/>
                    </a:cubicBezTo>
                    <a:cubicBezTo>
                      <a:pt x="66" y="59"/>
                      <a:pt x="66" y="59"/>
                      <a:pt x="66" y="59"/>
                    </a:cubicBezTo>
                    <a:cubicBezTo>
                      <a:pt x="65" y="59"/>
                      <a:pt x="65" y="59"/>
                      <a:pt x="65" y="59"/>
                    </a:cubicBezTo>
                    <a:cubicBezTo>
                      <a:pt x="65" y="59"/>
                      <a:pt x="65" y="59"/>
                      <a:pt x="66" y="59"/>
                    </a:cubicBezTo>
                    <a:cubicBezTo>
                      <a:pt x="66" y="59"/>
                      <a:pt x="65" y="59"/>
                      <a:pt x="65" y="59"/>
                    </a:cubicBezTo>
                    <a:cubicBezTo>
                      <a:pt x="65" y="60"/>
                      <a:pt x="66" y="59"/>
                      <a:pt x="66" y="60"/>
                    </a:cubicBezTo>
                    <a:cubicBezTo>
                      <a:pt x="66" y="60"/>
                      <a:pt x="66" y="60"/>
                      <a:pt x="66" y="60"/>
                    </a:cubicBezTo>
                    <a:cubicBezTo>
                      <a:pt x="66" y="59"/>
                      <a:pt x="66" y="59"/>
                      <a:pt x="66" y="59"/>
                    </a:cubicBezTo>
                    <a:cubicBezTo>
                      <a:pt x="66" y="59"/>
                      <a:pt x="66" y="60"/>
                      <a:pt x="66" y="60"/>
                    </a:cubicBezTo>
                    <a:cubicBezTo>
                      <a:pt x="66" y="60"/>
                      <a:pt x="66" y="60"/>
                      <a:pt x="66" y="60"/>
                    </a:cubicBezTo>
                    <a:cubicBezTo>
                      <a:pt x="66" y="60"/>
                      <a:pt x="66" y="60"/>
                      <a:pt x="66" y="60"/>
                    </a:cubicBezTo>
                    <a:cubicBezTo>
                      <a:pt x="66" y="59"/>
                      <a:pt x="66" y="59"/>
                      <a:pt x="66" y="59"/>
                    </a:cubicBezTo>
                    <a:cubicBezTo>
                      <a:pt x="66" y="59"/>
                      <a:pt x="67" y="59"/>
                      <a:pt x="67" y="59"/>
                    </a:cubicBezTo>
                    <a:cubicBezTo>
                      <a:pt x="67" y="60"/>
                      <a:pt x="68" y="59"/>
                      <a:pt x="69" y="60"/>
                    </a:cubicBezTo>
                    <a:cubicBezTo>
                      <a:pt x="68" y="60"/>
                      <a:pt x="69" y="60"/>
                      <a:pt x="69" y="60"/>
                    </a:cubicBezTo>
                    <a:cubicBezTo>
                      <a:pt x="69" y="60"/>
                      <a:pt x="69" y="60"/>
                      <a:pt x="69" y="60"/>
                    </a:cubicBezTo>
                    <a:cubicBezTo>
                      <a:pt x="69" y="60"/>
                      <a:pt x="70" y="60"/>
                      <a:pt x="69" y="59"/>
                    </a:cubicBezTo>
                    <a:cubicBezTo>
                      <a:pt x="70" y="59"/>
                      <a:pt x="69"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1" y="60"/>
                      <a:pt x="71" y="60"/>
                      <a:pt x="71" y="60"/>
                    </a:cubicBezTo>
                    <a:cubicBezTo>
                      <a:pt x="71" y="60"/>
                      <a:pt x="71" y="60"/>
                      <a:pt x="71" y="59"/>
                    </a:cubicBezTo>
                    <a:cubicBezTo>
                      <a:pt x="71" y="59"/>
                      <a:pt x="71" y="59"/>
                      <a:pt x="71" y="59"/>
                    </a:cubicBezTo>
                    <a:cubicBezTo>
                      <a:pt x="72" y="59"/>
                      <a:pt x="72" y="59"/>
                      <a:pt x="72" y="59"/>
                    </a:cubicBezTo>
                    <a:cubicBezTo>
                      <a:pt x="72" y="59"/>
                      <a:pt x="72" y="59"/>
                      <a:pt x="72" y="59"/>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3" y="60"/>
                      <a:pt x="73" y="59"/>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4" y="60"/>
                      <a:pt x="74" y="60"/>
                      <a:pt x="74" y="60"/>
                    </a:cubicBezTo>
                    <a:cubicBezTo>
                      <a:pt x="74" y="60"/>
                      <a:pt x="74" y="60"/>
                      <a:pt x="74" y="60"/>
                    </a:cubicBezTo>
                    <a:cubicBezTo>
                      <a:pt x="74" y="60"/>
                      <a:pt x="74" y="60"/>
                      <a:pt x="73" y="60"/>
                    </a:cubicBezTo>
                    <a:cubicBezTo>
                      <a:pt x="73" y="60"/>
                      <a:pt x="73" y="60"/>
                      <a:pt x="73" y="60"/>
                    </a:cubicBezTo>
                    <a:cubicBezTo>
                      <a:pt x="73" y="60"/>
                      <a:pt x="74" y="60"/>
                      <a:pt x="74" y="59"/>
                    </a:cubicBezTo>
                    <a:cubicBezTo>
                      <a:pt x="74" y="59"/>
                      <a:pt x="74" y="60"/>
                      <a:pt x="74" y="59"/>
                    </a:cubicBezTo>
                    <a:cubicBezTo>
                      <a:pt x="74" y="59"/>
                      <a:pt x="74" y="59"/>
                      <a:pt x="74" y="59"/>
                    </a:cubicBezTo>
                    <a:cubicBezTo>
                      <a:pt x="74" y="59"/>
                      <a:pt x="74" y="59"/>
                      <a:pt x="74" y="59"/>
                    </a:cubicBezTo>
                    <a:cubicBezTo>
                      <a:pt x="74" y="59"/>
                      <a:pt x="74" y="59"/>
                      <a:pt x="74" y="59"/>
                    </a:cubicBezTo>
                    <a:cubicBezTo>
                      <a:pt x="74" y="60"/>
                      <a:pt x="74" y="60"/>
                      <a:pt x="74" y="60"/>
                    </a:cubicBezTo>
                    <a:cubicBezTo>
                      <a:pt x="74" y="60"/>
                      <a:pt x="74" y="60"/>
                      <a:pt x="74"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7" y="61"/>
                      <a:pt x="77" y="61"/>
                      <a:pt x="77" y="61"/>
                    </a:cubicBezTo>
                    <a:cubicBezTo>
                      <a:pt x="77" y="61"/>
                      <a:pt x="77" y="61"/>
                      <a:pt x="77" y="61"/>
                    </a:cubicBezTo>
                    <a:cubicBezTo>
                      <a:pt x="77" y="61"/>
                      <a:pt x="78" y="62"/>
                      <a:pt x="78" y="61"/>
                    </a:cubicBezTo>
                    <a:cubicBezTo>
                      <a:pt x="78" y="61"/>
                      <a:pt x="78" y="61"/>
                      <a:pt x="79" y="61"/>
                    </a:cubicBezTo>
                    <a:cubicBezTo>
                      <a:pt x="79" y="61"/>
                      <a:pt x="79" y="61"/>
                      <a:pt x="79" y="61"/>
                    </a:cubicBezTo>
                    <a:cubicBezTo>
                      <a:pt x="79" y="62"/>
                      <a:pt x="79" y="61"/>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8" y="62"/>
                    </a:cubicBezTo>
                    <a:cubicBezTo>
                      <a:pt x="78" y="62"/>
                      <a:pt x="78" y="62"/>
                      <a:pt x="78" y="62"/>
                    </a:cubicBezTo>
                    <a:cubicBezTo>
                      <a:pt x="78" y="62"/>
                      <a:pt x="78" y="62"/>
                      <a:pt x="78" y="62"/>
                    </a:cubicBezTo>
                    <a:cubicBezTo>
                      <a:pt x="78" y="62"/>
                      <a:pt x="79" y="62"/>
                      <a:pt x="79" y="63"/>
                    </a:cubicBezTo>
                    <a:cubicBezTo>
                      <a:pt x="78" y="63"/>
                      <a:pt x="79" y="63"/>
                      <a:pt x="79" y="63"/>
                    </a:cubicBezTo>
                    <a:cubicBezTo>
                      <a:pt x="80" y="62"/>
                      <a:pt x="80" y="63"/>
                      <a:pt x="81" y="63"/>
                    </a:cubicBezTo>
                    <a:cubicBezTo>
                      <a:pt x="81" y="63"/>
                      <a:pt x="81" y="63"/>
                      <a:pt x="81" y="63"/>
                    </a:cubicBezTo>
                    <a:cubicBezTo>
                      <a:pt x="81" y="63"/>
                      <a:pt x="81" y="63"/>
                      <a:pt x="81" y="63"/>
                    </a:cubicBezTo>
                    <a:cubicBezTo>
                      <a:pt x="81" y="63"/>
                      <a:pt x="81" y="63"/>
                      <a:pt x="81" y="63"/>
                    </a:cubicBezTo>
                    <a:cubicBezTo>
                      <a:pt x="81" y="63"/>
                      <a:pt x="81" y="63"/>
                      <a:pt x="81" y="63"/>
                    </a:cubicBezTo>
                    <a:cubicBezTo>
                      <a:pt x="81" y="63"/>
                      <a:pt x="81" y="63"/>
                      <a:pt x="81" y="64"/>
                    </a:cubicBezTo>
                    <a:cubicBezTo>
                      <a:pt x="81" y="64"/>
                      <a:pt x="81" y="64"/>
                      <a:pt x="81" y="64"/>
                    </a:cubicBezTo>
                    <a:cubicBezTo>
                      <a:pt x="81" y="63"/>
                      <a:pt x="81" y="63"/>
                      <a:pt x="81" y="63"/>
                    </a:cubicBezTo>
                    <a:cubicBezTo>
                      <a:pt x="81" y="63"/>
                      <a:pt x="81" y="63"/>
                      <a:pt x="81" y="63"/>
                    </a:cubicBezTo>
                    <a:cubicBezTo>
                      <a:pt x="81" y="63"/>
                      <a:pt x="80" y="63"/>
                      <a:pt x="80" y="63"/>
                    </a:cubicBezTo>
                    <a:cubicBezTo>
                      <a:pt x="80" y="63"/>
                      <a:pt x="80" y="63"/>
                      <a:pt x="80" y="63"/>
                    </a:cubicBezTo>
                    <a:cubicBezTo>
                      <a:pt x="80" y="63"/>
                      <a:pt x="80" y="63"/>
                      <a:pt x="79" y="63"/>
                    </a:cubicBezTo>
                    <a:cubicBezTo>
                      <a:pt x="79" y="63"/>
                      <a:pt x="79" y="63"/>
                      <a:pt x="79" y="63"/>
                    </a:cubicBezTo>
                    <a:cubicBezTo>
                      <a:pt x="79" y="63"/>
                      <a:pt x="79" y="63"/>
                      <a:pt x="79" y="63"/>
                    </a:cubicBezTo>
                    <a:cubicBezTo>
                      <a:pt x="79" y="63"/>
                      <a:pt x="79" y="63"/>
                      <a:pt x="79" y="63"/>
                    </a:cubicBezTo>
                    <a:cubicBezTo>
                      <a:pt x="79" y="63"/>
                      <a:pt x="79" y="63"/>
                      <a:pt x="79" y="63"/>
                    </a:cubicBezTo>
                    <a:cubicBezTo>
                      <a:pt x="79" y="63"/>
                      <a:pt x="78" y="63"/>
                      <a:pt x="78" y="63"/>
                    </a:cubicBezTo>
                    <a:cubicBezTo>
                      <a:pt x="79" y="63"/>
                      <a:pt x="79" y="64"/>
                      <a:pt x="79" y="63"/>
                    </a:cubicBezTo>
                    <a:cubicBezTo>
                      <a:pt x="79" y="63"/>
                      <a:pt x="79" y="63"/>
                      <a:pt x="79" y="63"/>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8" y="64"/>
                      <a:pt x="78" y="64"/>
                    </a:cubicBezTo>
                    <a:cubicBezTo>
                      <a:pt x="78" y="64"/>
                      <a:pt x="78" y="64"/>
                      <a:pt x="78" y="64"/>
                    </a:cubicBezTo>
                    <a:cubicBezTo>
                      <a:pt x="78" y="63"/>
                      <a:pt x="78" y="63"/>
                      <a:pt x="78" y="63"/>
                    </a:cubicBezTo>
                    <a:cubicBezTo>
                      <a:pt x="78" y="63"/>
                      <a:pt x="78" y="63"/>
                      <a:pt x="78" y="64"/>
                    </a:cubicBezTo>
                    <a:cubicBezTo>
                      <a:pt x="78" y="64"/>
                      <a:pt x="78" y="64"/>
                      <a:pt x="78" y="64"/>
                    </a:cubicBezTo>
                    <a:cubicBezTo>
                      <a:pt x="78" y="64"/>
                      <a:pt x="78" y="64"/>
                      <a:pt x="78" y="64"/>
                    </a:cubicBezTo>
                    <a:cubicBezTo>
                      <a:pt x="77" y="64"/>
                      <a:pt x="77" y="64"/>
                      <a:pt x="77" y="64"/>
                    </a:cubicBezTo>
                    <a:cubicBezTo>
                      <a:pt x="77" y="63"/>
                      <a:pt x="77" y="64"/>
                      <a:pt x="77" y="63"/>
                    </a:cubicBezTo>
                    <a:cubicBezTo>
                      <a:pt x="77" y="63"/>
                      <a:pt x="76" y="63"/>
                      <a:pt x="76" y="63"/>
                    </a:cubicBezTo>
                    <a:cubicBezTo>
                      <a:pt x="76" y="63"/>
                      <a:pt x="76" y="63"/>
                      <a:pt x="76" y="63"/>
                    </a:cubicBezTo>
                    <a:cubicBezTo>
                      <a:pt x="76" y="63"/>
                      <a:pt x="76" y="63"/>
                      <a:pt x="75" y="63"/>
                    </a:cubicBezTo>
                    <a:cubicBezTo>
                      <a:pt x="75" y="63"/>
                      <a:pt x="75" y="63"/>
                      <a:pt x="75" y="63"/>
                    </a:cubicBezTo>
                    <a:cubicBezTo>
                      <a:pt x="75" y="63"/>
                      <a:pt x="74" y="63"/>
                      <a:pt x="75" y="63"/>
                    </a:cubicBezTo>
                    <a:cubicBezTo>
                      <a:pt x="74" y="63"/>
                      <a:pt x="74" y="63"/>
                      <a:pt x="73" y="63"/>
                    </a:cubicBezTo>
                    <a:cubicBezTo>
                      <a:pt x="73" y="63"/>
                      <a:pt x="74" y="63"/>
                      <a:pt x="73" y="63"/>
                    </a:cubicBezTo>
                    <a:cubicBezTo>
                      <a:pt x="73" y="63"/>
                      <a:pt x="73" y="63"/>
                      <a:pt x="73" y="63"/>
                    </a:cubicBezTo>
                    <a:cubicBezTo>
                      <a:pt x="73" y="63"/>
                      <a:pt x="73" y="63"/>
                      <a:pt x="73" y="63"/>
                    </a:cubicBezTo>
                    <a:cubicBezTo>
                      <a:pt x="73" y="63"/>
                      <a:pt x="73" y="63"/>
                      <a:pt x="73" y="63"/>
                    </a:cubicBezTo>
                    <a:cubicBezTo>
                      <a:pt x="73" y="63"/>
                      <a:pt x="73" y="63"/>
                      <a:pt x="73" y="63"/>
                    </a:cubicBezTo>
                    <a:cubicBezTo>
                      <a:pt x="73" y="63"/>
                      <a:pt x="72" y="63"/>
                      <a:pt x="72" y="63"/>
                    </a:cubicBezTo>
                    <a:cubicBezTo>
                      <a:pt x="72" y="63"/>
                      <a:pt x="72" y="63"/>
                      <a:pt x="72" y="63"/>
                    </a:cubicBezTo>
                    <a:cubicBezTo>
                      <a:pt x="72" y="63"/>
                      <a:pt x="72" y="63"/>
                      <a:pt x="71" y="63"/>
                    </a:cubicBezTo>
                    <a:cubicBezTo>
                      <a:pt x="71" y="63"/>
                      <a:pt x="71" y="63"/>
                      <a:pt x="71" y="63"/>
                    </a:cubicBezTo>
                    <a:cubicBezTo>
                      <a:pt x="71" y="63"/>
                      <a:pt x="71" y="63"/>
                      <a:pt x="71" y="63"/>
                    </a:cubicBezTo>
                    <a:cubicBezTo>
                      <a:pt x="70" y="63"/>
                      <a:pt x="70" y="63"/>
                      <a:pt x="70" y="63"/>
                    </a:cubicBezTo>
                    <a:cubicBezTo>
                      <a:pt x="71" y="63"/>
                      <a:pt x="71" y="63"/>
                      <a:pt x="71" y="63"/>
                    </a:cubicBezTo>
                    <a:cubicBezTo>
                      <a:pt x="71" y="63"/>
                      <a:pt x="70" y="63"/>
                      <a:pt x="70" y="63"/>
                    </a:cubicBezTo>
                    <a:cubicBezTo>
                      <a:pt x="70" y="63"/>
                      <a:pt x="70" y="63"/>
                      <a:pt x="70" y="63"/>
                    </a:cubicBezTo>
                    <a:cubicBezTo>
                      <a:pt x="70" y="63"/>
                      <a:pt x="70" y="63"/>
                      <a:pt x="70" y="63"/>
                    </a:cubicBezTo>
                    <a:cubicBezTo>
                      <a:pt x="70" y="63"/>
                      <a:pt x="70" y="63"/>
                      <a:pt x="70" y="63"/>
                    </a:cubicBezTo>
                    <a:cubicBezTo>
                      <a:pt x="70" y="63"/>
                      <a:pt x="70" y="63"/>
                      <a:pt x="70" y="63"/>
                    </a:cubicBezTo>
                    <a:cubicBezTo>
                      <a:pt x="71" y="63"/>
                      <a:pt x="71" y="63"/>
                      <a:pt x="71" y="63"/>
                    </a:cubicBezTo>
                    <a:cubicBezTo>
                      <a:pt x="71" y="63"/>
                      <a:pt x="71" y="63"/>
                      <a:pt x="71" y="63"/>
                    </a:cubicBezTo>
                    <a:cubicBezTo>
                      <a:pt x="71" y="63"/>
                      <a:pt x="72" y="63"/>
                      <a:pt x="72" y="64"/>
                    </a:cubicBezTo>
                    <a:cubicBezTo>
                      <a:pt x="72" y="64"/>
                      <a:pt x="73" y="64"/>
                      <a:pt x="73" y="63"/>
                    </a:cubicBezTo>
                    <a:cubicBezTo>
                      <a:pt x="73" y="63"/>
                      <a:pt x="73" y="63"/>
                      <a:pt x="73" y="63"/>
                    </a:cubicBezTo>
                    <a:cubicBezTo>
                      <a:pt x="73" y="63"/>
                      <a:pt x="73" y="63"/>
                      <a:pt x="73" y="63"/>
                    </a:cubicBezTo>
                    <a:cubicBezTo>
                      <a:pt x="73" y="63"/>
                      <a:pt x="72" y="64"/>
                      <a:pt x="73" y="64"/>
                    </a:cubicBezTo>
                    <a:cubicBezTo>
                      <a:pt x="73" y="64"/>
                      <a:pt x="74" y="64"/>
                      <a:pt x="73" y="64"/>
                    </a:cubicBezTo>
                    <a:cubicBezTo>
                      <a:pt x="74" y="64"/>
                      <a:pt x="74" y="65"/>
                      <a:pt x="75" y="65"/>
                    </a:cubicBezTo>
                    <a:cubicBezTo>
                      <a:pt x="75" y="65"/>
                      <a:pt x="75" y="65"/>
                      <a:pt x="75" y="65"/>
                    </a:cubicBezTo>
                    <a:cubicBezTo>
                      <a:pt x="75" y="65"/>
                      <a:pt x="75"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5" y="65"/>
                    </a:cubicBezTo>
                    <a:cubicBezTo>
                      <a:pt x="74" y="65"/>
                      <a:pt x="74" y="64"/>
                      <a:pt x="73" y="65"/>
                    </a:cubicBezTo>
                    <a:cubicBezTo>
                      <a:pt x="73" y="64"/>
                      <a:pt x="72" y="65"/>
                      <a:pt x="72" y="64"/>
                    </a:cubicBezTo>
                    <a:cubicBezTo>
                      <a:pt x="72" y="64"/>
                      <a:pt x="72" y="64"/>
                      <a:pt x="72" y="64"/>
                    </a:cubicBezTo>
                    <a:cubicBezTo>
                      <a:pt x="72" y="64"/>
                      <a:pt x="71" y="64"/>
                      <a:pt x="71" y="64"/>
                    </a:cubicBezTo>
                    <a:cubicBezTo>
                      <a:pt x="71" y="64"/>
                      <a:pt x="71" y="64"/>
                      <a:pt x="71" y="64"/>
                    </a:cubicBezTo>
                    <a:cubicBezTo>
                      <a:pt x="71" y="64"/>
                      <a:pt x="71" y="64"/>
                      <a:pt x="71" y="64"/>
                    </a:cubicBezTo>
                    <a:cubicBezTo>
                      <a:pt x="71" y="64"/>
                      <a:pt x="71" y="64"/>
                      <a:pt x="71" y="64"/>
                    </a:cubicBezTo>
                    <a:cubicBezTo>
                      <a:pt x="71" y="64"/>
                      <a:pt x="69" y="64"/>
                      <a:pt x="68" y="64"/>
                    </a:cubicBezTo>
                    <a:cubicBezTo>
                      <a:pt x="68" y="65"/>
                      <a:pt x="69" y="65"/>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4"/>
                      <a:pt x="68" y="64"/>
                      <a:pt x="68" y="64"/>
                    </a:cubicBezTo>
                    <a:cubicBezTo>
                      <a:pt x="68" y="64"/>
                      <a:pt x="67" y="64"/>
                      <a:pt x="67"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5"/>
                      <a:pt x="67" y="65"/>
                    </a:cubicBezTo>
                    <a:cubicBezTo>
                      <a:pt x="67" y="65"/>
                      <a:pt x="67" y="65"/>
                      <a:pt x="67" y="65"/>
                    </a:cubicBezTo>
                    <a:cubicBezTo>
                      <a:pt x="67" y="65"/>
                      <a:pt x="67" y="65"/>
                      <a:pt x="67" y="65"/>
                    </a:cubicBezTo>
                    <a:cubicBezTo>
                      <a:pt x="67" y="65"/>
                      <a:pt x="68" y="65"/>
                      <a:pt x="68" y="65"/>
                    </a:cubicBezTo>
                    <a:cubicBezTo>
                      <a:pt x="68" y="65"/>
                      <a:pt x="68" y="65"/>
                      <a:pt x="68" y="65"/>
                    </a:cubicBezTo>
                    <a:cubicBezTo>
                      <a:pt x="68" y="65"/>
                      <a:pt x="69" y="65"/>
                      <a:pt x="69" y="65"/>
                    </a:cubicBezTo>
                    <a:cubicBezTo>
                      <a:pt x="69" y="65"/>
                      <a:pt x="69" y="65"/>
                      <a:pt x="69" y="65"/>
                    </a:cubicBezTo>
                    <a:cubicBezTo>
                      <a:pt x="69" y="66"/>
                      <a:pt x="69" y="66"/>
                      <a:pt x="69" y="66"/>
                    </a:cubicBezTo>
                    <a:cubicBezTo>
                      <a:pt x="69" y="66"/>
                      <a:pt x="68" y="66"/>
                      <a:pt x="68" y="66"/>
                    </a:cubicBezTo>
                    <a:cubicBezTo>
                      <a:pt x="68" y="66"/>
                      <a:pt x="68" y="66"/>
                      <a:pt x="68" y="66"/>
                    </a:cubicBezTo>
                    <a:cubicBezTo>
                      <a:pt x="68" y="66"/>
                      <a:pt x="68" y="66"/>
                      <a:pt x="68" y="66"/>
                    </a:cubicBezTo>
                    <a:cubicBezTo>
                      <a:pt x="68" y="66"/>
                      <a:pt x="68" y="66"/>
                      <a:pt x="68" y="66"/>
                    </a:cubicBezTo>
                    <a:cubicBezTo>
                      <a:pt x="68" y="66"/>
                      <a:pt x="67" y="66"/>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6"/>
                      <a:pt x="67" y="66"/>
                      <a:pt x="67" y="66"/>
                    </a:cubicBezTo>
                    <a:cubicBezTo>
                      <a:pt x="67" y="66"/>
                      <a:pt x="67" y="66"/>
                      <a:pt x="67" y="66"/>
                    </a:cubicBezTo>
                    <a:cubicBezTo>
                      <a:pt x="67" y="66"/>
                      <a:pt x="67" y="66"/>
                      <a:pt x="67" y="66"/>
                    </a:cubicBezTo>
                    <a:cubicBezTo>
                      <a:pt x="68" y="66"/>
                      <a:pt x="68" y="66"/>
                      <a:pt x="68" y="66"/>
                    </a:cubicBezTo>
                    <a:cubicBezTo>
                      <a:pt x="68" y="66"/>
                      <a:pt x="68" y="66"/>
                      <a:pt x="68" y="66"/>
                    </a:cubicBezTo>
                    <a:cubicBezTo>
                      <a:pt x="68" y="66"/>
                      <a:pt x="68" y="66"/>
                      <a:pt x="68" y="66"/>
                    </a:cubicBezTo>
                    <a:cubicBezTo>
                      <a:pt x="68" y="66"/>
                      <a:pt x="68" y="66"/>
                      <a:pt x="68" y="66"/>
                    </a:cubicBezTo>
                    <a:cubicBezTo>
                      <a:pt x="68" y="67"/>
                      <a:pt x="69" y="66"/>
                      <a:pt x="69" y="66"/>
                    </a:cubicBezTo>
                    <a:cubicBezTo>
                      <a:pt x="69" y="66"/>
                      <a:pt x="69" y="67"/>
                      <a:pt x="68" y="67"/>
                    </a:cubicBezTo>
                    <a:cubicBezTo>
                      <a:pt x="67" y="66"/>
                      <a:pt x="65" y="66"/>
                      <a:pt x="64" y="66"/>
                    </a:cubicBezTo>
                    <a:cubicBezTo>
                      <a:pt x="64" y="67"/>
                      <a:pt x="63" y="66"/>
                      <a:pt x="63" y="66"/>
                    </a:cubicBezTo>
                    <a:cubicBezTo>
                      <a:pt x="63" y="67"/>
                      <a:pt x="63" y="67"/>
                      <a:pt x="63" y="67"/>
                    </a:cubicBezTo>
                    <a:cubicBezTo>
                      <a:pt x="63" y="67"/>
                      <a:pt x="63" y="67"/>
                      <a:pt x="63" y="67"/>
                    </a:cubicBezTo>
                    <a:cubicBezTo>
                      <a:pt x="63" y="67"/>
                      <a:pt x="62" y="67"/>
                      <a:pt x="62" y="67"/>
                    </a:cubicBezTo>
                    <a:cubicBezTo>
                      <a:pt x="62" y="67"/>
                      <a:pt x="62" y="67"/>
                      <a:pt x="62" y="67"/>
                    </a:cubicBezTo>
                    <a:cubicBezTo>
                      <a:pt x="62" y="67"/>
                      <a:pt x="62" y="67"/>
                      <a:pt x="62" y="67"/>
                    </a:cubicBezTo>
                    <a:cubicBezTo>
                      <a:pt x="62" y="67"/>
                      <a:pt x="62" y="67"/>
                      <a:pt x="62" y="67"/>
                    </a:cubicBezTo>
                    <a:cubicBezTo>
                      <a:pt x="62" y="67"/>
                      <a:pt x="63" y="67"/>
                      <a:pt x="63" y="67"/>
                    </a:cubicBezTo>
                    <a:cubicBezTo>
                      <a:pt x="63" y="67"/>
                      <a:pt x="63" y="67"/>
                      <a:pt x="63" y="67"/>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2" y="68"/>
                      <a:pt x="63"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6"/>
                      <a:pt x="61" y="66"/>
                    </a:cubicBezTo>
                    <a:cubicBezTo>
                      <a:pt x="60" y="67"/>
                      <a:pt x="60" y="67"/>
                      <a:pt x="60" y="67"/>
                    </a:cubicBezTo>
                    <a:cubicBezTo>
                      <a:pt x="60" y="67"/>
                      <a:pt x="59" y="66"/>
                      <a:pt x="59" y="67"/>
                    </a:cubicBezTo>
                    <a:cubicBezTo>
                      <a:pt x="59" y="67"/>
                      <a:pt x="59" y="67"/>
                      <a:pt x="59" y="67"/>
                    </a:cubicBezTo>
                    <a:cubicBezTo>
                      <a:pt x="59" y="67"/>
                      <a:pt x="59" y="67"/>
                      <a:pt x="59" y="67"/>
                    </a:cubicBezTo>
                    <a:cubicBezTo>
                      <a:pt x="59" y="67"/>
                      <a:pt x="59" y="67"/>
                      <a:pt x="59" y="67"/>
                    </a:cubicBezTo>
                    <a:cubicBezTo>
                      <a:pt x="58" y="67"/>
                      <a:pt x="58" y="67"/>
                      <a:pt x="58" y="67"/>
                    </a:cubicBezTo>
                    <a:cubicBezTo>
                      <a:pt x="58" y="67"/>
                      <a:pt x="58" y="67"/>
                      <a:pt x="58" y="67"/>
                    </a:cubicBezTo>
                    <a:cubicBezTo>
                      <a:pt x="58" y="67"/>
                      <a:pt x="58" y="67"/>
                      <a:pt x="58" y="67"/>
                    </a:cubicBezTo>
                    <a:cubicBezTo>
                      <a:pt x="57" y="67"/>
                      <a:pt x="57" y="67"/>
                      <a:pt x="56" y="67"/>
                    </a:cubicBezTo>
                    <a:cubicBezTo>
                      <a:pt x="56" y="67"/>
                      <a:pt x="56" y="67"/>
                      <a:pt x="57" y="67"/>
                    </a:cubicBezTo>
                    <a:cubicBezTo>
                      <a:pt x="57" y="67"/>
                      <a:pt x="57" y="67"/>
                      <a:pt x="57" y="67"/>
                    </a:cubicBezTo>
                    <a:cubicBezTo>
                      <a:pt x="57" y="67"/>
                      <a:pt x="57" y="67"/>
                      <a:pt x="57" y="67"/>
                    </a:cubicBezTo>
                    <a:cubicBezTo>
                      <a:pt x="56" y="66"/>
                      <a:pt x="56" y="66"/>
                      <a:pt x="56" y="66"/>
                    </a:cubicBezTo>
                    <a:cubicBezTo>
                      <a:pt x="56" y="66"/>
                      <a:pt x="56" y="66"/>
                      <a:pt x="55" y="66"/>
                    </a:cubicBezTo>
                    <a:cubicBezTo>
                      <a:pt x="55" y="66"/>
                      <a:pt x="55" y="66"/>
                      <a:pt x="55" y="66"/>
                    </a:cubicBezTo>
                    <a:cubicBezTo>
                      <a:pt x="55" y="66"/>
                      <a:pt x="55" y="66"/>
                      <a:pt x="55" y="66"/>
                    </a:cubicBezTo>
                    <a:cubicBezTo>
                      <a:pt x="55" y="66"/>
                      <a:pt x="55" y="66"/>
                      <a:pt x="55" y="66"/>
                    </a:cubicBezTo>
                    <a:cubicBezTo>
                      <a:pt x="56" y="66"/>
                      <a:pt x="56" y="66"/>
                      <a:pt x="56" y="66"/>
                    </a:cubicBezTo>
                    <a:cubicBezTo>
                      <a:pt x="56" y="66"/>
                      <a:pt x="56" y="66"/>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8"/>
                      <a:pt x="57" y="67"/>
                      <a:pt x="57" y="68"/>
                    </a:cubicBezTo>
                    <a:cubicBezTo>
                      <a:pt x="56" y="68"/>
                      <a:pt x="56" y="68"/>
                      <a:pt x="56" y="68"/>
                    </a:cubicBezTo>
                    <a:cubicBezTo>
                      <a:pt x="56" y="67"/>
                      <a:pt x="55" y="67"/>
                      <a:pt x="55" y="67"/>
                    </a:cubicBezTo>
                    <a:cubicBezTo>
                      <a:pt x="55" y="67"/>
                      <a:pt x="55" y="67"/>
                      <a:pt x="54" y="68"/>
                    </a:cubicBezTo>
                    <a:cubicBezTo>
                      <a:pt x="54" y="68"/>
                      <a:pt x="55" y="68"/>
                      <a:pt x="55" y="68"/>
                    </a:cubicBezTo>
                    <a:cubicBezTo>
                      <a:pt x="55" y="68"/>
                      <a:pt x="55" y="68"/>
                      <a:pt x="55" y="68"/>
                    </a:cubicBezTo>
                    <a:cubicBezTo>
                      <a:pt x="55" y="68"/>
                      <a:pt x="55" y="68"/>
                      <a:pt x="55" y="68"/>
                    </a:cubicBezTo>
                    <a:cubicBezTo>
                      <a:pt x="55" y="68"/>
                      <a:pt x="55" y="68"/>
                      <a:pt x="55" y="68"/>
                    </a:cubicBezTo>
                    <a:cubicBezTo>
                      <a:pt x="54" y="68"/>
                      <a:pt x="54" y="68"/>
                      <a:pt x="54" y="68"/>
                    </a:cubicBezTo>
                    <a:cubicBezTo>
                      <a:pt x="54" y="68"/>
                      <a:pt x="54" y="68"/>
                      <a:pt x="54" y="68"/>
                    </a:cubicBezTo>
                    <a:cubicBezTo>
                      <a:pt x="54" y="68"/>
                      <a:pt x="54" y="68"/>
                      <a:pt x="54" y="68"/>
                    </a:cubicBezTo>
                    <a:cubicBezTo>
                      <a:pt x="54" y="68"/>
                      <a:pt x="54" y="68"/>
                      <a:pt x="54" y="68"/>
                    </a:cubicBezTo>
                    <a:cubicBezTo>
                      <a:pt x="54" y="68"/>
                      <a:pt x="54" y="68"/>
                      <a:pt x="54" y="68"/>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6" y="69"/>
                      <a:pt x="56" y="69"/>
                      <a:pt x="56" y="69"/>
                    </a:cubicBezTo>
                    <a:cubicBezTo>
                      <a:pt x="56" y="69"/>
                      <a:pt x="56" y="69"/>
                      <a:pt x="56" y="69"/>
                    </a:cubicBezTo>
                    <a:cubicBezTo>
                      <a:pt x="56" y="69"/>
                      <a:pt x="55" y="69"/>
                      <a:pt x="55" y="69"/>
                    </a:cubicBezTo>
                    <a:cubicBezTo>
                      <a:pt x="55" y="69"/>
                      <a:pt x="55" y="69"/>
                      <a:pt x="55" y="69"/>
                    </a:cubicBezTo>
                    <a:cubicBezTo>
                      <a:pt x="55" y="68"/>
                      <a:pt x="55" y="68"/>
                      <a:pt x="55" y="68"/>
                    </a:cubicBezTo>
                    <a:cubicBezTo>
                      <a:pt x="55" y="68"/>
                      <a:pt x="55" y="68"/>
                      <a:pt x="55" y="68"/>
                    </a:cubicBezTo>
                    <a:cubicBezTo>
                      <a:pt x="55" y="68"/>
                      <a:pt x="55" y="68"/>
                      <a:pt x="55" y="68"/>
                    </a:cubicBezTo>
                    <a:cubicBezTo>
                      <a:pt x="55" y="68"/>
                      <a:pt x="55" y="68"/>
                      <a:pt x="55" y="68"/>
                    </a:cubicBezTo>
                    <a:cubicBezTo>
                      <a:pt x="55" y="68"/>
                      <a:pt x="55" y="68"/>
                      <a:pt x="56" y="68"/>
                    </a:cubicBezTo>
                    <a:cubicBezTo>
                      <a:pt x="56" y="68"/>
                      <a:pt x="56" y="68"/>
                      <a:pt x="56" y="68"/>
                    </a:cubicBezTo>
                    <a:cubicBezTo>
                      <a:pt x="56" y="68"/>
                      <a:pt x="56" y="68"/>
                      <a:pt x="57" y="68"/>
                    </a:cubicBezTo>
                    <a:cubicBezTo>
                      <a:pt x="57" y="68"/>
                      <a:pt x="57" y="68"/>
                      <a:pt x="57" y="68"/>
                    </a:cubicBezTo>
                    <a:cubicBezTo>
                      <a:pt x="57" y="68"/>
                      <a:pt x="57" y="68"/>
                      <a:pt x="57" y="68"/>
                    </a:cubicBezTo>
                    <a:cubicBezTo>
                      <a:pt x="57" y="68"/>
                      <a:pt x="57" y="68"/>
                      <a:pt x="57" y="68"/>
                    </a:cubicBezTo>
                    <a:cubicBezTo>
                      <a:pt x="57" y="68"/>
                      <a:pt x="57" y="68"/>
                      <a:pt x="57" y="68"/>
                    </a:cubicBezTo>
                    <a:cubicBezTo>
                      <a:pt x="57" y="68"/>
                      <a:pt x="58" y="68"/>
                      <a:pt x="58" y="68"/>
                    </a:cubicBezTo>
                    <a:cubicBezTo>
                      <a:pt x="58" y="69"/>
                      <a:pt x="58" y="68"/>
                      <a:pt x="58" y="69"/>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59" y="69"/>
                    </a:cubicBezTo>
                    <a:cubicBezTo>
                      <a:pt x="59" y="69"/>
                      <a:pt x="60" y="70"/>
                      <a:pt x="60" y="70"/>
                    </a:cubicBezTo>
                    <a:cubicBezTo>
                      <a:pt x="60" y="70"/>
                      <a:pt x="60" y="70"/>
                      <a:pt x="60" y="70"/>
                    </a:cubicBezTo>
                    <a:cubicBezTo>
                      <a:pt x="60" y="70"/>
                      <a:pt x="60" y="70"/>
                      <a:pt x="60" y="70"/>
                    </a:cubicBezTo>
                    <a:cubicBezTo>
                      <a:pt x="60" y="70"/>
                      <a:pt x="60" y="70"/>
                      <a:pt x="60" y="70"/>
                    </a:cubicBezTo>
                    <a:cubicBezTo>
                      <a:pt x="60" y="69"/>
                      <a:pt x="60" y="69"/>
                      <a:pt x="60" y="69"/>
                    </a:cubicBezTo>
                    <a:cubicBezTo>
                      <a:pt x="60" y="69"/>
                      <a:pt x="60" y="69"/>
                      <a:pt x="60" y="69"/>
                    </a:cubicBezTo>
                    <a:cubicBezTo>
                      <a:pt x="60" y="69"/>
                      <a:pt x="60" y="69"/>
                      <a:pt x="60" y="69"/>
                    </a:cubicBezTo>
                    <a:cubicBezTo>
                      <a:pt x="60"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9"/>
                      <a:pt x="59" y="69"/>
                    </a:cubicBezTo>
                    <a:cubicBezTo>
                      <a:pt x="59" y="69"/>
                      <a:pt x="59" y="69"/>
                      <a:pt x="59" y="69"/>
                    </a:cubicBezTo>
                    <a:cubicBezTo>
                      <a:pt x="59" y="69"/>
                      <a:pt x="59" y="69"/>
                      <a:pt x="59" y="69"/>
                    </a:cubicBezTo>
                    <a:cubicBezTo>
                      <a:pt x="59" y="69"/>
                      <a:pt x="59" y="69"/>
                      <a:pt x="59" y="69"/>
                    </a:cubicBezTo>
                    <a:cubicBezTo>
                      <a:pt x="59" y="68"/>
                      <a:pt x="59" y="69"/>
                      <a:pt x="60" y="68"/>
                    </a:cubicBezTo>
                    <a:cubicBezTo>
                      <a:pt x="59" y="68"/>
                      <a:pt x="59" y="68"/>
                      <a:pt x="59" y="68"/>
                    </a:cubicBezTo>
                    <a:cubicBezTo>
                      <a:pt x="60" y="68"/>
                      <a:pt x="60" y="68"/>
                      <a:pt x="60" y="68"/>
                    </a:cubicBezTo>
                    <a:cubicBezTo>
                      <a:pt x="60" y="68"/>
                      <a:pt x="60" y="68"/>
                      <a:pt x="60" y="68"/>
                    </a:cubicBezTo>
                    <a:cubicBezTo>
                      <a:pt x="60" y="68"/>
                      <a:pt x="60" y="68"/>
                      <a:pt x="60" y="68"/>
                    </a:cubicBezTo>
                    <a:cubicBezTo>
                      <a:pt x="61" y="68"/>
                      <a:pt x="61" y="68"/>
                      <a:pt x="61" y="68"/>
                    </a:cubicBezTo>
                    <a:cubicBezTo>
                      <a:pt x="61" y="68"/>
                      <a:pt x="61" y="68"/>
                      <a:pt x="61" y="68"/>
                    </a:cubicBezTo>
                    <a:cubicBezTo>
                      <a:pt x="61" y="68"/>
                      <a:pt x="61" y="68"/>
                      <a:pt x="61" y="68"/>
                    </a:cubicBezTo>
                    <a:cubicBezTo>
                      <a:pt x="61"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9"/>
                    </a:cubicBezTo>
                    <a:cubicBezTo>
                      <a:pt x="63" y="69"/>
                      <a:pt x="64" y="69"/>
                      <a:pt x="64" y="69"/>
                    </a:cubicBezTo>
                    <a:cubicBezTo>
                      <a:pt x="64" y="69"/>
                      <a:pt x="65" y="69"/>
                      <a:pt x="65" y="69"/>
                    </a:cubicBezTo>
                    <a:cubicBezTo>
                      <a:pt x="66" y="69"/>
                      <a:pt x="67" y="69"/>
                      <a:pt x="68" y="70"/>
                    </a:cubicBezTo>
                    <a:cubicBezTo>
                      <a:pt x="68" y="70"/>
                      <a:pt x="68" y="70"/>
                      <a:pt x="68" y="70"/>
                    </a:cubicBezTo>
                    <a:cubicBezTo>
                      <a:pt x="68" y="70"/>
                      <a:pt x="68" y="70"/>
                      <a:pt x="68" y="70"/>
                    </a:cubicBezTo>
                    <a:cubicBezTo>
                      <a:pt x="67" y="70"/>
                      <a:pt x="67" y="70"/>
                      <a:pt x="67" y="70"/>
                    </a:cubicBezTo>
                    <a:cubicBezTo>
                      <a:pt x="67" y="70"/>
                      <a:pt x="67" y="70"/>
                      <a:pt x="67" y="70"/>
                    </a:cubicBezTo>
                    <a:cubicBezTo>
                      <a:pt x="67" y="70"/>
                      <a:pt x="67" y="70"/>
                      <a:pt x="67" y="70"/>
                    </a:cubicBezTo>
                    <a:cubicBezTo>
                      <a:pt x="67" y="70"/>
                      <a:pt x="67" y="70"/>
                      <a:pt x="67" y="70"/>
                    </a:cubicBezTo>
                    <a:cubicBezTo>
                      <a:pt x="67" y="70"/>
                      <a:pt x="66" y="70"/>
                      <a:pt x="66" y="70"/>
                    </a:cubicBezTo>
                    <a:cubicBezTo>
                      <a:pt x="66" y="70"/>
                      <a:pt x="66" y="70"/>
                      <a:pt x="66" y="69"/>
                    </a:cubicBezTo>
                    <a:cubicBezTo>
                      <a:pt x="66" y="69"/>
                      <a:pt x="66" y="69"/>
                      <a:pt x="66" y="69"/>
                    </a:cubicBezTo>
                    <a:cubicBezTo>
                      <a:pt x="66" y="69"/>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7" y="70"/>
                      <a:pt x="67" y="71"/>
                      <a:pt x="67" y="71"/>
                    </a:cubicBezTo>
                    <a:cubicBezTo>
                      <a:pt x="67" y="71"/>
                      <a:pt x="67" y="71"/>
                      <a:pt x="67" y="71"/>
                    </a:cubicBezTo>
                    <a:cubicBezTo>
                      <a:pt x="67" y="71"/>
                      <a:pt x="67"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7" y="71"/>
                      <a:pt x="67" y="71"/>
                      <a:pt x="67" y="71"/>
                    </a:cubicBezTo>
                    <a:cubicBezTo>
                      <a:pt x="67" y="71"/>
                      <a:pt x="67" y="71"/>
                      <a:pt x="67" y="71"/>
                    </a:cubicBezTo>
                    <a:cubicBezTo>
                      <a:pt x="67" y="71"/>
                      <a:pt x="67" y="71"/>
                      <a:pt x="67" y="71"/>
                    </a:cubicBezTo>
                    <a:cubicBezTo>
                      <a:pt x="67" y="71"/>
                      <a:pt x="67" y="70"/>
                      <a:pt x="67" y="70"/>
                    </a:cubicBezTo>
                    <a:cubicBezTo>
                      <a:pt x="67" y="70"/>
                      <a:pt x="67" y="70"/>
                      <a:pt x="67" y="70"/>
                    </a:cubicBezTo>
                    <a:cubicBezTo>
                      <a:pt x="67" y="70"/>
                      <a:pt x="67" y="70"/>
                      <a:pt x="67" y="70"/>
                    </a:cubicBezTo>
                    <a:cubicBezTo>
                      <a:pt x="67" y="70"/>
                      <a:pt x="67" y="70"/>
                      <a:pt x="67" y="70"/>
                    </a:cubicBezTo>
                    <a:cubicBezTo>
                      <a:pt x="67" y="70"/>
                      <a:pt x="68" y="70"/>
                      <a:pt x="68" y="70"/>
                    </a:cubicBezTo>
                    <a:cubicBezTo>
                      <a:pt x="68" y="70"/>
                      <a:pt x="68" y="70"/>
                      <a:pt x="68" y="70"/>
                    </a:cubicBezTo>
                    <a:cubicBezTo>
                      <a:pt x="68" y="70"/>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9" y="71"/>
                      <a:pt x="69" y="71"/>
                    </a:cubicBezTo>
                    <a:cubicBezTo>
                      <a:pt x="69" y="71"/>
                      <a:pt x="69" y="71"/>
                      <a:pt x="69" y="71"/>
                    </a:cubicBezTo>
                    <a:cubicBezTo>
                      <a:pt x="70" y="71"/>
                      <a:pt x="70" y="71"/>
                      <a:pt x="70" y="71"/>
                    </a:cubicBezTo>
                    <a:cubicBezTo>
                      <a:pt x="70" y="71"/>
                      <a:pt x="69" y="71"/>
                      <a:pt x="69" y="71"/>
                    </a:cubicBezTo>
                    <a:cubicBezTo>
                      <a:pt x="68" y="72"/>
                      <a:pt x="69" y="71"/>
                      <a:pt x="69" y="72"/>
                    </a:cubicBezTo>
                    <a:cubicBezTo>
                      <a:pt x="69" y="72"/>
                      <a:pt x="69" y="72"/>
                      <a:pt x="69"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9" y="72"/>
                    </a:cubicBezTo>
                    <a:cubicBezTo>
                      <a:pt x="69" y="72"/>
                      <a:pt x="69" y="72"/>
                      <a:pt x="69" y="72"/>
                    </a:cubicBezTo>
                    <a:cubicBezTo>
                      <a:pt x="69" y="72"/>
                      <a:pt x="69" y="72"/>
                      <a:pt x="69" y="72"/>
                    </a:cubicBezTo>
                    <a:cubicBezTo>
                      <a:pt x="69" y="72"/>
                      <a:pt x="70" y="72"/>
                      <a:pt x="70" y="72"/>
                    </a:cubicBezTo>
                    <a:cubicBezTo>
                      <a:pt x="70" y="72"/>
                      <a:pt x="70" y="72"/>
                      <a:pt x="70" y="72"/>
                    </a:cubicBezTo>
                    <a:cubicBezTo>
                      <a:pt x="70" y="72"/>
                      <a:pt x="71" y="72"/>
                      <a:pt x="71" y="72"/>
                    </a:cubicBezTo>
                    <a:cubicBezTo>
                      <a:pt x="70" y="72"/>
                      <a:pt x="70" y="72"/>
                      <a:pt x="70" y="72"/>
                    </a:cubicBezTo>
                    <a:cubicBezTo>
                      <a:pt x="70" y="72"/>
                      <a:pt x="70" y="72"/>
                      <a:pt x="70" y="72"/>
                    </a:cubicBezTo>
                    <a:cubicBezTo>
                      <a:pt x="70" y="72"/>
                      <a:pt x="71" y="72"/>
                      <a:pt x="71" y="72"/>
                    </a:cubicBezTo>
                    <a:cubicBezTo>
                      <a:pt x="71" y="72"/>
                      <a:pt x="71" y="72"/>
                      <a:pt x="71" y="72"/>
                    </a:cubicBezTo>
                    <a:cubicBezTo>
                      <a:pt x="71" y="73"/>
                      <a:pt x="71" y="72"/>
                      <a:pt x="72" y="72"/>
                    </a:cubicBezTo>
                    <a:cubicBezTo>
                      <a:pt x="72" y="72"/>
                      <a:pt x="71" y="73"/>
                      <a:pt x="71" y="73"/>
                    </a:cubicBezTo>
                    <a:cubicBezTo>
                      <a:pt x="72" y="73"/>
                      <a:pt x="72" y="72"/>
                      <a:pt x="72" y="73"/>
                    </a:cubicBezTo>
                    <a:cubicBezTo>
                      <a:pt x="72" y="73"/>
                      <a:pt x="72" y="73"/>
                      <a:pt x="72" y="73"/>
                    </a:cubicBezTo>
                    <a:cubicBezTo>
                      <a:pt x="72" y="73"/>
                      <a:pt x="72" y="73"/>
                      <a:pt x="72" y="73"/>
                    </a:cubicBezTo>
                    <a:cubicBezTo>
                      <a:pt x="72" y="73"/>
                      <a:pt x="72" y="73"/>
                      <a:pt x="72" y="73"/>
                    </a:cubicBezTo>
                    <a:cubicBezTo>
                      <a:pt x="72" y="73"/>
                      <a:pt x="72" y="73"/>
                      <a:pt x="71" y="73"/>
                    </a:cubicBezTo>
                    <a:cubicBezTo>
                      <a:pt x="71" y="73"/>
                      <a:pt x="71" y="73"/>
                      <a:pt x="71" y="73"/>
                    </a:cubicBezTo>
                    <a:cubicBezTo>
                      <a:pt x="72" y="73"/>
                      <a:pt x="72" y="74"/>
                      <a:pt x="72" y="73"/>
                    </a:cubicBezTo>
                    <a:cubicBezTo>
                      <a:pt x="72" y="74"/>
                      <a:pt x="72" y="73"/>
                      <a:pt x="73" y="73"/>
                    </a:cubicBezTo>
                    <a:cubicBezTo>
                      <a:pt x="73" y="73"/>
                      <a:pt x="73" y="73"/>
                      <a:pt x="73" y="74"/>
                    </a:cubicBezTo>
                    <a:cubicBezTo>
                      <a:pt x="73" y="74"/>
                      <a:pt x="73" y="74"/>
                      <a:pt x="73" y="74"/>
                    </a:cubicBezTo>
                    <a:cubicBezTo>
                      <a:pt x="73" y="74"/>
                      <a:pt x="73" y="74"/>
                      <a:pt x="73" y="74"/>
                    </a:cubicBezTo>
                    <a:cubicBezTo>
                      <a:pt x="72" y="74"/>
                      <a:pt x="72" y="74"/>
                      <a:pt x="72" y="74"/>
                    </a:cubicBezTo>
                    <a:cubicBezTo>
                      <a:pt x="72" y="74"/>
                      <a:pt x="72" y="74"/>
                      <a:pt x="72" y="74"/>
                    </a:cubicBezTo>
                    <a:cubicBezTo>
                      <a:pt x="72" y="74"/>
                      <a:pt x="72" y="74"/>
                      <a:pt x="72" y="74"/>
                    </a:cubicBezTo>
                    <a:cubicBezTo>
                      <a:pt x="72" y="74"/>
                      <a:pt x="71" y="74"/>
                      <a:pt x="71" y="74"/>
                    </a:cubicBezTo>
                    <a:cubicBezTo>
                      <a:pt x="71" y="74"/>
                      <a:pt x="71" y="74"/>
                      <a:pt x="71" y="74"/>
                    </a:cubicBezTo>
                    <a:cubicBezTo>
                      <a:pt x="71" y="74"/>
                      <a:pt x="71" y="74"/>
                      <a:pt x="71" y="74"/>
                    </a:cubicBezTo>
                    <a:cubicBezTo>
                      <a:pt x="71" y="75"/>
                      <a:pt x="71" y="75"/>
                      <a:pt x="71" y="75"/>
                    </a:cubicBezTo>
                    <a:cubicBezTo>
                      <a:pt x="71" y="75"/>
                      <a:pt x="71" y="75"/>
                      <a:pt x="71" y="75"/>
                    </a:cubicBezTo>
                    <a:cubicBezTo>
                      <a:pt x="71" y="75"/>
                      <a:pt x="71" y="75"/>
                      <a:pt x="71" y="75"/>
                    </a:cubicBezTo>
                    <a:cubicBezTo>
                      <a:pt x="71" y="75"/>
                      <a:pt x="71" y="75"/>
                      <a:pt x="70" y="75"/>
                    </a:cubicBezTo>
                    <a:cubicBezTo>
                      <a:pt x="71" y="75"/>
                      <a:pt x="70" y="75"/>
                      <a:pt x="70" y="75"/>
                    </a:cubicBezTo>
                    <a:cubicBezTo>
                      <a:pt x="70" y="75"/>
                      <a:pt x="71" y="75"/>
                      <a:pt x="71" y="75"/>
                    </a:cubicBezTo>
                    <a:cubicBezTo>
                      <a:pt x="71" y="75"/>
                      <a:pt x="70" y="75"/>
                      <a:pt x="70" y="75"/>
                    </a:cubicBezTo>
                    <a:cubicBezTo>
                      <a:pt x="70" y="75"/>
                      <a:pt x="70" y="75"/>
                      <a:pt x="70" y="75"/>
                    </a:cubicBezTo>
                    <a:cubicBezTo>
                      <a:pt x="70" y="75"/>
                      <a:pt x="71" y="74"/>
                      <a:pt x="71" y="74"/>
                    </a:cubicBezTo>
                    <a:cubicBezTo>
                      <a:pt x="71" y="74"/>
                      <a:pt x="71" y="74"/>
                      <a:pt x="71" y="74"/>
                    </a:cubicBezTo>
                    <a:cubicBezTo>
                      <a:pt x="71" y="74"/>
                      <a:pt x="70" y="74"/>
                      <a:pt x="70" y="74"/>
                    </a:cubicBezTo>
                    <a:cubicBezTo>
                      <a:pt x="70" y="74"/>
                      <a:pt x="70" y="74"/>
                      <a:pt x="70" y="74"/>
                    </a:cubicBezTo>
                    <a:cubicBezTo>
                      <a:pt x="70" y="74"/>
                      <a:pt x="70" y="75"/>
                      <a:pt x="70" y="75"/>
                    </a:cubicBezTo>
                    <a:cubicBezTo>
                      <a:pt x="70" y="75"/>
                      <a:pt x="69" y="75"/>
                      <a:pt x="69" y="75"/>
                    </a:cubicBezTo>
                    <a:cubicBezTo>
                      <a:pt x="69" y="75"/>
                      <a:pt x="69" y="75"/>
                      <a:pt x="69" y="75"/>
                    </a:cubicBezTo>
                    <a:cubicBezTo>
                      <a:pt x="68" y="75"/>
                      <a:pt x="68" y="75"/>
                      <a:pt x="68" y="75"/>
                    </a:cubicBezTo>
                    <a:cubicBezTo>
                      <a:pt x="68" y="75"/>
                      <a:pt x="68" y="75"/>
                      <a:pt x="68" y="75"/>
                    </a:cubicBezTo>
                    <a:cubicBezTo>
                      <a:pt x="68" y="75"/>
                      <a:pt x="68" y="75"/>
                      <a:pt x="68" y="75"/>
                    </a:cubicBezTo>
                    <a:cubicBezTo>
                      <a:pt x="68" y="75"/>
                      <a:pt x="67" y="75"/>
                      <a:pt x="67" y="75"/>
                    </a:cubicBezTo>
                    <a:cubicBezTo>
                      <a:pt x="67" y="75"/>
                      <a:pt x="67" y="75"/>
                      <a:pt x="67" y="75"/>
                    </a:cubicBezTo>
                    <a:cubicBezTo>
                      <a:pt x="67" y="75"/>
                      <a:pt x="66" y="75"/>
                      <a:pt x="66" y="75"/>
                    </a:cubicBezTo>
                    <a:cubicBezTo>
                      <a:pt x="66" y="74"/>
                      <a:pt x="65" y="74"/>
                      <a:pt x="65" y="74"/>
                    </a:cubicBezTo>
                    <a:cubicBezTo>
                      <a:pt x="65" y="74"/>
                      <a:pt x="64" y="74"/>
                      <a:pt x="65" y="74"/>
                    </a:cubicBezTo>
                    <a:cubicBezTo>
                      <a:pt x="65" y="74"/>
                      <a:pt x="65" y="74"/>
                      <a:pt x="66" y="74"/>
                    </a:cubicBezTo>
                    <a:cubicBezTo>
                      <a:pt x="66" y="74"/>
                      <a:pt x="66" y="74"/>
                      <a:pt x="66" y="74"/>
                    </a:cubicBezTo>
                    <a:cubicBezTo>
                      <a:pt x="66" y="74"/>
                      <a:pt x="66" y="74"/>
                      <a:pt x="66" y="74"/>
                    </a:cubicBezTo>
                    <a:cubicBezTo>
                      <a:pt x="66" y="74"/>
                      <a:pt x="66" y="74"/>
                      <a:pt x="66" y="74"/>
                    </a:cubicBezTo>
                    <a:cubicBezTo>
                      <a:pt x="66" y="74"/>
                      <a:pt x="66" y="74"/>
                      <a:pt x="67" y="74"/>
                    </a:cubicBezTo>
                    <a:cubicBezTo>
                      <a:pt x="67" y="74"/>
                      <a:pt x="67" y="74"/>
                      <a:pt x="67" y="74"/>
                    </a:cubicBezTo>
                    <a:cubicBezTo>
                      <a:pt x="66" y="74"/>
                      <a:pt x="66" y="74"/>
                      <a:pt x="66" y="74"/>
                    </a:cubicBezTo>
                    <a:cubicBezTo>
                      <a:pt x="66" y="74"/>
                      <a:pt x="66" y="74"/>
                      <a:pt x="66" y="74"/>
                    </a:cubicBezTo>
                    <a:cubicBezTo>
                      <a:pt x="66" y="74"/>
                      <a:pt x="66" y="74"/>
                      <a:pt x="66" y="74"/>
                    </a:cubicBezTo>
                    <a:cubicBezTo>
                      <a:pt x="66" y="74"/>
                      <a:pt x="66" y="74"/>
                      <a:pt x="66" y="74"/>
                    </a:cubicBezTo>
                    <a:cubicBezTo>
                      <a:pt x="66" y="73"/>
                      <a:pt x="66" y="73"/>
                      <a:pt x="65" y="73"/>
                    </a:cubicBezTo>
                    <a:cubicBezTo>
                      <a:pt x="65" y="73"/>
                      <a:pt x="65" y="73"/>
                      <a:pt x="65" y="73"/>
                    </a:cubicBezTo>
                    <a:cubicBezTo>
                      <a:pt x="65" y="73"/>
                      <a:pt x="65" y="73"/>
                      <a:pt x="65" y="73"/>
                    </a:cubicBezTo>
                    <a:cubicBezTo>
                      <a:pt x="65" y="73"/>
                      <a:pt x="65" y="73"/>
                      <a:pt x="65" y="73"/>
                    </a:cubicBezTo>
                    <a:cubicBezTo>
                      <a:pt x="65" y="73"/>
                      <a:pt x="64" y="73"/>
                      <a:pt x="64" y="73"/>
                    </a:cubicBezTo>
                    <a:cubicBezTo>
                      <a:pt x="64" y="73"/>
                      <a:pt x="64" y="73"/>
                      <a:pt x="63" y="73"/>
                    </a:cubicBezTo>
                    <a:cubicBezTo>
                      <a:pt x="63" y="74"/>
                      <a:pt x="62" y="73"/>
                      <a:pt x="62" y="73"/>
                    </a:cubicBezTo>
                    <a:cubicBezTo>
                      <a:pt x="62" y="73"/>
                      <a:pt x="62" y="74"/>
                      <a:pt x="62" y="74"/>
                    </a:cubicBezTo>
                    <a:cubicBezTo>
                      <a:pt x="62" y="74"/>
                      <a:pt x="62" y="74"/>
                      <a:pt x="62" y="74"/>
                    </a:cubicBezTo>
                    <a:cubicBezTo>
                      <a:pt x="62" y="74"/>
                      <a:pt x="62" y="74"/>
                      <a:pt x="62"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5"/>
                      <a:pt x="63" y="75"/>
                      <a:pt x="63" y="75"/>
                    </a:cubicBezTo>
                    <a:cubicBezTo>
                      <a:pt x="63" y="75"/>
                      <a:pt x="63" y="74"/>
                      <a:pt x="63" y="75"/>
                    </a:cubicBezTo>
                    <a:cubicBezTo>
                      <a:pt x="63" y="75"/>
                      <a:pt x="64" y="75"/>
                      <a:pt x="64" y="75"/>
                    </a:cubicBezTo>
                    <a:cubicBezTo>
                      <a:pt x="64" y="74"/>
                      <a:pt x="64" y="74"/>
                      <a:pt x="64" y="74"/>
                    </a:cubicBezTo>
                    <a:cubicBezTo>
                      <a:pt x="64" y="74"/>
                      <a:pt x="64" y="74"/>
                      <a:pt x="64" y="74"/>
                    </a:cubicBezTo>
                    <a:cubicBezTo>
                      <a:pt x="64" y="74"/>
                      <a:pt x="64" y="74"/>
                      <a:pt x="64" y="74"/>
                    </a:cubicBezTo>
                    <a:cubicBezTo>
                      <a:pt x="64" y="74"/>
                      <a:pt x="64" y="74"/>
                      <a:pt x="64" y="75"/>
                    </a:cubicBezTo>
                    <a:cubicBezTo>
                      <a:pt x="64" y="75"/>
                      <a:pt x="64" y="74"/>
                      <a:pt x="64" y="75"/>
                    </a:cubicBezTo>
                    <a:cubicBezTo>
                      <a:pt x="64" y="75"/>
                      <a:pt x="65" y="75"/>
                      <a:pt x="66" y="75"/>
                    </a:cubicBezTo>
                    <a:cubicBezTo>
                      <a:pt x="66" y="75"/>
                      <a:pt x="66" y="75"/>
                      <a:pt x="66" y="75"/>
                    </a:cubicBezTo>
                    <a:cubicBezTo>
                      <a:pt x="66" y="75"/>
                      <a:pt x="66" y="75"/>
                      <a:pt x="66" y="75"/>
                    </a:cubicBezTo>
                    <a:cubicBezTo>
                      <a:pt x="66" y="75"/>
                      <a:pt x="66" y="75"/>
                      <a:pt x="66" y="75"/>
                    </a:cubicBezTo>
                    <a:cubicBezTo>
                      <a:pt x="66" y="76"/>
                      <a:pt x="66" y="76"/>
                      <a:pt x="66" y="76"/>
                    </a:cubicBezTo>
                    <a:cubicBezTo>
                      <a:pt x="67" y="75"/>
                      <a:pt x="66" y="75"/>
                      <a:pt x="67" y="75"/>
                    </a:cubicBezTo>
                    <a:cubicBezTo>
                      <a:pt x="67" y="75"/>
                      <a:pt x="67" y="75"/>
                      <a:pt x="67" y="75"/>
                    </a:cubicBezTo>
                    <a:cubicBezTo>
                      <a:pt x="67" y="76"/>
                      <a:pt x="67" y="76"/>
                      <a:pt x="67" y="75"/>
                    </a:cubicBezTo>
                    <a:cubicBezTo>
                      <a:pt x="67" y="75"/>
                      <a:pt x="67" y="75"/>
                      <a:pt x="67" y="75"/>
                    </a:cubicBezTo>
                    <a:cubicBezTo>
                      <a:pt x="67" y="75"/>
                      <a:pt x="68" y="75"/>
                      <a:pt x="68" y="75"/>
                    </a:cubicBezTo>
                    <a:cubicBezTo>
                      <a:pt x="68" y="75"/>
                      <a:pt x="68" y="75"/>
                      <a:pt x="68" y="75"/>
                    </a:cubicBezTo>
                    <a:cubicBezTo>
                      <a:pt x="68" y="75"/>
                      <a:pt x="68" y="76"/>
                      <a:pt x="68" y="76"/>
                    </a:cubicBezTo>
                    <a:cubicBezTo>
                      <a:pt x="68" y="76"/>
                      <a:pt x="68" y="76"/>
                      <a:pt x="68" y="76"/>
                    </a:cubicBezTo>
                    <a:cubicBezTo>
                      <a:pt x="69" y="76"/>
                      <a:pt x="70" y="75"/>
                      <a:pt x="70" y="76"/>
                    </a:cubicBezTo>
                    <a:cubicBezTo>
                      <a:pt x="70" y="76"/>
                      <a:pt x="70" y="76"/>
                      <a:pt x="70" y="76"/>
                    </a:cubicBezTo>
                    <a:cubicBezTo>
                      <a:pt x="70" y="76"/>
                      <a:pt x="70" y="76"/>
                      <a:pt x="70" y="76"/>
                    </a:cubicBezTo>
                    <a:cubicBezTo>
                      <a:pt x="70" y="76"/>
                      <a:pt x="70" y="76"/>
                      <a:pt x="70" y="76"/>
                    </a:cubicBezTo>
                    <a:cubicBezTo>
                      <a:pt x="70" y="76"/>
                      <a:pt x="70" y="76"/>
                      <a:pt x="70" y="76"/>
                    </a:cubicBezTo>
                    <a:cubicBezTo>
                      <a:pt x="70" y="76"/>
                      <a:pt x="71" y="76"/>
                      <a:pt x="71" y="76"/>
                    </a:cubicBezTo>
                    <a:cubicBezTo>
                      <a:pt x="71" y="76"/>
                      <a:pt x="71" y="76"/>
                      <a:pt x="71" y="76"/>
                    </a:cubicBezTo>
                    <a:cubicBezTo>
                      <a:pt x="71" y="76"/>
                      <a:pt x="71" y="76"/>
                      <a:pt x="71" y="76"/>
                    </a:cubicBezTo>
                    <a:cubicBezTo>
                      <a:pt x="71" y="76"/>
                      <a:pt x="71" y="76"/>
                      <a:pt x="71" y="76"/>
                    </a:cubicBezTo>
                    <a:cubicBezTo>
                      <a:pt x="71" y="76"/>
                      <a:pt x="70" y="76"/>
                      <a:pt x="70" y="76"/>
                    </a:cubicBezTo>
                    <a:cubicBezTo>
                      <a:pt x="70" y="76"/>
                      <a:pt x="70" y="76"/>
                      <a:pt x="70" y="76"/>
                    </a:cubicBezTo>
                    <a:cubicBezTo>
                      <a:pt x="70" y="76"/>
                      <a:pt x="70" y="76"/>
                      <a:pt x="70" y="76"/>
                    </a:cubicBezTo>
                    <a:cubicBezTo>
                      <a:pt x="70" y="76"/>
                      <a:pt x="70" y="76"/>
                      <a:pt x="69" y="76"/>
                    </a:cubicBezTo>
                    <a:cubicBezTo>
                      <a:pt x="70" y="76"/>
                      <a:pt x="70" y="77"/>
                      <a:pt x="71" y="77"/>
                    </a:cubicBezTo>
                    <a:cubicBezTo>
                      <a:pt x="71" y="77"/>
                      <a:pt x="71" y="77"/>
                      <a:pt x="71" y="77"/>
                    </a:cubicBezTo>
                    <a:cubicBezTo>
                      <a:pt x="71" y="77"/>
                      <a:pt x="70" y="77"/>
                      <a:pt x="70" y="77"/>
                    </a:cubicBezTo>
                    <a:cubicBezTo>
                      <a:pt x="70" y="77"/>
                      <a:pt x="70" y="77"/>
                      <a:pt x="70" y="77"/>
                    </a:cubicBezTo>
                    <a:cubicBezTo>
                      <a:pt x="70" y="77"/>
                      <a:pt x="70" y="77"/>
                      <a:pt x="70" y="77"/>
                    </a:cubicBezTo>
                    <a:cubicBezTo>
                      <a:pt x="69" y="77"/>
                      <a:pt x="68"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8"/>
                      <a:pt x="66" y="78"/>
                      <a:pt x="66" y="78"/>
                    </a:cubicBezTo>
                    <a:cubicBezTo>
                      <a:pt x="66" y="78"/>
                      <a:pt x="66" y="77"/>
                      <a:pt x="66" y="78"/>
                    </a:cubicBezTo>
                    <a:cubicBezTo>
                      <a:pt x="66" y="78"/>
                      <a:pt x="66" y="78"/>
                      <a:pt x="66" y="78"/>
                    </a:cubicBezTo>
                    <a:cubicBezTo>
                      <a:pt x="66" y="78"/>
                      <a:pt x="66" y="78"/>
                      <a:pt x="66" y="78"/>
                    </a:cubicBezTo>
                    <a:cubicBezTo>
                      <a:pt x="65" y="78"/>
                      <a:pt x="66"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7"/>
                      <a:pt x="65" y="77"/>
                      <a:pt x="65" y="77"/>
                    </a:cubicBezTo>
                    <a:cubicBezTo>
                      <a:pt x="64" y="77"/>
                      <a:pt x="65" y="78"/>
                      <a:pt x="64" y="78"/>
                    </a:cubicBezTo>
                    <a:cubicBezTo>
                      <a:pt x="64" y="77"/>
                      <a:pt x="63" y="77"/>
                      <a:pt x="62" y="77"/>
                    </a:cubicBezTo>
                    <a:cubicBezTo>
                      <a:pt x="63" y="77"/>
                      <a:pt x="63" y="77"/>
                      <a:pt x="63" y="77"/>
                    </a:cubicBezTo>
                    <a:cubicBezTo>
                      <a:pt x="63" y="77"/>
                      <a:pt x="63" y="77"/>
                      <a:pt x="63" y="77"/>
                    </a:cubicBezTo>
                    <a:cubicBezTo>
                      <a:pt x="63" y="77"/>
                      <a:pt x="63" y="77"/>
                      <a:pt x="63" y="77"/>
                    </a:cubicBezTo>
                    <a:cubicBezTo>
                      <a:pt x="63" y="77"/>
                      <a:pt x="64" y="77"/>
                      <a:pt x="64" y="77"/>
                    </a:cubicBezTo>
                    <a:cubicBezTo>
                      <a:pt x="64" y="77"/>
                      <a:pt x="64" y="77"/>
                      <a:pt x="64" y="77"/>
                    </a:cubicBezTo>
                    <a:cubicBezTo>
                      <a:pt x="64" y="77"/>
                      <a:pt x="64" y="77"/>
                      <a:pt x="63" y="77"/>
                    </a:cubicBezTo>
                    <a:cubicBezTo>
                      <a:pt x="63" y="77"/>
                      <a:pt x="63" y="77"/>
                      <a:pt x="63" y="77"/>
                    </a:cubicBezTo>
                    <a:cubicBezTo>
                      <a:pt x="63" y="76"/>
                      <a:pt x="61" y="76"/>
                      <a:pt x="61" y="76"/>
                    </a:cubicBezTo>
                    <a:cubicBezTo>
                      <a:pt x="61" y="76"/>
                      <a:pt x="61" y="76"/>
                      <a:pt x="61" y="76"/>
                    </a:cubicBezTo>
                    <a:cubicBezTo>
                      <a:pt x="61" y="76"/>
                      <a:pt x="61"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5"/>
                      <a:pt x="60" y="75"/>
                      <a:pt x="60" y="75"/>
                    </a:cubicBezTo>
                    <a:cubicBezTo>
                      <a:pt x="60" y="75"/>
                      <a:pt x="60" y="75"/>
                      <a:pt x="60" y="75"/>
                    </a:cubicBezTo>
                    <a:cubicBezTo>
                      <a:pt x="60" y="75"/>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59" y="76"/>
                      <a:pt x="60" y="76"/>
                      <a:pt x="59" y="76"/>
                    </a:cubicBezTo>
                    <a:cubicBezTo>
                      <a:pt x="59" y="76"/>
                      <a:pt x="58" y="76"/>
                      <a:pt x="58" y="76"/>
                    </a:cubicBezTo>
                    <a:cubicBezTo>
                      <a:pt x="58" y="75"/>
                      <a:pt x="57" y="76"/>
                      <a:pt x="56" y="76"/>
                    </a:cubicBezTo>
                    <a:cubicBezTo>
                      <a:pt x="56" y="76"/>
                      <a:pt x="56" y="76"/>
                      <a:pt x="56" y="76"/>
                    </a:cubicBezTo>
                    <a:cubicBezTo>
                      <a:pt x="56" y="76"/>
                      <a:pt x="56" y="76"/>
                      <a:pt x="56" y="76"/>
                    </a:cubicBezTo>
                    <a:cubicBezTo>
                      <a:pt x="55" y="76"/>
                      <a:pt x="55" y="76"/>
                      <a:pt x="55" y="76"/>
                    </a:cubicBezTo>
                    <a:cubicBezTo>
                      <a:pt x="55" y="76"/>
                      <a:pt x="54" y="76"/>
                      <a:pt x="54" y="76"/>
                    </a:cubicBezTo>
                    <a:cubicBezTo>
                      <a:pt x="54" y="76"/>
                      <a:pt x="54" y="76"/>
                      <a:pt x="54" y="76"/>
                    </a:cubicBezTo>
                    <a:cubicBezTo>
                      <a:pt x="54" y="76"/>
                      <a:pt x="55" y="76"/>
                      <a:pt x="55" y="76"/>
                    </a:cubicBezTo>
                    <a:cubicBezTo>
                      <a:pt x="55" y="76"/>
                      <a:pt x="55" y="76"/>
                      <a:pt x="55" y="75"/>
                    </a:cubicBezTo>
                    <a:cubicBezTo>
                      <a:pt x="55" y="75"/>
                      <a:pt x="55" y="75"/>
                      <a:pt x="55" y="75"/>
                    </a:cubicBezTo>
                    <a:cubicBezTo>
                      <a:pt x="55" y="75"/>
                      <a:pt x="55" y="75"/>
                      <a:pt x="55" y="75"/>
                    </a:cubicBezTo>
                    <a:cubicBezTo>
                      <a:pt x="55" y="75"/>
                      <a:pt x="55" y="75"/>
                      <a:pt x="55" y="75"/>
                    </a:cubicBezTo>
                    <a:cubicBezTo>
                      <a:pt x="55" y="75"/>
                      <a:pt x="54" y="75"/>
                      <a:pt x="54" y="75"/>
                    </a:cubicBezTo>
                    <a:cubicBezTo>
                      <a:pt x="54" y="75"/>
                      <a:pt x="54" y="75"/>
                      <a:pt x="54" y="75"/>
                    </a:cubicBezTo>
                    <a:cubicBezTo>
                      <a:pt x="54" y="75"/>
                      <a:pt x="54" y="75"/>
                      <a:pt x="54" y="76"/>
                    </a:cubicBezTo>
                    <a:cubicBezTo>
                      <a:pt x="53" y="75"/>
                      <a:pt x="53" y="75"/>
                      <a:pt x="53" y="75"/>
                    </a:cubicBezTo>
                    <a:cubicBezTo>
                      <a:pt x="53" y="75"/>
                      <a:pt x="53" y="75"/>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4" y="76"/>
                      <a:pt x="54" y="76"/>
                    </a:cubicBezTo>
                    <a:cubicBezTo>
                      <a:pt x="54" y="76"/>
                      <a:pt x="54" y="76"/>
                      <a:pt x="54" y="76"/>
                    </a:cubicBezTo>
                    <a:cubicBezTo>
                      <a:pt x="54" y="76"/>
                      <a:pt x="55" y="76"/>
                      <a:pt x="55" y="76"/>
                    </a:cubicBezTo>
                    <a:cubicBezTo>
                      <a:pt x="55" y="76"/>
                      <a:pt x="55" y="76"/>
                      <a:pt x="56" y="76"/>
                    </a:cubicBezTo>
                    <a:cubicBezTo>
                      <a:pt x="56" y="76"/>
                      <a:pt x="56" y="76"/>
                      <a:pt x="56" y="76"/>
                    </a:cubicBezTo>
                    <a:cubicBezTo>
                      <a:pt x="57" y="76"/>
                      <a:pt x="58" y="76"/>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1" y="77"/>
                    </a:cubicBezTo>
                    <a:cubicBezTo>
                      <a:pt x="61" y="77"/>
                      <a:pt x="61" y="76"/>
                      <a:pt x="61" y="77"/>
                    </a:cubicBezTo>
                    <a:cubicBezTo>
                      <a:pt x="61" y="77"/>
                      <a:pt x="60" y="78"/>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59" y="77"/>
                      <a:pt x="59" y="77"/>
                    </a:cubicBezTo>
                    <a:cubicBezTo>
                      <a:pt x="59" y="77"/>
                      <a:pt x="59" y="77"/>
                      <a:pt x="59" y="77"/>
                    </a:cubicBezTo>
                    <a:cubicBezTo>
                      <a:pt x="59" y="77"/>
                      <a:pt x="59" y="77"/>
                      <a:pt x="59" y="77"/>
                    </a:cubicBezTo>
                    <a:cubicBezTo>
                      <a:pt x="59" y="77"/>
                      <a:pt x="59" y="77"/>
                      <a:pt x="59" y="77"/>
                    </a:cubicBezTo>
                    <a:cubicBezTo>
                      <a:pt x="59" y="77"/>
                      <a:pt x="58" y="77"/>
                      <a:pt x="58" y="77"/>
                    </a:cubicBezTo>
                    <a:cubicBezTo>
                      <a:pt x="58" y="77"/>
                      <a:pt x="58" y="77"/>
                      <a:pt x="58" y="77"/>
                    </a:cubicBezTo>
                    <a:cubicBezTo>
                      <a:pt x="58" y="77"/>
                      <a:pt x="57" y="77"/>
                      <a:pt x="57" y="77"/>
                    </a:cubicBezTo>
                    <a:cubicBezTo>
                      <a:pt x="57" y="77"/>
                      <a:pt x="57" y="77"/>
                      <a:pt x="57" y="77"/>
                    </a:cubicBezTo>
                    <a:cubicBezTo>
                      <a:pt x="57" y="77"/>
                      <a:pt x="57" y="77"/>
                      <a:pt x="56" y="77"/>
                    </a:cubicBezTo>
                    <a:cubicBezTo>
                      <a:pt x="56" y="77"/>
                      <a:pt x="56" y="77"/>
                      <a:pt x="56" y="77"/>
                    </a:cubicBezTo>
                    <a:cubicBezTo>
                      <a:pt x="56" y="77"/>
                      <a:pt x="56" y="77"/>
                      <a:pt x="56" y="77"/>
                    </a:cubicBezTo>
                    <a:cubicBezTo>
                      <a:pt x="56" y="77"/>
                      <a:pt x="56" y="77"/>
                      <a:pt x="56" y="77"/>
                    </a:cubicBezTo>
                    <a:cubicBezTo>
                      <a:pt x="56" y="77"/>
                      <a:pt x="56" y="77"/>
                      <a:pt x="56" y="77"/>
                    </a:cubicBezTo>
                    <a:cubicBezTo>
                      <a:pt x="55" y="77"/>
                      <a:pt x="55" y="76"/>
                      <a:pt x="55" y="77"/>
                    </a:cubicBezTo>
                    <a:cubicBezTo>
                      <a:pt x="55" y="77"/>
                      <a:pt x="54" y="77"/>
                      <a:pt x="53" y="77"/>
                    </a:cubicBezTo>
                    <a:cubicBezTo>
                      <a:pt x="53" y="77"/>
                      <a:pt x="53" y="77"/>
                      <a:pt x="53" y="77"/>
                    </a:cubicBezTo>
                    <a:cubicBezTo>
                      <a:pt x="53" y="77"/>
                      <a:pt x="53" y="77"/>
                      <a:pt x="53" y="77"/>
                    </a:cubicBezTo>
                    <a:cubicBezTo>
                      <a:pt x="53" y="77"/>
                      <a:pt x="53" y="77"/>
                      <a:pt x="52" y="77"/>
                    </a:cubicBezTo>
                    <a:cubicBezTo>
                      <a:pt x="52" y="77"/>
                      <a:pt x="52" y="77"/>
                      <a:pt x="52" y="77"/>
                    </a:cubicBezTo>
                    <a:cubicBezTo>
                      <a:pt x="52" y="77"/>
                      <a:pt x="52" y="77"/>
                      <a:pt x="52" y="77"/>
                    </a:cubicBezTo>
                    <a:cubicBezTo>
                      <a:pt x="52" y="77"/>
                      <a:pt x="52" y="77"/>
                      <a:pt x="53" y="77"/>
                    </a:cubicBezTo>
                    <a:cubicBezTo>
                      <a:pt x="53" y="77"/>
                      <a:pt x="53" y="77"/>
                      <a:pt x="53" y="77"/>
                    </a:cubicBezTo>
                    <a:cubicBezTo>
                      <a:pt x="53" y="77"/>
                      <a:pt x="53" y="77"/>
                      <a:pt x="53" y="77"/>
                    </a:cubicBezTo>
                    <a:cubicBezTo>
                      <a:pt x="53" y="77"/>
                      <a:pt x="53" y="77"/>
                      <a:pt x="53" y="77"/>
                    </a:cubicBezTo>
                    <a:cubicBezTo>
                      <a:pt x="53" y="78"/>
                      <a:pt x="55" y="77"/>
                      <a:pt x="56" y="78"/>
                    </a:cubicBezTo>
                    <a:cubicBezTo>
                      <a:pt x="56" y="77"/>
                      <a:pt x="56" y="77"/>
                      <a:pt x="56" y="77"/>
                    </a:cubicBezTo>
                    <a:cubicBezTo>
                      <a:pt x="56" y="78"/>
                      <a:pt x="56" y="78"/>
                      <a:pt x="56" y="77"/>
                    </a:cubicBezTo>
                    <a:cubicBezTo>
                      <a:pt x="56" y="77"/>
                      <a:pt x="56" y="77"/>
                      <a:pt x="56" y="77"/>
                    </a:cubicBezTo>
                    <a:cubicBezTo>
                      <a:pt x="56" y="77"/>
                      <a:pt x="56" y="77"/>
                      <a:pt x="56" y="77"/>
                    </a:cubicBezTo>
                    <a:cubicBezTo>
                      <a:pt x="57" y="78"/>
                      <a:pt x="57" y="78"/>
                      <a:pt x="57" y="78"/>
                    </a:cubicBezTo>
                    <a:cubicBezTo>
                      <a:pt x="57" y="77"/>
                      <a:pt x="57" y="77"/>
                      <a:pt x="57" y="77"/>
                    </a:cubicBezTo>
                    <a:cubicBezTo>
                      <a:pt x="57" y="77"/>
                      <a:pt x="57" y="77"/>
                      <a:pt x="57" y="77"/>
                    </a:cubicBezTo>
                    <a:cubicBezTo>
                      <a:pt x="58" y="77"/>
                      <a:pt x="58" y="77"/>
                      <a:pt x="58" y="77"/>
                    </a:cubicBezTo>
                    <a:cubicBezTo>
                      <a:pt x="58" y="77"/>
                      <a:pt x="59" y="77"/>
                      <a:pt x="59" y="77"/>
                    </a:cubicBezTo>
                    <a:cubicBezTo>
                      <a:pt x="59" y="77"/>
                      <a:pt x="59" y="77"/>
                      <a:pt x="59" y="77"/>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60" y="78"/>
                      <a:pt x="61" y="78"/>
                      <a:pt x="62" y="78"/>
                    </a:cubicBezTo>
                    <a:cubicBezTo>
                      <a:pt x="62" y="78"/>
                      <a:pt x="62" y="78"/>
                      <a:pt x="62" y="78"/>
                    </a:cubicBezTo>
                    <a:cubicBezTo>
                      <a:pt x="62" y="78"/>
                      <a:pt x="62" y="78"/>
                      <a:pt x="62" y="78"/>
                    </a:cubicBezTo>
                    <a:cubicBezTo>
                      <a:pt x="62" y="78"/>
                      <a:pt x="62" y="78"/>
                      <a:pt x="62" y="78"/>
                    </a:cubicBezTo>
                    <a:cubicBezTo>
                      <a:pt x="62" y="78"/>
                      <a:pt x="62" y="78"/>
                      <a:pt x="62" y="78"/>
                    </a:cubicBezTo>
                    <a:cubicBezTo>
                      <a:pt x="62" y="78"/>
                      <a:pt x="63" y="78"/>
                      <a:pt x="63" y="78"/>
                    </a:cubicBezTo>
                    <a:cubicBezTo>
                      <a:pt x="63" y="78"/>
                      <a:pt x="63" y="78"/>
                      <a:pt x="63" y="78"/>
                    </a:cubicBezTo>
                    <a:cubicBezTo>
                      <a:pt x="63" y="79"/>
                      <a:pt x="64" y="78"/>
                      <a:pt x="64" y="78"/>
                    </a:cubicBezTo>
                    <a:cubicBezTo>
                      <a:pt x="64" y="78"/>
                      <a:pt x="64" y="78"/>
                      <a:pt x="64" y="79"/>
                    </a:cubicBezTo>
                    <a:cubicBezTo>
                      <a:pt x="64" y="79"/>
                      <a:pt x="65" y="78"/>
                      <a:pt x="65" y="78"/>
                    </a:cubicBezTo>
                    <a:cubicBezTo>
                      <a:pt x="65" y="78"/>
                      <a:pt x="65" y="78"/>
                      <a:pt x="65" y="78"/>
                    </a:cubicBezTo>
                    <a:cubicBezTo>
                      <a:pt x="65" y="79"/>
                      <a:pt x="65" y="79"/>
                      <a:pt x="65" y="79"/>
                    </a:cubicBezTo>
                    <a:cubicBezTo>
                      <a:pt x="65" y="79"/>
                      <a:pt x="65" y="79"/>
                      <a:pt x="65" y="79"/>
                    </a:cubicBezTo>
                    <a:cubicBezTo>
                      <a:pt x="65" y="79"/>
                      <a:pt x="65" y="79"/>
                      <a:pt x="65" y="79"/>
                    </a:cubicBezTo>
                    <a:cubicBezTo>
                      <a:pt x="65" y="78"/>
                      <a:pt x="65" y="78"/>
                      <a:pt x="65" y="78"/>
                    </a:cubicBezTo>
                    <a:cubicBezTo>
                      <a:pt x="65" y="78"/>
                      <a:pt x="65" y="78"/>
                      <a:pt x="65" y="78"/>
                    </a:cubicBezTo>
                    <a:cubicBezTo>
                      <a:pt x="66" y="78"/>
                      <a:pt x="66" y="78"/>
                      <a:pt x="66" y="78"/>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7" y="79"/>
                      <a:pt x="67" y="78"/>
                    </a:cubicBezTo>
                    <a:cubicBezTo>
                      <a:pt x="67" y="78"/>
                      <a:pt x="67" y="78"/>
                      <a:pt x="67" y="78"/>
                    </a:cubicBezTo>
                    <a:cubicBezTo>
                      <a:pt x="67" y="78"/>
                      <a:pt x="68" y="78"/>
                      <a:pt x="68" y="78"/>
                    </a:cubicBezTo>
                    <a:cubicBezTo>
                      <a:pt x="68" y="78"/>
                      <a:pt x="68" y="78"/>
                      <a:pt x="68" y="78"/>
                    </a:cubicBezTo>
                    <a:cubicBezTo>
                      <a:pt x="68" y="78"/>
                      <a:pt x="68" y="79"/>
                      <a:pt x="69" y="78"/>
                    </a:cubicBezTo>
                    <a:cubicBezTo>
                      <a:pt x="69" y="79"/>
                      <a:pt x="69" y="79"/>
                      <a:pt x="69" y="79"/>
                    </a:cubicBezTo>
                    <a:cubicBezTo>
                      <a:pt x="69" y="79"/>
                      <a:pt x="69" y="79"/>
                      <a:pt x="69" y="79"/>
                    </a:cubicBezTo>
                    <a:cubicBezTo>
                      <a:pt x="69" y="79"/>
                      <a:pt x="69" y="79"/>
                      <a:pt x="69" y="79"/>
                    </a:cubicBezTo>
                    <a:cubicBezTo>
                      <a:pt x="69" y="79"/>
                      <a:pt x="69" y="79"/>
                      <a:pt x="69" y="79"/>
                    </a:cubicBezTo>
                    <a:cubicBezTo>
                      <a:pt x="69" y="79"/>
                      <a:pt x="69" y="79"/>
                      <a:pt x="69" y="79"/>
                    </a:cubicBezTo>
                    <a:cubicBezTo>
                      <a:pt x="70" y="79"/>
                      <a:pt x="70" y="79"/>
                      <a:pt x="71" y="79"/>
                    </a:cubicBezTo>
                    <a:cubicBezTo>
                      <a:pt x="71" y="79"/>
                      <a:pt x="71" y="79"/>
                      <a:pt x="71" y="79"/>
                    </a:cubicBezTo>
                    <a:cubicBezTo>
                      <a:pt x="71" y="79"/>
                      <a:pt x="71" y="79"/>
                      <a:pt x="71" y="79"/>
                    </a:cubicBezTo>
                    <a:cubicBezTo>
                      <a:pt x="71" y="79"/>
                      <a:pt x="71" y="79"/>
                      <a:pt x="71" y="79"/>
                    </a:cubicBezTo>
                    <a:cubicBezTo>
                      <a:pt x="70" y="79"/>
                      <a:pt x="70" y="79"/>
                      <a:pt x="70" y="79"/>
                    </a:cubicBezTo>
                    <a:cubicBezTo>
                      <a:pt x="70" y="80"/>
                      <a:pt x="71" y="80"/>
                      <a:pt x="71" y="79"/>
                    </a:cubicBezTo>
                    <a:cubicBezTo>
                      <a:pt x="71" y="79"/>
                      <a:pt x="71" y="79"/>
                      <a:pt x="71" y="79"/>
                    </a:cubicBezTo>
                    <a:cubicBezTo>
                      <a:pt x="71" y="79"/>
                      <a:pt x="71" y="79"/>
                      <a:pt x="71" y="79"/>
                    </a:cubicBezTo>
                    <a:cubicBezTo>
                      <a:pt x="71" y="79"/>
                      <a:pt x="71" y="79"/>
                      <a:pt x="71" y="79"/>
                    </a:cubicBezTo>
                    <a:cubicBezTo>
                      <a:pt x="71" y="79"/>
                      <a:pt x="71" y="79"/>
                      <a:pt x="71" y="79"/>
                    </a:cubicBezTo>
                    <a:cubicBezTo>
                      <a:pt x="71" y="79"/>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80"/>
                      <a:pt x="70" y="80"/>
                      <a:pt x="69" y="80"/>
                    </a:cubicBezTo>
                    <a:cubicBezTo>
                      <a:pt x="69" y="80"/>
                      <a:pt x="69" y="80"/>
                      <a:pt x="69" y="80"/>
                    </a:cubicBezTo>
                    <a:cubicBezTo>
                      <a:pt x="69" y="80"/>
                      <a:pt x="69" y="80"/>
                      <a:pt x="69" y="80"/>
                    </a:cubicBezTo>
                    <a:cubicBezTo>
                      <a:pt x="69" y="80"/>
                      <a:pt x="69" y="80"/>
                      <a:pt x="68" y="80"/>
                    </a:cubicBezTo>
                    <a:cubicBezTo>
                      <a:pt x="68" y="79"/>
                      <a:pt x="68" y="79"/>
                      <a:pt x="68" y="79"/>
                    </a:cubicBezTo>
                    <a:cubicBezTo>
                      <a:pt x="68" y="79"/>
                      <a:pt x="68" y="79"/>
                      <a:pt x="68" y="80"/>
                    </a:cubicBezTo>
                    <a:cubicBezTo>
                      <a:pt x="68" y="80"/>
                      <a:pt x="67" y="80"/>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80"/>
                      <a:pt x="66" y="80"/>
                    </a:cubicBezTo>
                    <a:cubicBezTo>
                      <a:pt x="66" y="80"/>
                      <a:pt x="66" y="80"/>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79"/>
                      <a:pt x="65" y="79"/>
                      <a:pt x="65"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3" y="79"/>
                    </a:cubicBezTo>
                    <a:cubicBezTo>
                      <a:pt x="63" y="79"/>
                      <a:pt x="63" y="79"/>
                      <a:pt x="62" y="79"/>
                    </a:cubicBezTo>
                    <a:cubicBezTo>
                      <a:pt x="62" y="79"/>
                      <a:pt x="62" y="79"/>
                      <a:pt x="62" y="79"/>
                    </a:cubicBezTo>
                    <a:cubicBezTo>
                      <a:pt x="62" y="79"/>
                      <a:pt x="62" y="79"/>
                      <a:pt x="62" y="79"/>
                    </a:cubicBezTo>
                    <a:cubicBezTo>
                      <a:pt x="62" y="79"/>
                      <a:pt x="62" y="79"/>
                      <a:pt x="62" y="79"/>
                    </a:cubicBezTo>
                    <a:cubicBezTo>
                      <a:pt x="63" y="79"/>
                      <a:pt x="63" y="79"/>
                      <a:pt x="63"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3" y="80"/>
                    </a:cubicBezTo>
                    <a:cubicBezTo>
                      <a:pt x="63" y="80"/>
                      <a:pt x="64" y="80"/>
                      <a:pt x="63" y="80"/>
                    </a:cubicBezTo>
                    <a:cubicBezTo>
                      <a:pt x="63" y="80"/>
                      <a:pt x="61" y="80"/>
                      <a:pt x="60" y="80"/>
                    </a:cubicBezTo>
                    <a:cubicBezTo>
                      <a:pt x="60" y="80"/>
                      <a:pt x="60" y="80"/>
                      <a:pt x="59" y="80"/>
                    </a:cubicBezTo>
                    <a:cubicBezTo>
                      <a:pt x="59" y="80"/>
                      <a:pt x="58"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8" y="81"/>
                      <a:pt x="57" y="81"/>
                    </a:cubicBezTo>
                    <a:cubicBezTo>
                      <a:pt x="57" y="80"/>
                      <a:pt x="57" y="81"/>
                      <a:pt x="56" y="80"/>
                    </a:cubicBezTo>
                    <a:cubicBezTo>
                      <a:pt x="56" y="80"/>
                      <a:pt x="57"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5" y="80"/>
                      <a:pt x="55" y="79"/>
                      <a:pt x="55" y="80"/>
                    </a:cubicBezTo>
                    <a:cubicBezTo>
                      <a:pt x="55" y="80"/>
                      <a:pt x="55" y="80"/>
                      <a:pt x="55" y="80"/>
                    </a:cubicBezTo>
                    <a:cubicBezTo>
                      <a:pt x="54" y="79"/>
                      <a:pt x="54" y="79"/>
                      <a:pt x="54" y="80"/>
                    </a:cubicBezTo>
                    <a:cubicBezTo>
                      <a:pt x="54" y="80"/>
                      <a:pt x="54" y="79"/>
                      <a:pt x="54" y="79"/>
                    </a:cubicBezTo>
                    <a:cubicBezTo>
                      <a:pt x="54" y="79"/>
                      <a:pt x="54" y="79"/>
                      <a:pt x="54" y="79"/>
                    </a:cubicBezTo>
                    <a:cubicBezTo>
                      <a:pt x="54" y="79"/>
                      <a:pt x="54" y="79"/>
                      <a:pt x="54" y="79"/>
                    </a:cubicBezTo>
                    <a:cubicBezTo>
                      <a:pt x="54" y="80"/>
                      <a:pt x="54" y="80"/>
                      <a:pt x="54" y="80"/>
                    </a:cubicBezTo>
                    <a:cubicBezTo>
                      <a:pt x="54" y="80"/>
                      <a:pt x="54" y="80"/>
                      <a:pt x="54" y="80"/>
                    </a:cubicBezTo>
                    <a:cubicBezTo>
                      <a:pt x="54" y="80"/>
                      <a:pt x="54" y="80"/>
                      <a:pt x="54" y="80"/>
                    </a:cubicBezTo>
                    <a:cubicBezTo>
                      <a:pt x="54"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79"/>
                      <a:pt x="53" y="79"/>
                    </a:cubicBezTo>
                    <a:cubicBezTo>
                      <a:pt x="52" y="79"/>
                      <a:pt x="52" y="79"/>
                      <a:pt x="52" y="80"/>
                    </a:cubicBezTo>
                    <a:cubicBezTo>
                      <a:pt x="52" y="80"/>
                      <a:pt x="52" y="80"/>
                      <a:pt x="52" y="80"/>
                    </a:cubicBezTo>
                    <a:cubicBezTo>
                      <a:pt x="52" y="79"/>
                      <a:pt x="51" y="79"/>
                      <a:pt x="51" y="79"/>
                    </a:cubicBezTo>
                    <a:cubicBezTo>
                      <a:pt x="51" y="79"/>
                      <a:pt x="51" y="80"/>
                      <a:pt x="51" y="80"/>
                    </a:cubicBezTo>
                    <a:cubicBezTo>
                      <a:pt x="50" y="80"/>
                      <a:pt x="49" y="79"/>
                      <a:pt x="49" y="79"/>
                    </a:cubicBezTo>
                    <a:cubicBezTo>
                      <a:pt x="49" y="79"/>
                      <a:pt x="49" y="79"/>
                      <a:pt x="49" y="79"/>
                    </a:cubicBezTo>
                    <a:cubicBezTo>
                      <a:pt x="48" y="79"/>
                      <a:pt x="48" y="79"/>
                      <a:pt x="48" y="79"/>
                    </a:cubicBezTo>
                    <a:cubicBezTo>
                      <a:pt x="47" y="79"/>
                      <a:pt x="47" y="79"/>
                      <a:pt x="47" y="79"/>
                    </a:cubicBezTo>
                    <a:cubicBezTo>
                      <a:pt x="47" y="79"/>
                      <a:pt x="46" y="79"/>
                      <a:pt x="46" y="79"/>
                    </a:cubicBezTo>
                    <a:cubicBezTo>
                      <a:pt x="46" y="79"/>
                      <a:pt x="46" y="79"/>
                      <a:pt x="46" y="79"/>
                    </a:cubicBezTo>
                    <a:cubicBezTo>
                      <a:pt x="46" y="79"/>
                      <a:pt x="47" y="79"/>
                      <a:pt x="47" y="79"/>
                    </a:cubicBezTo>
                    <a:cubicBezTo>
                      <a:pt x="47" y="79"/>
                      <a:pt x="47" y="79"/>
                      <a:pt x="47" y="79"/>
                    </a:cubicBezTo>
                    <a:cubicBezTo>
                      <a:pt x="48" y="79"/>
                      <a:pt x="48" y="79"/>
                      <a:pt x="48" y="79"/>
                    </a:cubicBezTo>
                    <a:cubicBezTo>
                      <a:pt x="48" y="79"/>
                      <a:pt x="48" y="80"/>
                      <a:pt x="49" y="80"/>
                    </a:cubicBezTo>
                    <a:cubicBezTo>
                      <a:pt x="47" y="80"/>
                      <a:pt x="46" y="80"/>
                      <a:pt x="45" y="79"/>
                    </a:cubicBezTo>
                    <a:cubicBezTo>
                      <a:pt x="46" y="79"/>
                      <a:pt x="45" y="79"/>
                      <a:pt x="45" y="79"/>
                    </a:cubicBezTo>
                    <a:cubicBezTo>
                      <a:pt x="45" y="79"/>
                      <a:pt x="45" y="79"/>
                      <a:pt x="45" y="79"/>
                    </a:cubicBezTo>
                    <a:cubicBezTo>
                      <a:pt x="45" y="79"/>
                      <a:pt x="44" y="79"/>
                      <a:pt x="43" y="79"/>
                    </a:cubicBezTo>
                    <a:cubicBezTo>
                      <a:pt x="43" y="79"/>
                      <a:pt x="43" y="79"/>
                      <a:pt x="43" y="80"/>
                    </a:cubicBezTo>
                    <a:cubicBezTo>
                      <a:pt x="43" y="80"/>
                      <a:pt x="43" y="80"/>
                      <a:pt x="43" y="80"/>
                    </a:cubicBezTo>
                    <a:cubicBezTo>
                      <a:pt x="43" y="80"/>
                      <a:pt x="42" y="80"/>
                      <a:pt x="42" y="80"/>
                    </a:cubicBezTo>
                    <a:cubicBezTo>
                      <a:pt x="42" y="80"/>
                      <a:pt x="42" y="80"/>
                      <a:pt x="42" y="80"/>
                    </a:cubicBezTo>
                    <a:cubicBezTo>
                      <a:pt x="41" y="80"/>
                      <a:pt x="41" y="80"/>
                      <a:pt x="41" y="80"/>
                    </a:cubicBezTo>
                    <a:cubicBezTo>
                      <a:pt x="40" y="80"/>
                      <a:pt x="40" y="80"/>
                      <a:pt x="40" y="80"/>
                    </a:cubicBezTo>
                    <a:cubicBezTo>
                      <a:pt x="40" y="80"/>
                      <a:pt x="40" y="80"/>
                      <a:pt x="40" y="79"/>
                    </a:cubicBezTo>
                    <a:cubicBezTo>
                      <a:pt x="40" y="80"/>
                      <a:pt x="40" y="79"/>
                      <a:pt x="40" y="79"/>
                    </a:cubicBezTo>
                    <a:cubicBezTo>
                      <a:pt x="40" y="79"/>
                      <a:pt x="40" y="79"/>
                      <a:pt x="39" y="79"/>
                    </a:cubicBezTo>
                    <a:cubicBezTo>
                      <a:pt x="39" y="79"/>
                      <a:pt x="39" y="79"/>
                      <a:pt x="39" y="79"/>
                    </a:cubicBezTo>
                    <a:cubicBezTo>
                      <a:pt x="39" y="79"/>
                      <a:pt x="39" y="79"/>
                      <a:pt x="39" y="79"/>
                    </a:cubicBezTo>
                    <a:cubicBezTo>
                      <a:pt x="39" y="79"/>
                      <a:pt x="39" y="79"/>
                      <a:pt x="39" y="79"/>
                    </a:cubicBezTo>
                    <a:cubicBezTo>
                      <a:pt x="39" y="79"/>
                      <a:pt x="39" y="79"/>
                      <a:pt x="39" y="79"/>
                    </a:cubicBezTo>
                    <a:cubicBezTo>
                      <a:pt x="39" y="79"/>
                      <a:pt x="38" y="79"/>
                      <a:pt x="38" y="80"/>
                    </a:cubicBezTo>
                    <a:cubicBezTo>
                      <a:pt x="38" y="80"/>
                      <a:pt x="38" y="80"/>
                      <a:pt x="38" y="80"/>
                    </a:cubicBezTo>
                    <a:cubicBezTo>
                      <a:pt x="38" y="80"/>
                      <a:pt x="38" y="80"/>
                      <a:pt x="38" y="79"/>
                    </a:cubicBezTo>
                    <a:cubicBezTo>
                      <a:pt x="38" y="79"/>
                      <a:pt x="38" y="79"/>
                      <a:pt x="38" y="79"/>
                    </a:cubicBezTo>
                    <a:cubicBezTo>
                      <a:pt x="38" y="79"/>
                      <a:pt x="38" y="79"/>
                      <a:pt x="38" y="79"/>
                    </a:cubicBezTo>
                    <a:cubicBezTo>
                      <a:pt x="38" y="79"/>
                      <a:pt x="38" y="80"/>
                      <a:pt x="38" y="80"/>
                    </a:cubicBezTo>
                    <a:cubicBezTo>
                      <a:pt x="38" y="80"/>
                      <a:pt x="38" y="80"/>
                      <a:pt x="38" y="80"/>
                    </a:cubicBezTo>
                    <a:cubicBezTo>
                      <a:pt x="38" y="80"/>
                      <a:pt x="38" y="80"/>
                      <a:pt x="38" y="80"/>
                    </a:cubicBezTo>
                    <a:cubicBezTo>
                      <a:pt x="38" y="80"/>
                      <a:pt x="38" y="80"/>
                      <a:pt x="38"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40" y="80"/>
                      <a:pt x="40" y="80"/>
                      <a:pt x="41" y="80"/>
                    </a:cubicBezTo>
                    <a:cubicBezTo>
                      <a:pt x="41" y="80"/>
                      <a:pt x="41" y="80"/>
                      <a:pt x="42" y="80"/>
                    </a:cubicBezTo>
                    <a:cubicBezTo>
                      <a:pt x="42" y="80"/>
                      <a:pt x="42" y="80"/>
                      <a:pt x="42" y="80"/>
                    </a:cubicBezTo>
                    <a:cubicBezTo>
                      <a:pt x="41" y="81"/>
                      <a:pt x="41" y="81"/>
                      <a:pt x="40" y="81"/>
                    </a:cubicBezTo>
                    <a:cubicBezTo>
                      <a:pt x="40" y="80"/>
                      <a:pt x="39" y="80"/>
                      <a:pt x="39" y="81"/>
                    </a:cubicBezTo>
                    <a:cubicBezTo>
                      <a:pt x="39" y="81"/>
                      <a:pt x="39" y="81"/>
                      <a:pt x="39" y="81"/>
                    </a:cubicBezTo>
                    <a:cubicBezTo>
                      <a:pt x="39" y="81"/>
                      <a:pt x="38" y="82"/>
                      <a:pt x="37" y="81"/>
                    </a:cubicBezTo>
                    <a:cubicBezTo>
                      <a:pt x="37" y="81"/>
                      <a:pt x="38" y="81"/>
                      <a:pt x="38" y="81"/>
                    </a:cubicBezTo>
                    <a:cubicBezTo>
                      <a:pt x="37" y="82"/>
                      <a:pt x="37" y="81"/>
                      <a:pt x="37" y="81"/>
                    </a:cubicBezTo>
                    <a:cubicBezTo>
                      <a:pt x="37" y="81"/>
                      <a:pt x="37" y="81"/>
                      <a:pt x="37" y="81"/>
                    </a:cubicBezTo>
                    <a:cubicBezTo>
                      <a:pt x="37" y="81"/>
                      <a:pt x="37" y="81"/>
                      <a:pt x="37" y="81"/>
                    </a:cubicBezTo>
                    <a:cubicBezTo>
                      <a:pt x="37" y="81"/>
                      <a:pt x="36" y="81"/>
                      <a:pt x="36" y="81"/>
                    </a:cubicBezTo>
                    <a:cubicBezTo>
                      <a:pt x="36" y="81"/>
                      <a:pt x="36" y="81"/>
                      <a:pt x="36" y="81"/>
                    </a:cubicBezTo>
                    <a:cubicBezTo>
                      <a:pt x="36" y="80"/>
                      <a:pt x="36"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1"/>
                    </a:cubicBezTo>
                    <a:cubicBezTo>
                      <a:pt x="36" y="80"/>
                      <a:pt x="36" y="80"/>
                      <a:pt x="36" y="80"/>
                    </a:cubicBezTo>
                    <a:cubicBezTo>
                      <a:pt x="36" y="81"/>
                      <a:pt x="36" y="81"/>
                      <a:pt x="36" y="81"/>
                    </a:cubicBezTo>
                    <a:cubicBezTo>
                      <a:pt x="36" y="81"/>
                      <a:pt x="36" y="81"/>
                      <a:pt x="36" y="81"/>
                    </a:cubicBezTo>
                    <a:cubicBezTo>
                      <a:pt x="36" y="81"/>
                      <a:pt x="36" y="81"/>
                      <a:pt x="36" y="81"/>
                    </a:cubicBezTo>
                    <a:cubicBezTo>
                      <a:pt x="36" y="81"/>
                      <a:pt x="36" y="81"/>
                      <a:pt x="36" y="81"/>
                    </a:cubicBezTo>
                    <a:cubicBezTo>
                      <a:pt x="35" y="81"/>
                      <a:pt x="34" y="82"/>
                      <a:pt x="33" y="81"/>
                    </a:cubicBezTo>
                    <a:cubicBezTo>
                      <a:pt x="33" y="81"/>
                      <a:pt x="32" y="81"/>
                      <a:pt x="32" y="81"/>
                    </a:cubicBezTo>
                    <a:cubicBezTo>
                      <a:pt x="32" y="81"/>
                      <a:pt x="32" y="81"/>
                      <a:pt x="32" y="81"/>
                    </a:cubicBezTo>
                    <a:cubicBezTo>
                      <a:pt x="32" y="81"/>
                      <a:pt x="32" y="81"/>
                      <a:pt x="32" y="81"/>
                    </a:cubicBezTo>
                    <a:cubicBezTo>
                      <a:pt x="32" y="81"/>
                      <a:pt x="32" y="81"/>
                      <a:pt x="32" y="81"/>
                    </a:cubicBezTo>
                    <a:cubicBezTo>
                      <a:pt x="33" y="81"/>
                      <a:pt x="33" y="81"/>
                      <a:pt x="33" y="81"/>
                    </a:cubicBezTo>
                    <a:cubicBezTo>
                      <a:pt x="33" y="81"/>
                      <a:pt x="33" y="81"/>
                      <a:pt x="33" y="81"/>
                    </a:cubicBezTo>
                    <a:cubicBezTo>
                      <a:pt x="33" y="81"/>
                      <a:pt x="32" y="81"/>
                      <a:pt x="32" y="81"/>
                    </a:cubicBezTo>
                    <a:cubicBezTo>
                      <a:pt x="33" y="81"/>
                      <a:pt x="33" y="81"/>
                      <a:pt x="33" y="81"/>
                    </a:cubicBezTo>
                    <a:cubicBezTo>
                      <a:pt x="34" y="81"/>
                      <a:pt x="34" y="81"/>
                      <a:pt x="34" y="81"/>
                    </a:cubicBezTo>
                    <a:cubicBezTo>
                      <a:pt x="34" y="81"/>
                      <a:pt x="34" y="81"/>
                      <a:pt x="34" y="81"/>
                    </a:cubicBezTo>
                    <a:cubicBezTo>
                      <a:pt x="34" y="80"/>
                      <a:pt x="34" y="80"/>
                      <a:pt x="34" y="80"/>
                    </a:cubicBezTo>
                    <a:cubicBezTo>
                      <a:pt x="34" y="81"/>
                      <a:pt x="34" y="81"/>
                      <a:pt x="33" y="81"/>
                    </a:cubicBezTo>
                    <a:cubicBezTo>
                      <a:pt x="33" y="80"/>
                      <a:pt x="33" y="80"/>
                      <a:pt x="32" y="81"/>
                    </a:cubicBezTo>
                    <a:cubicBezTo>
                      <a:pt x="32" y="80"/>
                      <a:pt x="32" y="80"/>
                      <a:pt x="32" y="80"/>
                    </a:cubicBezTo>
                    <a:cubicBezTo>
                      <a:pt x="32" y="80"/>
                      <a:pt x="32" y="80"/>
                      <a:pt x="32" y="80"/>
                    </a:cubicBezTo>
                    <a:cubicBezTo>
                      <a:pt x="32" y="80"/>
                      <a:pt x="32" y="80"/>
                      <a:pt x="32" y="80"/>
                    </a:cubicBezTo>
                    <a:cubicBezTo>
                      <a:pt x="32" y="80"/>
                      <a:pt x="32" y="80"/>
                      <a:pt x="32" y="80"/>
                    </a:cubicBezTo>
                    <a:cubicBezTo>
                      <a:pt x="33" y="80"/>
                      <a:pt x="33" y="80"/>
                      <a:pt x="34" y="80"/>
                    </a:cubicBezTo>
                    <a:cubicBezTo>
                      <a:pt x="34" y="80"/>
                      <a:pt x="34" y="80"/>
                      <a:pt x="34" y="80"/>
                    </a:cubicBezTo>
                    <a:cubicBezTo>
                      <a:pt x="34" y="80"/>
                      <a:pt x="34" y="80"/>
                      <a:pt x="34" y="80"/>
                    </a:cubicBezTo>
                    <a:cubicBezTo>
                      <a:pt x="35" y="80"/>
                      <a:pt x="35" y="80"/>
                      <a:pt x="35" y="80"/>
                    </a:cubicBezTo>
                    <a:cubicBezTo>
                      <a:pt x="35" y="80"/>
                      <a:pt x="35" y="80"/>
                      <a:pt x="35" y="80"/>
                    </a:cubicBezTo>
                    <a:cubicBezTo>
                      <a:pt x="35" y="80"/>
                      <a:pt x="35" y="80"/>
                      <a:pt x="35" y="80"/>
                    </a:cubicBezTo>
                    <a:cubicBezTo>
                      <a:pt x="35" y="80"/>
                      <a:pt x="35" y="80"/>
                      <a:pt x="35" y="80"/>
                    </a:cubicBezTo>
                    <a:cubicBezTo>
                      <a:pt x="34" y="80"/>
                      <a:pt x="34" y="80"/>
                      <a:pt x="34" y="80"/>
                    </a:cubicBezTo>
                    <a:cubicBezTo>
                      <a:pt x="34" y="80"/>
                      <a:pt x="34" y="80"/>
                      <a:pt x="34" y="80"/>
                    </a:cubicBezTo>
                    <a:cubicBezTo>
                      <a:pt x="34" y="80"/>
                      <a:pt x="34" y="79"/>
                      <a:pt x="34" y="79"/>
                    </a:cubicBezTo>
                    <a:cubicBezTo>
                      <a:pt x="33" y="80"/>
                      <a:pt x="33" y="80"/>
                      <a:pt x="33" y="80"/>
                    </a:cubicBezTo>
                    <a:cubicBezTo>
                      <a:pt x="33" y="80"/>
                      <a:pt x="33" y="80"/>
                      <a:pt x="33" y="80"/>
                    </a:cubicBezTo>
                    <a:cubicBezTo>
                      <a:pt x="33" y="79"/>
                      <a:pt x="33" y="79"/>
                      <a:pt x="33" y="79"/>
                    </a:cubicBezTo>
                    <a:cubicBezTo>
                      <a:pt x="32" y="79"/>
                      <a:pt x="32" y="79"/>
                      <a:pt x="32" y="79"/>
                    </a:cubicBezTo>
                    <a:cubicBezTo>
                      <a:pt x="32" y="79"/>
                      <a:pt x="32" y="79"/>
                      <a:pt x="32" y="79"/>
                    </a:cubicBezTo>
                    <a:cubicBezTo>
                      <a:pt x="32" y="79"/>
                      <a:pt x="32" y="79"/>
                      <a:pt x="32" y="79"/>
                    </a:cubicBezTo>
                    <a:cubicBezTo>
                      <a:pt x="32" y="79"/>
                      <a:pt x="32" y="79"/>
                      <a:pt x="32" y="79"/>
                    </a:cubicBezTo>
                    <a:cubicBezTo>
                      <a:pt x="33" y="79"/>
                      <a:pt x="33" y="79"/>
                      <a:pt x="33" y="79"/>
                    </a:cubicBezTo>
                    <a:cubicBezTo>
                      <a:pt x="33" y="79"/>
                      <a:pt x="33" y="79"/>
                      <a:pt x="33" y="79"/>
                    </a:cubicBezTo>
                    <a:cubicBezTo>
                      <a:pt x="32" y="79"/>
                      <a:pt x="32" y="80"/>
                      <a:pt x="32" y="80"/>
                    </a:cubicBezTo>
                    <a:cubicBezTo>
                      <a:pt x="32" y="80"/>
                      <a:pt x="32" y="80"/>
                      <a:pt x="32" y="80"/>
                    </a:cubicBezTo>
                    <a:cubicBezTo>
                      <a:pt x="32" y="80"/>
                      <a:pt x="32" y="80"/>
                      <a:pt x="31" y="80"/>
                    </a:cubicBezTo>
                    <a:cubicBezTo>
                      <a:pt x="31" y="79"/>
                      <a:pt x="31" y="79"/>
                      <a:pt x="31" y="80"/>
                    </a:cubicBezTo>
                    <a:cubicBezTo>
                      <a:pt x="31" y="80"/>
                      <a:pt x="30" y="80"/>
                      <a:pt x="30" y="80"/>
                    </a:cubicBezTo>
                    <a:cubicBezTo>
                      <a:pt x="30" y="80"/>
                      <a:pt x="30" y="80"/>
                      <a:pt x="30" y="80"/>
                    </a:cubicBezTo>
                    <a:cubicBezTo>
                      <a:pt x="30" y="79"/>
                      <a:pt x="30" y="79"/>
                      <a:pt x="30"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80"/>
                    </a:cubicBezTo>
                    <a:cubicBezTo>
                      <a:pt x="29" y="80"/>
                      <a:pt x="28" y="80"/>
                      <a:pt x="27" y="80"/>
                    </a:cubicBezTo>
                    <a:cubicBezTo>
                      <a:pt x="27" y="80"/>
                      <a:pt x="26" y="80"/>
                      <a:pt x="26" y="80"/>
                    </a:cubicBezTo>
                    <a:cubicBezTo>
                      <a:pt x="26" y="80"/>
                      <a:pt x="26" y="80"/>
                      <a:pt x="26" y="80"/>
                    </a:cubicBezTo>
                    <a:cubicBezTo>
                      <a:pt x="26" y="80"/>
                      <a:pt x="26" y="80"/>
                      <a:pt x="26" y="80"/>
                    </a:cubicBezTo>
                    <a:cubicBezTo>
                      <a:pt x="26" y="80"/>
                      <a:pt x="26" y="80"/>
                      <a:pt x="26" y="80"/>
                    </a:cubicBezTo>
                    <a:cubicBezTo>
                      <a:pt x="26" y="80"/>
                      <a:pt x="27" y="80"/>
                      <a:pt x="27" y="80"/>
                    </a:cubicBezTo>
                    <a:cubicBezTo>
                      <a:pt x="28" y="80"/>
                      <a:pt x="29" y="80"/>
                      <a:pt x="29" y="80"/>
                    </a:cubicBezTo>
                    <a:cubicBezTo>
                      <a:pt x="29" y="80"/>
                      <a:pt x="29" y="80"/>
                      <a:pt x="29" y="80"/>
                    </a:cubicBezTo>
                    <a:cubicBezTo>
                      <a:pt x="30" y="80"/>
                      <a:pt x="30" y="80"/>
                      <a:pt x="30" y="80"/>
                    </a:cubicBezTo>
                    <a:cubicBezTo>
                      <a:pt x="30" y="80"/>
                      <a:pt x="31" y="80"/>
                      <a:pt x="31" y="80"/>
                    </a:cubicBezTo>
                    <a:cubicBezTo>
                      <a:pt x="31" y="80"/>
                      <a:pt x="31" y="80"/>
                      <a:pt x="31" y="80"/>
                    </a:cubicBezTo>
                    <a:cubicBezTo>
                      <a:pt x="31" y="80"/>
                      <a:pt x="31" y="80"/>
                      <a:pt x="31" y="80"/>
                    </a:cubicBezTo>
                    <a:cubicBezTo>
                      <a:pt x="31" y="80"/>
                      <a:pt x="32" y="80"/>
                      <a:pt x="32" y="80"/>
                    </a:cubicBezTo>
                    <a:cubicBezTo>
                      <a:pt x="32" y="80"/>
                      <a:pt x="32" y="80"/>
                      <a:pt x="32" y="80"/>
                    </a:cubicBezTo>
                    <a:cubicBezTo>
                      <a:pt x="32" y="80"/>
                      <a:pt x="32" y="80"/>
                      <a:pt x="32" y="80"/>
                    </a:cubicBezTo>
                    <a:cubicBezTo>
                      <a:pt x="32" y="80"/>
                      <a:pt x="32" y="80"/>
                      <a:pt x="32" y="80"/>
                    </a:cubicBezTo>
                    <a:cubicBezTo>
                      <a:pt x="32" y="80"/>
                      <a:pt x="32" y="80"/>
                      <a:pt x="32" y="80"/>
                    </a:cubicBezTo>
                    <a:cubicBezTo>
                      <a:pt x="32" y="80"/>
                      <a:pt x="32" y="81"/>
                      <a:pt x="32" y="81"/>
                    </a:cubicBezTo>
                    <a:cubicBezTo>
                      <a:pt x="32" y="81"/>
                      <a:pt x="32" y="81"/>
                      <a:pt x="32" y="81"/>
                    </a:cubicBezTo>
                    <a:cubicBezTo>
                      <a:pt x="32" y="81"/>
                      <a:pt x="32" y="81"/>
                      <a:pt x="31" y="80"/>
                    </a:cubicBezTo>
                    <a:cubicBezTo>
                      <a:pt x="31" y="80"/>
                      <a:pt x="31"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1" y="81"/>
                      <a:pt x="31" y="81"/>
                      <a:pt x="31" y="81"/>
                    </a:cubicBezTo>
                    <a:cubicBezTo>
                      <a:pt x="31" y="81"/>
                      <a:pt x="32" y="81"/>
                      <a:pt x="32" y="81"/>
                    </a:cubicBezTo>
                    <a:cubicBezTo>
                      <a:pt x="32" y="81"/>
                      <a:pt x="31" y="81"/>
                      <a:pt x="31" y="81"/>
                    </a:cubicBezTo>
                    <a:cubicBezTo>
                      <a:pt x="31" y="81"/>
                      <a:pt x="31" y="81"/>
                      <a:pt x="31" y="81"/>
                    </a:cubicBezTo>
                    <a:cubicBezTo>
                      <a:pt x="31" y="81"/>
                      <a:pt x="31" y="81"/>
                      <a:pt x="31" y="81"/>
                    </a:cubicBezTo>
                    <a:cubicBezTo>
                      <a:pt x="31" y="82"/>
                      <a:pt x="31" y="81"/>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0" y="82"/>
                      <a:pt x="30"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30" y="82"/>
                    </a:cubicBezTo>
                    <a:cubicBezTo>
                      <a:pt x="30"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2" y="83"/>
                      <a:pt x="32"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3" y="83"/>
                      <a:pt x="33" y="83"/>
                    </a:cubicBezTo>
                    <a:cubicBezTo>
                      <a:pt x="33" y="83"/>
                      <a:pt x="33" y="83"/>
                      <a:pt x="33" y="83"/>
                    </a:cubicBezTo>
                    <a:cubicBezTo>
                      <a:pt x="33" y="83"/>
                      <a:pt x="33" y="83"/>
                      <a:pt x="33" y="83"/>
                    </a:cubicBezTo>
                    <a:cubicBezTo>
                      <a:pt x="33" y="83"/>
                      <a:pt x="33" y="83"/>
                      <a:pt x="32" y="83"/>
                    </a:cubicBezTo>
                    <a:cubicBezTo>
                      <a:pt x="32" y="83"/>
                      <a:pt x="32" y="83"/>
                      <a:pt x="32" y="83"/>
                    </a:cubicBezTo>
                    <a:cubicBezTo>
                      <a:pt x="32" y="83"/>
                      <a:pt x="32" y="83"/>
                      <a:pt x="31" y="83"/>
                    </a:cubicBezTo>
                    <a:cubicBezTo>
                      <a:pt x="31" y="83"/>
                      <a:pt x="31" y="83"/>
                      <a:pt x="31" y="83"/>
                    </a:cubicBezTo>
                    <a:cubicBezTo>
                      <a:pt x="31" y="83"/>
                      <a:pt x="31" y="83"/>
                      <a:pt x="31" y="83"/>
                    </a:cubicBezTo>
                    <a:cubicBezTo>
                      <a:pt x="31" y="83"/>
                      <a:pt x="31" y="83"/>
                      <a:pt x="31" y="83"/>
                    </a:cubicBezTo>
                    <a:cubicBezTo>
                      <a:pt x="31" y="83"/>
                      <a:pt x="31" y="83"/>
                      <a:pt x="31" y="84"/>
                    </a:cubicBezTo>
                    <a:cubicBezTo>
                      <a:pt x="31" y="84"/>
                      <a:pt x="31" y="84"/>
                      <a:pt x="31" y="84"/>
                    </a:cubicBezTo>
                    <a:cubicBezTo>
                      <a:pt x="30" y="84"/>
                      <a:pt x="30" y="83"/>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8" y="84"/>
                      <a:pt x="28" y="84"/>
                      <a:pt x="28" y="84"/>
                    </a:cubicBezTo>
                    <a:cubicBezTo>
                      <a:pt x="28" y="84"/>
                      <a:pt x="28" y="84"/>
                      <a:pt x="29" y="84"/>
                    </a:cubicBezTo>
                    <a:cubicBezTo>
                      <a:pt x="29" y="84"/>
                      <a:pt x="29" y="84"/>
                      <a:pt x="29" y="84"/>
                    </a:cubicBezTo>
                    <a:cubicBezTo>
                      <a:pt x="29" y="84"/>
                      <a:pt x="29" y="84"/>
                      <a:pt x="30" y="84"/>
                    </a:cubicBezTo>
                    <a:cubicBezTo>
                      <a:pt x="30" y="84"/>
                      <a:pt x="30" y="84"/>
                      <a:pt x="30" y="84"/>
                    </a:cubicBezTo>
                    <a:cubicBezTo>
                      <a:pt x="30" y="84"/>
                      <a:pt x="30" y="84"/>
                      <a:pt x="30" y="84"/>
                    </a:cubicBezTo>
                    <a:cubicBezTo>
                      <a:pt x="30" y="84"/>
                      <a:pt x="31" y="84"/>
                      <a:pt x="31" y="85"/>
                    </a:cubicBezTo>
                    <a:cubicBezTo>
                      <a:pt x="32" y="84"/>
                      <a:pt x="32" y="85"/>
                      <a:pt x="33" y="84"/>
                    </a:cubicBezTo>
                    <a:cubicBezTo>
                      <a:pt x="33" y="85"/>
                      <a:pt x="33" y="85"/>
                      <a:pt x="33" y="85"/>
                    </a:cubicBezTo>
                    <a:cubicBezTo>
                      <a:pt x="33" y="85"/>
                      <a:pt x="33" y="84"/>
                      <a:pt x="33" y="84"/>
                    </a:cubicBezTo>
                    <a:cubicBezTo>
                      <a:pt x="33" y="85"/>
                      <a:pt x="34" y="84"/>
                      <a:pt x="34" y="85"/>
                    </a:cubicBezTo>
                    <a:cubicBezTo>
                      <a:pt x="34" y="85"/>
                      <a:pt x="34" y="85"/>
                      <a:pt x="34" y="85"/>
                    </a:cubicBezTo>
                    <a:cubicBezTo>
                      <a:pt x="35" y="85"/>
                      <a:pt x="35" y="84"/>
                      <a:pt x="35" y="85"/>
                    </a:cubicBezTo>
                    <a:cubicBezTo>
                      <a:pt x="35" y="85"/>
                      <a:pt x="35" y="85"/>
                      <a:pt x="35" y="85"/>
                    </a:cubicBezTo>
                    <a:cubicBezTo>
                      <a:pt x="35" y="85"/>
                      <a:pt x="35" y="85"/>
                      <a:pt x="35" y="85"/>
                    </a:cubicBezTo>
                    <a:cubicBezTo>
                      <a:pt x="36" y="85"/>
                      <a:pt x="37" y="85"/>
                      <a:pt x="38" y="85"/>
                    </a:cubicBezTo>
                    <a:cubicBezTo>
                      <a:pt x="38" y="85"/>
                      <a:pt x="37" y="85"/>
                      <a:pt x="38" y="85"/>
                    </a:cubicBezTo>
                    <a:cubicBezTo>
                      <a:pt x="37" y="85"/>
                      <a:pt x="36" y="85"/>
                      <a:pt x="35" y="85"/>
                    </a:cubicBezTo>
                    <a:cubicBezTo>
                      <a:pt x="35" y="85"/>
                      <a:pt x="35" y="85"/>
                      <a:pt x="35" y="85"/>
                    </a:cubicBezTo>
                    <a:cubicBezTo>
                      <a:pt x="35" y="85"/>
                      <a:pt x="35" y="85"/>
                      <a:pt x="35" y="85"/>
                    </a:cubicBezTo>
                    <a:cubicBezTo>
                      <a:pt x="35" y="85"/>
                      <a:pt x="34" y="85"/>
                      <a:pt x="34" y="85"/>
                    </a:cubicBezTo>
                    <a:cubicBezTo>
                      <a:pt x="33" y="86"/>
                      <a:pt x="32" y="85"/>
                      <a:pt x="32" y="85"/>
                    </a:cubicBezTo>
                    <a:cubicBezTo>
                      <a:pt x="32" y="85"/>
                      <a:pt x="32" y="85"/>
                      <a:pt x="32" y="85"/>
                    </a:cubicBezTo>
                    <a:cubicBezTo>
                      <a:pt x="31" y="85"/>
                      <a:pt x="29" y="85"/>
                      <a:pt x="29" y="85"/>
                    </a:cubicBezTo>
                    <a:cubicBezTo>
                      <a:pt x="29" y="85"/>
                      <a:pt x="29" y="85"/>
                      <a:pt x="29" y="85"/>
                    </a:cubicBezTo>
                    <a:cubicBezTo>
                      <a:pt x="28" y="85"/>
                      <a:pt x="28" y="85"/>
                      <a:pt x="28" y="85"/>
                    </a:cubicBezTo>
                    <a:cubicBezTo>
                      <a:pt x="28" y="85"/>
                      <a:pt x="28" y="85"/>
                      <a:pt x="27" y="85"/>
                    </a:cubicBezTo>
                    <a:cubicBezTo>
                      <a:pt x="28" y="85"/>
                      <a:pt x="28" y="85"/>
                      <a:pt x="28" y="85"/>
                    </a:cubicBezTo>
                    <a:cubicBezTo>
                      <a:pt x="26" y="85"/>
                      <a:pt x="25" y="85"/>
                      <a:pt x="23" y="85"/>
                    </a:cubicBezTo>
                    <a:cubicBezTo>
                      <a:pt x="23" y="85"/>
                      <a:pt x="23" y="85"/>
                      <a:pt x="23" y="85"/>
                    </a:cubicBezTo>
                    <a:cubicBezTo>
                      <a:pt x="23" y="85"/>
                      <a:pt x="23" y="85"/>
                      <a:pt x="23" y="85"/>
                    </a:cubicBezTo>
                    <a:cubicBezTo>
                      <a:pt x="23" y="85"/>
                      <a:pt x="23" y="85"/>
                      <a:pt x="23" y="85"/>
                    </a:cubicBezTo>
                    <a:cubicBezTo>
                      <a:pt x="23" y="85"/>
                      <a:pt x="23" y="85"/>
                      <a:pt x="23" y="85"/>
                    </a:cubicBezTo>
                    <a:cubicBezTo>
                      <a:pt x="23" y="84"/>
                      <a:pt x="23" y="84"/>
                      <a:pt x="23" y="84"/>
                    </a:cubicBezTo>
                    <a:cubicBezTo>
                      <a:pt x="23" y="84"/>
                      <a:pt x="22" y="84"/>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0" y="85"/>
                    </a:cubicBezTo>
                    <a:cubicBezTo>
                      <a:pt x="20" y="85"/>
                      <a:pt x="20" y="85"/>
                      <a:pt x="20" y="85"/>
                    </a:cubicBezTo>
                    <a:cubicBezTo>
                      <a:pt x="20" y="85"/>
                      <a:pt x="20" y="85"/>
                      <a:pt x="20" y="85"/>
                    </a:cubicBezTo>
                    <a:cubicBezTo>
                      <a:pt x="20" y="85"/>
                      <a:pt x="20" y="85"/>
                      <a:pt x="21" y="85"/>
                    </a:cubicBezTo>
                    <a:cubicBezTo>
                      <a:pt x="21" y="85"/>
                      <a:pt x="21" y="85"/>
                      <a:pt x="21" y="85"/>
                    </a:cubicBezTo>
                    <a:cubicBezTo>
                      <a:pt x="21" y="85"/>
                      <a:pt x="21" y="85"/>
                      <a:pt x="22" y="85"/>
                    </a:cubicBezTo>
                    <a:cubicBezTo>
                      <a:pt x="22" y="85"/>
                      <a:pt x="22" y="85"/>
                      <a:pt x="22" y="85"/>
                    </a:cubicBezTo>
                    <a:cubicBezTo>
                      <a:pt x="22" y="85"/>
                      <a:pt x="22" y="85"/>
                      <a:pt x="22" y="85"/>
                    </a:cubicBezTo>
                    <a:cubicBezTo>
                      <a:pt x="22" y="85"/>
                      <a:pt x="22" y="85"/>
                      <a:pt x="22" y="85"/>
                    </a:cubicBezTo>
                    <a:cubicBezTo>
                      <a:pt x="23" y="85"/>
                      <a:pt x="23" y="85"/>
                      <a:pt x="23" y="85"/>
                    </a:cubicBezTo>
                    <a:cubicBezTo>
                      <a:pt x="23" y="85"/>
                      <a:pt x="23" y="85"/>
                      <a:pt x="23" y="85"/>
                    </a:cubicBezTo>
                    <a:cubicBezTo>
                      <a:pt x="23" y="85"/>
                      <a:pt x="23" y="85"/>
                      <a:pt x="23" y="85"/>
                    </a:cubicBezTo>
                    <a:cubicBezTo>
                      <a:pt x="23" y="85"/>
                      <a:pt x="23" y="85"/>
                      <a:pt x="23" y="85"/>
                    </a:cubicBezTo>
                    <a:cubicBezTo>
                      <a:pt x="24" y="85"/>
                      <a:pt x="24" y="85"/>
                      <a:pt x="24" y="86"/>
                    </a:cubicBezTo>
                    <a:cubicBezTo>
                      <a:pt x="24" y="85"/>
                      <a:pt x="24" y="85"/>
                      <a:pt x="24" y="85"/>
                    </a:cubicBezTo>
                    <a:cubicBezTo>
                      <a:pt x="25" y="85"/>
                      <a:pt x="25" y="86"/>
                      <a:pt x="26" y="86"/>
                    </a:cubicBezTo>
                    <a:cubicBezTo>
                      <a:pt x="26" y="85"/>
                      <a:pt x="27" y="85"/>
                      <a:pt x="27" y="86"/>
                    </a:cubicBezTo>
                    <a:cubicBezTo>
                      <a:pt x="27" y="85"/>
                      <a:pt x="28" y="85"/>
                      <a:pt x="28" y="85"/>
                    </a:cubicBezTo>
                    <a:cubicBezTo>
                      <a:pt x="28" y="85"/>
                      <a:pt x="28" y="85"/>
                      <a:pt x="28" y="85"/>
                    </a:cubicBezTo>
                    <a:cubicBezTo>
                      <a:pt x="28" y="85"/>
                      <a:pt x="28" y="85"/>
                      <a:pt x="28" y="85"/>
                    </a:cubicBezTo>
                    <a:cubicBezTo>
                      <a:pt x="29" y="85"/>
                      <a:pt x="29" y="85"/>
                      <a:pt x="29" y="85"/>
                    </a:cubicBezTo>
                    <a:cubicBezTo>
                      <a:pt x="29" y="85"/>
                      <a:pt x="29" y="86"/>
                      <a:pt x="30" y="86"/>
                    </a:cubicBezTo>
                    <a:cubicBezTo>
                      <a:pt x="30" y="86"/>
                      <a:pt x="30" y="86"/>
                      <a:pt x="30" y="86"/>
                    </a:cubicBezTo>
                    <a:cubicBezTo>
                      <a:pt x="31" y="86"/>
                      <a:pt x="31" y="86"/>
                      <a:pt x="32" y="86"/>
                    </a:cubicBezTo>
                    <a:cubicBezTo>
                      <a:pt x="33" y="86"/>
                      <a:pt x="33" y="86"/>
                      <a:pt x="33" y="86"/>
                    </a:cubicBezTo>
                    <a:cubicBezTo>
                      <a:pt x="35" y="86"/>
                      <a:pt x="37" y="86"/>
                      <a:pt x="38" y="86"/>
                    </a:cubicBezTo>
                    <a:cubicBezTo>
                      <a:pt x="39" y="86"/>
                      <a:pt x="40" y="86"/>
                      <a:pt x="40" y="87"/>
                    </a:cubicBezTo>
                    <a:cubicBezTo>
                      <a:pt x="40" y="87"/>
                      <a:pt x="40" y="86"/>
                      <a:pt x="40" y="87"/>
                    </a:cubicBezTo>
                    <a:cubicBezTo>
                      <a:pt x="42" y="87"/>
                      <a:pt x="43" y="87"/>
                      <a:pt x="44" y="87"/>
                    </a:cubicBezTo>
                    <a:cubicBezTo>
                      <a:pt x="44"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6"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8" y="88"/>
                      <a:pt x="47" y="87"/>
                      <a:pt x="48" y="87"/>
                    </a:cubicBezTo>
                    <a:cubicBezTo>
                      <a:pt x="48" y="87"/>
                      <a:pt x="48" y="88"/>
                      <a:pt x="48" y="87"/>
                    </a:cubicBezTo>
                    <a:cubicBezTo>
                      <a:pt x="48" y="87"/>
                      <a:pt x="48" y="87"/>
                      <a:pt x="48" y="87"/>
                    </a:cubicBezTo>
                    <a:cubicBezTo>
                      <a:pt x="48" y="88"/>
                      <a:pt x="48" y="88"/>
                      <a:pt x="48" y="88"/>
                    </a:cubicBezTo>
                    <a:cubicBezTo>
                      <a:pt x="48" y="88"/>
                      <a:pt x="48" y="88"/>
                      <a:pt x="48" y="88"/>
                    </a:cubicBezTo>
                    <a:cubicBezTo>
                      <a:pt x="47" y="88"/>
                      <a:pt x="47" y="88"/>
                      <a:pt x="46" y="88"/>
                    </a:cubicBezTo>
                    <a:cubicBezTo>
                      <a:pt x="46" y="88"/>
                      <a:pt x="46" y="88"/>
                      <a:pt x="45" y="88"/>
                    </a:cubicBezTo>
                    <a:cubicBezTo>
                      <a:pt x="45" y="88"/>
                      <a:pt x="45" y="87"/>
                      <a:pt x="45" y="87"/>
                    </a:cubicBezTo>
                    <a:cubicBezTo>
                      <a:pt x="44" y="87"/>
                      <a:pt x="43" y="88"/>
                      <a:pt x="42" y="87"/>
                    </a:cubicBezTo>
                    <a:cubicBezTo>
                      <a:pt x="42" y="87"/>
                      <a:pt x="42" y="87"/>
                      <a:pt x="42" y="87"/>
                    </a:cubicBezTo>
                    <a:cubicBezTo>
                      <a:pt x="42" y="87"/>
                      <a:pt x="42" y="87"/>
                      <a:pt x="42" y="87"/>
                    </a:cubicBezTo>
                    <a:cubicBezTo>
                      <a:pt x="42" y="87"/>
                      <a:pt x="41" y="87"/>
                      <a:pt x="42" y="87"/>
                    </a:cubicBezTo>
                    <a:cubicBezTo>
                      <a:pt x="41" y="87"/>
                      <a:pt x="41" y="87"/>
                      <a:pt x="41" y="87"/>
                    </a:cubicBezTo>
                    <a:cubicBezTo>
                      <a:pt x="41" y="87"/>
                      <a:pt x="41" y="87"/>
                      <a:pt x="41" y="87"/>
                    </a:cubicBezTo>
                    <a:cubicBezTo>
                      <a:pt x="41" y="87"/>
                      <a:pt x="41" y="87"/>
                      <a:pt x="41" y="87"/>
                    </a:cubicBezTo>
                    <a:cubicBezTo>
                      <a:pt x="41" y="87"/>
                      <a:pt x="41" y="87"/>
                      <a:pt x="41" y="87"/>
                    </a:cubicBezTo>
                    <a:cubicBezTo>
                      <a:pt x="41" y="88"/>
                      <a:pt x="41" y="88"/>
                      <a:pt x="41" y="88"/>
                    </a:cubicBezTo>
                    <a:cubicBezTo>
                      <a:pt x="41" y="88"/>
                      <a:pt x="41" y="87"/>
                      <a:pt x="41" y="87"/>
                    </a:cubicBezTo>
                    <a:cubicBezTo>
                      <a:pt x="41" y="88"/>
                      <a:pt x="41" y="88"/>
                      <a:pt x="41" y="88"/>
                    </a:cubicBezTo>
                    <a:cubicBezTo>
                      <a:pt x="41" y="88"/>
                      <a:pt x="41" y="88"/>
                      <a:pt x="41" y="88"/>
                    </a:cubicBezTo>
                    <a:cubicBezTo>
                      <a:pt x="41" y="87"/>
                      <a:pt x="41" y="87"/>
                      <a:pt x="41" y="87"/>
                    </a:cubicBezTo>
                    <a:cubicBezTo>
                      <a:pt x="41" y="87"/>
                      <a:pt x="41" y="87"/>
                      <a:pt x="41" y="87"/>
                    </a:cubicBezTo>
                    <a:cubicBezTo>
                      <a:pt x="40" y="87"/>
                      <a:pt x="39" y="87"/>
                      <a:pt x="39" y="87"/>
                    </a:cubicBezTo>
                    <a:cubicBezTo>
                      <a:pt x="39" y="87"/>
                      <a:pt x="39" y="87"/>
                      <a:pt x="39" y="87"/>
                    </a:cubicBezTo>
                    <a:cubicBezTo>
                      <a:pt x="39" y="87"/>
                      <a:pt x="39" y="87"/>
                      <a:pt x="39" y="87"/>
                    </a:cubicBezTo>
                    <a:cubicBezTo>
                      <a:pt x="39" y="87"/>
                      <a:pt x="38" y="87"/>
                      <a:pt x="38" y="87"/>
                    </a:cubicBezTo>
                    <a:cubicBezTo>
                      <a:pt x="38" y="87"/>
                      <a:pt x="38" y="87"/>
                      <a:pt x="38" y="87"/>
                    </a:cubicBezTo>
                    <a:cubicBezTo>
                      <a:pt x="38" y="87"/>
                      <a:pt x="38" y="87"/>
                      <a:pt x="38" y="87"/>
                    </a:cubicBezTo>
                    <a:cubicBezTo>
                      <a:pt x="37" y="87"/>
                      <a:pt x="36" y="87"/>
                      <a:pt x="35" y="87"/>
                    </a:cubicBezTo>
                    <a:cubicBezTo>
                      <a:pt x="35" y="87"/>
                      <a:pt x="35" y="87"/>
                      <a:pt x="35" y="87"/>
                    </a:cubicBezTo>
                    <a:cubicBezTo>
                      <a:pt x="35" y="87"/>
                      <a:pt x="34" y="87"/>
                      <a:pt x="34" y="87"/>
                    </a:cubicBezTo>
                    <a:cubicBezTo>
                      <a:pt x="34" y="87"/>
                      <a:pt x="34" y="87"/>
                      <a:pt x="34" y="87"/>
                    </a:cubicBezTo>
                    <a:cubicBezTo>
                      <a:pt x="34" y="87"/>
                      <a:pt x="34" y="87"/>
                      <a:pt x="34" y="87"/>
                    </a:cubicBezTo>
                    <a:cubicBezTo>
                      <a:pt x="33" y="87"/>
                      <a:pt x="33" y="87"/>
                      <a:pt x="33" y="87"/>
                    </a:cubicBezTo>
                    <a:cubicBezTo>
                      <a:pt x="33" y="87"/>
                      <a:pt x="33" y="87"/>
                      <a:pt x="33" y="87"/>
                    </a:cubicBezTo>
                    <a:cubicBezTo>
                      <a:pt x="33" y="87"/>
                      <a:pt x="33" y="87"/>
                      <a:pt x="33" y="87"/>
                    </a:cubicBezTo>
                    <a:cubicBezTo>
                      <a:pt x="33" y="87"/>
                      <a:pt x="32" y="87"/>
                      <a:pt x="32" y="87"/>
                    </a:cubicBezTo>
                    <a:cubicBezTo>
                      <a:pt x="32" y="87"/>
                      <a:pt x="32" y="87"/>
                      <a:pt x="32" y="87"/>
                    </a:cubicBezTo>
                    <a:cubicBezTo>
                      <a:pt x="32" y="87"/>
                      <a:pt x="32" y="87"/>
                      <a:pt x="32"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0" y="87"/>
                    </a:cubicBezTo>
                    <a:cubicBezTo>
                      <a:pt x="30" y="87"/>
                      <a:pt x="30" y="87"/>
                      <a:pt x="30" y="87"/>
                    </a:cubicBezTo>
                    <a:cubicBezTo>
                      <a:pt x="30" y="87"/>
                      <a:pt x="30" y="87"/>
                      <a:pt x="30" y="87"/>
                    </a:cubicBezTo>
                    <a:cubicBezTo>
                      <a:pt x="30" y="87"/>
                      <a:pt x="29" y="87"/>
                      <a:pt x="29" y="87"/>
                    </a:cubicBezTo>
                    <a:cubicBezTo>
                      <a:pt x="29" y="87"/>
                      <a:pt x="29" y="87"/>
                      <a:pt x="28" y="87"/>
                    </a:cubicBezTo>
                    <a:cubicBezTo>
                      <a:pt x="28" y="87"/>
                      <a:pt x="28" y="87"/>
                      <a:pt x="28" y="87"/>
                    </a:cubicBezTo>
                    <a:cubicBezTo>
                      <a:pt x="28" y="87"/>
                      <a:pt x="28" y="87"/>
                      <a:pt x="28" y="87"/>
                    </a:cubicBezTo>
                    <a:cubicBezTo>
                      <a:pt x="28" y="87"/>
                      <a:pt x="28" y="87"/>
                      <a:pt x="28" y="87"/>
                    </a:cubicBezTo>
                    <a:cubicBezTo>
                      <a:pt x="28" y="87"/>
                      <a:pt x="28" y="87"/>
                      <a:pt x="28" y="87"/>
                    </a:cubicBezTo>
                    <a:cubicBezTo>
                      <a:pt x="29" y="87"/>
                      <a:pt x="29" y="87"/>
                      <a:pt x="29" y="87"/>
                    </a:cubicBezTo>
                    <a:cubicBezTo>
                      <a:pt x="29" y="87"/>
                      <a:pt x="29" y="87"/>
                      <a:pt x="29" y="87"/>
                    </a:cubicBezTo>
                    <a:cubicBezTo>
                      <a:pt x="29" y="87"/>
                      <a:pt x="29" y="88"/>
                      <a:pt x="29" y="88"/>
                    </a:cubicBezTo>
                    <a:cubicBezTo>
                      <a:pt x="30" y="87"/>
                      <a:pt x="30" y="88"/>
                      <a:pt x="31" y="88"/>
                    </a:cubicBezTo>
                    <a:cubicBezTo>
                      <a:pt x="31" y="88"/>
                      <a:pt x="31" y="88"/>
                      <a:pt x="31" y="88"/>
                    </a:cubicBezTo>
                    <a:cubicBezTo>
                      <a:pt x="31" y="88"/>
                      <a:pt x="31" y="88"/>
                      <a:pt x="31" y="88"/>
                    </a:cubicBezTo>
                    <a:cubicBezTo>
                      <a:pt x="31" y="88"/>
                      <a:pt x="31" y="88"/>
                      <a:pt x="31" y="88"/>
                    </a:cubicBezTo>
                    <a:cubicBezTo>
                      <a:pt x="32" y="89"/>
                      <a:pt x="33" y="88"/>
                      <a:pt x="35" y="89"/>
                    </a:cubicBezTo>
                    <a:cubicBezTo>
                      <a:pt x="35" y="89"/>
                      <a:pt x="34" y="89"/>
                      <a:pt x="35" y="89"/>
                    </a:cubicBezTo>
                    <a:cubicBezTo>
                      <a:pt x="35" y="89"/>
                      <a:pt x="36" y="89"/>
                      <a:pt x="36" y="89"/>
                    </a:cubicBezTo>
                    <a:cubicBezTo>
                      <a:pt x="36" y="89"/>
                      <a:pt x="36" y="89"/>
                      <a:pt x="36" y="89"/>
                    </a:cubicBezTo>
                    <a:cubicBezTo>
                      <a:pt x="36" y="89"/>
                      <a:pt x="36" y="89"/>
                      <a:pt x="36" y="89"/>
                    </a:cubicBezTo>
                    <a:cubicBezTo>
                      <a:pt x="36" y="89"/>
                      <a:pt x="37" y="89"/>
                      <a:pt x="37" y="88"/>
                    </a:cubicBezTo>
                    <a:cubicBezTo>
                      <a:pt x="37" y="88"/>
                      <a:pt x="37" y="88"/>
                      <a:pt x="37" y="88"/>
                    </a:cubicBezTo>
                    <a:cubicBezTo>
                      <a:pt x="37" y="88"/>
                      <a:pt x="37" y="88"/>
                      <a:pt x="37"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7"/>
                      <a:pt x="35" y="87"/>
                    </a:cubicBezTo>
                    <a:cubicBezTo>
                      <a:pt x="35" y="87"/>
                      <a:pt x="35" y="87"/>
                      <a:pt x="35" y="87"/>
                    </a:cubicBezTo>
                    <a:cubicBezTo>
                      <a:pt x="35" y="87"/>
                      <a:pt x="35" y="87"/>
                      <a:pt x="35" y="87"/>
                    </a:cubicBezTo>
                    <a:cubicBezTo>
                      <a:pt x="35" y="87"/>
                      <a:pt x="35" y="87"/>
                      <a:pt x="35" y="87"/>
                    </a:cubicBezTo>
                    <a:cubicBezTo>
                      <a:pt x="36" y="87"/>
                      <a:pt x="37" y="87"/>
                      <a:pt x="38" y="87"/>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7"/>
                    </a:cubicBezTo>
                    <a:cubicBezTo>
                      <a:pt x="38" y="87"/>
                      <a:pt x="38" y="87"/>
                      <a:pt x="39" y="87"/>
                    </a:cubicBezTo>
                    <a:cubicBezTo>
                      <a:pt x="39" y="87"/>
                      <a:pt x="39" y="87"/>
                      <a:pt x="39" y="87"/>
                    </a:cubicBezTo>
                    <a:cubicBezTo>
                      <a:pt x="39" y="88"/>
                      <a:pt x="38" y="88"/>
                      <a:pt x="38" y="88"/>
                    </a:cubicBezTo>
                    <a:cubicBezTo>
                      <a:pt x="38" y="88"/>
                      <a:pt x="38" y="88"/>
                      <a:pt x="38" y="88"/>
                    </a:cubicBezTo>
                    <a:cubicBezTo>
                      <a:pt x="38" y="88"/>
                      <a:pt x="38" y="88"/>
                      <a:pt x="38" y="88"/>
                    </a:cubicBezTo>
                    <a:cubicBezTo>
                      <a:pt x="39" y="88"/>
                      <a:pt x="40" y="88"/>
                      <a:pt x="40" y="88"/>
                    </a:cubicBezTo>
                    <a:cubicBezTo>
                      <a:pt x="40" y="88"/>
                      <a:pt x="40" y="88"/>
                      <a:pt x="40" y="88"/>
                    </a:cubicBezTo>
                    <a:cubicBezTo>
                      <a:pt x="40" y="88"/>
                      <a:pt x="40" y="88"/>
                      <a:pt x="40" y="88"/>
                    </a:cubicBezTo>
                    <a:cubicBezTo>
                      <a:pt x="40" y="88"/>
                      <a:pt x="40" y="88"/>
                      <a:pt x="41" y="88"/>
                    </a:cubicBezTo>
                    <a:cubicBezTo>
                      <a:pt x="40" y="89"/>
                      <a:pt x="41" y="89"/>
                      <a:pt x="41" y="89"/>
                    </a:cubicBezTo>
                    <a:cubicBezTo>
                      <a:pt x="40" y="89"/>
                      <a:pt x="41" y="88"/>
                      <a:pt x="41" y="88"/>
                    </a:cubicBezTo>
                    <a:cubicBezTo>
                      <a:pt x="41" y="89"/>
                      <a:pt x="41" y="89"/>
                      <a:pt x="41" y="89"/>
                    </a:cubicBezTo>
                    <a:cubicBezTo>
                      <a:pt x="41" y="89"/>
                      <a:pt x="42" y="89"/>
                      <a:pt x="42" y="89"/>
                    </a:cubicBezTo>
                    <a:cubicBezTo>
                      <a:pt x="42" y="89"/>
                      <a:pt x="42" y="89"/>
                      <a:pt x="42" y="89"/>
                    </a:cubicBezTo>
                    <a:cubicBezTo>
                      <a:pt x="42" y="89"/>
                      <a:pt x="42" y="89"/>
                      <a:pt x="42" y="89"/>
                    </a:cubicBezTo>
                    <a:cubicBezTo>
                      <a:pt x="43" y="89"/>
                      <a:pt x="44" y="89"/>
                      <a:pt x="45" y="89"/>
                    </a:cubicBezTo>
                    <a:cubicBezTo>
                      <a:pt x="45" y="89"/>
                      <a:pt x="45" y="90"/>
                      <a:pt x="45" y="90"/>
                    </a:cubicBezTo>
                    <a:cubicBezTo>
                      <a:pt x="46" y="90"/>
                      <a:pt x="46" y="89"/>
                      <a:pt x="46" y="89"/>
                    </a:cubicBezTo>
                    <a:cubicBezTo>
                      <a:pt x="46" y="90"/>
                      <a:pt x="46" y="90"/>
                      <a:pt x="47" y="90"/>
                    </a:cubicBezTo>
                    <a:cubicBezTo>
                      <a:pt x="48" y="90"/>
                      <a:pt x="50" y="90"/>
                      <a:pt x="51" y="90"/>
                    </a:cubicBezTo>
                    <a:cubicBezTo>
                      <a:pt x="51" y="90"/>
                      <a:pt x="51" y="90"/>
                      <a:pt x="51" y="90"/>
                    </a:cubicBezTo>
                    <a:cubicBezTo>
                      <a:pt x="52" y="90"/>
                      <a:pt x="51" y="89"/>
                      <a:pt x="52" y="89"/>
                    </a:cubicBezTo>
                    <a:cubicBezTo>
                      <a:pt x="52" y="89"/>
                      <a:pt x="52" y="89"/>
                      <a:pt x="52" y="89"/>
                    </a:cubicBezTo>
                    <a:cubicBezTo>
                      <a:pt x="52" y="90"/>
                      <a:pt x="52" y="90"/>
                      <a:pt x="52" y="90"/>
                    </a:cubicBezTo>
                    <a:cubicBezTo>
                      <a:pt x="52" y="90"/>
                      <a:pt x="52" y="90"/>
                      <a:pt x="52" y="90"/>
                    </a:cubicBezTo>
                    <a:cubicBezTo>
                      <a:pt x="52" y="90"/>
                      <a:pt x="52" y="89"/>
                      <a:pt x="52" y="90"/>
                    </a:cubicBezTo>
                    <a:cubicBezTo>
                      <a:pt x="52" y="90"/>
                      <a:pt x="52" y="90"/>
                      <a:pt x="52" y="90"/>
                    </a:cubicBezTo>
                    <a:cubicBezTo>
                      <a:pt x="52" y="90"/>
                      <a:pt x="52" y="90"/>
                      <a:pt x="52" y="90"/>
                    </a:cubicBezTo>
                    <a:cubicBezTo>
                      <a:pt x="52" y="90"/>
                      <a:pt x="52" y="90"/>
                      <a:pt x="52" y="90"/>
                    </a:cubicBezTo>
                    <a:cubicBezTo>
                      <a:pt x="52" y="90"/>
                      <a:pt x="52" y="90"/>
                      <a:pt x="52" y="90"/>
                    </a:cubicBezTo>
                    <a:cubicBezTo>
                      <a:pt x="52" y="90"/>
                      <a:pt x="53" y="90"/>
                      <a:pt x="53" y="90"/>
                    </a:cubicBezTo>
                    <a:cubicBezTo>
                      <a:pt x="53" y="90"/>
                      <a:pt x="53" y="90"/>
                      <a:pt x="53" y="90"/>
                    </a:cubicBezTo>
                    <a:cubicBezTo>
                      <a:pt x="53" y="90"/>
                      <a:pt x="53" y="90"/>
                      <a:pt x="53" y="90"/>
                    </a:cubicBezTo>
                    <a:cubicBezTo>
                      <a:pt x="53" y="90"/>
                      <a:pt x="53" y="90"/>
                      <a:pt x="54" y="90"/>
                    </a:cubicBezTo>
                    <a:cubicBezTo>
                      <a:pt x="55" y="90"/>
                      <a:pt x="56" y="91"/>
                      <a:pt x="58" y="90"/>
                    </a:cubicBezTo>
                    <a:cubicBezTo>
                      <a:pt x="58" y="91"/>
                      <a:pt x="59" y="90"/>
                      <a:pt x="60" y="91"/>
                    </a:cubicBezTo>
                    <a:cubicBezTo>
                      <a:pt x="60" y="90"/>
                      <a:pt x="60" y="91"/>
                      <a:pt x="60" y="91"/>
                    </a:cubicBezTo>
                    <a:cubicBezTo>
                      <a:pt x="60" y="91"/>
                      <a:pt x="61" y="91"/>
                      <a:pt x="61" y="91"/>
                    </a:cubicBezTo>
                    <a:cubicBezTo>
                      <a:pt x="61" y="91"/>
                      <a:pt x="61" y="91"/>
                      <a:pt x="61" y="91"/>
                    </a:cubicBezTo>
                    <a:cubicBezTo>
                      <a:pt x="61" y="91"/>
                      <a:pt x="61" y="91"/>
                      <a:pt x="62" y="91"/>
                    </a:cubicBezTo>
                    <a:cubicBezTo>
                      <a:pt x="62" y="92"/>
                      <a:pt x="64" y="91"/>
                      <a:pt x="65" y="92"/>
                    </a:cubicBezTo>
                    <a:cubicBezTo>
                      <a:pt x="65" y="91"/>
                      <a:pt x="65" y="91"/>
                      <a:pt x="65" y="91"/>
                    </a:cubicBezTo>
                    <a:cubicBezTo>
                      <a:pt x="66" y="92"/>
                      <a:pt x="67" y="91"/>
                      <a:pt x="68" y="91"/>
                    </a:cubicBezTo>
                    <a:cubicBezTo>
                      <a:pt x="68" y="91"/>
                      <a:pt x="68" y="92"/>
                      <a:pt x="68" y="92"/>
                    </a:cubicBezTo>
                    <a:cubicBezTo>
                      <a:pt x="68" y="92"/>
                      <a:pt x="68" y="91"/>
                      <a:pt x="69" y="91"/>
                    </a:cubicBezTo>
                    <a:cubicBezTo>
                      <a:pt x="69" y="92"/>
                      <a:pt x="69" y="92"/>
                      <a:pt x="69" y="92"/>
                    </a:cubicBezTo>
                    <a:cubicBezTo>
                      <a:pt x="69" y="92"/>
                      <a:pt x="68"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71" y="92"/>
                      <a:pt x="72" y="92"/>
                      <a:pt x="74" y="92"/>
                    </a:cubicBezTo>
                    <a:cubicBezTo>
                      <a:pt x="74" y="92"/>
                      <a:pt x="74" y="92"/>
                      <a:pt x="74" y="92"/>
                    </a:cubicBezTo>
                    <a:cubicBezTo>
                      <a:pt x="74" y="92"/>
                      <a:pt x="74" y="92"/>
                      <a:pt x="74" y="92"/>
                    </a:cubicBezTo>
                    <a:cubicBezTo>
                      <a:pt x="75" y="93"/>
                      <a:pt x="77" y="92"/>
                      <a:pt x="78" y="93"/>
                    </a:cubicBezTo>
                    <a:cubicBezTo>
                      <a:pt x="78" y="93"/>
                      <a:pt x="79" y="93"/>
                      <a:pt x="80" y="93"/>
                    </a:cubicBezTo>
                    <a:cubicBezTo>
                      <a:pt x="79" y="93"/>
                      <a:pt x="80" y="93"/>
                      <a:pt x="80" y="93"/>
                    </a:cubicBezTo>
                    <a:cubicBezTo>
                      <a:pt x="80" y="93"/>
                      <a:pt x="81" y="93"/>
                      <a:pt x="81" y="93"/>
                    </a:cubicBezTo>
                    <a:cubicBezTo>
                      <a:pt x="81" y="94"/>
                      <a:pt x="82" y="93"/>
                      <a:pt x="82" y="93"/>
                    </a:cubicBezTo>
                    <a:cubicBezTo>
                      <a:pt x="83" y="93"/>
                      <a:pt x="84" y="94"/>
                      <a:pt x="85" y="93"/>
                    </a:cubicBezTo>
                    <a:cubicBezTo>
                      <a:pt x="85" y="94"/>
                      <a:pt x="85" y="93"/>
                      <a:pt x="85" y="93"/>
                    </a:cubicBezTo>
                    <a:cubicBezTo>
                      <a:pt x="86" y="94"/>
                      <a:pt x="85" y="94"/>
                      <a:pt x="85" y="94"/>
                    </a:cubicBezTo>
                    <a:cubicBezTo>
                      <a:pt x="86" y="93"/>
                      <a:pt x="87" y="93"/>
                      <a:pt x="88" y="94"/>
                    </a:cubicBezTo>
                    <a:cubicBezTo>
                      <a:pt x="88" y="94"/>
                      <a:pt x="88" y="94"/>
                      <a:pt x="88" y="94"/>
                    </a:cubicBezTo>
                    <a:cubicBezTo>
                      <a:pt x="88" y="94"/>
                      <a:pt x="88" y="94"/>
                      <a:pt x="88" y="94"/>
                    </a:cubicBezTo>
                    <a:cubicBezTo>
                      <a:pt x="88"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91" y="94"/>
                      <a:pt x="91" y="94"/>
                      <a:pt x="92" y="94"/>
                    </a:cubicBezTo>
                    <a:cubicBezTo>
                      <a:pt x="92" y="94"/>
                      <a:pt x="91" y="94"/>
                      <a:pt x="92" y="94"/>
                    </a:cubicBezTo>
                    <a:cubicBezTo>
                      <a:pt x="92" y="94"/>
                      <a:pt x="92" y="94"/>
                      <a:pt x="92" y="94"/>
                    </a:cubicBezTo>
                    <a:cubicBezTo>
                      <a:pt x="92" y="94"/>
                      <a:pt x="93" y="95"/>
                      <a:pt x="93" y="94"/>
                    </a:cubicBezTo>
                    <a:cubicBezTo>
                      <a:pt x="93" y="94"/>
                      <a:pt x="93" y="94"/>
                      <a:pt x="94" y="94"/>
                    </a:cubicBezTo>
                    <a:cubicBezTo>
                      <a:pt x="94" y="94"/>
                      <a:pt x="94" y="94"/>
                      <a:pt x="94" y="94"/>
                    </a:cubicBezTo>
                    <a:cubicBezTo>
                      <a:pt x="94" y="94"/>
                      <a:pt x="94" y="94"/>
                      <a:pt x="94" y="94"/>
                    </a:cubicBezTo>
                    <a:cubicBezTo>
                      <a:pt x="94" y="94"/>
                      <a:pt x="94" y="94"/>
                      <a:pt x="94" y="94"/>
                    </a:cubicBezTo>
                    <a:cubicBezTo>
                      <a:pt x="94" y="94"/>
                      <a:pt x="94" y="94"/>
                      <a:pt x="94" y="94"/>
                    </a:cubicBezTo>
                    <a:cubicBezTo>
                      <a:pt x="94" y="94"/>
                      <a:pt x="94" y="95"/>
                      <a:pt x="94" y="95"/>
                    </a:cubicBezTo>
                    <a:cubicBezTo>
                      <a:pt x="94" y="95"/>
                      <a:pt x="94" y="95"/>
                      <a:pt x="94" y="95"/>
                    </a:cubicBezTo>
                    <a:cubicBezTo>
                      <a:pt x="94" y="95"/>
                      <a:pt x="94" y="95"/>
                      <a:pt x="94" y="94"/>
                    </a:cubicBezTo>
                    <a:cubicBezTo>
                      <a:pt x="94" y="94"/>
                      <a:pt x="94" y="94"/>
                      <a:pt x="94" y="94"/>
                    </a:cubicBezTo>
                    <a:cubicBezTo>
                      <a:pt x="94" y="94"/>
                      <a:pt x="94" y="94"/>
                      <a:pt x="94" y="94"/>
                    </a:cubicBezTo>
                    <a:cubicBezTo>
                      <a:pt x="94" y="94"/>
                      <a:pt x="95" y="94"/>
                      <a:pt x="96" y="94"/>
                    </a:cubicBezTo>
                    <a:cubicBezTo>
                      <a:pt x="96" y="94"/>
                      <a:pt x="96" y="94"/>
                      <a:pt x="96" y="95"/>
                    </a:cubicBezTo>
                    <a:cubicBezTo>
                      <a:pt x="96" y="95"/>
                      <a:pt x="96" y="95"/>
                      <a:pt x="96" y="95"/>
                    </a:cubicBezTo>
                    <a:cubicBezTo>
                      <a:pt x="96" y="95"/>
                      <a:pt x="96" y="95"/>
                      <a:pt x="96" y="95"/>
                    </a:cubicBezTo>
                    <a:cubicBezTo>
                      <a:pt x="96" y="95"/>
                      <a:pt x="96" y="95"/>
                      <a:pt x="96" y="95"/>
                    </a:cubicBezTo>
                    <a:cubicBezTo>
                      <a:pt x="96" y="95"/>
                      <a:pt x="95" y="95"/>
                      <a:pt x="95" y="95"/>
                    </a:cubicBezTo>
                    <a:cubicBezTo>
                      <a:pt x="95" y="95"/>
                      <a:pt x="95" y="95"/>
                      <a:pt x="95" y="95"/>
                    </a:cubicBezTo>
                    <a:cubicBezTo>
                      <a:pt x="95" y="95"/>
                      <a:pt x="95" y="95"/>
                      <a:pt x="95" y="95"/>
                    </a:cubicBezTo>
                    <a:cubicBezTo>
                      <a:pt x="95" y="95"/>
                      <a:pt x="95" y="95"/>
                      <a:pt x="95" y="95"/>
                    </a:cubicBezTo>
                    <a:cubicBezTo>
                      <a:pt x="95" y="95"/>
                      <a:pt x="94" y="95"/>
                      <a:pt x="94" y="95"/>
                    </a:cubicBezTo>
                    <a:cubicBezTo>
                      <a:pt x="94" y="95"/>
                      <a:pt x="94" y="95"/>
                      <a:pt x="94" y="95"/>
                    </a:cubicBezTo>
                    <a:cubicBezTo>
                      <a:pt x="94" y="95"/>
                      <a:pt x="94" y="95"/>
                      <a:pt x="94" y="95"/>
                    </a:cubicBezTo>
                    <a:cubicBezTo>
                      <a:pt x="94" y="95"/>
                      <a:pt x="94" y="95"/>
                      <a:pt x="94" y="95"/>
                    </a:cubicBezTo>
                    <a:cubicBezTo>
                      <a:pt x="94" y="95"/>
                      <a:pt x="95" y="95"/>
                      <a:pt x="95" y="95"/>
                    </a:cubicBezTo>
                    <a:cubicBezTo>
                      <a:pt x="95" y="95"/>
                      <a:pt x="95" y="95"/>
                      <a:pt x="95" y="95"/>
                    </a:cubicBezTo>
                    <a:cubicBezTo>
                      <a:pt x="95" y="95"/>
                      <a:pt x="95" y="95"/>
                      <a:pt x="95" y="95"/>
                    </a:cubicBezTo>
                    <a:cubicBezTo>
                      <a:pt x="95" y="95"/>
                      <a:pt x="96" y="95"/>
                      <a:pt x="95" y="96"/>
                    </a:cubicBezTo>
                    <a:cubicBezTo>
                      <a:pt x="96" y="96"/>
                      <a:pt x="96" y="95"/>
                      <a:pt x="96" y="95"/>
                    </a:cubicBezTo>
                    <a:cubicBezTo>
                      <a:pt x="96" y="96"/>
                      <a:pt x="96" y="96"/>
                      <a:pt x="97" y="96"/>
                    </a:cubicBezTo>
                    <a:cubicBezTo>
                      <a:pt x="97" y="95"/>
                      <a:pt x="97" y="95"/>
                      <a:pt x="97" y="95"/>
                    </a:cubicBezTo>
                    <a:cubicBezTo>
                      <a:pt x="97" y="96"/>
                      <a:pt x="98" y="96"/>
                      <a:pt x="98" y="96"/>
                    </a:cubicBezTo>
                    <a:cubicBezTo>
                      <a:pt x="98" y="96"/>
                      <a:pt x="98" y="95"/>
                      <a:pt x="98" y="95"/>
                    </a:cubicBezTo>
                    <a:cubicBezTo>
                      <a:pt x="98" y="95"/>
                      <a:pt x="98" y="95"/>
                      <a:pt x="98" y="95"/>
                    </a:cubicBezTo>
                    <a:cubicBezTo>
                      <a:pt x="98" y="95"/>
                      <a:pt x="98" y="95"/>
                      <a:pt x="98" y="95"/>
                    </a:cubicBezTo>
                    <a:cubicBezTo>
                      <a:pt x="98" y="95"/>
                      <a:pt x="98" y="95"/>
                      <a:pt x="98" y="95"/>
                    </a:cubicBezTo>
                    <a:cubicBezTo>
                      <a:pt x="98" y="95"/>
                      <a:pt x="98" y="95"/>
                      <a:pt x="98" y="95"/>
                    </a:cubicBezTo>
                    <a:cubicBezTo>
                      <a:pt x="98" y="95"/>
                      <a:pt x="99" y="96"/>
                      <a:pt x="99" y="95"/>
                    </a:cubicBezTo>
                    <a:cubicBezTo>
                      <a:pt x="99" y="95"/>
                      <a:pt x="99" y="95"/>
                      <a:pt x="99" y="95"/>
                    </a:cubicBezTo>
                    <a:cubicBezTo>
                      <a:pt x="99" y="95"/>
                      <a:pt x="99" y="95"/>
                      <a:pt x="99" y="95"/>
                    </a:cubicBezTo>
                    <a:cubicBezTo>
                      <a:pt x="99" y="96"/>
                      <a:pt x="99" y="96"/>
                      <a:pt x="99" y="96"/>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100" y="95"/>
                      <a:pt x="100" y="95"/>
                    </a:cubicBezTo>
                    <a:cubicBezTo>
                      <a:pt x="100" y="95"/>
                      <a:pt x="100" y="95"/>
                      <a:pt x="100" y="95"/>
                    </a:cubicBezTo>
                    <a:cubicBezTo>
                      <a:pt x="100" y="95"/>
                      <a:pt x="100" y="95"/>
                      <a:pt x="101" y="95"/>
                    </a:cubicBezTo>
                    <a:cubicBezTo>
                      <a:pt x="101" y="95"/>
                      <a:pt x="101" y="95"/>
                      <a:pt x="101" y="95"/>
                    </a:cubicBezTo>
                    <a:cubicBezTo>
                      <a:pt x="100" y="95"/>
                      <a:pt x="100" y="95"/>
                      <a:pt x="100" y="95"/>
                    </a:cubicBezTo>
                    <a:cubicBezTo>
                      <a:pt x="100" y="95"/>
                      <a:pt x="100" y="96"/>
                      <a:pt x="100" y="96"/>
                    </a:cubicBezTo>
                    <a:cubicBezTo>
                      <a:pt x="101" y="96"/>
                      <a:pt x="101" y="96"/>
                      <a:pt x="101" y="96"/>
                    </a:cubicBezTo>
                    <a:cubicBezTo>
                      <a:pt x="101" y="96"/>
                      <a:pt x="102" y="96"/>
                      <a:pt x="102" y="96"/>
                    </a:cubicBezTo>
                    <a:cubicBezTo>
                      <a:pt x="102" y="96"/>
                      <a:pt x="102" y="96"/>
                      <a:pt x="102" y="96"/>
                    </a:cubicBezTo>
                    <a:cubicBezTo>
                      <a:pt x="102" y="96"/>
                      <a:pt x="102" y="95"/>
                      <a:pt x="102" y="96"/>
                    </a:cubicBezTo>
                    <a:cubicBezTo>
                      <a:pt x="101" y="96"/>
                      <a:pt x="101" y="95"/>
                      <a:pt x="101" y="95"/>
                    </a:cubicBezTo>
                    <a:cubicBezTo>
                      <a:pt x="101" y="95"/>
                      <a:pt x="101" y="95"/>
                      <a:pt x="101" y="95"/>
                    </a:cubicBezTo>
                    <a:cubicBezTo>
                      <a:pt x="101" y="95"/>
                      <a:pt x="102" y="95"/>
                      <a:pt x="102" y="95"/>
                    </a:cubicBezTo>
                    <a:cubicBezTo>
                      <a:pt x="102" y="95"/>
                      <a:pt x="102" y="95"/>
                      <a:pt x="102" y="95"/>
                    </a:cubicBezTo>
                    <a:cubicBezTo>
                      <a:pt x="102" y="95"/>
                      <a:pt x="102" y="95"/>
                      <a:pt x="103" y="95"/>
                    </a:cubicBezTo>
                    <a:cubicBezTo>
                      <a:pt x="103" y="95"/>
                      <a:pt x="103" y="95"/>
                      <a:pt x="103" y="95"/>
                    </a:cubicBezTo>
                    <a:cubicBezTo>
                      <a:pt x="104" y="95"/>
                      <a:pt x="104" y="95"/>
                      <a:pt x="105" y="95"/>
                    </a:cubicBezTo>
                    <a:cubicBezTo>
                      <a:pt x="105" y="95"/>
                      <a:pt x="105" y="95"/>
                      <a:pt x="105" y="95"/>
                    </a:cubicBezTo>
                    <a:cubicBezTo>
                      <a:pt x="105" y="95"/>
                      <a:pt x="105" y="95"/>
                      <a:pt x="105" y="95"/>
                    </a:cubicBezTo>
                    <a:cubicBezTo>
                      <a:pt x="105" y="95"/>
                      <a:pt x="105" y="95"/>
                      <a:pt x="105" y="95"/>
                    </a:cubicBezTo>
                    <a:cubicBezTo>
                      <a:pt x="105" y="96"/>
                      <a:pt x="105" y="95"/>
                      <a:pt x="106" y="95"/>
                    </a:cubicBezTo>
                    <a:cubicBezTo>
                      <a:pt x="106" y="95"/>
                      <a:pt x="106" y="95"/>
                      <a:pt x="106" y="95"/>
                    </a:cubicBezTo>
                    <a:cubicBezTo>
                      <a:pt x="106" y="95"/>
                      <a:pt x="105" y="95"/>
                      <a:pt x="105" y="96"/>
                    </a:cubicBezTo>
                    <a:cubicBezTo>
                      <a:pt x="105" y="96"/>
                      <a:pt x="105" y="96"/>
                      <a:pt x="105" y="96"/>
                    </a:cubicBezTo>
                    <a:cubicBezTo>
                      <a:pt x="105" y="96"/>
                      <a:pt x="105" y="96"/>
                      <a:pt x="105" y="95"/>
                    </a:cubicBezTo>
                    <a:cubicBezTo>
                      <a:pt x="105" y="96"/>
                      <a:pt x="105" y="96"/>
                      <a:pt x="104" y="96"/>
                    </a:cubicBezTo>
                    <a:cubicBezTo>
                      <a:pt x="104" y="96"/>
                      <a:pt x="104" y="96"/>
                      <a:pt x="104" y="96"/>
                    </a:cubicBezTo>
                    <a:cubicBezTo>
                      <a:pt x="104" y="96"/>
                      <a:pt x="105" y="96"/>
                      <a:pt x="105" y="96"/>
                    </a:cubicBezTo>
                    <a:cubicBezTo>
                      <a:pt x="105" y="96"/>
                      <a:pt x="105" y="96"/>
                      <a:pt x="105" y="96"/>
                    </a:cubicBezTo>
                    <a:cubicBezTo>
                      <a:pt x="105" y="96"/>
                      <a:pt x="105" y="96"/>
                      <a:pt x="105" y="96"/>
                    </a:cubicBezTo>
                    <a:cubicBezTo>
                      <a:pt x="105" y="96"/>
                      <a:pt x="106" y="96"/>
                      <a:pt x="106" y="96"/>
                    </a:cubicBezTo>
                    <a:cubicBezTo>
                      <a:pt x="106" y="96"/>
                      <a:pt x="106" y="96"/>
                      <a:pt x="106" y="96"/>
                    </a:cubicBezTo>
                    <a:cubicBezTo>
                      <a:pt x="106" y="96"/>
                      <a:pt x="106" y="96"/>
                      <a:pt x="106" y="96"/>
                    </a:cubicBezTo>
                    <a:cubicBezTo>
                      <a:pt x="106" y="95"/>
                      <a:pt x="106" y="95"/>
                      <a:pt x="106" y="95"/>
                    </a:cubicBezTo>
                    <a:cubicBezTo>
                      <a:pt x="106" y="95"/>
                      <a:pt x="106" y="95"/>
                      <a:pt x="106" y="95"/>
                    </a:cubicBezTo>
                    <a:cubicBezTo>
                      <a:pt x="106" y="95"/>
                      <a:pt x="106" y="95"/>
                      <a:pt x="106" y="95"/>
                    </a:cubicBezTo>
                    <a:cubicBezTo>
                      <a:pt x="106" y="95"/>
                      <a:pt x="106" y="95"/>
                      <a:pt x="106" y="95"/>
                    </a:cubicBezTo>
                    <a:cubicBezTo>
                      <a:pt x="106" y="95"/>
                      <a:pt x="106" y="95"/>
                      <a:pt x="107" y="95"/>
                    </a:cubicBezTo>
                    <a:cubicBezTo>
                      <a:pt x="107" y="95"/>
                      <a:pt x="107" y="95"/>
                      <a:pt x="107" y="95"/>
                    </a:cubicBezTo>
                    <a:cubicBezTo>
                      <a:pt x="107" y="95"/>
                      <a:pt x="107" y="95"/>
                      <a:pt x="107" y="95"/>
                    </a:cubicBezTo>
                    <a:cubicBezTo>
                      <a:pt x="107" y="95"/>
                      <a:pt x="108" y="96"/>
                      <a:pt x="108" y="95"/>
                    </a:cubicBezTo>
                    <a:cubicBezTo>
                      <a:pt x="108" y="95"/>
                      <a:pt x="108" y="95"/>
                      <a:pt x="108" y="95"/>
                    </a:cubicBezTo>
                    <a:cubicBezTo>
                      <a:pt x="108" y="95"/>
                      <a:pt x="108" y="95"/>
                      <a:pt x="108" y="95"/>
                    </a:cubicBezTo>
                    <a:cubicBezTo>
                      <a:pt x="108" y="95"/>
                      <a:pt x="109" y="95"/>
                      <a:pt x="110" y="95"/>
                    </a:cubicBezTo>
                    <a:cubicBezTo>
                      <a:pt x="110" y="95"/>
                      <a:pt x="110" y="96"/>
                      <a:pt x="110" y="96"/>
                    </a:cubicBezTo>
                    <a:cubicBezTo>
                      <a:pt x="110" y="96"/>
                      <a:pt x="111" y="96"/>
                      <a:pt x="111" y="96"/>
                    </a:cubicBezTo>
                    <a:cubicBezTo>
                      <a:pt x="111" y="95"/>
                      <a:pt x="111" y="95"/>
                      <a:pt x="111" y="95"/>
                    </a:cubicBezTo>
                    <a:cubicBezTo>
                      <a:pt x="112" y="95"/>
                      <a:pt x="112" y="96"/>
                      <a:pt x="113" y="95"/>
                    </a:cubicBezTo>
                    <a:cubicBezTo>
                      <a:pt x="113" y="96"/>
                      <a:pt x="114" y="95"/>
                      <a:pt x="114" y="96"/>
                    </a:cubicBezTo>
                    <a:cubicBezTo>
                      <a:pt x="115" y="96"/>
                      <a:pt x="115" y="96"/>
                      <a:pt x="115" y="96"/>
                    </a:cubicBezTo>
                    <a:cubicBezTo>
                      <a:pt x="115" y="96"/>
                      <a:pt x="115" y="96"/>
                      <a:pt x="115" y="96"/>
                    </a:cubicBezTo>
                    <a:cubicBezTo>
                      <a:pt x="116" y="96"/>
                      <a:pt x="116" y="96"/>
                      <a:pt x="116" y="96"/>
                    </a:cubicBezTo>
                    <a:cubicBezTo>
                      <a:pt x="116" y="96"/>
                      <a:pt x="117" y="96"/>
                      <a:pt x="117" y="96"/>
                    </a:cubicBezTo>
                    <a:cubicBezTo>
                      <a:pt x="117" y="97"/>
                      <a:pt x="117" y="96"/>
                      <a:pt x="117" y="96"/>
                    </a:cubicBezTo>
                    <a:cubicBezTo>
                      <a:pt x="117" y="96"/>
                      <a:pt x="116" y="97"/>
                      <a:pt x="116" y="96"/>
                    </a:cubicBezTo>
                    <a:cubicBezTo>
                      <a:pt x="116" y="97"/>
                      <a:pt x="116" y="97"/>
                      <a:pt x="116" y="97"/>
                    </a:cubicBezTo>
                    <a:cubicBezTo>
                      <a:pt x="115" y="96"/>
                      <a:pt x="114" y="96"/>
                      <a:pt x="113" y="96"/>
                    </a:cubicBezTo>
                    <a:cubicBezTo>
                      <a:pt x="113" y="96"/>
                      <a:pt x="113" y="96"/>
                      <a:pt x="113" y="96"/>
                    </a:cubicBezTo>
                    <a:cubicBezTo>
                      <a:pt x="113" y="96"/>
                      <a:pt x="113" y="96"/>
                      <a:pt x="113" y="96"/>
                    </a:cubicBezTo>
                    <a:cubicBezTo>
                      <a:pt x="113" y="97"/>
                      <a:pt x="113" y="97"/>
                      <a:pt x="113" y="97"/>
                    </a:cubicBezTo>
                    <a:cubicBezTo>
                      <a:pt x="114" y="96"/>
                      <a:pt x="115" y="97"/>
                      <a:pt x="116" y="97"/>
                    </a:cubicBezTo>
                    <a:cubicBezTo>
                      <a:pt x="116" y="97"/>
                      <a:pt x="117" y="97"/>
                      <a:pt x="118" y="97"/>
                    </a:cubicBezTo>
                    <a:cubicBezTo>
                      <a:pt x="118" y="97"/>
                      <a:pt x="118" y="97"/>
                      <a:pt x="118" y="97"/>
                    </a:cubicBezTo>
                    <a:cubicBezTo>
                      <a:pt x="118" y="97"/>
                      <a:pt x="118" y="97"/>
                      <a:pt x="118" y="97"/>
                    </a:cubicBezTo>
                    <a:cubicBezTo>
                      <a:pt x="118" y="97"/>
                      <a:pt x="118" y="97"/>
                      <a:pt x="118"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8" y="97"/>
                      <a:pt x="118" y="97"/>
                    </a:cubicBezTo>
                    <a:cubicBezTo>
                      <a:pt x="119" y="97"/>
                      <a:pt x="120" y="97"/>
                      <a:pt x="120" y="97"/>
                    </a:cubicBezTo>
                    <a:cubicBezTo>
                      <a:pt x="120" y="97"/>
                      <a:pt x="120" y="97"/>
                      <a:pt x="120" y="97"/>
                    </a:cubicBezTo>
                    <a:cubicBezTo>
                      <a:pt x="120" y="97"/>
                      <a:pt x="120" y="97"/>
                      <a:pt x="120" y="97"/>
                    </a:cubicBezTo>
                    <a:cubicBezTo>
                      <a:pt x="120" y="97"/>
                      <a:pt x="121" y="97"/>
                      <a:pt x="121" y="97"/>
                    </a:cubicBezTo>
                    <a:cubicBezTo>
                      <a:pt x="121" y="97"/>
                      <a:pt x="121" y="97"/>
                      <a:pt x="121" y="97"/>
                    </a:cubicBezTo>
                    <a:cubicBezTo>
                      <a:pt x="121" y="97"/>
                      <a:pt x="121" y="97"/>
                      <a:pt x="121" y="97"/>
                    </a:cubicBezTo>
                    <a:cubicBezTo>
                      <a:pt x="121" y="97"/>
                      <a:pt x="121" y="97"/>
                      <a:pt x="121" y="97"/>
                    </a:cubicBezTo>
                    <a:cubicBezTo>
                      <a:pt x="121" y="97"/>
                      <a:pt x="121" y="97"/>
                      <a:pt x="121" y="97"/>
                    </a:cubicBezTo>
                    <a:cubicBezTo>
                      <a:pt x="122" y="97"/>
                      <a:pt x="122" y="97"/>
                      <a:pt x="122" y="97"/>
                    </a:cubicBezTo>
                    <a:cubicBezTo>
                      <a:pt x="122" y="97"/>
                      <a:pt x="122" y="97"/>
                      <a:pt x="123" y="97"/>
                    </a:cubicBezTo>
                    <a:cubicBezTo>
                      <a:pt x="123" y="97"/>
                      <a:pt x="123" y="97"/>
                      <a:pt x="123" y="97"/>
                    </a:cubicBezTo>
                    <a:cubicBezTo>
                      <a:pt x="123" y="98"/>
                      <a:pt x="124" y="97"/>
                      <a:pt x="125" y="98"/>
                    </a:cubicBezTo>
                    <a:cubicBezTo>
                      <a:pt x="125" y="97"/>
                      <a:pt x="125" y="97"/>
                      <a:pt x="125" y="97"/>
                    </a:cubicBezTo>
                    <a:cubicBezTo>
                      <a:pt x="125" y="97"/>
                      <a:pt x="125" y="97"/>
                      <a:pt x="125" y="97"/>
                    </a:cubicBezTo>
                    <a:cubicBezTo>
                      <a:pt x="125" y="97"/>
                      <a:pt x="125" y="97"/>
                      <a:pt x="125" y="97"/>
                    </a:cubicBezTo>
                    <a:cubicBezTo>
                      <a:pt x="126" y="97"/>
                      <a:pt x="126" y="97"/>
                      <a:pt x="126" y="97"/>
                    </a:cubicBezTo>
                    <a:cubicBezTo>
                      <a:pt x="126" y="97"/>
                      <a:pt x="126" y="97"/>
                      <a:pt x="126" y="97"/>
                    </a:cubicBezTo>
                    <a:cubicBezTo>
                      <a:pt x="126" y="97"/>
                      <a:pt x="126" y="98"/>
                      <a:pt x="127" y="97"/>
                    </a:cubicBezTo>
                    <a:cubicBezTo>
                      <a:pt x="126" y="97"/>
                      <a:pt x="126" y="97"/>
                      <a:pt x="126" y="97"/>
                    </a:cubicBezTo>
                    <a:cubicBezTo>
                      <a:pt x="126" y="97"/>
                      <a:pt x="126" y="97"/>
                      <a:pt x="126"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8"/>
                      <a:pt x="127" y="98"/>
                    </a:cubicBezTo>
                    <a:cubicBezTo>
                      <a:pt x="127" y="98"/>
                      <a:pt x="127" y="98"/>
                      <a:pt x="127" y="98"/>
                    </a:cubicBezTo>
                    <a:cubicBezTo>
                      <a:pt x="127" y="98"/>
                      <a:pt x="127" y="98"/>
                      <a:pt x="127" y="98"/>
                    </a:cubicBezTo>
                    <a:cubicBezTo>
                      <a:pt x="127" y="98"/>
                      <a:pt x="128" y="98"/>
                      <a:pt x="128" y="98"/>
                    </a:cubicBezTo>
                    <a:cubicBezTo>
                      <a:pt x="128" y="98"/>
                      <a:pt x="128" y="98"/>
                      <a:pt x="128" y="98"/>
                    </a:cubicBezTo>
                    <a:cubicBezTo>
                      <a:pt x="128" y="98"/>
                      <a:pt x="128" y="98"/>
                      <a:pt x="129" y="98"/>
                    </a:cubicBezTo>
                    <a:cubicBezTo>
                      <a:pt x="129" y="98"/>
                      <a:pt x="129" y="98"/>
                      <a:pt x="129" y="98"/>
                    </a:cubicBezTo>
                    <a:cubicBezTo>
                      <a:pt x="129" y="98"/>
                      <a:pt x="129" y="98"/>
                      <a:pt x="130" y="98"/>
                    </a:cubicBezTo>
                    <a:cubicBezTo>
                      <a:pt x="130" y="98"/>
                      <a:pt x="130" y="98"/>
                      <a:pt x="131" y="98"/>
                    </a:cubicBezTo>
                    <a:cubicBezTo>
                      <a:pt x="131" y="98"/>
                      <a:pt x="131" y="98"/>
                      <a:pt x="131" y="98"/>
                    </a:cubicBezTo>
                    <a:cubicBezTo>
                      <a:pt x="131" y="97"/>
                      <a:pt x="131" y="97"/>
                      <a:pt x="131" y="97"/>
                    </a:cubicBezTo>
                    <a:cubicBezTo>
                      <a:pt x="130" y="97"/>
                      <a:pt x="130" y="97"/>
                      <a:pt x="130" y="97"/>
                    </a:cubicBezTo>
                    <a:cubicBezTo>
                      <a:pt x="129" y="98"/>
                      <a:pt x="129" y="98"/>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8" y="97"/>
                    </a:cubicBezTo>
                    <a:cubicBezTo>
                      <a:pt x="128" y="97"/>
                      <a:pt x="128" y="97"/>
                      <a:pt x="128" y="97"/>
                    </a:cubicBezTo>
                    <a:cubicBezTo>
                      <a:pt x="128" y="97"/>
                      <a:pt x="128" y="97"/>
                      <a:pt x="128" y="97"/>
                    </a:cubicBezTo>
                    <a:cubicBezTo>
                      <a:pt x="128" y="97"/>
                      <a:pt x="128" y="97"/>
                      <a:pt x="128" y="97"/>
                    </a:cubicBezTo>
                    <a:cubicBezTo>
                      <a:pt x="129" y="97"/>
                      <a:pt x="130" y="96"/>
                      <a:pt x="131" y="97"/>
                    </a:cubicBezTo>
                    <a:cubicBezTo>
                      <a:pt x="131" y="96"/>
                      <a:pt x="131" y="97"/>
                      <a:pt x="132" y="97"/>
                    </a:cubicBezTo>
                    <a:cubicBezTo>
                      <a:pt x="132" y="97"/>
                      <a:pt x="134" y="97"/>
                      <a:pt x="134" y="97"/>
                    </a:cubicBezTo>
                    <a:cubicBezTo>
                      <a:pt x="134" y="97"/>
                      <a:pt x="134" y="97"/>
                      <a:pt x="134" y="97"/>
                    </a:cubicBezTo>
                    <a:cubicBezTo>
                      <a:pt x="134" y="97"/>
                      <a:pt x="135" y="97"/>
                      <a:pt x="135" y="97"/>
                    </a:cubicBezTo>
                    <a:cubicBezTo>
                      <a:pt x="134" y="97"/>
                      <a:pt x="134" y="97"/>
                      <a:pt x="134" y="97"/>
                    </a:cubicBezTo>
                    <a:cubicBezTo>
                      <a:pt x="134" y="97"/>
                      <a:pt x="134" y="97"/>
                      <a:pt x="134" y="97"/>
                    </a:cubicBezTo>
                    <a:cubicBezTo>
                      <a:pt x="134" y="97"/>
                      <a:pt x="134" y="97"/>
                      <a:pt x="134" y="97"/>
                    </a:cubicBezTo>
                    <a:cubicBezTo>
                      <a:pt x="134" y="97"/>
                      <a:pt x="134" y="97"/>
                      <a:pt x="134" y="97"/>
                    </a:cubicBezTo>
                    <a:cubicBezTo>
                      <a:pt x="134" y="97"/>
                      <a:pt x="134" y="97"/>
                      <a:pt x="134" y="98"/>
                    </a:cubicBezTo>
                    <a:cubicBezTo>
                      <a:pt x="134" y="97"/>
                      <a:pt x="134" y="98"/>
                      <a:pt x="134" y="97"/>
                    </a:cubicBezTo>
                    <a:cubicBezTo>
                      <a:pt x="134" y="97"/>
                      <a:pt x="134" y="97"/>
                      <a:pt x="134" y="97"/>
                    </a:cubicBezTo>
                    <a:cubicBezTo>
                      <a:pt x="134" y="98"/>
                      <a:pt x="135" y="97"/>
                      <a:pt x="135" y="98"/>
                    </a:cubicBezTo>
                    <a:cubicBezTo>
                      <a:pt x="135" y="98"/>
                      <a:pt x="135" y="98"/>
                      <a:pt x="135" y="98"/>
                    </a:cubicBezTo>
                    <a:cubicBezTo>
                      <a:pt x="134" y="98"/>
                      <a:pt x="134" y="98"/>
                      <a:pt x="134" y="98"/>
                    </a:cubicBezTo>
                    <a:cubicBezTo>
                      <a:pt x="134" y="98"/>
                      <a:pt x="134" y="98"/>
                      <a:pt x="134" y="98"/>
                    </a:cubicBezTo>
                    <a:cubicBezTo>
                      <a:pt x="134" y="98"/>
                      <a:pt x="133" y="98"/>
                      <a:pt x="133" y="98"/>
                    </a:cubicBezTo>
                    <a:cubicBezTo>
                      <a:pt x="133" y="98"/>
                      <a:pt x="133" y="98"/>
                      <a:pt x="133" y="98"/>
                    </a:cubicBezTo>
                    <a:cubicBezTo>
                      <a:pt x="133" y="98"/>
                      <a:pt x="134" y="98"/>
                      <a:pt x="134" y="98"/>
                    </a:cubicBezTo>
                    <a:cubicBezTo>
                      <a:pt x="134" y="98"/>
                      <a:pt x="134" y="98"/>
                      <a:pt x="134" y="98"/>
                    </a:cubicBezTo>
                    <a:cubicBezTo>
                      <a:pt x="134" y="98"/>
                      <a:pt x="134"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6" y="98"/>
                      <a:pt x="137" y="98"/>
                      <a:pt x="137" y="98"/>
                    </a:cubicBezTo>
                    <a:cubicBezTo>
                      <a:pt x="139" y="98"/>
                      <a:pt x="140"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2" y="98"/>
                      <a:pt x="144" y="99"/>
                      <a:pt x="144" y="98"/>
                    </a:cubicBezTo>
                    <a:cubicBezTo>
                      <a:pt x="144" y="98"/>
                      <a:pt x="144" y="98"/>
                      <a:pt x="144" y="98"/>
                    </a:cubicBezTo>
                    <a:cubicBezTo>
                      <a:pt x="144" y="98"/>
                      <a:pt x="145" y="97"/>
                      <a:pt x="145" y="98"/>
                    </a:cubicBezTo>
                    <a:cubicBezTo>
                      <a:pt x="144" y="98"/>
                      <a:pt x="145" y="98"/>
                      <a:pt x="145" y="98"/>
                    </a:cubicBezTo>
                    <a:cubicBezTo>
                      <a:pt x="145" y="99"/>
                      <a:pt x="146" y="98"/>
                      <a:pt x="146" y="99"/>
                    </a:cubicBezTo>
                    <a:cubicBezTo>
                      <a:pt x="146" y="99"/>
                      <a:pt x="146" y="98"/>
                      <a:pt x="146" y="98"/>
                    </a:cubicBezTo>
                    <a:cubicBezTo>
                      <a:pt x="146" y="99"/>
                      <a:pt x="147" y="99"/>
                      <a:pt x="148" y="99"/>
                    </a:cubicBezTo>
                    <a:cubicBezTo>
                      <a:pt x="148" y="99"/>
                      <a:pt x="148" y="99"/>
                      <a:pt x="148" y="99"/>
                    </a:cubicBezTo>
                    <a:cubicBezTo>
                      <a:pt x="149" y="99"/>
                      <a:pt x="150" y="99"/>
                      <a:pt x="152" y="99"/>
                    </a:cubicBezTo>
                    <a:cubicBezTo>
                      <a:pt x="152" y="99"/>
                      <a:pt x="152" y="99"/>
                      <a:pt x="152" y="99"/>
                    </a:cubicBezTo>
                    <a:cubicBezTo>
                      <a:pt x="152" y="99"/>
                      <a:pt x="153" y="99"/>
                      <a:pt x="154" y="99"/>
                    </a:cubicBezTo>
                    <a:cubicBezTo>
                      <a:pt x="154" y="99"/>
                      <a:pt x="154" y="99"/>
                      <a:pt x="154" y="99"/>
                    </a:cubicBezTo>
                    <a:cubicBezTo>
                      <a:pt x="154" y="99"/>
                      <a:pt x="155" y="99"/>
                      <a:pt x="155" y="99"/>
                    </a:cubicBezTo>
                    <a:cubicBezTo>
                      <a:pt x="155" y="99"/>
                      <a:pt x="155" y="99"/>
                      <a:pt x="155" y="99"/>
                    </a:cubicBezTo>
                    <a:cubicBezTo>
                      <a:pt x="156" y="99"/>
                      <a:pt x="157" y="98"/>
                      <a:pt x="157" y="99"/>
                    </a:cubicBezTo>
                    <a:cubicBezTo>
                      <a:pt x="158" y="99"/>
                      <a:pt x="158" y="99"/>
                      <a:pt x="158" y="99"/>
                    </a:cubicBezTo>
                    <a:cubicBezTo>
                      <a:pt x="159" y="99"/>
                      <a:pt x="160" y="99"/>
                      <a:pt x="161" y="99"/>
                    </a:cubicBezTo>
                    <a:cubicBezTo>
                      <a:pt x="161" y="99"/>
                      <a:pt x="161" y="99"/>
                      <a:pt x="160" y="99"/>
                    </a:cubicBezTo>
                    <a:cubicBezTo>
                      <a:pt x="161" y="99"/>
                      <a:pt x="161" y="99"/>
                      <a:pt x="161" y="99"/>
                    </a:cubicBezTo>
                    <a:cubicBezTo>
                      <a:pt x="162" y="100"/>
                      <a:pt x="163" y="100"/>
                      <a:pt x="163" y="99"/>
                    </a:cubicBezTo>
                    <a:cubicBezTo>
                      <a:pt x="163" y="99"/>
                      <a:pt x="163" y="100"/>
                      <a:pt x="163" y="100"/>
                    </a:cubicBezTo>
                    <a:cubicBezTo>
                      <a:pt x="163" y="100"/>
                      <a:pt x="163" y="100"/>
                      <a:pt x="163" y="100"/>
                    </a:cubicBezTo>
                    <a:cubicBezTo>
                      <a:pt x="164" y="100"/>
                      <a:pt x="163" y="99"/>
                      <a:pt x="163" y="99"/>
                    </a:cubicBezTo>
                    <a:cubicBezTo>
                      <a:pt x="164" y="100"/>
                      <a:pt x="164" y="100"/>
                      <a:pt x="165" y="100"/>
                    </a:cubicBezTo>
                    <a:cubicBezTo>
                      <a:pt x="166" y="100"/>
                      <a:pt x="168" y="100"/>
                      <a:pt x="169" y="100"/>
                    </a:cubicBezTo>
                    <a:cubicBezTo>
                      <a:pt x="169" y="100"/>
                      <a:pt x="170" y="100"/>
                      <a:pt x="170" y="100"/>
                    </a:cubicBezTo>
                    <a:cubicBezTo>
                      <a:pt x="170" y="100"/>
                      <a:pt x="170" y="100"/>
                      <a:pt x="170" y="100"/>
                    </a:cubicBezTo>
                    <a:cubicBezTo>
                      <a:pt x="171" y="100"/>
                      <a:pt x="171" y="100"/>
                      <a:pt x="171" y="100"/>
                    </a:cubicBezTo>
                    <a:cubicBezTo>
                      <a:pt x="171" y="100"/>
                      <a:pt x="171" y="100"/>
                      <a:pt x="171" y="100"/>
                    </a:cubicBezTo>
                    <a:cubicBezTo>
                      <a:pt x="171" y="100"/>
                      <a:pt x="171" y="100"/>
                      <a:pt x="171" y="100"/>
                    </a:cubicBezTo>
                    <a:cubicBezTo>
                      <a:pt x="171" y="100"/>
                      <a:pt x="172" y="100"/>
                      <a:pt x="172" y="100"/>
                    </a:cubicBezTo>
                    <a:cubicBezTo>
                      <a:pt x="173" y="100"/>
                      <a:pt x="174" y="100"/>
                      <a:pt x="174" y="100"/>
                    </a:cubicBezTo>
                    <a:cubicBezTo>
                      <a:pt x="174" y="100"/>
                      <a:pt x="174" y="100"/>
                      <a:pt x="174" y="100"/>
                    </a:cubicBezTo>
                    <a:cubicBezTo>
                      <a:pt x="175" y="100"/>
                      <a:pt x="176" y="100"/>
                      <a:pt x="177" y="100"/>
                    </a:cubicBezTo>
                    <a:cubicBezTo>
                      <a:pt x="177" y="100"/>
                      <a:pt x="177" y="100"/>
                      <a:pt x="177" y="100"/>
                    </a:cubicBezTo>
                    <a:cubicBezTo>
                      <a:pt x="177" y="101"/>
                      <a:pt x="177" y="100"/>
                      <a:pt x="176" y="100"/>
                    </a:cubicBezTo>
                    <a:cubicBezTo>
                      <a:pt x="176" y="100"/>
                      <a:pt x="176" y="100"/>
                      <a:pt x="176" y="100"/>
                    </a:cubicBezTo>
                    <a:cubicBezTo>
                      <a:pt x="176" y="100"/>
                      <a:pt x="176" y="100"/>
                      <a:pt x="176" y="100"/>
                    </a:cubicBezTo>
                    <a:cubicBezTo>
                      <a:pt x="176" y="100"/>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5" y="101"/>
                      <a:pt x="175" y="101"/>
                      <a:pt x="174" y="101"/>
                    </a:cubicBezTo>
                    <a:cubicBezTo>
                      <a:pt x="174" y="101"/>
                      <a:pt x="174" y="101"/>
                      <a:pt x="174" y="101"/>
                    </a:cubicBezTo>
                    <a:cubicBezTo>
                      <a:pt x="174" y="101"/>
                      <a:pt x="174" y="101"/>
                      <a:pt x="174" y="101"/>
                    </a:cubicBezTo>
                    <a:cubicBezTo>
                      <a:pt x="174" y="101"/>
                      <a:pt x="174" y="101"/>
                      <a:pt x="174" y="101"/>
                    </a:cubicBezTo>
                    <a:cubicBezTo>
                      <a:pt x="174" y="102"/>
                      <a:pt x="172" y="101"/>
                      <a:pt x="172" y="102"/>
                    </a:cubicBezTo>
                    <a:cubicBezTo>
                      <a:pt x="173" y="102"/>
                      <a:pt x="174" y="102"/>
                      <a:pt x="174" y="102"/>
                    </a:cubicBezTo>
                    <a:cubicBezTo>
                      <a:pt x="174" y="102"/>
                      <a:pt x="174" y="102"/>
                      <a:pt x="174" y="102"/>
                    </a:cubicBezTo>
                    <a:cubicBezTo>
                      <a:pt x="174" y="102"/>
                      <a:pt x="175" y="102"/>
                      <a:pt x="175" y="102"/>
                    </a:cubicBezTo>
                    <a:cubicBezTo>
                      <a:pt x="175" y="102"/>
                      <a:pt x="175" y="102"/>
                      <a:pt x="175" y="102"/>
                    </a:cubicBezTo>
                    <a:cubicBezTo>
                      <a:pt x="175" y="102"/>
                      <a:pt x="175" y="102"/>
                      <a:pt x="175" y="102"/>
                    </a:cubicBezTo>
                    <a:cubicBezTo>
                      <a:pt x="175" y="102"/>
                      <a:pt x="176" y="102"/>
                      <a:pt x="176" y="102"/>
                    </a:cubicBezTo>
                    <a:cubicBezTo>
                      <a:pt x="176" y="102"/>
                      <a:pt x="176" y="102"/>
                      <a:pt x="176" y="102"/>
                    </a:cubicBezTo>
                    <a:cubicBezTo>
                      <a:pt x="176" y="102"/>
                      <a:pt x="176" y="103"/>
                      <a:pt x="177" y="103"/>
                    </a:cubicBezTo>
                    <a:cubicBezTo>
                      <a:pt x="177" y="103"/>
                      <a:pt x="177" y="103"/>
                      <a:pt x="176" y="102"/>
                    </a:cubicBezTo>
                    <a:cubicBezTo>
                      <a:pt x="177" y="103"/>
                      <a:pt x="177" y="102"/>
                      <a:pt x="177" y="102"/>
                    </a:cubicBezTo>
                    <a:cubicBezTo>
                      <a:pt x="177" y="102"/>
                      <a:pt x="177" y="102"/>
                      <a:pt x="177" y="102"/>
                    </a:cubicBezTo>
                    <a:cubicBezTo>
                      <a:pt x="177" y="103"/>
                      <a:pt x="178" y="103"/>
                      <a:pt x="178" y="102"/>
                    </a:cubicBezTo>
                    <a:cubicBezTo>
                      <a:pt x="178" y="102"/>
                      <a:pt x="178" y="102"/>
                      <a:pt x="179" y="102"/>
                    </a:cubicBezTo>
                    <a:cubicBezTo>
                      <a:pt x="179" y="103"/>
                      <a:pt x="179" y="103"/>
                      <a:pt x="179" y="103"/>
                    </a:cubicBezTo>
                    <a:cubicBezTo>
                      <a:pt x="179" y="103"/>
                      <a:pt x="179" y="103"/>
                      <a:pt x="179" y="103"/>
                    </a:cubicBezTo>
                    <a:cubicBezTo>
                      <a:pt x="179" y="103"/>
                      <a:pt x="179" y="103"/>
                      <a:pt x="179" y="103"/>
                    </a:cubicBezTo>
                    <a:cubicBezTo>
                      <a:pt x="179" y="103"/>
                      <a:pt x="179" y="103"/>
                      <a:pt x="179" y="103"/>
                    </a:cubicBezTo>
                    <a:cubicBezTo>
                      <a:pt x="179" y="103"/>
                      <a:pt x="180" y="103"/>
                      <a:pt x="180" y="102"/>
                    </a:cubicBezTo>
                    <a:cubicBezTo>
                      <a:pt x="180" y="103"/>
                      <a:pt x="181" y="103"/>
                      <a:pt x="181" y="103"/>
                    </a:cubicBezTo>
                    <a:cubicBezTo>
                      <a:pt x="181" y="103"/>
                      <a:pt x="181" y="103"/>
                      <a:pt x="181" y="102"/>
                    </a:cubicBezTo>
                    <a:cubicBezTo>
                      <a:pt x="181" y="102"/>
                      <a:pt x="181" y="102"/>
                      <a:pt x="181" y="102"/>
                    </a:cubicBezTo>
                    <a:cubicBezTo>
                      <a:pt x="181" y="102"/>
                      <a:pt x="180" y="102"/>
                      <a:pt x="180" y="102"/>
                    </a:cubicBezTo>
                    <a:cubicBezTo>
                      <a:pt x="180" y="102"/>
                      <a:pt x="180" y="102"/>
                      <a:pt x="180" y="102"/>
                    </a:cubicBezTo>
                    <a:cubicBezTo>
                      <a:pt x="180" y="102"/>
                      <a:pt x="181" y="102"/>
                      <a:pt x="181" y="102"/>
                    </a:cubicBezTo>
                    <a:cubicBezTo>
                      <a:pt x="181" y="102"/>
                      <a:pt x="181" y="102"/>
                      <a:pt x="181" y="102"/>
                    </a:cubicBezTo>
                    <a:cubicBezTo>
                      <a:pt x="181" y="102"/>
                      <a:pt x="181" y="102"/>
                      <a:pt x="181" y="102"/>
                    </a:cubicBezTo>
                    <a:cubicBezTo>
                      <a:pt x="181" y="102"/>
                      <a:pt x="181" y="102"/>
                      <a:pt x="181" y="102"/>
                    </a:cubicBezTo>
                    <a:cubicBezTo>
                      <a:pt x="182" y="102"/>
                      <a:pt x="182" y="102"/>
                      <a:pt x="182" y="102"/>
                    </a:cubicBezTo>
                    <a:cubicBezTo>
                      <a:pt x="182" y="102"/>
                      <a:pt x="182" y="102"/>
                      <a:pt x="182" y="102"/>
                    </a:cubicBezTo>
                    <a:cubicBezTo>
                      <a:pt x="182" y="102"/>
                      <a:pt x="182"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4" y="103"/>
                      <a:pt x="184" y="102"/>
                    </a:cubicBezTo>
                    <a:cubicBezTo>
                      <a:pt x="184" y="102"/>
                      <a:pt x="184" y="102"/>
                      <a:pt x="184" y="102"/>
                    </a:cubicBezTo>
                    <a:cubicBezTo>
                      <a:pt x="185" y="102"/>
                      <a:pt x="187" y="102"/>
                      <a:pt x="188" y="103"/>
                    </a:cubicBezTo>
                    <a:cubicBezTo>
                      <a:pt x="188" y="103"/>
                      <a:pt x="188" y="103"/>
                      <a:pt x="188" y="103"/>
                    </a:cubicBezTo>
                    <a:cubicBezTo>
                      <a:pt x="188" y="103"/>
                      <a:pt x="188" y="103"/>
                      <a:pt x="188" y="103"/>
                    </a:cubicBezTo>
                    <a:cubicBezTo>
                      <a:pt x="189" y="103"/>
                      <a:pt x="189" y="103"/>
                      <a:pt x="190" y="103"/>
                    </a:cubicBezTo>
                    <a:cubicBezTo>
                      <a:pt x="190" y="103"/>
                      <a:pt x="190" y="103"/>
                      <a:pt x="190" y="103"/>
                    </a:cubicBezTo>
                    <a:cubicBezTo>
                      <a:pt x="191" y="103"/>
                      <a:pt x="192" y="103"/>
                      <a:pt x="193" y="103"/>
                    </a:cubicBezTo>
                    <a:cubicBezTo>
                      <a:pt x="193" y="103"/>
                      <a:pt x="193" y="103"/>
                      <a:pt x="193" y="103"/>
                    </a:cubicBezTo>
                    <a:cubicBezTo>
                      <a:pt x="193" y="103"/>
                      <a:pt x="193" y="103"/>
                      <a:pt x="193" y="103"/>
                    </a:cubicBezTo>
                    <a:cubicBezTo>
                      <a:pt x="193" y="103"/>
                      <a:pt x="193" y="103"/>
                      <a:pt x="193" y="103"/>
                    </a:cubicBezTo>
                    <a:cubicBezTo>
                      <a:pt x="193" y="103"/>
                      <a:pt x="193" y="103"/>
                      <a:pt x="193" y="103"/>
                    </a:cubicBezTo>
                    <a:cubicBezTo>
                      <a:pt x="194" y="103"/>
                      <a:pt x="194" y="103"/>
                      <a:pt x="194" y="103"/>
                    </a:cubicBezTo>
                    <a:cubicBezTo>
                      <a:pt x="194" y="103"/>
                      <a:pt x="194" y="103"/>
                      <a:pt x="194" y="103"/>
                    </a:cubicBezTo>
                    <a:cubicBezTo>
                      <a:pt x="194" y="103"/>
                      <a:pt x="194" y="103"/>
                      <a:pt x="195" y="103"/>
                    </a:cubicBezTo>
                    <a:cubicBezTo>
                      <a:pt x="195" y="103"/>
                      <a:pt x="195" y="103"/>
                      <a:pt x="195" y="103"/>
                    </a:cubicBezTo>
                    <a:cubicBezTo>
                      <a:pt x="196" y="103"/>
                      <a:pt x="195" y="103"/>
                      <a:pt x="196" y="103"/>
                    </a:cubicBezTo>
                    <a:cubicBezTo>
                      <a:pt x="196" y="102"/>
                      <a:pt x="197" y="103"/>
                      <a:pt x="197" y="103"/>
                    </a:cubicBezTo>
                    <a:cubicBezTo>
                      <a:pt x="199" y="104"/>
                      <a:pt x="200" y="103"/>
                      <a:pt x="200" y="103"/>
                    </a:cubicBezTo>
                    <a:cubicBezTo>
                      <a:pt x="201" y="103"/>
                      <a:pt x="200" y="103"/>
                      <a:pt x="200" y="104"/>
                    </a:cubicBezTo>
                    <a:cubicBezTo>
                      <a:pt x="201" y="104"/>
                      <a:pt x="202" y="103"/>
                      <a:pt x="202" y="103"/>
                    </a:cubicBezTo>
                    <a:cubicBezTo>
                      <a:pt x="203" y="103"/>
                      <a:pt x="205" y="103"/>
                      <a:pt x="206" y="103"/>
                    </a:cubicBezTo>
                    <a:cubicBezTo>
                      <a:pt x="206" y="103"/>
                      <a:pt x="206" y="103"/>
                      <a:pt x="206" y="103"/>
                    </a:cubicBezTo>
                    <a:cubicBezTo>
                      <a:pt x="206" y="103"/>
                      <a:pt x="206" y="103"/>
                      <a:pt x="206" y="103"/>
                    </a:cubicBezTo>
                    <a:cubicBezTo>
                      <a:pt x="206" y="103"/>
                      <a:pt x="206" y="103"/>
                      <a:pt x="206" y="103"/>
                    </a:cubicBezTo>
                    <a:cubicBezTo>
                      <a:pt x="207" y="103"/>
                      <a:pt x="207" y="103"/>
                      <a:pt x="207" y="103"/>
                    </a:cubicBezTo>
                    <a:cubicBezTo>
                      <a:pt x="207" y="103"/>
                      <a:pt x="207" y="103"/>
                      <a:pt x="208" y="103"/>
                    </a:cubicBezTo>
                    <a:cubicBezTo>
                      <a:pt x="208" y="103"/>
                      <a:pt x="208" y="103"/>
                      <a:pt x="208" y="103"/>
                    </a:cubicBezTo>
                    <a:cubicBezTo>
                      <a:pt x="208" y="103"/>
                      <a:pt x="209" y="103"/>
                      <a:pt x="210" y="103"/>
                    </a:cubicBezTo>
                    <a:cubicBezTo>
                      <a:pt x="211" y="103"/>
                      <a:pt x="211" y="104"/>
                      <a:pt x="211" y="103"/>
                    </a:cubicBezTo>
                    <a:cubicBezTo>
                      <a:pt x="212" y="103"/>
                      <a:pt x="212" y="103"/>
                      <a:pt x="212" y="103"/>
                    </a:cubicBezTo>
                    <a:cubicBezTo>
                      <a:pt x="212" y="103"/>
                      <a:pt x="212" y="104"/>
                      <a:pt x="212" y="104"/>
                    </a:cubicBezTo>
                    <a:cubicBezTo>
                      <a:pt x="212" y="103"/>
                      <a:pt x="213" y="104"/>
                      <a:pt x="213" y="104"/>
                    </a:cubicBezTo>
                    <a:cubicBezTo>
                      <a:pt x="213" y="104"/>
                      <a:pt x="213" y="104"/>
                      <a:pt x="213" y="104"/>
                    </a:cubicBezTo>
                    <a:cubicBezTo>
                      <a:pt x="213" y="104"/>
                      <a:pt x="213" y="104"/>
                      <a:pt x="213" y="104"/>
                    </a:cubicBezTo>
                    <a:cubicBezTo>
                      <a:pt x="213" y="104"/>
                      <a:pt x="213" y="104"/>
                      <a:pt x="213" y="104"/>
                    </a:cubicBezTo>
                    <a:cubicBezTo>
                      <a:pt x="213"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1" y="104"/>
                      <a:pt x="211" y="104"/>
                      <a:pt x="211" y="104"/>
                    </a:cubicBezTo>
                    <a:cubicBezTo>
                      <a:pt x="211" y="104"/>
                      <a:pt x="211" y="104"/>
                      <a:pt x="210" y="104"/>
                    </a:cubicBezTo>
                    <a:cubicBezTo>
                      <a:pt x="210" y="104"/>
                      <a:pt x="210" y="104"/>
                      <a:pt x="210" y="104"/>
                    </a:cubicBezTo>
                    <a:cubicBezTo>
                      <a:pt x="210" y="104"/>
                      <a:pt x="209" y="104"/>
                      <a:pt x="209" y="104"/>
                    </a:cubicBezTo>
                    <a:cubicBezTo>
                      <a:pt x="209" y="104"/>
                      <a:pt x="209" y="104"/>
                      <a:pt x="209" y="104"/>
                    </a:cubicBezTo>
                    <a:cubicBezTo>
                      <a:pt x="209" y="104"/>
                      <a:pt x="209" y="104"/>
                      <a:pt x="209" y="104"/>
                    </a:cubicBezTo>
                    <a:cubicBezTo>
                      <a:pt x="209" y="104"/>
                      <a:pt x="208" y="104"/>
                      <a:pt x="208" y="104"/>
                    </a:cubicBezTo>
                    <a:cubicBezTo>
                      <a:pt x="208" y="104"/>
                      <a:pt x="208" y="104"/>
                      <a:pt x="208" y="104"/>
                    </a:cubicBezTo>
                    <a:cubicBezTo>
                      <a:pt x="208" y="104"/>
                      <a:pt x="208" y="104"/>
                      <a:pt x="208" y="104"/>
                    </a:cubicBezTo>
                    <a:cubicBezTo>
                      <a:pt x="208" y="104"/>
                      <a:pt x="208" y="104"/>
                      <a:pt x="208" y="104"/>
                    </a:cubicBezTo>
                    <a:cubicBezTo>
                      <a:pt x="208" y="104"/>
                      <a:pt x="208" y="104"/>
                      <a:pt x="208" y="104"/>
                    </a:cubicBezTo>
                    <a:cubicBezTo>
                      <a:pt x="207" y="104"/>
                      <a:pt x="207" y="104"/>
                      <a:pt x="207" y="104"/>
                    </a:cubicBezTo>
                    <a:cubicBezTo>
                      <a:pt x="207" y="104"/>
                      <a:pt x="206" y="104"/>
                      <a:pt x="206" y="104"/>
                    </a:cubicBezTo>
                    <a:cubicBezTo>
                      <a:pt x="206" y="104"/>
                      <a:pt x="206" y="104"/>
                      <a:pt x="206" y="104"/>
                    </a:cubicBezTo>
                    <a:cubicBezTo>
                      <a:pt x="205" y="104"/>
                      <a:pt x="204" y="104"/>
                      <a:pt x="204" y="104"/>
                    </a:cubicBezTo>
                    <a:cubicBezTo>
                      <a:pt x="204" y="104"/>
                      <a:pt x="204" y="104"/>
                      <a:pt x="204"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4" y="104"/>
                      <a:pt x="205"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5"/>
                      <a:pt x="207" y="105"/>
                      <a:pt x="208" y="104"/>
                    </a:cubicBezTo>
                    <a:cubicBezTo>
                      <a:pt x="208" y="105"/>
                      <a:pt x="207" y="105"/>
                      <a:pt x="208" y="105"/>
                    </a:cubicBezTo>
                    <a:cubicBezTo>
                      <a:pt x="208" y="105"/>
                      <a:pt x="208" y="105"/>
                      <a:pt x="208" y="105"/>
                    </a:cubicBezTo>
                    <a:cubicBezTo>
                      <a:pt x="208" y="105"/>
                      <a:pt x="208" y="105"/>
                      <a:pt x="208" y="105"/>
                    </a:cubicBezTo>
                    <a:cubicBezTo>
                      <a:pt x="208" y="105"/>
                      <a:pt x="208" y="105"/>
                      <a:pt x="208" y="105"/>
                    </a:cubicBezTo>
                    <a:cubicBezTo>
                      <a:pt x="208" y="105"/>
                      <a:pt x="209" y="105"/>
                      <a:pt x="209" y="104"/>
                    </a:cubicBezTo>
                    <a:cubicBezTo>
                      <a:pt x="209" y="104"/>
                      <a:pt x="210" y="104"/>
                      <a:pt x="210" y="104"/>
                    </a:cubicBezTo>
                    <a:cubicBezTo>
                      <a:pt x="210" y="104"/>
                      <a:pt x="210" y="104"/>
                      <a:pt x="210" y="104"/>
                    </a:cubicBezTo>
                    <a:cubicBezTo>
                      <a:pt x="210" y="104"/>
                      <a:pt x="211" y="104"/>
                      <a:pt x="211" y="104"/>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4"/>
                    </a:cubicBezTo>
                    <a:cubicBezTo>
                      <a:pt x="212" y="104"/>
                      <a:pt x="212" y="104"/>
                      <a:pt x="212" y="104"/>
                    </a:cubicBezTo>
                    <a:cubicBezTo>
                      <a:pt x="212" y="104"/>
                      <a:pt x="212" y="104"/>
                      <a:pt x="212" y="104"/>
                    </a:cubicBezTo>
                    <a:cubicBezTo>
                      <a:pt x="213" y="105"/>
                      <a:pt x="214" y="104"/>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5" y="105"/>
                      <a:pt x="216" y="105"/>
                      <a:pt x="216" y="105"/>
                    </a:cubicBezTo>
                    <a:cubicBezTo>
                      <a:pt x="217" y="105"/>
                      <a:pt x="217" y="105"/>
                      <a:pt x="217" y="105"/>
                    </a:cubicBezTo>
                    <a:cubicBezTo>
                      <a:pt x="217" y="105"/>
                      <a:pt x="217" y="105"/>
                      <a:pt x="217" y="105"/>
                    </a:cubicBezTo>
                    <a:cubicBezTo>
                      <a:pt x="218" y="105"/>
                      <a:pt x="219" y="105"/>
                      <a:pt x="220" y="105"/>
                    </a:cubicBezTo>
                    <a:cubicBezTo>
                      <a:pt x="220" y="105"/>
                      <a:pt x="220" y="105"/>
                      <a:pt x="220" y="105"/>
                    </a:cubicBezTo>
                    <a:cubicBezTo>
                      <a:pt x="220" y="105"/>
                      <a:pt x="220" y="105"/>
                      <a:pt x="220" y="105"/>
                    </a:cubicBezTo>
                    <a:cubicBezTo>
                      <a:pt x="221" y="105"/>
                      <a:pt x="221" y="105"/>
                      <a:pt x="222" y="105"/>
                    </a:cubicBezTo>
                    <a:cubicBezTo>
                      <a:pt x="222" y="105"/>
                      <a:pt x="222" y="105"/>
                      <a:pt x="222" y="105"/>
                    </a:cubicBezTo>
                    <a:cubicBezTo>
                      <a:pt x="223" y="105"/>
                      <a:pt x="223" y="105"/>
                      <a:pt x="223" y="105"/>
                    </a:cubicBezTo>
                    <a:cubicBezTo>
                      <a:pt x="225" y="105"/>
                      <a:pt x="227" y="105"/>
                      <a:pt x="229" y="105"/>
                    </a:cubicBezTo>
                    <a:cubicBezTo>
                      <a:pt x="229" y="105"/>
                      <a:pt x="230" y="105"/>
                      <a:pt x="230" y="105"/>
                    </a:cubicBezTo>
                    <a:cubicBezTo>
                      <a:pt x="230" y="105"/>
                      <a:pt x="230" y="105"/>
                      <a:pt x="230" y="105"/>
                    </a:cubicBezTo>
                    <a:cubicBezTo>
                      <a:pt x="231" y="105"/>
                      <a:pt x="231" y="105"/>
                      <a:pt x="232" y="105"/>
                    </a:cubicBezTo>
                    <a:cubicBezTo>
                      <a:pt x="232" y="105"/>
                      <a:pt x="232" y="105"/>
                      <a:pt x="232" y="105"/>
                    </a:cubicBezTo>
                    <a:cubicBezTo>
                      <a:pt x="232" y="105"/>
                      <a:pt x="233" y="105"/>
                      <a:pt x="233" y="105"/>
                    </a:cubicBezTo>
                    <a:cubicBezTo>
                      <a:pt x="233" y="105"/>
                      <a:pt x="233" y="105"/>
                      <a:pt x="234" y="105"/>
                    </a:cubicBezTo>
                    <a:cubicBezTo>
                      <a:pt x="234" y="105"/>
                      <a:pt x="234" y="105"/>
                      <a:pt x="234" y="105"/>
                    </a:cubicBezTo>
                    <a:cubicBezTo>
                      <a:pt x="234" y="105"/>
                      <a:pt x="234" y="105"/>
                      <a:pt x="234" y="105"/>
                    </a:cubicBezTo>
                    <a:cubicBezTo>
                      <a:pt x="235" y="105"/>
                      <a:pt x="235" y="105"/>
                      <a:pt x="236" y="105"/>
                    </a:cubicBezTo>
                    <a:cubicBezTo>
                      <a:pt x="236" y="105"/>
                      <a:pt x="236" y="105"/>
                      <a:pt x="236" y="105"/>
                    </a:cubicBezTo>
                    <a:cubicBezTo>
                      <a:pt x="237" y="105"/>
                      <a:pt x="237" y="105"/>
                      <a:pt x="237" y="105"/>
                    </a:cubicBezTo>
                    <a:cubicBezTo>
                      <a:pt x="237" y="105"/>
                      <a:pt x="237" y="105"/>
                      <a:pt x="237" y="105"/>
                    </a:cubicBezTo>
                    <a:cubicBezTo>
                      <a:pt x="237" y="105"/>
                      <a:pt x="237" y="105"/>
                      <a:pt x="237" y="105"/>
                    </a:cubicBezTo>
                    <a:cubicBezTo>
                      <a:pt x="237" y="105"/>
                      <a:pt x="237" y="105"/>
                      <a:pt x="238" y="105"/>
                    </a:cubicBezTo>
                    <a:cubicBezTo>
                      <a:pt x="238" y="105"/>
                      <a:pt x="238" y="106"/>
                      <a:pt x="239" y="105"/>
                    </a:cubicBezTo>
                    <a:cubicBezTo>
                      <a:pt x="239" y="105"/>
                      <a:pt x="239" y="105"/>
                      <a:pt x="239" y="105"/>
                    </a:cubicBezTo>
                    <a:cubicBezTo>
                      <a:pt x="239" y="105"/>
                      <a:pt x="239" y="106"/>
                      <a:pt x="239" y="105"/>
                    </a:cubicBezTo>
                    <a:cubicBezTo>
                      <a:pt x="239" y="105"/>
                      <a:pt x="239" y="105"/>
                      <a:pt x="239" y="105"/>
                    </a:cubicBezTo>
                    <a:cubicBezTo>
                      <a:pt x="240" y="105"/>
                      <a:pt x="240" y="105"/>
                      <a:pt x="240" y="106"/>
                    </a:cubicBezTo>
                    <a:cubicBezTo>
                      <a:pt x="240" y="106"/>
                      <a:pt x="240" y="106"/>
                      <a:pt x="241" y="106"/>
                    </a:cubicBezTo>
                    <a:cubicBezTo>
                      <a:pt x="241" y="106"/>
                      <a:pt x="241" y="106"/>
                      <a:pt x="241" y="106"/>
                    </a:cubicBezTo>
                    <a:cubicBezTo>
                      <a:pt x="241" y="105"/>
                      <a:pt x="241" y="106"/>
                      <a:pt x="241" y="106"/>
                    </a:cubicBezTo>
                    <a:cubicBezTo>
                      <a:pt x="241" y="106"/>
                      <a:pt x="241" y="106"/>
                      <a:pt x="241" y="106"/>
                    </a:cubicBezTo>
                    <a:cubicBezTo>
                      <a:pt x="242" y="106"/>
                      <a:pt x="242" y="106"/>
                      <a:pt x="242" y="106"/>
                    </a:cubicBezTo>
                    <a:cubicBezTo>
                      <a:pt x="242" y="106"/>
                      <a:pt x="242" y="106"/>
                      <a:pt x="242" y="106"/>
                    </a:cubicBezTo>
                    <a:cubicBezTo>
                      <a:pt x="242" y="106"/>
                      <a:pt x="242" y="106"/>
                      <a:pt x="242" y="106"/>
                    </a:cubicBezTo>
                    <a:cubicBezTo>
                      <a:pt x="242" y="106"/>
                      <a:pt x="242" y="106"/>
                      <a:pt x="242" y="106"/>
                    </a:cubicBezTo>
                    <a:cubicBezTo>
                      <a:pt x="242" y="106"/>
                      <a:pt x="243" y="106"/>
                      <a:pt x="243" y="106"/>
                    </a:cubicBezTo>
                    <a:cubicBezTo>
                      <a:pt x="243" y="106"/>
                      <a:pt x="244" y="106"/>
                      <a:pt x="244" y="106"/>
                    </a:cubicBezTo>
                    <a:cubicBezTo>
                      <a:pt x="244" y="106"/>
                      <a:pt x="244" y="106"/>
                      <a:pt x="244" y="106"/>
                    </a:cubicBezTo>
                    <a:cubicBezTo>
                      <a:pt x="246" y="106"/>
                      <a:pt x="248" y="105"/>
                      <a:pt x="250" y="106"/>
                    </a:cubicBezTo>
                    <a:close/>
                    <a:moveTo>
                      <a:pt x="256" y="102"/>
                    </a:moveTo>
                    <a:cubicBezTo>
                      <a:pt x="256" y="102"/>
                      <a:pt x="256" y="102"/>
                      <a:pt x="256" y="102"/>
                    </a:cubicBezTo>
                    <a:cubicBezTo>
                      <a:pt x="256" y="102"/>
                      <a:pt x="256" y="102"/>
                      <a:pt x="256" y="102"/>
                    </a:cubicBezTo>
                    <a:cubicBezTo>
                      <a:pt x="256" y="102"/>
                      <a:pt x="256" y="102"/>
                      <a:pt x="256" y="102"/>
                    </a:cubicBezTo>
                    <a:cubicBezTo>
                      <a:pt x="256" y="102"/>
                      <a:pt x="256" y="102"/>
                      <a:pt x="256" y="102"/>
                    </a:cubicBezTo>
                    <a:cubicBezTo>
                      <a:pt x="256" y="102"/>
                      <a:pt x="256" y="102"/>
                      <a:pt x="256" y="102"/>
                    </a:cubicBezTo>
                    <a:close/>
                    <a:moveTo>
                      <a:pt x="254" y="102"/>
                    </a:move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1"/>
                      <a:pt x="254" y="101"/>
                      <a:pt x="254" y="101"/>
                    </a:cubicBezTo>
                    <a:cubicBezTo>
                      <a:pt x="254" y="102"/>
                      <a:pt x="254" y="102"/>
                      <a:pt x="254" y="102"/>
                    </a:cubicBezTo>
                    <a:close/>
                    <a:moveTo>
                      <a:pt x="256" y="101"/>
                    </a:moveTo>
                    <a:cubicBezTo>
                      <a:pt x="256" y="102"/>
                      <a:pt x="255" y="101"/>
                      <a:pt x="254" y="101"/>
                    </a:cubicBezTo>
                    <a:cubicBezTo>
                      <a:pt x="254" y="101"/>
                      <a:pt x="254" y="101"/>
                      <a:pt x="254" y="101"/>
                    </a:cubicBezTo>
                    <a:cubicBezTo>
                      <a:pt x="254" y="101"/>
                      <a:pt x="254" y="101"/>
                      <a:pt x="254" y="101"/>
                    </a:cubicBezTo>
                    <a:cubicBezTo>
                      <a:pt x="254" y="101"/>
                      <a:pt x="255" y="101"/>
                      <a:pt x="255" y="101"/>
                    </a:cubicBezTo>
                    <a:cubicBezTo>
                      <a:pt x="255" y="101"/>
                      <a:pt x="256" y="101"/>
                      <a:pt x="256" y="101"/>
                    </a:cubicBezTo>
                    <a:close/>
                    <a:moveTo>
                      <a:pt x="265" y="93"/>
                    </a:moveTo>
                    <a:cubicBezTo>
                      <a:pt x="265" y="93"/>
                      <a:pt x="265" y="93"/>
                      <a:pt x="265" y="93"/>
                    </a:cubicBezTo>
                    <a:cubicBezTo>
                      <a:pt x="265" y="93"/>
                      <a:pt x="265" y="93"/>
                      <a:pt x="265" y="93"/>
                    </a:cubicBezTo>
                    <a:cubicBezTo>
                      <a:pt x="265" y="93"/>
                      <a:pt x="265" y="93"/>
                      <a:pt x="265" y="92"/>
                    </a:cubicBezTo>
                    <a:cubicBezTo>
                      <a:pt x="265" y="92"/>
                      <a:pt x="265" y="93"/>
                      <a:pt x="265" y="93"/>
                    </a:cubicBezTo>
                    <a:close/>
                    <a:moveTo>
                      <a:pt x="267" y="55"/>
                    </a:moveTo>
                    <a:cubicBezTo>
                      <a:pt x="268" y="55"/>
                      <a:pt x="268" y="55"/>
                      <a:pt x="268" y="55"/>
                    </a:cubicBezTo>
                    <a:cubicBezTo>
                      <a:pt x="268" y="55"/>
                      <a:pt x="268" y="55"/>
                      <a:pt x="267" y="55"/>
                    </a:cubicBezTo>
                    <a:cubicBezTo>
                      <a:pt x="267" y="55"/>
                      <a:pt x="267" y="55"/>
                      <a:pt x="267" y="55"/>
                    </a:cubicBezTo>
                    <a:cubicBezTo>
                      <a:pt x="267" y="55"/>
                      <a:pt x="267" y="55"/>
                      <a:pt x="267" y="55"/>
                    </a:cubicBezTo>
                    <a:cubicBezTo>
                      <a:pt x="267" y="55"/>
                      <a:pt x="267" y="55"/>
                      <a:pt x="267" y="55"/>
                    </a:cubicBezTo>
                    <a:cubicBezTo>
                      <a:pt x="267" y="55"/>
                      <a:pt x="267" y="55"/>
                      <a:pt x="267" y="55"/>
                    </a:cubicBezTo>
                    <a:close/>
                    <a:moveTo>
                      <a:pt x="267" y="55"/>
                    </a:moveTo>
                    <a:cubicBezTo>
                      <a:pt x="267" y="55"/>
                      <a:pt x="267" y="55"/>
                      <a:pt x="267" y="55"/>
                    </a:cubicBezTo>
                    <a:cubicBezTo>
                      <a:pt x="267" y="55"/>
                      <a:pt x="266" y="55"/>
                      <a:pt x="266" y="55"/>
                    </a:cubicBezTo>
                    <a:cubicBezTo>
                      <a:pt x="266" y="55"/>
                      <a:pt x="266" y="55"/>
                      <a:pt x="266" y="55"/>
                    </a:cubicBezTo>
                    <a:cubicBezTo>
                      <a:pt x="266" y="54"/>
                      <a:pt x="267" y="55"/>
                      <a:pt x="267" y="55"/>
                    </a:cubicBezTo>
                    <a:close/>
                    <a:moveTo>
                      <a:pt x="152" y="3"/>
                    </a:moveTo>
                    <a:cubicBezTo>
                      <a:pt x="152" y="3"/>
                      <a:pt x="152" y="3"/>
                      <a:pt x="152" y="3"/>
                    </a:cubicBezTo>
                    <a:cubicBezTo>
                      <a:pt x="152" y="3"/>
                      <a:pt x="152" y="4"/>
                      <a:pt x="152" y="4"/>
                    </a:cubicBezTo>
                    <a:cubicBezTo>
                      <a:pt x="152" y="4"/>
                      <a:pt x="152" y="4"/>
                      <a:pt x="152" y="4"/>
                    </a:cubicBezTo>
                    <a:cubicBezTo>
                      <a:pt x="152" y="4"/>
                      <a:pt x="152" y="3"/>
                      <a:pt x="152" y="3"/>
                    </a:cubicBezTo>
                    <a:cubicBezTo>
                      <a:pt x="152" y="3"/>
                      <a:pt x="152" y="3"/>
                      <a:pt x="152" y="3"/>
                    </a:cubicBezTo>
                    <a:close/>
                    <a:moveTo>
                      <a:pt x="101" y="2"/>
                    </a:moveTo>
                    <a:cubicBezTo>
                      <a:pt x="101" y="2"/>
                      <a:pt x="101" y="2"/>
                      <a:pt x="101" y="2"/>
                    </a:cubicBezTo>
                    <a:cubicBezTo>
                      <a:pt x="101" y="2"/>
                      <a:pt x="101" y="2"/>
                      <a:pt x="101" y="2"/>
                    </a:cubicBezTo>
                    <a:cubicBezTo>
                      <a:pt x="101" y="2"/>
                      <a:pt x="101" y="2"/>
                      <a:pt x="102" y="2"/>
                    </a:cubicBezTo>
                    <a:cubicBezTo>
                      <a:pt x="102" y="2"/>
                      <a:pt x="102" y="2"/>
                      <a:pt x="102" y="2"/>
                    </a:cubicBezTo>
                    <a:cubicBezTo>
                      <a:pt x="101" y="2"/>
                      <a:pt x="101" y="2"/>
                      <a:pt x="101" y="2"/>
                    </a:cubicBezTo>
                    <a:close/>
                    <a:moveTo>
                      <a:pt x="130" y="3"/>
                    </a:moveTo>
                    <a:cubicBezTo>
                      <a:pt x="130" y="3"/>
                      <a:pt x="131" y="3"/>
                      <a:pt x="131" y="3"/>
                    </a:cubicBezTo>
                    <a:cubicBezTo>
                      <a:pt x="131" y="3"/>
                      <a:pt x="131" y="3"/>
                      <a:pt x="131" y="3"/>
                    </a:cubicBezTo>
                    <a:cubicBezTo>
                      <a:pt x="131" y="3"/>
                      <a:pt x="131" y="4"/>
                      <a:pt x="131" y="4"/>
                    </a:cubicBezTo>
                    <a:cubicBezTo>
                      <a:pt x="131" y="4"/>
                      <a:pt x="131" y="4"/>
                      <a:pt x="131" y="4"/>
                    </a:cubicBezTo>
                    <a:cubicBezTo>
                      <a:pt x="131" y="4"/>
                      <a:pt x="130" y="4"/>
                      <a:pt x="130" y="4"/>
                    </a:cubicBezTo>
                    <a:cubicBezTo>
                      <a:pt x="130" y="4"/>
                      <a:pt x="130" y="4"/>
                      <a:pt x="130" y="4"/>
                    </a:cubicBezTo>
                    <a:cubicBezTo>
                      <a:pt x="130" y="3"/>
                      <a:pt x="129" y="4"/>
                      <a:pt x="129" y="3"/>
                    </a:cubicBezTo>
                    <a:cubicBezTo>
                      <a:pt x="130" y="3"/>
                      <a:pt x="130" y="3"/>
                      <a:pt x="130" y="3"/>
                    </a:cubicBezTo>
                    <a:close/>
                    <a:moveTo>
                      <a:pt x="125" y="3"/>
                    </a:moveTo>
                    <a:cubicBezTo>
                      <a:pt x="125" y="3"/>
                      <a:pt x="125" y="3"/>
                      <a:pt x="125" y="3"/>
                    </a:cubicBezTo>
                    <a:cubicBezTo>
                      <a:pt x="125" y="3"/>
                      <a:pt x="125" y="3"/>
                      <a:pt x="125" y="3"/>
                    </a:cubicBezTo>
                    <a:cubicBezTo>
                      <a:pt x="125" y="4"/>
                      <a:pt x="124" y="4"/>
                      <a:pt x="124" y="3"/>
                    </a:cubicBezTo>
                    <a:cubicBezTo>
                      <a:pt x="124" y="3"/>
                      <a:pt x="124" y="3"/>
                      <a:pt x="125" y="3"/>
                    </a:cubicBezTo>
                    <a:close/>
                    <a:moveTo>
                      <a:pt x="119" y="4"/>
                    </a:moveTo>
                    <a:cubicBezTo>
                      <a:pt x="119" y="4"/>
                      <a:pt x="119" y="4"/>
                      <a:pt x="119" y="4"/>
                    </a:cubicBezTo>
                    <a:cubicBezTo>
                      <a:pt x="119" y="4"/>
                      <a:pt x="119" y="3"/>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20" y="4"/>
                      <a:pt x="120" y="4"/>
                    </a:cubicBezTo>
                    <a:cubicBezTo>
                      <a:pt x="120" y="4"/>
                      <a:pt x="120" y="4"/>
                      <a:pt x="120" y="4"/>
                    </a:cubicBezTo>
                    <a:cubicBezTo>
                      <a:pt x="120" y="4"/>
                      <a:pt x="120" y="4"/>
                      <a:pt x="119" y="4"/>
                    </a:cubicBezTo>
                    <a:cubicBezTo>
                      <a:pt x="119" y="4"/>
                      <a:pt x="119" y="4"/>
                      <a:pt x="119" y="4"/>
                    </a:cubicBezTo>
                    <a:close/>
                    <a:moveTo>
                      <a:pt x="127" y="4"/>
                    </a:moveTo>
                    <a:cubicBezTo>
                      <a:pt x="127" y="4"/>
                      <a:pt x="127" y="4"/>
                      <a:pt x="126" y="4"/>
                    </a:cubicBezTo>
                    <a:cubicBezTo>
                      <a:pt x="127" y="3"/>
                      <a:pt x="128" y="4"/>
                      <a:pt x="129" y="4"/>
                    </a:cubicBezTo>
                    <a:cubicBezTo>
                      <a:pt x="129" y="4"/>
                      <a:pt x="128" y="4"/>
                      <a:pt x="129" y="4"/>
                    </a:cubicBezTo>
                    <a:cubicBezTo>
                      <a:pt x="128" y="4"/>
                      <a:pt x="127" y="3"/>
                      <a:pt x="127" y="4"/>
                    </a:cubicBezTo>
                    <a:close/>
                    <a:moveTo>
                      <a:pt x="130" y="4"/>
                    </a:moveTo>
                    <a:cubicBezTo>
                      <a:pt x="130" y="4"/>
                      <a:pt x="130" y="4"/>
                      <a:pt x="131" y="4"/>
                    </a:cubicBezTo>
                    <a:cubicBezTo>
                      <a:pt x="130" y="4"/>
                      <a:pt x="130" y="4"/>
                      <a:pt x="130" y="4"/>
                    </a:cubicBezTo>
                    <a:cubicBezTo>
                      <a:pt x="130" y="4"/>
                      <a:pt x="130" y="4"/>
                      <a:pt x="130" y="4"/>
                    </a:cubicBezTo>
                    <a:close/>
                    <a:moveTo>
                      <a:pt x="100" y="4"/>
                    </a:moveTo>
                    <a:cubicBezTo>
                      <a:pt x="100" y="4"/>
                      <a:pt x="100" y="4"/>
                      <a:pt x="100" y="4"/>
                    </a:cubicBezTo>
                    <a:cubicBezTo>
                      <a:pt x="100" y="4"/>
                      <a:pt x="100" y="4"/>
                      <a:pt x="100" y="4"/>
                    </a:cubicBezTo>
                    <a:cubicBezTo>
                      <a:pt x="100" y="4"/>
                      <a:pt x="100" y="4"/>
                      <a:pt x="100" y="4"/>
                    </a:cubicBezTo>
                    <a:cubicBezTo>
                      <a:pt x="100" y="4"/>
                      <a:pt x="100" y="4"/>
                      <a:pt x="100" y="4"/>
                    </a:cubicBezTo>
                    <a:cubicBezTo>
                      <a:pt x="100" y="4"/>
                      <a:pt x="100" y="4"/>
                      <a:pt x="100" y="4"/>
                    </a:cubicBezTo>
                    <a:close/>
                    <a:moveTo>
                      <a:pt x="65" y="2"/>
                    </a:moveTo>
                    <a:cubicBezTo>
                      <a:pt x="65" y="2"/>
                      <a:pt x="65" y="2"/>
                      <a:pt x="65" y="2"/>
                    </a:cubicBezTo>
                    <a:cubicBezTo>
                      <a:pt x="65" y="2"/>
                      <a:pt x="65" y="2"/>
                      <a:pt x="65" y="2"/>
                    </a:cubicBezTo>
                    <a:cubicBezTo>
                      <a:pt x="65" y="2"/>
                      <a:pt x="65" y="2"/>
                      <a:pt x="65" y="2"/>
                    </a:cubicBezTo>
                    <a:cubicBezTo>
                      <a:pt x="65" y="2"/>
                      <a:pt x="65" y="2"/>
                      <a:pt x="66" y="2"/>
                    </a:cubicBezTo>
                    <a:cubicBezTo>
                      <a:pt x="66" y="2"/>
                      <a:pt x="66" y="2"/>
                      <a:pt x="66" y="2"/>
                    </a:cubicBezTo>
                    <a:cubicBezTo>
                      <a:pt x="66" y="2"/>
                      <a:pt x="66" y="2"/>
                      <a:pt x="65" y="2"/>
                    </a:cubicBezTo>
                    <a:cubicBezTo>
                      <a:pt x="65" y="2"/>
                      <a:pt x="65" y="2"/>
                      <a:pt x="65" y="2"/>
                    </a:cubicBezTo>
                    <a:cubicBezTo>
                      <a:pt x="65" y="2"/>
                      <a:pt x="65" y="2"/>
                      <a:pt x="65" y="2"/>
                    </a:cubicBezTo>
                    <a:cubicBezTo>
                      <a:pt x="65" y="2"/>
                      <a:pt x="65" y="2"/>
                      <a:pt x="65" y="2"/>
                    </a:cubicBezTo>
                    <a:close/>
                    <a:moveTo>
                      <a:pt x="45" y="1"/>
                    </a:moveTo>
                    <a:cubicBezTo>
                      <a:pt x="45" y="1"/>
                      <a:pt x="45" y="0"/>
                      <a:pt x="45" y="0"/>
                    </a:cubicBezTo>
                    <a:cubicBezTo>
                      <a:pt x="45" y="0"/>
                      <a:pt x="45" y="0"/>
                      <a:pt x="45" y="0"/>
                    </a:cubicBezTo>
                    <a:cubicBezTo>
                      <a:pt x="46" y="0"/>
                      <a:pt x="46" y="0"/>
                      <a:pt x="46" y="1"/>
                    </a:cubicBezTo>
                    <a:cubicBezTo>
                      <a:pt x="46" y="1"/>
                      <a:pt x="46" y="1"/>
                      <a:pt x="46" y="1"/>
                    </a:cubicBezTo>
                    <a:cubicBezTo>
                      <a:pt x="46" y="1"/>
                      <a:pt x="46" y="1"/>
                      <a:pt x="45" y="1"/>
                    </a:cubicBezTo>
                    <a:close/>
                    <a:moveTo>
                      <a:pt x="48" y="1"/>
                    </a:moveTo>
                    <a:cubicBezTo>
                      <a:pt x="48" y="1"/>
                      <a:pt x="48" y="1"/>
                      <a:pt x="48" y="1"/>
                    </a:cubicBezTo>
                    <a:cubicBezTo>
                      <a:pt x="48" y="1"/>
                      <a:pt x="48" y="1"/>
                      <a:pt x="48" y="1"/>
                    </a:cubicBezTo>
                    <a:close/>
                    <a:moveTo>
                      <a:pt x="48" y="1"/>
                    </a:moveTo>
                    <a:cubicBezTo>
                      <a:pt x="48" y="1"/>
                      <a:pt x="48" y="1"/>
                      <a:pt x="48" y="1"/>
                    </a:cubicBezTo>
                    <a:cubicBezTo>
                      <a:pt x="48" y="1"/>
                      <a:pt x="48" y="1"/>
                      <a:pt x="48" y="1"/>
                    </a:cubicBezTo>
                    <a:cubicBezTo>
                      <a:pt x="48" y="1"/>
                      <a:pt x="48" y="1"/>
                      <a:pt x="48" y="1"/>
                    </a:cubicBezTo>
                    <a:cubicBezTo>
                      <a:pt x="48" y="1"/>
                      <a:pt x="48" y="1"/>
                      <a:pt x="48" y="1"/>
                    </a:cubicBezTo>
                    <a:close/>
                    <a:moveTo>
                      <a:pt x="45" y="1"/>
                    </a:moveTo>
                    <a:cubicBezTo>
                      <a:pt x="45" y="1"/>
                      <a:pt x="45" y="1"/>
                      <a:pt x="45" y="1"/>
                    </a:cubicBezTo>
                    <a:cubicBezTo>
                      <a:pt x="46" y="1"/>
                      <a:pt x="46" y="1"/>
                      <a:pt x="46" y="1"/>
                    </a:cubicBezTo>
                    <a:cubicBezTo>
                      <a:pt x="46" y="1"/>
                      <a:pt x="46" y="1"/>
                      <a:pt x="46" y="1"/>
                    </a:cubicBezTo>
                    <a:cubicBezTo>
                      <a:pt x="46" y="1"/>
                      <a:pt x="45" y="1"/>
                      <a:pt x="45" y="1"/>
                    </a:cubicBezTo>
                    <a:close/>
                    <a:moveTo>
                      <a:pt x="39" y="1"/>
                    </a:moveTo>
                    <a:cubicBezTo>
                      <a:pt x="39" y="1"/>
                      <a:pt x="39" y="1"/>
                      <a:pt x="40" y="1"/>
                    </a:cubicBezTo>
                    <a:cubicBezTo>
                      <a:pt x="39" y="1"/>
                      <a:pt x="39" y="1"/>
                      <a:pt x="39" y="1"/>
                    </a:cubicBezTo>
                    <a:cubicBezTo>
                      <a:pt x="39" y="1"/>
                      <a:pt x="39" y="1"/>
                      <a:pt x="39" y="1"/>
                    </a:cubicBezTo>
                    <a:close/>
                    <a:moveTo>
                      <a:pt x="42" y="2"/>
                    </a:moveTo>
                    <a:cubicBezTo>
                      <a:pt x="42" y="2"/>
                      <a:pt x="42" y="2"/>
                      <a:pt x="42" y="2"/>
                    </a:cubicBezTo>
                    <a:cubicBezTo>
                      <a:pt x="42" y="2"/>
                      <a:pt x="42" y="2"/>
                      <a:pt x="41" y="2"/>
                    </a:cubicBezTo>
                    <a:cubicBezTo>
                      <a:pt x="41" y="1"/>
                      <a:pt x="41" y="1"/>
                      <a:pt x="41" y="1"/>
                    </a:cubicBezTo>
                    <a:cubicBezTo>
                      <a:pt x="41" y="1"/>
                      <a:pt x="41" y="1"/>
                      <a:pt x="41" y="1"/>
                    </a:cubicBezTo>
                    <a:cubicBezTo>
                      <a:pt x="42" y="1"/>
                      <a:pt x="42" y="1"/>
                      <a:pt x="42" y="1"/>
                    </a:cubicBezTo>
                    <a:cubicBezTo>
                      <a:pt x="42" y="1"/>
                      <a:pt x="42" y="1"/>
                      <a:pt x="42" y="1"/>
                    </a:cubicBezTo>
                    <a:lnTo>
                      <a:pt x="42" y="2"/>
                    </a:lnTo>
                    <a:close/>
                    <a:moveTo>
                      <a:pt x="53" y="1"/>
                    </a:moveTo>
                    <a:cubicBezTo>
                      <a:pt x="53" y="1"/>
                      <a:pt x="53" y="1"/>
                      <a:pt x="53" y="1"/>
                    </a:cubicBezTo>
                    <a:cubicBezTo>
                      <a:pt x="53" y="1"/>
                      <a:pt x="53" y="1"/>
                      <a:pt x="53" y="1"/>
                    </a:cubicBezTo>
                    <a:cubicBezTo>
                      <a:pt x="53" y="1"/>
                      <a:pt x="53" y="1"/>
                      <a:pt x="53" y="1"/>
                    </a:cubicBezTo>
                    <a:cubicBezTo>
                      <a:pt x="53" y="1"/>
                      <a:pt x="53" y="1"/>
                      <a:pt x="53" y="1"/>
                    </a:cubicBezTo>
                    <a:cubicBezTo>
                      <a:pt x="53" y="2"/>
                      <a:pt x="53" y="2"/>
                      <a:pt x="53" y="1"/>
                    </a:cubicBezTo>
                    <a:close/>
                    <a:moveTo>
                      <a:pt x="60" y="2"/>
                    </a:moveTo>
                    <a:cubicBezTo>
                      <a:pt x="60" y="2"/>
                      <a:pt x="60" y="2"/>
                      <a:pt x="60" y="2"/>
                    </a:cubicBezTo>
                    <a:cubicBezTo>
                      <a:pt x="60" y="2"/>
                      <a:pt x="60" y="2"/>
                      <a:pt x="60" y="2"/>
                    </a:cubicBezTo>
                    <a:cubicBezTo>
                      <a:pt x="60" y="2"/>
                      <a:pt x="60" y="2"/>
                      <a:pt x="60" y="2"/>
                    </a:cubicBezTo>
                    <a:cubicBezTo>
                      <a:pt x="60" y="2"/>
                      <a:pt x="60" y="2"/>
                      <a:pt x="61" y="2"/>
                    </a:cubicBezTo>
                    <a:cubicBezTo>
                      <a:pt x="61" y="2"/>
                      <a:pt x="61" y="2"/>
                      <a:pt x="61" y="2"/>
                    </a:cubicBezTo>
                    <a:cubicBezTo>
                      <a:pt x="61" y="2"/>
                      <a:pt x="61" y="2"/>
                      <a:pt x="61" y="2"/>
                    </a:cubicBezTo>
                    <a:cubicBezTo>
                      <a:pt x="61" y="2"/>
                      <a:pt x="61" y="2"/>
                      <a:pt x="61" y="2"/>
                    </a:cubicBezTo>
                    <a:cubicBezTo>
                      <a:pt x="61" y="2"/>
                      <a:pt x="60" y="2"/>
                      <a:pt x="60" y="2"/>
                    </a:cubicBezTo>
                    <a:close/>
                    <a:moveTo>
                      <a:pt x="70" y="3"/>
                    </a:moveTo>
                    <a:cubicBezTo>
                      <a:pt x="70" y="3"/>
                      <a:pt x="70" y="3"/>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3"/>
                      <a:pt x="70" y="3"/>
                      <a:pt x="70" y="3"/>
                    </a:cubicBezTo>
                    <a:cubicBezTo>
                      <a:pt x="70" y="3"/>
                      <a:pt x="70" y="3"/>
                      <a:pt x="70" y="3"/>
                    </a:cubicBezTo>
                    <a:cubicBezTo>
                      <a:pt x="70" y="3"/>
                      <a:pt x="70" y="3"/>
                      <a:pt x="70" y="3"/>
                    </a:cubicBezTo>
                    <a:close/>
                    <a:moveTo>
                      <a:pt x="70" y="3"/>
                    </a:moveTo>
                    <a:cubicBezTo>
                      <a:pt x="70" y="3"/>
                      <a:pt x="70" y="3"/>
                      <a:pt x="70" y="3"/>
                    </a:cubicBezTo>
                    <a:cubicBezTo>
                      <a:pt x="70" y="3"/>
                      <a:pt x="71" y="3"/>
                      <a:pt x="71" y="3"/>
                    </a:cubicBezTo>
                    <a:cubicBezTo>
                      <a:pt x="71" y="3"/>
                      <a:pt x="70" y="3"/>
                      <a:pt x="70" y="3"/>
                    </a:cubicBezTo>
                    <a:close/>
                    <a:moveTo>
                      <a:pt x="57" y="4"/>
                    </a:moveTo>
                    <a:cubicBezTo>
                      <a:pt x="57" y="4"/>
                      <a:pt x="57" y="4"/>
                      <a:pt x="57" y="4"/>
                    </a:cubicBezTo>
                    <a:cubicBezTo>
                      <a:pt x="57" y="3"/>
                      <a:pt x="57" y="3"/>
                      <a:pt x="57" y="4"/>
                    </a:cubicBezTo>
                    <a:cubicBezTo>
                      <a:pt x="57" y="4"/>
                      <a:pt x="57" y="4"/>
                      <a:pt x="57" y="4"/>
                    </a:cubicBezTo>
                    <a:close/>
                    <a:moveTo>
                      <a:pt x="44" y="3"/>
                    </a:move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lose/>
                    <a:moveTo>
                      <a:pt x="37" y="4"/>
                    </a:moveTo>
                    <a:cubicBezTo>
                      <a:pt x="37" y="4"/>
                      <a:pt x="37" y="4"/>
                      <a:pt x="36" y="4"/>
                    </a:cubicBezTo>
                    <a:cubicBezTo>
                      <a:pt x="36" y="4"/>
                      <a:pt x="36" y="4"/>
                      <a:pt x="36"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lose/>
                    <a:moveTo>
                      <a:pt x="37" y="4"/>
                    </a:moveTo>
                    <a:cubicBezTo>
                      <a:pt x="37" y="4"/>
                      <a:pt x="37" y="4"/>
                      <a:pt x="37" y="4"/>
                    </a:cubicBezTo>
                    <a:cubicBezTo>
                      <a:pt x="37" y="4"/>
                      <a:pt x="37" y="4"/>
                      <a:pt x="37" y="4"/>
                    </a:cubicBezTo>
                    <a:cubicBezTo>
                      <a:pt x="37" y="4"/>
                      <a:pt x="37" y="4"/>
                      <a:pt x="37" y="4"/>
                    </a:cubicBezTo>
                    <a:close/>
                    <a:moveTo>
                      <a:pt x="39" y="4"/>
                    </a:move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37" y="5"/>
                    </a:moveTo>
                    <a:cubicBezTo>
                      <a:pt x="37" y="5"/>
                      <a:pt x="37" y="5"/>
                      <a:pt x="37" y="5"/>
                    </a:cubicBezTo>
                    <a:cubicBezTo>
                      <a:pt x="37" y="5"/>
                      <a:pt x="37" y="5"/>
                      <a:pt x="37" y="4"/>
                    </a:cubicBezTo>
                    <a:cubicBezTo>
                      <a:pt x="37" y="4"/>
                      <a:pt x="37" y="4"/>
                      <a:pt x="37" y="4"/>
                    </a:cubicBezTo>
                    <a:cubicBezTo>
                      <a:pt x="38" y="4"/>
                      <a:pt x="38" y="4"/>
                      <a:pt x="38" y="5"/>
                    </a:cubicBezTo>
                    <a:cubicBezTo>
                      <a:pt x="38" y="5"/>
                      <a:pt x="37" y="5"/>
                      <a:pt x="37" y="5"/>
                    </a:cubicBezTo>
                    <a:close/>
                    <a:moveTo>
                      <a:pt x="38" y="4"/>
                    </a:moveTo>
                    <a:cubicBezTo>
                      <a:pt x="39" y="5"/>
                      <a:pt x="39" y="4"/>
                      <a:pt x="39" y="5"/>
                    </a:cubicBezTo>
                    <a:cubicBezTo>
                      <a:pt x="39" y="5"/>
                      <a:pt x="38" y="5"/>
                      <a:pt x="38" y="4"/>
                    </a:cubicBezTo>
                    <a:close/>
                    <a:moveTo>
                      <a:pt x="32" y="3"/>
                    </a:moveTo>
                    <a:cubicBezTo>
                      <a:pt x="32" y="3"/>
                      <a:pt x="32" y="3"/>
                      <a:pt x="32" y="3"/>
                    </a:cubicBezTo>
                    <a:cubicBezTo>
                      <a:pt x="32" y="3"/>
                      <a:pt x="32" y="3"/>
                      <a:pt x="32" y="3"/>
                    </a:cubicBezTo>
                    <a:cubicBezTo>
                      <a:pt x="32" y="3"/>
                      <a:pt x="32" y="3"/>
                      <a:pt x="32" y="3"/>
                    </a:cubicBezTo>
                    <a:close/>
                    <a:moveTo>
                      <a:pt x="14" y="3"/>
                    </a:moveTo>
                    <a:cubicBezTo>
                      <a:pt x="13" y="3"/>
                      <a:pt x="13"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4" y="3"/>
                    </a:cubicBezTo>
                    <a:cubicBezTo>
                      <a:pt x="14" y="3"/>
                      <a:pt x="14" y="3"/>
                      <a:pt x="14" y="3"/>
                    </a:cubicBezTo>
                    <a:cubicBezTo>
                      <a:pt x="14" y="3"/>
                      <a:pt x="14" y="3"/>
                      <a:pt x="14" y="3"/>
                    </a:cubicBezTo>
                    <a:close/>
                    <a:moveTo>
                      <a:pt x="14" y="3"/>
                    </a:moveTo>
                    <a:cubicBezTo>
                      <a:pt x="14" y="3"/>
                      <a:pt x="14" y="3"/>
                      <a:pt x="14" y="3"/>
                    </a:cubicBezTo>
                    <a:cubicBezTo>
                      <a:pt x="15" y="3"/>
                      <a:pt x="15" y="3"/>
                      <a:pt x="15" y="3"/>
                    </a:cubicBezTo>
                    <a:cubicBezTo>
                      <a:pt x="15" y="3"/>
                      <a:pt x="15" y="3"/>
                      <a:pt x="15" y="3"/>
                    </a:cubicBezTo>
                    <a:cubicBezTo>
                      <a:pt x="15" y="3"/>
                      <a:pt x="15" y="3"/>
                      <a:pt x="15" y="3"/>
                    </a:cubicBezTo>
                    <a:cubicBezTo>
                      <a:pt x="15" y="3"/>
                      <a:pt x="15" y="3"/>
                      <a:pt x="14" y="3"/>
                    </a:cubicBezTo>
                    <a:close/>
                    <a:moveTo>
                      <a:pt x="26" y="4"/>
                    </a:moveTo>
                    <a:cubicBezTo>
                      <a:pt x="26" y="4"/>
                      <a:pt x="26" y="4"/>
                      <a:pt x="26" y="4"/>
                    </a:cubicBezTo>
                    <a:cubicBezTo>
                      <a:pt x="26" y="4"/>
                      <a:pt x="26" y="4"/>
                      <a:pt x="26" y="4"/>
                    </a:cubicBezTo>
                    <a:close/>
                    <a:moveTo>
                      <a:pt x="43" y="5"/>
                    </a:moveTo>
                    <a:cubicBezTo>
                      <a:pt x="43" y="5"/>
                      <a:pt x="44" y="5"/>
                      <a:pt x="44" y="5"/>
                    </a:cubicBezTo>
                    <a:cubicBezTo>
                      <a:pt x="44" y="5"/>
                      <a:pt x="43" y="5"/>
                      <a:pt x="43" y="5"/>
                    </a:cubicBezTo>
                    <a:close/>
                    <a:moveTo>
                      <a:pt x="46" y="5"/>
                    </a:moveTo>
                    <a:cubicBezTo>
                      <a:pt x="46" y="5"/>
                      <a:pt x="46" y="5"/>
                      <a:pt x="46" y="5"/>
                    </a:cubicBezTo>
                    <a:cubicBezTo>
                      <a:pt x="46" y="5"/>
                      <a:pt x="46" y="5"/>
                      <a:pt x="46" y="5"/>
                    </a:cubicBezTo>
                    <a:close/>
                    <a:moveTo>
                      <a:pt x="48" y="6"/>
                    </a:moveTo>
                    <a:cubicBezTo>
                      <a:pt x="48" y="6"/>
                      <a:pt x="48" y="5"/>
                      <a:pt x="48" y="5"/>
                    </a:cubicBezTo>
                    <a:cubicBezTo>
                      <a:pt x="47" y="5"/>
                      <a:pt x="47" y="5"/>
                      <a:pt x="47" y="5"/>
                    </a:cubicBezTo>
                    <a:cubicBezTo>
                      <a:pt x="47" y="5"/>
                      <a:pt x="48" y="5"/>
                      <a:pt x="49" y="5"/>
                    </a:cubicBezTo>
                    <a:cubicBezTo>
                      <a:pt x="49" y="5"/>
                      <a:pt x="49" y="6"/>
                      <a:pt x="49" y="6"/>
                    </a:cubicBezTo>
                    <a:cubicBezTo>
                      <a:pt x="48" y="6"/>
                      <a:pt x="49" y="6"/>
                      <a:pt x="49" y="6"/>
                    </a:cubicBezTo>
                    <a:cubicBezTo>
                      <a:pt x="48" y="5"/>
                      <a:pt x="48" y="6"/>
                      <a:pt x="48" y="6"/>
                    </a:cubicBezTo>
                    <a:close/>
                    <a:moveTo>
                      <a:pt x="50" y="6"/>
                    </a:moveTo>
                    <a:cubicBezTo>
                      <a:pt x="51" y="5"/>
                      <a:pt x="51" y="6"/>
                      <a:pt x="51" y="6"/>
                    </a:cubicBezTo>
                    <a:cubicBezTo>
                      <a:pt x="52" y="6"/>
                      <a:pt x="52" y="6"/>
                      <a:pt x="52" y="6"/>
                    </a:cubicBezTo>
                    <a:cubicBezTo>
                      <a:pt x="52" y="6"/>
                      <a:pt x="51" y="6"/>
                      <a:pt x="51" y="6"/>
                    </a:cubicBezTo>
                    <a:cubicBezTo>
                      <a:pt x="51" y="6"/>
                      <a:pt x="51" y="6"/>
                      <a:pt x="51" y="6"/>
                    </a:cubicBezTo>
                    <a:cubicBezTo>
                      <a:pt x="51" y="6"/>
                      <a:pt x="51" y="6"/>
                      <a:pt x="52" y="6"/>
                    </a:cubicBezTo>
                    <a:cubicBezTo>
                      <a:pt x="51" y="6"/>
                      <a:pt x="51" y="6"/>
                      <a:pt x="51" y="6"/>
                    </a:cubicBezTo>
                    <a:cubicBezTo>
                      <a:pt x="51" y="6"/>
                      <a:pt x="51" y="6"/>
                      <a:pt x="50" y="6"/>
                    </a:cubicBezTo>
                    <a:close/>
                    <a:moveTo>
                      <a:pt x="52" y="6"/>
                    </a:move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3" y="6"/>
                    </a:cubicBezTo>
                    <a:cubicBezTo>
                      <a:pt x="53" y="6"/>
                      <a:pt x="52" y="6"/>
                      <a:pt x="52" y="6"/>
                    </a:cubicBezTo>
                    <a:close/>
                    <a:moveTo>
                      <a:pt x="65" y="6"/>
                    </a:moveTo>
                    <a:cubicBezTo>
                      <a:pt x="65" y="6"/>
                      <a:pt x="65" y="6"/>
                      <a:pt x="65" y="6"/>
                    </a:cubicBezTo>
                    <a:cubicBezTo>
                      <a:pt x="65" y="6"/>
                      <a:pt x="65" y="6"/>
                      <a:pt x="65" y="6"/>
                    </a:cubicBezTo>
                    <a:cubicBezTo>
                      <a:pt x="65" y="6"/>
                      <a:pt x="65" y="6"/>
                      <a:pt x="65" y="6"/>
                    </a:cubicBezTo>
                    <a:cubicBezTo>
                      <a:pt x="65" y="6"/>
                      <a:pt x="65" y="6"/>
                      <a:pt x="65" y="6"/>
                    </a:cubicBezTo>
                    <a:close/>
                    <a:moveTo>
                      <a:pt x="66" y="10"/>
                    </a:moveTo>
                    <a:cubicBezTo>
                      <a:pt x="67" y="9"/>
                      <a:pt x="68" y="10"/>
                      <a:pt x="69" y="10"/>
                    </a:cubicBezTo>
                    <a:cubicBezTo>
                      <a:pt x="68" y="10"/>
                      <a:pt x="67" y="10"/>
                      <a:pt x="66" y="10"/>
                    </a:cubicBezTo>
                    <a:close/>
                    <a:moveTo>
                      <a:pt x="61" y="9"/>
                    </a:moveTo>
                    <a:cubicBezTo>
                      <a:pt x="61" y="9"/>
                      <a:pt x="62" y="9"/>
                      <a:pt x="62" y="9"/>
                    </a:cubicBezTo>
                    <a:cubicBezTo>
                      <a:pt x="62" y="9"/>
                      <a:pt x="62" y="9"/>
                      <a:pt x="62" y="9"/>
                    </a:cubicBezTo>
                    <a:cubicBezTo>
                      <a:pt x="63" y="9"/>
                      <a:pt x="63" y="9"/>
                      <a:pt x="63" y="9"/>
                    </a:cubicBezTo>
                    <a:cubicBezTo>
                      <a:pt x="63" y="9"/>
                      <a:pt x="63" y="9"/>
                      <a:pt x="63" y="9"/>
                    </a:cubicBezTo>
                    <a:cubicBezTo>
                      <a:pt x="63" y="10"/>
                      <a:pt x="62" y="10"/>
                      <a:pt x="62" y="9"/>
                    </a:cubicBezTo>
                    <a:cubicBezTo>
                      <a:pt x="62" y="9"/>
                      <a:pt x="62" y="9"/>
                      <a:pt x="61" y="9"/>
                    </a:cubicBezTo>
                    <a:close/>
                    <a:moveTo>
                      <a:pt x="91" y="8"/>
                    </a:moveTo>
                    <a:cubicBezTo>
                      <a:pt x="91" y="8"/>
                      <a:pt x="91" y="8"/>
                      <a:pt x="91" y="8"/>
                    </a:cubicBezTo>
                    <a:cubicBezTo>
                      <a:pt x="91" y="8"/>
                      <a:pt x="91" y="8"/>
                      <a:pt x="91" y="8"/>
                    </a:cubicBezTo>
                    <a:cubicBezTo>
                      <a:pt x="91" y="8"/>
                      <a:pt x="91" y="8"/>
                      <a:pt x="91" y="8"/>
                    </a:cubicBezTo>
                    <a:cubicBezTo>
                      <a:pt x="92" y="8"/>
                      <a:pt x="92" y="8"/>
                      <a:pt x="93" y="9"/>
                    </a:cubicBezTo>
                    <a:cubicBezTo>
                      <a:pt x="93" y="9"/>
                      <a:pt x="93" y="9"/>
                      <a:pt x="92" y="9"/>
                    </a:cubicBezTo>
                    <a:cubicBezTo>
                      <a:pt x="92" y="8"/>
                      <a:pt x="92" y="8"/>
                      <a:pt x="91" y="8"/>
                    </a:cubicBezTo>
                    <a:close/>
                    <a:moveTo>
                      <a:pt x="105" y="8"/>
                    </a:moveTo>
                    <a:cubicBezTo>
                      <a:pt x="105" y="8"/>
                      <a:pt x="105" y="8"/>
                      <a:pt x="105" y="9"/>
                    </a:cubicBezTo>
                    <a:cubicBezTo>
                      <a:pt x="105" y="9"/>
                      <a:pt x="105" y="9"/>
                      <a:pt x="104" y="8"/>
                    </a:cubicBezTo>
                    <a:cubicBezTo>
                      <a:pt x="105" y="8"/>
                      <a:pt x="104" y="8"/>
                      <a:pt x="105" y="8"/>
                    </a:cubicBezTo>
                    <a:close/>
                    <a:moveTo>
                      <a:pt x="99" y="8"/>
                    </a:moveTo>
                    <a:cubicBezTo>
                      <a:pt x="99" y="8"/>
                      <a:pt x="99" y="8"/>
                      <a:pt x="99" y="8"/>
                    </a:cubicBezTo>
                    <a:cubicBezTo>
                      <a:pt x="99" y="8"/>
                      <a:pt x="99" y="8"/>
                      <a:pt x="99" y="8"/>
                    </a:cubicBezTo>
                    <a:cubicBezTo>
                      <a:pt x="100" y="8"/>
                      <a:pt x="99" y="8"/>
                      <a:pt x="99" y="8"/>
                    </a:cubicBezTo>
                    <a:close/>
                    <a:moveTo>
                      <a:pt x="102" y="8"/>
                    </a:moveTo>
                    <a:cubicBezTo>
                      <a:pt x="102" y="8"/>
                      <a:pt x="102" y="8"/>
                      <a:pt x="102" y="8"/>
                    </a:cubicBezTo>
                    <a:cubicBezTo>
                      <a:pt x="102" y="8"/>
                      <a:pt x="102" y="8"/>
                      <a:pt x="102" y="8"/>
                    </a:cubicBezTo>
                    <a:close/>
                    <a:moveTo>
                      <a:pt x="59" y="9"/>
                    </a:moveTo>
                    <a:cubicBezTo>
                      <a:pt x="60" y="9"/>
                      <a:pt x="60" y="9"/>
                      <a:pt x="60" y="9"/>
                    </a:cubicBezTo>
                    <a:cubicBezTo>
                      <a:pt x="60" y="9"/>
                      <a:pt x="59" y="9"/>
                      <a:pt x="59" y="9"/>
                    </a:cubicBezTo>
                    <a:cubicBezTo>
                      <a:pt x="59" y="10"/>
                      <a:pt x="59" y="9"/>
                      <a:pt x="59" y="9"/>
                    </a:cubicBezTo>
                    <a:cubicBezTo>
                      <a:pt x="59" y="9"/>
                      <a:pt x="59" y="9"/>
                      <a:pt x="59" y="9"/>
                    </a:cubicBezTo>
                    <a:close/>
                    <a:moveTo>
                      <a:pt x="65" y="9"/>
                    </a:moveTo>
                    <a:cubicBezTo>
                      <a:pt x="65" y="10"/>
                      <a:pt x="64" y="10"/>
                      <a:pt x="64" y="9"/>
                    </a:cubicBezTo>
                    <a:cubicBezTo>
                      <a:pt x="64" y="10"/>
                      <a:pt x="64" y="9"/>
                      <a:pt x="65" y="9"/>
                    </a:cubicBezTo>
                    <a:close/>
                    <a:moveTo>
                      <a:pt x="65" y="9"/>
                    </a:moveTo>
                    <a:cubicBezTo>
                      <a:pt x="65" y="9"/>
                      <a:pt x="65" y="9"/>
                      <a:pt x="66" y="9"/>
                    </a:cubicBezTo>
                    <a:cubicBezTo>
                      <a:pt x="66" y="10"/>
                      <a:pt x="65" y="10"/>
                      <a:pt x="65" y="10"/>
                    </a:cubicBezTo>
                    <a:cubicBezTo>
                      <a:pt x="65" y="10"/>
                      <a:pt x="65" y="10"/>
                      <a:pt x="65" y="9"/>
                    </a:cubicBezTo>
                    <a:close/>
                    <a:moveTo>
                      <a:pt x="106" y="10"/>
                    </a:moveTo>
                    <a:cubicBezTo>
                      <a:pt x="105" y="10"/>
                      <a:pt x="104" y="9"/>
                      <a:pt x="103" y="10"/>
                    </a:cubicBezTo>
                    <a:cubicBezTo>
                      <a:pt x="104" y="9"/>
                      <a:pt x="105" y="10"/>
                      <a:pt x="106" y="10"/>
                    </a:cubicBezTo>
                    <a:close/>
                    <a:moveTo>
                      <a:pt x="102" y="9"/>
                    </a:moveTo>
                    <a:cubicBezTo>
                      <a:pt x="102" y="10"/>
                      <a:pt x="102" y="9"/>
                      <a:pt x="101" y="9"/>
                    </a:cubicBezTo>
                    <a:cubicBezTo>
                      <a:pt x="101" y="9"/>
                      <a:pt x="102" y="9"/>
                      <a:pt x="102" y="9"/>
                    </a:cubicBezTo>
                    <a:close/>
                    <a:moveTo>
                      <a:pt x="101" y="9"/>
                    </a:moveTo>
                    <a:cubicBezTo>
                      <a:pt x="101" y="9"/>
                      <a:pt x="100" y="9"/>
                      <a:pt x="100" y="9"/>
                    </a:cubicBezTo>
                    <a:cubicBezTo>
                      <a:pt x="100" y="9"/>
                      <a:pt x="101" y="9"/>
                      <a:pt x="101" y="9"/>
                    </a:cubicBezTo>
                    <a:close/>
                    <a:moveTo>
                      <a:pt x="100" y="9"/>
                    </a:moveTo>
                    <a:cubicBezTo>
                      <a:pt x="99" y="9"/>
                      <a:pt x="98" y="9"/>
                      <a:pt x="97" y="9"/>
                    </a:cubicBezTo>
                    <a:cubicBezTo>
                      <a:pt x="97" y="9"/>
                      <a:pt x="97" y="9"/>
                      <a:pt x="96" y="9"/>
                    </a:cubicBezTo>
                    <a:cubicBezTo>
                      <a:pt x="96" y="9"/>
                      <a:pt x="95" y="9"/>
                      <a:pt x="94" y="9"/>
                    </a:cubicBezTo>
                    <a:cubicBezTo>
                      <a:pt x="94" y="8"/>
                      <a:pt x="95" y="9"/>
                      <a:pt x="95" y="9"/>
                    </a:cubicBezTo>
                    <a:cubicBezTo>
                      <a:pt x="97" y="9"/>
                      <a:pt x="98" y="9"/>
                      <a:pt x="100" y="9"/>
                    </a:cubicBezTo>
                    <a:cubicBezTo>
                      <a:pt x="100" y="9"/>
                      <a:pt x="100" y="9"/>
                      <a:pt x="100" y="9"/>
                    </a:cubicBezTo>
                    <a:close/>
                    <a:moveTo>
                      <a:pt x="110" y="9"/>
                    </a:moveTo>
                    <a:cubicBezTo>
                      <a:pt x="110" y="9"/>
                      <a:pt x="110" y="9"/>
                      <a:pt x="110" y="9"/>
                    </a:cubicBezTo>
                    <a:cubicBezTo>
                      <a:pt x="109" y="9"/>
                      <a:pt x="109" y="8"/>
                      <a:pt x="110" y="9"/>
                    </a:cubicBezTo>
                    <a:close/>
                    <a:moveTo>
                      <a:pt x="111" y="9"/>
                    </a:moveTo>
                    <a:cubicBezTo>
                      <a:pt x="111" y="9"/>
                      <a:pt x="111" y="9"/>
                      <a:pt x="111" y="9"/>
                    </a:cubicBezTo>
                    <a:cubicBezTo>
                      <a:pt x="111" y="8"/>
                      <a:pt x="111" y="9"/>
                      <a:pt x="111" y="9"/>
                    </a:cubicBezTo>
                    <a:close/>
                    <a:moveTo>
                      <a:pt x="110" y="9"/>
                    </a:moveTo>
                    <a:cubicBezTo>
                      <a:pt x="110" y="9"/>
                      <a:pt x="110" y="9"/>
                      <a:pt x="110" y="9"/>
                    </a:cubicBezTo>
                    <a:cubicBezTo>
                      <a:pt x="110" y="9"/>
                      <a:pt x="110" y="9"/>
                      <a:pt x="110" y="9"/>
                    </a:cubicBezTo>
                    <a:cubicBezTo>
                      <a:pt x="110" y="9"/>
                      <a:pt x="110" y="9"/>
                      <a:pt x="110" y="9"/>
                    </a:cubicBezTo>
                    <a:cubicBezTo>
                      <a:pt x="110" y="9"/>
                      <a:pt x="110" y="9"/>
                      <a:pt x="110" y="8"/>
                    </a:cubicBezTo>
                    <a:lnTo>
                      <a:pt x="110" y="9"/>
                    </a:lnTo>
                    <a:close/>
                    <a:moveTo>
                      <a:pt x="173" y="8"/>
                    </a:moveTo>
                    <a:cubicBezTo>
                      <a:pt x="173" y="8"/>
                      <a:pt x="173" y="8"/>
                      <a:pt x="173" y="8"/>
                    </a:cubicBezTo>
                    <a:cubicBezTo>
                      <a:pt x="173" y="8"/>
                      <a:pt x="173" y="8"/>
                      <a:pt x="173" y="8"/>
                    </a:cubicBezTo>
                    <a:close/>
                    <a:moveTo>
                      <a:pt x="172" y="8"/>
                    </a:moveTo>
                    <a:cubicBezTo>
                      <a:pt x="172" y="8"/>
                      <a:pt x="172" y="8"/>
                      <a:pt x="172" y="8"/>
                    </a:cubicBezTo>
                    <a:cubicBezTo>
                      <a:pt x="172" y="8"/>
                      <a:pt x="172" y="8"/>
                      <a:pt x="172" y="8"/>
                    </a:cubicBezTo>
                    <a:close/>
                    <a:moveTo>
                      <a:pt x="171" y="8"/>
                    </a:moveTo>
                    <a:cubicBezTo>
                      <a:pt x="171" y="8"/>
                      <a:pt x="170" y="8"/>
                      <a:pt x="170" y="8"/>
                    </a:cubicBezTo>
                    <a:cubicBezTo>
                      <a:pt x="170" y="8"/>
                      <a:pt x="171" y="8"/>
                      <a:pt x="171" y="8"/>
                    </a:cubicBezTo>
                    <a:close/>
                    <a:moveTo>
                      <a:pt x="170" y="8"/>
                    </a:moveTo>
                    <a:cubicBezTo>
                      <a:pt x="168" y="8"/>
                      <a:pt x="167" y="8"/>
                      <a:pt x="165" y="8"/>
                    </a:cubicBezTo>
                    <a:cubicBezTo>
                      <a:pt x="167" y="8"/>
                      <a:pt x="168" y="8"/>
                      <a:pt x="170" y="8"/>
                    </a:cubicBezTo>
                    <a:close/>
                    <a:moveTo>
                      <a:pt x="165" y="8"/>
                    </a:moveTo>
                    <a:cubicBezTo>
                      <a:pt x="163" y="8"/>
                      <a:pt x="161" y="8"/>
                      <a:pt x="159" y="8"/>
                    </a:cubicBezTo>
                    <a:cubicBezTo>
                      <a:pt x="159" y="8"/>
                      <a:pt x="159" y="8"/>
                      <a:pt x="158" y="8"/>
                    </a:cubicBezTo>
                    <a:cubicBezTo>
                      <a:pt x="158" y="8"/>
                      <a:pt x="158" y="8"/>
                      <a:pt x="158" y="8"/>
                    </a:cubicBezTo>
                    <a:cubicBezTo>
                      <a:pt x="157" y="8"/>
                      <a:pt x="156" y="8"/>
                      <a:pt x="155" y="7"/>
                    </a:cubicBezTo>
                    <a:cubicBezTo>
                      <a:pt x="155" y="7"/>
                      <a:pt x="155" y="8"/>
                      <a:pt x="155" y="8"/>
                    </a:cubicBezTo>
                    <a:cubicBezTo>
                      <a:pt x="154" y="7"/>
                      <a:pt x="154" y="7"/>
                      <a:pt x="154" y="7"/>
                    </a:cubicBezTo>
                    <a:cubicBezTo>
                      <a:pt x="153" y="8"/>
                      <a:pt x="151" y="7"/>
                      <a:pt x="150" y="7"/>
                    </a:cubicBezTo>
                    <a:cubicBezTo>
                      <a:pt x="148" y="7"/>
                      <a:pt x="147" y="7"/>
                      <a:pt x="146" y="7"/>
                    </a:cubicBezTo>
                    <a:cubicBezTo>
                      <a:pt x="146" y="7"/>
                      <a:pt x="146" y="7"/>
                      <a:pt x="146" y="7"/>
                    </a:cubicBezTo>
                    <a:cubicBezTo>
                      <a:pt x="146" y="6"/>
                      <a:pt x="147" y="6"/>
                      <a:pt x="146" y="6"/>
                    </a:cubicBezTo>
                    <a:cubicBezTo>
                      <a:pt x="147" y="6"/>
                      <a:pt x="148" y="7"/>
                      <a:pt x="149" y="7"/>
                    </a:cubicBezTo>
                    <a:cubicBezTo>
                      <a:pt x="154" y="7"/>
                      <a:pt x="161" y="7"/>
                      <a:pt x="165" y="8"/>
                    </a:cubicBezTo>
                    <a:close/>
                    <a:moveTo>
                      <a:pt x="103" y="7"/>
                    </a:moveTo>
                    <a:cubicBezTo>
                      <a:pt x="103" y="7"/>
                      <a:pt x="103" y="7"/>
                      <a:pt x="103" y="7"/>
                    </a:cubicBezTo>
                    <a:cubicBezTo>
                      <a:pt x="103" y="7"/>
                      <a:pt x="103" y="7"/>
                      <a:pt x="103" y="7"/>
                    </a:cubicBezTo>
                    <a:cubicBezTo>
                      <a:pt x="103" y="7"/>
                      <a:pt x="103" y="7"/>
                      <a:pt x="103" y="7"/>
                    </a:cubicBezTo>
                    <a:close/>
                    <a:moveTo>
                      <a:pt x="102" y="7"/>
                    </a:moveTo>
                    <a:cubicBezTo>
                      <a:pt x="102" y="7"/>
                      <a:pt x="103" y="7"/>
                      <a:pt x="103" y="7"/>
                    </a:cubicBezTo>
                    <a:cubicBezTo>
                      <a:pt x="103" y="7"/>
                      <a:pt x="103" y="7"/>
                      <a:pt x="103" y="7"/>
                    </a:cubicBezTo>
                    <a:cubicBezTo>
                      <a:pt x="103" y="7"/>
                      <a:pt x="102" y="7"/>
                      <a:pt x="102" y="7"/>
                    </a:cubicBezTo>
                    <a:close/>
                    <a:moveTo>
                      <a:pt x="193" y="6"/>
                    </a:moveTo>
                    <a:cubicBezTo>
                      <a:pt x="193" y="6"/>
                      <a:pt x="194" y="6"/>
                      <a:pt x="195" y="6"/>
                    </a:cubicBezTo>
                    <a:cubicBezTo>
                      <a:pt x="195" y="6"/>
                      <a:pt x="195" y="6"/>
                      <a:pt x="195" y="6"/>
                    </a:cubicBezTo>
                    <a:cubicBezTo>
                      <a:pt x="195" y="6"/>
                      <a:pt x="195" y="6"/>
                      <a:pt x="195" y="6"/>
                    </a:cubicBezTo>
                    <a:cubicBezTo>
                      <a:pt x="196" y="6"/>
                      <a:pt x="197" y="6"/>
                      <a:pt x="198" y="6"/>
                    </a:cubicBezTo>
                    <a:cubicBezTo>
                      <a:pt x="198" y="6"/>
                      <a:pt x="198" y="6"/>
                      <a:pt x="198" y="6"/>
                    </a:cubicBezTo>
                    <a:cubicBezTo>
                      <a:pt x="198" y="6"/>
                      <a:pt x="199" y="6"/>
                      <a:pt x="200" y="6"/>
                    </a:cubicBezTo>
                    <a:cubicBezTo>
                      <a:pt x="201" y="6"/>
                      <a:pt x="201" y="6"/>
                      <a:pt x="202" y="6"/>
                    </a:cubicBezTo>
                    <a:cubicBezTo>
                      <a:pt x="202" y="6"/>
                      <a:pt x="202" y="6"/>
                      <a:pt x="202" y="6"/>
                    </a:cubicBezTo>
                    <a:cubicBezTo>
                      <a:pt x="201" y="6"/>
                      <a:pt x="200" y="6"/>
                      <a:pt x="199" y="6"/>
                    </a:cubicBezTo>
                    <a:cubicBezTo>
                      <a:pt x="198" y="6"/>
                      <a:pt x="196" y="6"/>
                      <a:pt x="194" y="6"/>
                    </a:cubicBezTo>
                    <a:cubicBezTo>
                      <a:pt x="194" y="6"/>
                      <a:pt x="193" y="7"/>
                      <a:pt x="193" y="6"/>
                    </a:cubicBezTo>
                    <a:close/>
                    <a:moveTo>
                      <a:pt x="145" y="6"/>
                    </a:moveTo>
                    <a:cubicBezTo>
                      <a:pt x="145" y="7"/>
                      <a:pt x="145" y="7"/>
                      <a:pt x="144" y="7"/>
                    </a:cubicBezTo>
                    <a:cubicBezTo>
                      <a:pt x="144" y="7"/>
                      <a:pt x="144" y="7"/>
                      <a:pt x="144" y="6"/>
                    </a:cubicBezTo>
                    <a:cubicBezTo>
                      <a:pt x="143" y="6"/>
                      <a:pt x="144" y="7"/>
                      <a:pt x="143" y="7"/>
                    </a:cubicBezTo>
                    <a:cubicBezTo>
                      <a:pt x="143" y="7"/>
                      <a:pt x="142" y="7"/>
                      <a:pt x="142" y="6"/>
                    </a:cubicBezTo>
                    <a:cubicBezTo>
                      <a:pt x="142" y="7"/>
                      <a:pt x="141" y="7"/>
                      <a:pt x="141" y="6"/>
                    </a:cubicBezTo>
                    <a:cubicBezTo>
                      <a:pt x="142" y="6"/>
                      <a:pt x="144" y="6"/>
                      <a:pt x="145" y="6"/>
                    </a:cubicBezTo>
                    <a:close/>
                    <a:moveTo>
                      <a:pt x="140" y="6"/>
                    </a:moveTo>
                    <a:cubicBezTo>
                      <a:pt x="140" y="7"/>
                      <a:pt x="139" y="6"/>
                      <a:pt x="138" y="6"/>
                    </a:cubicBezTo>
                    <a:cubicBezTo>
                      <a:pt x="138" y="6"/>
                      <a:pt x="138" y="6"/>
                      <a:pt x="138" y="6"/>
                    </a:cubicBezTo>
                    <a:cubicBezTo>
                      <a:pt x="138" y="6"/>
                      <a:pt x="138" y="6"/>
                      <a:pt x="138" y="6"/>
                    </a:cubicBezTo>
                    <a:cubicBezTo>
                      <a:pt x="138" y="6"/>
                      <a:pt x="137" y="6"/>
                      <a:pt x="138" y="6"/>
                    </a:cubicBezTo>
                    <a:cubicBezTo>
                      <a:pt x="138" y="6"/>
                      <a:pt x="138" y="6"/>
                      <a:pt x="138" y="6"/>
                    </a:cubicBezTo>
                    <a:cubicBezTo>
                      <a:pt x="139" y="6"/>
                      <a:pt x="139" y="6"/>
                      <a:pt x="139" y="6"/>
                    </a:cubicBezTo>
                    <a:cubicBezTo>
                      <a:pt x="139" y="6"/>
                      <a:pt x="140" y="6"/>
                      <a:pt x="140" y="6"/>
                    </a:cubicBezTo>
                    <a:close/>
                    <a:moveTo>
                      <a:pt x="135" y="6"/>
                    </a:moveTo>
                    <a:cubicBezTo>
                      <a:pt x="135" y="6"/>
                      <a:pt x="135" y="6"/>
                      <a:pt x="135" y="6"/>
                    </a:cubicBezTo>
                    <a:cubicBezTo>
                      <a:pt x="136" y="6"/>
                      <a:pt x="136" y="6"/>
                      <a:pt x="137" y="6"/>
                    </a:cubicBezTo>
                    <a:cubicBezTo>
                      <a:pt x="137" y="7"/>
                      <a:pt x="135" y="6"/>
                      <a:pt x="134" y="6"/>
                    </a:cubicBezTo>
                    <a:cubicBezTo>
                      <a:pt x="134" y="6"/>
                      <a:pt x="135" y="6"/>
                      <a:pt x="135" y="6"/>
                    </a:cubicBezTo>
                    <a:close/>
                    <a:moveTo>
                      <a:pt x="97" y="4"/>
                    </a:moveTo>
                    <a:cubicBezTo>
                      <a:pt x="97" y="4"/>
                      <a:pt x="97" y="4"/>
                      <a:pt x="97" y="4"/>
                    </a:cubicBezTo>
                    <a:cubicBezTo>
                      <a:pt x="97" y="4"/>
                      <a:pt x="97" y="4"/>
                      <a:pt x="97" y="4"/>
                    </a:cubicBezTo>
                    <a:cubicBezTo>
                      <a:pt x="97" y="4"/>
                      <a:pt x="97" y="4"/>
                      <a:pt x="97" y="4"/>
                    </a:cubicBezTo>
                    <a:cubicBezTo>
                      <a:pt x="98" y="4"/>
                      <a:pt x="98" y="4"/>
                      <a:pt x="98" y="4"/>
                    </a:cubicBezTo>
                    <a:cubicBezTo>
                      <a:pt x="98" y="4"/>
                      <a:pt x="97" y="4"/>
                      <a:pt x="97" y="4"/>
                    </a:cubicBezTo>
                    <a:cubicBezTo>
                      <a:pt x="97" y="4"/>
                      <a:pt x="97" y="4"/>
                      <a:pt x="97" y="4"/>
                    </a:cubicBezTo>
                    <a:cubicBezTo>
                      <a:pt x="97" y="4"/>
                      <a:pt x="97" y="4"/>
                      <a:pt x="97" y="4"/>
                    </a:cubicBezTo>
                    <a:cubicBezTo>
                      <a:pt x="97" y="4"/>
                      <a:pt x="97" y="4"/>
                      <a:pt x="97" y="4"/>
                    </a:cubicBezTo>
                    <a:close/>
                    <a:moveTo>
                      <a:pt x="99" y="4"/>
                    </a:moveTo>
                    <a:cubicBezTo>
                      <a:pt x="99" y="5"/>
                      <a:pt x="99" y="4"/>
                      <a:pt x="99" y="4"/>
                    </a:cubicBezTo>
                    <a:cubicBezTo>
                      <a:pt x="99" y="4"/>
                      <a:pt x="99" y="4"/>
                      <a:pt x="99" y="4"/>
                    </a:cubicBezTo>
                    <a:close/>
                    <a:moveTo>
                      <a:pt x="79" y="3"/>
                    </a:moveTo>
                    <a:cubicBezTo>
                      <a:pt x="79" y="3"/>
                      <a:pt x="79" y="3"/>
                      <a:pt x="79" y="3"/>
                    </a:cubicBezTo>
                    <a:cubicBezTo>
                      <a:pt x="79" y="3"/>
                      <a:pt x="79" y="3"/>
                      <a:pt x="79" y="3"/>
                    </a:cubicBezTo>
                    <a:cubicBezTo>
                      <a:pt x="79" y="4"/>
                      <a:pt x="79" y="4"/>
                      <a:pt x="79" y="4"/>
                    </a:cubicBezTo>
                    <a:cubicBezTo>
                      <a:pt x="79" y="4"/>
                      <a:pt x="79" y="4"/>
                      <a:pt x="79" y="3"/>
                    </a:cubicBezTo>
                    <a:close/>
                    <a:moveTo>
                      <a:pt x="75" y="3"/>
                    </a:move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lose/>
                    <a:moveTo>
                      <a:pt x="74" y="3"/>
                    </a:moveTo>
                    <a:cubicBezTo>
                      <a:pt x="74" y="3"/>
                      <a:pt x="74" y="3"/>
                      <a:pt x="74" y="3"/>
                    </a:cubicBezTo>
                    <a:cubicBezTo>
                      <a:pt x="73" y="3"/>
                      <a:pt x="73" y="3"/>
                      <a:pt x="73" y="3"/>
                    </a:cubicBezTo>
                    <a:cubicBezTo>
                      <a:pt x="73" y="3"/>
                      <a:pt x="74" y="3"/>
                      <a:pt x="74" y="3"/>
                    </a:cubicBezTo>
                    <a:close/>
                    <a:moveTo>
                      <a:pt x="73" y="3"/>
                    </a:moveTo>
                    <a:cubicBezTo>
                      <a:pt x="73" y="3"/>
                      <a:pt x="73" y="3"/>
                      <a:pt x="73" y="3"/>
                    </a:cubicBezTo>
                    <a:cubicBezTo>
                      <a:pt x="73" y="3"/>
                      <a:pt x="73" y="3"/>
                      <a:pt x="74" y="3"/>
                    </a:cubicBezTo>
                    <a:cubicBezTo>
                      <a:pt x="74" y="3"/>
                      <a:pt x="74" y="3"/>
                      <a:pt x="74" y="3"/>
                    </a:cubicBezTo>
                    <a:cubicBezTo>
                      <a:pt x="74" y="3"/>
                      <a:pt x="74" y="3"/>
                      <a:pt x="75" y="3"/>
                    </a:cubicBezTo>
                    <a:cubicBezTo>
                      <a:pt x="75" y="3"/>
                      <a:pt x="75" y="3"/>
                      <a:pt x="75" y="3"/>
                    </a:cubicBezTo>
                    <a:cubicBezTo>
                      <a:pt x="75" y="3"/>
                      <a:pt x="75" y="3"/>
                      <a:pt x="75" y="3"/>
                    </a:cubicBezTo>
                    <a:cubicBezTo>
                      <a:pt x="75" y="3"/>
                      <a:pt x="75" y="3"/>
                      <a:pt x="75" y="3"/>
                    </a:cubicBezTo>
                    <a:cubicBezTo>
                      <a:pt x="75" y="4"/>
                      <a:pt x="73" y="3"/>
                      <a:pt x="73" y="3"/>
                    </a:cubicBezTo>
                    <a:close/>
                    <a:moveTo>
                      <a:pt x="65" y="3"/>
                    </a:moveTo>
                    <a:cubicBezTo>
                      <a:pt x="65" y="3"/>
                      <a:pt x="65" y="3"/>
                      <a:pt x="65" y="3"/>
                    </a:cubicBezTo>
                    <a:cubicBezTo>
                      <a:pt x="65" y="3"/>
                      <a:pt x="65" y="3"/>
                      <a:pt x="65" y="3"/>
                    </a:cubicBezTo>
                    <a:cubicBezTo>
                      <a:pt x="65" y="3"/>
                      <a:pt x="65" y="3"/>
                      <a:pt x="65" y="3"/>
                    </a:cubicBezTo>
                    <a:cubicBezTo>
                      <a:pt x="65" y="3"/>
                      <a:pt x="65" y="3"/>
                      <a:pt x="65" y="3"/>
                    </a:cubicBezTo>
                    <a:close/>
                    <a:moveTo>
                      <a:pt x="62" y="4"/>
                    </a:move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5"/>
                    </a:cubicBezTo>
                    <a:cubicBezTo>
                      <a:pt x="62" y="5"/>
                      <a:pt x="62" y="5"/>
                      <a:pt x="62" y="5"/>
                    </a:cubicBezTo>
                    <a:cubicBezTo>
                      <a:pt x="62" y="4"/>
                      <a:pt x="62" y="4"/>
                      <a:pt x="62" y="4"/>
                    </a:cubicBezTo>
                    <a:close/>
                    <a:moveTo>
                      <a:pt x="63" y="4"/>
                    </a:move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lose/>
                    <a:moveTo>
                      <a:pt x="62" y="4"/>
                    </a:moveTo>
                    <a:cubicBezTo>
                      <a:pt x="62" y="4"/>
                      <a:pt x="62" y="4"/>
                      <a:pt x="62" y="4"/>
                    </a:cubicBezTo>
                    <a:cubicBezTo>
                      <a:pt x="63" y="4"/>
                      <a:pt x="63" y="4"/>
                      <a:pt x="63" y="4"/>
                    </a:cubicBezTo>
                    <a:cubicBezTo>
                      <a:pt x="63" y="4"/>
                      <a:pt x="63" y="4"/>
                      <a:pt x="63" y="4"/>
                    </a:cubicBezTo>
                    <a:cubicBezTo>
                      <a:pt x="63" y="4"/>
                      <a:pt x="63" y="4"/>
                      <a:pt x="63" y="4"/>
                    </a:cubicBezTo>
                    <a:cubicBezTo>
                      <a:pt x="63" y="5"/>
                      <a:pt x="63" y="5"/>
                      <a:pt x="62" y="5"/>
                    </a:cubicBezTo>
                    <a:cubicBezTo>
                      <a:pt x="62" y="5"/>
                      <a:pt x="62" y="4"/>
                      <a:pt x="62" y="4"/>
                    </a:cubicBezTo>
                    <a:close/>
                    <a:moveTo>
                      <a:pt x="69" y="5"/>
                    </a:moveTo>
                    <a:cubicBezTo>
                      <a:pt x="69" y="5"/>
                      <a:pt x="69" y="5"/>
                      <a:pt x="69" y="5"/>
                    </a:cubicBezTo>
                    <a:cubicBezTo>
                      <a:pt x="68" y="5"/>
                      <a:pt x="68" y="5"/>
                      <a:pt x="67" y="5"/>
                    </a:cubicBezTo>
                    <a:cubicBezTo>
                      <a:pt x="67" y="5"/>
                      <a:pt x="67" y="5"/>
                      <a:pt x="68" y="5"/>
                    </a:cubicBezTo>
                    <a:cubicBezTo>
                      <a:pt x="67" y="4"/>
                      <a:pt x="67" y="5"/>
                      <a:pt x="67" y="5"/>
                    </a:cubicBezTo>
                    <a:cubicBezTo>
                      <a:pt x="66" y="5"/>
                      <a:pt x="65"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4" y="4"/>
                      <a:pt x="64" y="4"/>
                      <a:pt x="64" y="4"/>
                    </a:cubicBezTo>
                    <a:cubicBezTo>
                      <a:pt x="64" y="4"/>
                      <a:pt x="63" y="4"/>
                      <a:pt x="63" y="4"/>
                    </a:cubicBezTo>
                    <a:cubicBezTo>
                      <a:pt x="63" y="4"/>
                      <a:pt x="63" y="4"/>
                      <a:pt x="63" y="4"/>
                    </a:cubicBezTo>
                    <a:cubicBezTo>
                      <a:pt x="63" y="4"/>
                      <a:pt x="63" y="4"/>
                      <a:pt x="63" y="4"/>
                    </a:cubicBezTo>
                    <a:cubicBezTo>
                      <a:pt x="63" y="4"/>
                      <a:pt x="63" y="4"/>
                      <a:pt x="63" y="4"/>
                    </a:cubicBezTo>
                    <a:cubicBezTo>
                      <a:pt x="64" y="4"/>
                      <a:pt x="64" y="4"/>
                      <a:pt x="64" y="4"/>
                    </a:cubicBezTo>
                    <a:cubicBezTo>
                      <a:pt x="65" y="4"/>
                      <a:pt x="65" y="4"/>
                      <a:pt x="65" y="4"/>
                    </a:cubicBezTo>
                    <a:cubicBezTo>
                      <a:pt x="65" y="4"/>
                      <a:pt x="65" y="4"/>
                      <a:pt x="65" y="4"/>
                    </a:cubicBezTo>
                    <a:cubicBezTo>
                      <a:pt x="65" y="4"/>
                      <a:pt x="65" y="5"/>
                      <a:pt x="65" y="4"/>
                    </a:cubicBezTo>
                    <a:cubicBezTo>
                      <a:pt x="66" y="5"/>
                      <a:pt x="66" y="5"/>
                      <a:pt x="66" y="5"/>
                    </a:cubicBezTo>
                    <a:cubicBezTo>
                      <a:pt x="66" y="4"/>
                      <a:pt x="66" y="5"/>
                      <a:pt x="66" y="4"/>
                    </a:cubicBezTo>
                    <a:cubicBezTo>
                      <a:pt x="66" y="4"/>
                      <a:pt x="66" y="4"/>
                      <a:pt x="66" y="4"/>
                    </a:cubicBezTo>
                    <a:cubicBezTo>
                      <a:pt x="66" y="4"/>
                      <a:pt x="67" y="4"/>
                      <a:pt x="67" y="4"/>
                    </a:cubicBezTo>
                    <a:cubicBezTo>
                      <a:pt x="67" y="4"/>
                      <a:pt x="66" y="4"/>
                      <a:pt x="66" y="4"/>
                    </a:cubicBezTo>
                    <a:cubicBezTo>
                      <a:pt x="66" y="4"/>
                      <a:pt x="66" y="4"/>
                      <a:pt x="66" y="4"/>
                    </a:cubicBezTo>
                    <a:cubicBezTo>
                      <a:pt x="66" y="4"/>
                      <a:pt x="66" y="4"/>
                      <a:pt x="66" y="4"/>
                    </a:cubicBezTo>
                    <a:cubicBezTo>
                      <a:pt x="66" y="4"/>
                      <a:pt x="66" y="4"/>
                      <a:pt x="66" y="4"/>
                    </a:cubicBezTo>
                    <a:cubicBezTo>
                      <a:pt x="65" y="4"/>
                      <a:pt x="65" y="4"/>
                      <a:pt x="65" y="4"/>
                    </a:cubicBezTo>
                    <a:cubicBezTo>
                      <a:pt x="65" y="4"/>
                      <a:pt x="65" y="4"/>
                      <a:pt x="64" y="4"/>
                    </a:cubicBezTo>
                    <a:cubicBezTo>
                      <a:pt x="64" y="4"/>
                      <a:pt x="64" y="4"/>
                      <a:pt x="63" y="4"/>
                    </a:cubicBezTo>
                    <a:cubicBezTo>
                      <a:pt x="63" y="4"/>
                      <a:pt x="63" y="4"/>
                      <a:pt x="63" y="4"/>
                    </a:cubicBezTo>
                    <a:cubicBezTo>
                      <a:pt x="63" y="4"/>
                      <a:pt x="63" y="4"/>
                      <a:pt x="63" y="4"/>
                    </a:cubicBezTo>
                    <a:cubicBezTo>
                      <a:pt x="63" y="4"/>
                      <a:pt x="63" y="4"/>
                      <a:pt x="62" y="4"/>
                    </a:cubicBezTo>
                    <a:cubicBezTo>
                      <a:pt x="62" y="4"/>
                      <a:pt x="62" y="4"/>
                      <a:pt x="62" y="4"/>
                    </a:cubicBezTo>
                    <a:cubicBezTo>
                      <a:pt x="62" y="4"/>
                      <a:pt x="62" y="4"/>
                      <a:pt x="62" y="4"/>
                    </a:cubicBezTo>
                    <a:cubicBezTo>
                      <a:pt x="62" y="3"/>
                      <a:pt x="63" y="3"/>
                      <a:pt x="63" y="3"/>
                    </a:cubicBezTo>
                    <a:cubicBezTo>
                      <a:pt x="63" y="3"/>
                      <a:pt x="63" y="3"/>
                      <a:pt x="63" y="3"/>
                    </a:cubicBezTo>
                    <a:cubicBezTo>
                      <a:pt x="64" y="3"/>
                      <a:pt x="64" y="4"/>
                      <a:pt x="65" y="3"/>
                    </a:cubicBezTo>
                    <a:cubicBezTo>
                      <a:pt x="65" y="3"/>
                      <a:pt x="65" y="3"/>
                      <a:pt x="65" y="3"/>
                    </a:cubicBezTo>
                    <a:cubicBezTo>
                      <a:pt x="65" y="4"/>
                      <a:pt x="65" y="4"/>
                      <a:pt x="65" y="4"/>
                    </a:cubicBezTo>
                    <a:cubicBezTo>
                      <a:pt x="65" y="4"/>
                      <a:pt x="65" y="4"/>
                      <a:pt x="65" y="4"/>
                    </a:cubicBezTo>
                    <a:cubicBezTo>
                      <a:pt x="65" y="4"/>
                      <a:pt x="66" y="4"/>
                      <a:pt x="66" y="4"/>
                    </a:cubicBezTo>
                    <a:cubicBezTo>
                      <a:pt x="66" y="4"/>
                      <a:pt x="66" y="4"/>
                      <a:pt x="66" y="3"/>
                    </a:cubicBezTo>
                    <a:cubicBezTo>
                      <a:pt x="67" y="3"/>
                      <a:pt x="67" y="3"/>
                      <a:pt x="68" y="4"/>
                    </a:cubicBezTo>
                    <a:cubicBezTo>
                      <a:pt x="68" y="3"/>
                      <a:pt x="68" y="4"/>
                      <a:pt x="68" y="3"/>
                    </a:cubicBezTo>
                    <a:cubicBezTo>
                      <a:pt x="70" y="3"/>
                      <a:pt x="72"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5"/>
                      <a:pt x="74" y="5"/>
                      <a:pt x="74" y="5"/>
                    </a:cubicBezTo>
                    <a:cubicBezTo>
                      <a:pt x="74" y="5"/>
                      <a:pt x="74" y="5"/>
                      <a:pt x="74" y="5"/>
                    </a:cubicBezTo>
                    <a:cubicBezTo>
                      <a:pt x="74" y="5"/>
                      <a:pt x="73" y="5"/>
                      <a:pt x="73" y="5"/>
                    </a:cubicBezTo>
                    <a:cubicBezTo>
                      <a:pt x="73" y="5"/>
                      <a:pt x="73" y="4"/>
                      <a:pt x="73" y="4"/>
                    </a:cubicBezTo>
                    <a:cubicBezTo>
                      <a:pt x="73"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3" y="4"/>
                      <a:pt x="73" y="4"/>
                    </a:cubicBezTo>
                    <a:cubicBezTo>
                      <a:pt x="73" y="4"/>
                      <a:pt x="73" y="5"/>
                      <a:pt x="73" y="5"/>
                    </a:cubicBezTo>
                    <a:cubicBezTo>
                      <a:pt x="72" y="5"/>
                      <a:pt x="72" y="5"/>
                      <a:pt x="71" y="4"/>
                    </a:cubicBezTo>
                    <a:cubicBezTo>
                      <a:pt x="71" y="4"/>
                      <a:pt x="71" y="5"/>
                      <a:pt x="71" y="5"/>
                    </a:cubicBezTo>
                    <a:cubicBezTo>
                      <a:pt x="71" y="5"/>
                      <a:pt x="71" y="4"/>
                      <a:pt x="71" y="5"/>
                    </a:cubicBezTo>
                    <a:cubicBezTo>
                      <a:pt x="71" y="5"/>
                      <a:pt x="71" y="5"/>
                      <a:pt x="71" y="5"/>
                    </a:cubicBezTo>
                    <a:cubicBezTo>
                      <a:pt x="71" y="5"/>
                      <a:pt x="71" y="5"/>
                      <a:pt x="71" y="5"/>
                    </a:cubicBezTo>
                    <a:cubicBezTo>
                      <a:pt x="71" y="5"/>
                      <a:pt x="71" y="5"/>
                      <a:pt x="71" y="5"/>
                    </a:cubicBezTo>
                    <a:cubicBezTo>
                      <a:pt x="71" y="5"/>
                      <a:pt x="71" y="5"/>
                      <a:pt x="71" y="5"/>
                    </a:cubicBezTo>
                    <a:cubicBezTo>
                      <a:pt x="70" y="5"/>
                      <a:pt x="70" y="5"/>
                      <a:pt x="70" y="5"/>
                    </a:cubicBezTo>
                    <a:cubicBezTo>
                      <a:pt x="70" y="5"/>
                      <a:pt x="70" y="5"/>
                      <a:pt x="70" y="5"/>
                    </a:cubicBezTo>
                    <a:cubicBezTo>
                      <a:pt x="70" y="4"/>
                      <a:pt x="70" y="4"/>
                      <a:pt x="70" y="4"/>
                    </a:cubicBezTo>
                    <a:cubicBezTo>
                      <a:pt x="70" y="4"/>
                      <a:pt x="70" y="4"/>
                      <a:pt x="70" y="4"/>
                    </a:cubicBezTo>
                    <a:cubicBezTo>
                      <a:pt x="70" y="4"/>
                      <a:pt x="69" y="4"/>
                      <a:pt x="69" y="4"/>
                    </a:cubicBezTo>
                    <a:cubicBezTo>
                      <a:pt x="69" y="4"/>
                      <a:pt x="69" y="4"/>
                      <a:pt x="69" y="5"/>
                    </a:cubicBezTo>
                    <a:cubicBezTo>
                      <a:pt x="69" y="5"/>
                      <a:pt x="69" y="5"/>
                      <a:pt x="69" y="5"/>
                    </a:cubicBezTo>
                    <a:cubicBezTo>
                      <a:pt x="69" y="5"/>
                      <a:pt x="69" y="5"/>
                      <a:pt x="69" y="5"/>
                    </a:cubicBezTo>
                    <a:cubicBezTo>
                      <a:pt x="69" y="5"/>
                      <a:pt x="69" y="5"/>
                      <a:pt x="70" y="5"/>
                    </a:cubicBezTo>
                    <a:cubicBezTo>
                      <a:pt x="70" y="5"/>
                      <a:pt x="70" y="5"/>
                      <a:pt x="70" y="5"/>
                    </a:cubicBezTo>
                    <a:cubicBezTo>
                      <a:pt x="69" y="5"/>
                      <a:pt x="69" y="5"/>
                      <a:pt x="69" y="5"/>
                    </a:cubicBezTo>
                    <a:cubicBezTo>
                      <a:pt x="69" y="5"/>
                      <a:pt x="69" y="5"/>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69" y="5"/>
                    </a:cubicBezTo>
                    <a:cubicBezTo>
                      <a:pt x="69" y="5"/>
                      <a:pt x="69" y="5"/>
                      <a:pt x="69" y="5"/>
                    </a:cubicBezTo>
                    <a:cubicBezTo>
                      <a:pt x="69" y="5"/>
                      <a:pt x="69" y="5"/>
                      <a:pt x="69" y="5"/>
                    </a:cubicBezTo>
                    <a:close/>
                    <a:moveTo>
                      <a:pt x="71" y="5"/>
                    </a:moveTo>
                    <a:cubicBezTo>
                      <a:pt x="71" y="5"/>
                      <a:pt x="71" y="5"/>
                      <a:pt x="71" y="5"/>
                    </a:cubicBezTo>
                    <a:cubicBezTo>
                      <a:pt x="71" y="5"/>
                      <a:pt x="71" y="5"/>
                      <a:pt x="71" y="5"/>
                    </a:cubicBezTo>
                    <a:cubicBezTo>
                      <a:pt x="71" y="5"/>
                      <a:pt x="71" y="5"/>
                      <a:pt x="71" y="5"/>
                    </a:cubicBezTo>
                    <a:cubicBezTo>
                      <a:pt x="71" y="5"/>
                      <a:pt x="71" y="5"/>
                      <a:pt x="71" y="5"/>
                    </a:cubicBezTo>
                    <a:close/>
                    <a:moveTo>
                      <a:pt x="81" y="5"/>
                    </a:moveTo>
                    <a:cubicBezTo>
                      <a:pt x="81" y="5"/>
                      <a:pt x="81" y="5"/>
                      <a:pt x="81" y="5"/>
                    </a:cubicBezTo>
                    <a:cubicBezTo>
                      <a:pt x="81" y="5"/>
                      <a:pt x="81" y="5"/>
                      <a:pt x="81" y="5"/>
                    </a:cubicBezTo>
                    <a:cubicBezTo>
                      <a:pt x="81" y="5"/>
                      <a:pt x="81" y="5"/>
                      <a:pt x="81" y="5"/>
                    </a:cubicBezTo>
                    <a:cubicBezTo>
                      <a:pt x="80" y="5"/>
                      <a:pt x="79" y="5"/>
                      <a:pt x="79" y="5"/>
                    </a:cubicBezTo>
                    <a:cubicBezTo>
                      <a:pt x="79" y="5"/>
                      <a:pt x="79" y="5"/>
                      <a:pt x="79" y="5"/>
                    </a:cubicBezTo>
                    <a:cubicBezTo>
                      <a:pt x="79" y="5"/>
                      <a:pt x="79" y="5"/>
                      <a:pt x="79" y="5"/>
                    </a:cubicBezTo>
                    <a:cubicBezTo>
                      <a:pt x="79" y="5"/>
                      <a:pt x="79" y="5"/>
                      <a:pt x="79" y="5"/>
                    </a:cubicBezTo>
                    <a:cubicBezTo>
                      <a:pt x="79" y="5"/>
                      <a:pt x="78" y="5"/>
                      <a:pt x="78" y="5"/>
                    </a:cubicBezTo>
                    <a:cubicBezTo>
                      <a:pt x="78" y="5"/>
                      <a:pt x="77" y="5"/>
                      <a:pt x="76" y="5"/>
                    </a:cubicBezTo>
                    <a:cubicBezTo>
                      <a:pt x="76" y="5"/>
                      <a:pt x="76" y="5"/>
                      <a:pt x="76" y="5"/>
                    </a:cubicBezTo>
                    <a:cubicBezTo>
                      <a:pt x="75" y="5"/>
                      <a:pt x="75" y="5"/>
                      <a:pt x="74" y="5"/>
                    </a:cubicBezTo>
                    <a:cubicBezTo>
                      <a:pt x="74" y="5"/>
                      <a:pt x="74" y="5"/>
                      <a:pt x="74" y="5"/>
                    </a:cubicBezTo>
                    <a:cubicBezTo>
                      <a:pt x="74" y="5"/>
                      <a:pt x="74" y="5"/>
                      <a:pt x="74" y="5"/>
                    </a:cubicBezTo>
                    <a:cubicBezTo>
                      <a:pt x="74" y="5"/>
                      <a:pt x="74" y="5"/>
                      <a:pt x="74" y="5"/>
                    </a:cubicBezTo>
                    <a:cubicBezTo>
                      <a:pt x="74" y="5"/>
                      <a:pt x="74" y="5"/>
                      <a:pt x="74" y="4"/>
                    </a:cubicBezTo>
                    <a:cubicBezTo>
                      <a:pt x="74" y="4"/>
                      <a:pt x="74" y="4"/>
                      <a:pt x="74" y="4"/>
                    </a:cubicBezTo>
                    <a:cubicBezTo>
                      <a:pt x="74" y="5"/>
                      <a:pt x="75" y="5"/>
                      <a:pt x="75" y="5"/>
                    </a:cubicBezTo>
                    <a:cubicBezTo>
                      <a:pt x="75" y="5"/>
                      <a:pt x="75" y="4"/>
                      <a:pt x="75" y="4"/>
                    </a:cubicBezTo>
                    <a:cubicBezTo>
                      <a:pt x="75" y="4"/>
                      <a:pt x="75" y="4"/>
                      <a:pt x="75" y="4"/>
                    </a:cubicBezTo>
                    <a:cubicBezTo>
                      <a:pt x="75" y="4"/>
                      <a:pt x="75" y="4"/>
                      <a:pt x="74" y="4"/>
                    </a:cubicBezTo>
                    <a:cubicBezTo>
                      <a:pt x="74" y="4"/>
                      <a:pt x="74" y="4"/>
                      <a:pt x="74" y="4"/>
                    </a:cubicBezTo>
                    <a:cubicBezTo>
                      <a:pt x="75" y="4"/>
                      <a:pt x="75" y="4"/>
                      <a:pt x="76" y="4"/>
                    </a:cubicBezTo>
                    <a:cubicBezTo>
                      <a:pt x="76" y="4"/>
                      <a:pt x="76" y="5"/>
                      <a:pt x="76" y="5"/>
                    </a:cubicBezTo>
                    <a:cubicBezTo>
                      <a:pt x="76" y="5"/>
                      <a:pt x="76" y="5"/>
                      <a:pt x="76" y="5"/>
                    </a:cubicBezTo>
                    <a:cubicBezTo>
                      <a:pt x="76" y="5"/>
                      <a:pt x="76" y="5"/>
                      <a:pt x="76" y="5"/>
                    </a:cubicBezTo>
                    <a:cubicBezTo>
                      <a:pt x="76" y="5"/>
                      <a:pt x="76" y="5"/>
                      <a:pt x="77" y="5"/>
                    </a:cubicBezTo>
                    <a:cubicBezTo>
                      <a:pt x="77" y="5"/>
                      <a:pt x="77" y="5"/>
                      <a:pt x="77" y="5"/>
                    </a:cubicBezTo>
                    <a:cubicBezTo>
                      <a:pt x="77" y="4"/>
                      <a:pt x="77" y="4"/>
                      <a:pt x="77" y="4"/>
                    </a:cubicBezTo>
                    <a:cubicBezTo>
                      <a:pt x="77" y="4"/>
                      <a:pt x="77" y="4"/>
                      <a:pt x="76" y="4"/>
                    </a:cubicBezTo>
                    <a:cubicBezTo>
                      <a:pt x="78" y="4"/>
                      <a:pt x="80" y="5"/>
                      <a:pt x="82" y="5"/>
                    </a:cubicBezTo>
                    <a:cubicBezTo>
                      <a:pt x="82" y="5"/>
                      <a:pt x="82" y="5"/>
                      <a:pt x="82" y="5"/>
                    </a:cubicBezTo>
                    <a:cubicBezTo>
                      <a:pt x="83" y="5"/>
                      <a:pt x="84" y="5"/>
                      <a:pt x="85" y="5"/>
                    </a:cubicBezTo>
                    <a:cubicBezTo>
                      <a:pt x="86" y="5"/>
                      <a:pt x="87" y="5"/>
                      <a:pt x="88" y="5"/>
                    </a:cubicBezTo>
                    <a:cubicBezTo>
                      <a:pt x="89" y="6"/>
                      <a:pt x="90" y="5"/>
                      <a:pt x="90" y="6"/>
                    </a:cubicBezTo>
                    <a:cubicBezTo>
                      <a:pt x="91" y="5"/>
                      <a:pt x="92" y="6"/>
                      <a:pt x="93" y="6"/>
                    </a:cubicBezTo>
                    <a:cubicBezTo>
                      <a:pt x="93" y="6"/>
                      <a:pt x="94" y="6"/>
                      <a:pt x="94" y="6"/>
                    </a:cubicBezTo>
                    <a:cubicBezTo>
                      <a:pt x="95" y="6"/>
                      <a:pt x="95" y="6"/>
                      <a:pt x="96" y="6"/>
                    </a:cubicBezTo>
                    <a:cubicBezTo>
                      <a:pt x="97" y="6"/>
                      <a:pt x="99" y="6"/>
                      <a:pt x="101" y="7"/>
                    </a:cubicBezTo>
                    <a:cubicBezTo>
                      <a:pt x="102" y="7"/>
                      <a:pt x="103" y="6"/>
                      <a:pt x="102" y="7"/>
                    </a:cubicBezTo>
                    <a:cubicBezTo>
                      <a:pt x="103" y="7"/>
                      <a:pt x="103" y="7"/>
                      <a:pt x="103"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0" y="7"/>
                      <a:pt x="100" y="7"/>
                    </a:cubicBezTo>
                    <a:cubicBezTo>
                      <a:pt x="99" y="7"/>
                      <a:pt x="99" y="7"/>
                      <a:pt x="99" y="7"/>
                    </a:cubicBezTo>
                    <a:cubicBezTo>
                      <a:pt x="98" y="7"/>
                      <a:pt x="99" y="7"/>
                      <a:pt x="98" y="7"/>
                    </a:cubicBezTo>
                    <a:cubicBezTo>
                      <a:pt x="98" y="6"/>
                      <a:pt x="98" y="7"/>
                      <a:pt x="98" y="7"/>
                    </a:cubicBezTo>
                    <a:cubicBezTo>
                      <a:pt x="97" y="7"/>
                      <a:pt x="96" y="6"/>
                      <a:pt x="95" y="7"/>
                    </a:cubicBezTo>
                    <a:cubicBezTo>
                      <a:pt x="95" y="7"/>
                      <a:pt x="94" y="6"/>
                      <a:pt x="94" y="7"/>
                    </a:cubicBezTo>
                    <a:cubicBezTo>
                      <a:pt x="94" y="7"/>
                      <a:pt x="94" y="7"/>
                      <a:pt x="94" y="7"/>
                    </a:cubicBezTo>
                    <a:cubicBezTo>
                      <a:pt x="94" y="7"/>
                      <a:pt x="94" y="7"/>
                      <a:pt x="94" y="7"/>
                    </a:cubicBezTo>
                    <a:cubicBezTo>
                      <a:pt x="94" y="7"/>
                      <a:pt x="94" y="7"/>
                      <a:pt x="94" y="7"/>
                    </a:cubicBezTo>
                    <a:cubicBezTo>
                      <a:pt x="94" y="7"/>
                      <a:pt x="94" y="7"/>
                      <a:pt x="93" y="7"/>
                    </a:cubicBezTo>
                    <a:cubicBezTo>
                      <a:pt x="93" y="7"/>
                      <a:pt x="93" y="7"/>
                      <a:pt x="93" y="7"/>
                    </a:cubicBezTo>
                    <a:cubicBezTo>
                      <a:pt x="93" y="7"/>
                      <a:pt x="93" y="7"/>
                      <a:pt x="93" y="7"/>
                    </a:cubicBezTo>
                    <a:cubicBezTo>
                      <a:pt x="93" y="7"/>
                      <a:pt x="93" y="7"/>
                      <a:pt x="93" y="7"/>
                    </a:cubicBezTo>
                    <a:cubicBezTo>
                      <a:pt x="93" y="7"/>
                      <a:pt x="93" y="7"/>
                      <a:pt x="93" y="7"/>
                    </a:cubicBezTo>
                    <a:cubicBezTo>
                      <a:pt x="94" y="7"/>
                      <a:pt x="94" y="7"/>
                      <a:pt x="94" y="7"/>
                    </a:cubicBezTo>
                    <a:cubicBezTo>
                      <a:pt x="93" y="6"/>
                      <a:pt x="93" y="6"/>
                      <a:pt x="93"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1" y="7"/>
                    </a:cubicBezTo>
                    <a:cubicBezTo>
                      <a:pt x="91" y="6"/>
                      <a:pt x="90" y="6"/>
                      <a:pt x="90" y="7"/>
                    </a:cubicBezTo>
                    <a:cubicBezTo>
                      <a:pt x="90" y="7"/>
                      <a:pt x="90" y="7"/>
                      <a:pt x="90" y="6"/>
                    </a:cubicBezTo>
                    <a:cubicBezTo>
                      <a:pt x="90" y="6"/>
                      <a:pt x="90" y="6"/>
                      <a:pt x="89" y="6"/>
                    </a:cubicBezTo>
                    <a:cubicBezTo>
                      <a:pt x="89" y="6"/>
                      <a:pt x="89" y="6"/>
                      <a:pt x="89" y="6"/>
                    </a:cubicBezTo>
                    <a:cubicBezTo>
                      <a:pt x="89" y="6"/>
                      <a:pt x="88" y="6"/>
                      <a:pt x="88" y="6"/>
                    </a:cubicBezTo>
                    <a:cubicBezTo>
                      <a:pt x="88" y="6"/>
                      <a:pt x="88" y="6"/>
                      <a:pt x="88" y="6"/>
                    </a:cubicBezTo>
                    <a:cubicBezTo>
                      <a:pt x="88" y="6"/>
                      <a:pt x="87" y="6"/>
                      <a:pt x="87" y="6"/>
                    </a:cubicBezTo>
                    <a:cubicBezTo>
                      <a:pt x="87" y="6"/>
                      <a:pt x="87" y="6"/>
                      <a:pt x="87" y="6"/>
                    </a:cubicBezTo>
                    <a:cubicBezTo>
                      <a:pt x="87" y="6"/>
                      <a:pt x="87" y="6"/>
                      <a:pt x="87" y="6"/>
                    </a:cubicBezTo>
                    <a:cubicBezTo>
                      <a:pt x="87" y="6"/>
                      <a:pt x="87" y="6"/>
                      <a:pt x="87" y="6"/>
                    </a:cubicBezTo>
                    <a:cubicBezTo>
                      <a:pt x="87" y="6"/>
                      <a:pt x="87" y="6"/>
                      <a:pt x="86" y="6"/>
                    </a:cubicBezTo>
                    <a:cubicBezTo>
                      <a:pt x="86" y="6"/>
                      <a:pt x="86" y="6"/>
                      <a:pt x="86" y="6"/>
                    </a:cubicBezTo>
                    <a:cubicBezTo>
                      <a:pt x="86" y="6"/>
                      <a:pt x="86" y="6"/>
                      <a:pt x="86" y="6"/>
                    </a:cubicBezTo>
                    <a:cubicBezTo>
                      <a:pt x="86" y="6"/>
                      <a:pt x="86" y="6"/>
                      <a:pt x="86" y="6"/>
                    </a:cubicBezTo>
                    <a:cubicBezTo>
                      <a:pt x="86" y="6"/>
                      <a:pt x="86" y="6"/>
                      <a:pt x="85" y="6"/>
                    </a:cubicBezTo>
                    <a:cubicBezTo>
                      <a:pt x="85" y="6"/>
                      <a:pt x="85" y="6"/>
                      <a:pt x="85" y="6"/>
                    </a:cubicBezTo>
                    <a:cubicBezTo>
                      <a:pt x="85" y="6"/>
                      <a:pt x="85" y="6"/>
                      <a:pt x="85" y="6"/>
                    </a:cubicBezTo>
                    <a:cubicBezTo>
                      <a:pt x="85" y="6"/>
                      <a:pt x="84" y="5"/>
                      <a:pt x="83" y="6"/>
                    </a:cubicBezTo>
                    <a:cubicBezTo>
                      <a:pt x="83" y="6"/>
                      <a:pt x="83" y="6"/>
                      <a:pt x="83" y="6"/>
                    </a:cubicBezTo>
                    <a:cubicBezTo>
                      <a:pt x="83" y="6"/>
                      <a:pt x="83" y="6"/>
                      <a:pt x="83" y="6"/>
                    </a:cubicBezTo>
                    <a:cubicBezTo>
                      <a:pt x="83" y="6"/>
                      <a:pt x="83" y="6"/>
                      <a:pt x="83" y="6"/>
                    </a:cubicBezTo>
                    <a:cubicBezTo>
                      <a:pt x="82" y="6"/>
                      <a:pt x="81" y="5"/>
                      <a:pt x="81" y="5"/>
                    </a:cubicBezTo>
                    <a:close/>
                    <a:moveTo>
                      <a:pt x="86" y="6"/>
                    </a:moveTo>
                    <a:cubicBezTo>
                      <a:pt x="86" y="6"/>
                      <a:pt x="86" y="6"/>
                      <a:pt x="86" y="6"/>
                    </a:cubicBezTo>
                    <a:cubicBezTo>
                      <a:pt x="86" y="6"/>
                      <a:pt x="86" y="6"/>
                      <a:pt x="86" y="6"/>
                    </a:cubicBezTo>
                    <a:cubicBezTo>
                      <a:pt x="86" y="6"/>
                      <a:pt x="86" y="6"/>
                      <a:pt x="86" y="6"/>
                    </a:cubicBezTo>
                    <a:cubicBezTo>
                      <a:pt x="86" y="6"/>
                      <a:pt x="86" y="6"/>
                      <a:pt x="86" y="6"/>
                    </a:cubicBezTo>
                    <a:cubicBezTo>
                      <a:pt x="85" y="6"/>
                      <a:pt x="85" y="6"/>
                      <a:pt x="85" y="6"/>
                    </a:cubicBezTo>
                    <a:cubicBezTo>
                      <a:pt x="85" y="6"/>
                      <a:pt x="85" y="6"/>
                      <a:pt x="85" y="6"/>
                    </a:cubicBezTo>
                    <a:cubicBezTo>
                      <a:pt x="85" y="6"/>
                      <a:pt x="85" y="6"/>
                      <a:pt x="85" y="6"/>
                    </a:cubicBezTo>
                    <a:lnTo>
                      <a:pt x="86" y="6"/>
                    </a:lnTo>
                    <a:close/>
                    <a:moveTo>
                      <a:pt x="86" y="6"/>
                    </a:moveTo>
                    <a:cubicBezTo>
                      <a:pt x="86" y="6"/>
                      <a:pt x="86" y="6"/>
                      <a:pt x="86" y="6"/>
                    </a:cubicBezTo>
                    <a:cubicBezTo>
                      <a:pt x="86" y="6"/>
                      <a:pt x="86" y="6"/>
                      <a:pt x="86" y="6"/>
                    </a:cubicBezTo>
                    <a:cubicBezTo>
                      <a:pt x="86" y="6"/>
                      <a:pt x="87" y="6"/>
                      <a:pt x="87" y="6"/>
                    </a:cubicBezTo>
                    <a:cubicBezTo>
                      <a:pt x="87" y="6"/>
                      <a:pt x="87" y="6"/>
                      <a:pt x="87" y="6"/>
                    </a:cubicBezTo>
                    <a:cubicBezTo>
                      <a:pt x="87" y="6"/>
                      <a:pt x="87" y="6"/>
                      <a:pt x="87" y="7"/>
                    </a:cubicBezTo>
                    <a:cubicBezTo>
                      <a:pt x="86" y="7"/>
                      <a:pt x="86" y="6"/>
                      <a:pt x="86" y="6"/>
                    </a:cubicBezTo>
                    <a:cubicBezTo>
                      <a:pt x="86" y="6"/>
                      <a:pt x="86" y="6"/>
                      <a:pt x="86" y="6"/>
                    </a:cubicBezTo>
                    <a:close/>
                    <a:moveTo>
                      <a:pt x="81" y="6"/>
                    </a:moveTo>
                    <a:cubicBezTo>
                      <a:pt x="81" y="6"/>
                      <a:pt x="81" y="6"/>
                      <a:pt x="81" y="6"/>
                    </a:cubicBezTo>
                    <a:cubicBezTo>
                      <a:pt x="81" y="6"/>
                      <a:pt x="81" y="6"/>
                      <a:pt x="81" y="6"/>
                    </a:cubicBezTo>
                    <a:cubicBezTo>
                      <a:pt x="81" y="6"/>
                      <a:pt x="81" y="6"/>
                      <a:pt x="81" y="6"/>
                    </a:cubicBezTo>
                    <a:cubicBezTo>
                      <a:pt x="81" y="6"/>
                      <a:pt x="80" y="6"/>
                      <a:pt x="80" y="6"/>
                    </a:cubicBezTo>
                    <a:cubicBezTo>
                      <a:pt x="80" y="6"/>
                      <a:pt x="80" y="6"/>
                      <a:pt x="81" y="6"/>
                    </a:cubicBezTo>
                    <a:cubicBezTo>
                      <a:pt x="81" y="6"/>
                      <a:pt x="81" y="6"/>
                      <a:pt x="81" y="6"/>
                    </a:cubicBezTo>
                    <a:close/>
                    <a:moveTo>
                      <a:pt x="76" y="6"/>
                    </a:moveTo>
                    <a:cubicBezTo>
                      <a:pt x="76" y="6"/>
                      <a:pt x="75" y="6"/>
                      <a:pt x="74" y="6"/>
                    </a:cubicBezTo>
                    <a:cubicBezTo>
                      <a:pt x="75" y="5"/>
                      <a:pt x="76" y="6"/>
                      <a:pt x="76" y="6"/>
                    </a:cubicBezTo>
                    <a:cubicBezTo>
                      <a:pt x="77" y="6"/>
                      <a:pt x="77" y="6"/>
                      <a:pt x="77" y="6"/>
                    </a:cubicBezTo>
                    <a:cubicBezTo>
                      <a:pt x="77" y="6"/>
                      <a:pt x="77" y="6"/>
                      <a:pt x="77" y="6"/>
                    </a:cubicBezTo>
                    <a:cubicBezTo>
                      <a:pt x="77" y="5"/>
                      <a:pt x="77" y="6"/>
                      <a:pt x="77" y="6"/>
                    </a:cubicBezTo>
                    <a:cubicBezTo>
                      <a:pt x="77" y="6"/>
                      <a:pt x="77" y="6"/>
                      <a:pt x="77" y="6"/>
                    </a:cubicBezTo>
                    <a:cubicBezTo>
                      <a:pt x="77" y="6"/>
                      <a:pt x="77" y="6"/>
                      <a:pt x="77" y="6"/>
                    </a:cubicBezTo>
                    <a:lnTo>
                      <a:pt x="76" y="6"/>
                    </a:lnTo>
                    <a:close/>
                    <a:moveTo>
                      <a:pt x="78" y="6"/>
                    </a:moveTo>
                    <a:cubicBezTo>
                      <a:pt x="78"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8" y="6"/>
                    </a:cubicBezTo>
                    <a:close/>
                    <a:moveTo>
                      <a:pt x="80" y="6"/>
                    </a:moveTo>
                    <a:cubicBezTo>
                      <a:pt x="80" y="6"/>
                      <a:pt x="80" y="6"/>
                      <a:pt x="80" y="6"/>
                    </a:cubicBezTo>
                    <a:cubicBezTo>
                      <a:pt x="80" y="6"/>
                      <a:pt x="80" y="6"/>
                      <a:pt x="80" y="6"/>
                    </a:cubicBezTo>
                    <a:cubicBezTo>
                      <a:pt x="80" y="6"/>
                      <a:pt x="80" y="6"/>
                      <a:pt x="80" y="6"/>
                    </a:cubicBezTo>
                    <a:cubicBezTo>
                      <a:pt x="80" y="6"/>
                      <a:pt x="81" y="6"/>
                      <a:pt x="81" y="6"/>
                    </a:cubicBezTo>
                    <a:cubicBezTo>
                      <a:pt x="81" y="6"/>
                      <a:pt x="81" y="6"/>
                      <a:pt x="81" y="6"/>
                    </a:cubicBezTo>
                    <a:cubicBezTo>
                      <a:pt x="81" y="7"/>
                      <a:pt x="80" y="6"/>
                      <a:pt x="80" y="6"/>
                    </a:cubicBezTo>
                    <a:close/>
                    <a:moveTo>
                      <a:pt x="83" y="7"/>
                    </a:moveTo>
                    <a:cubicBezTo>
                      <a:pt x="83" y="6"/>
                      <a:pt x="82" y="6"/>
                      <a:pt x="82" y="7"/>
                    </a:cubicBezTo>
                    <a:cubicBezTo>
                      <a:pt x="82" y="6"/>
                      <a:pt x="82"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lose/>
                    <a:moveTo>
                      <a:pt x="83" y="6"/>
                    </a:moveTo>
                    <a:cubicBezTo>
                      <a:pt x="83" y="6"/>
                      <a:pt x="83" y="6"/>
                      <a:pt x="83" y="6"/>
                    </a:cubicBezTo>
                    <a:cubicBezTo>
                      <a:pt x="83" y="6"/>
                      <a:pt x="84" y="6"/>
                      <a:pt x="84" y="6"/>
                    </a:cubicBezTo>
                    <a:cubicBezTo>
                      <a:pt x="84" y="6"/>
                      <a:pt x="84" y="6"/>
                      <a:pt x="84" y="6"/>
                    </a:cubicBezTo>
                    <a:cubicBezTo>
                      <a:pt x="84" y="7"/>
                      <a:pt x="85" y="6"/>
                      <a:pt x="85" y="7"/>
                    </a:cubicBezTo>
                    <a:cubicBezTo>
                      <a:pt x="85" y="7"/>
                      <a:pt x="84" y="7"/>
                      <a:pt x="83" y="6"/>
                    </a:cubicBezTo>
                    <a:close/>
                    <a:moveTo>
                      <a:pt x="87" y="7"/>
                    </a:moveTo>
                    <a:cubicBezTo>
                      <a:pt x="87" y="7"/>
                      <a:pt x="87" y="7"/>
                      <a:pt x="87" y="7"/>
                    </a:cubicBezTo>
                    <a:cubicBezTo>
                      <a:pt x="87" y="7"/>
                      <a:pt x="87" y="7"/>
                      <a:pt x="87" y="7"/>
                    </a:cubicBezTo>
                    <a:cubicBezTo>
                      <a:pt x="87" y="7"/>
                      <a:pt x="87" y="7"/>
                      <a:pt x="87" y="6"/>
                    </a:cubicBezTo>
                    <a:cubicBezTo>
                      <a:pt x="87" y="6"/>
                      <a:pt x="88" y="6"/>
                      <a:pt x="88" y="6"/>
                    </a:cubicBezTo>
                    <a:cubicBezTo>
                      <a:pt x="88" y="6"/>
                      <a:pt x="88" y="6"/>
                      <a:pt x="88" y="6"/>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7" y="7"/>
                      <a:pt x="87" y="7"/>
                      <a:pt x="87" y="7"/>
                    </a:cubicBezTo>
                    <a:cubicBezTo>
                      <a:pt x="87" y="7"/>
                      <a:pt x="87" y="7"/>
                      <a:pt x="87" y="7"/>
                    </a:cubicBezTo>
                    <a:close/>
                    <a:moveTo>
                      <a:pt x="88" y="7"/>
                    </a:moveTo>
                    <a:cubicBezTo>
                      <a:pt x="88" y="7"/>
                      <a:pt x="88" y="7"/>
                      <a:pt x="88" y="7"/>
                    </a:cubicBezTo>
                    <a:cubicBezTo>
                      <a:pt x="88" y="7"/>
                      <a:pt x="88" y="7"/>
                      <a:pt x="88" y="6"/>
                    </a:cubicBezTo>
                    <a:cubicBezTo>
                      <a:pt x="88" y="6"/>
                      <a:pt x="88" y="6"/>
                      <a:pt x="88" y="7"/>
                    </a:cubicBezTo>
                    <a:cubicBezTo>
                      <a:pt x="88" y="7"/>
                      <a:pt x="88" y="7"/>
                      <a:pt x="88" y="7"/>
                    </a:cubicBezTo>
                    <a:cubicBezTo>
                      <a:pt x="88" y="7"/>
                      <a:pt x="89" y="7"/>
                      <a:pt x="89" y="7"/>
                    </a:cubicBezTo>
                    <a:cubicBezTo>
                      <a:pt x="88" y="7"/>
                      <a:pt x="88" y="7"/>
                      <a:pt x="88" y="7"/>
                    </a:cubicBezTo>
                    <a:cubicBezTo>
                      <a:pt x="88" y="7"/>
                      <a:pt x="88" y="7"/>
                      <a:pt x="88" y="7"/>
                    </a:cubicBezTo>
                    <a:close/>
                    <a:moveTo>
                      <a:pt x="89" y="7"/>
                    </a:moveTo>
                    <a:cubicBezTo>
                      <a:pt x="89" y="7"/>
                      <a:pt x="89" y="7"/>
                      <a:pt x="89" y="7"/>
                    </a:cubicBezTo>
                    <a:cubicBezTo>
                      <a:pt x="89" y="7"/>
                      <a:pt x="89" y="7"/>
                      <a:pt x="89" y="7"/>
                    </a:cubicBezTo>
                    <a:cubicBezTo>
                      <a:pt x="89" y="7"/>
                      <a:pt x="89" y="7"/>
                      <a:pt x="89" y="7"/>
                    </a:cubicBezTo>
                    <a:cubicBezTo>
                      <a:pt x="89" y="7"/>
                      <a:pt x="89" y="7"/>
                      <a:pt x="89" y="7"/>
                    </a:cubicBezTo>
                    <a:cubicBezTo>
                      <a:pt x="89" y="7"/>
                      <a:pt x="89" y="6"/>
                      <a:pt x="89" y="6"/>
                    </a:cubicBezTo>
                    <a:cubicBezTo>
                      <a:pt x="89" y="6"/>
                      <a:pt x="89" y="6"/>
                      <a:pt x="90" y="7"/>
                    </a:cubicBezTo>
                    <a:cubicBezTo>
                      <a:pt x="90" y="7"/>
                      <a:pt x="90" y="7"/>
                      <a:pt x="90" y="7"/>
                    </a:cubicBezTo>
                    <a:cubicBezTo>
                      <a:pt x="90" y="7"/>
                      <a:pt x="90" y="7"/>
                      <a:pt x="90" y="7"/>
                    </a:cubicBezTo>
                    <a:cubicBezTo>
                      <a:pt x="90" y="7"/>
                      <a:pt x="90" y="7"/>
                      <a:pt x="90" y="7"/>
                    </a:cubicBezTo>
                    <a:cubicBezTo>
                      <a:pt x="90" y="7"/>
                      <a:pt x="90" y="7"/>
                      <a:pt x="89"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2"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2" y="7"/>
                      <a:pt x="92" y="7"/>
                    </a:cubicBezTo>
                    <a:close/>
                    <a:moveTo>
                      <a:pt x="95" y="7"/>
                    </a:moveTo>
                    <a:cubicBezTo>
                      <a:pt x="95" y="7"/>
                      <a:pt x="95" y="7"/>
                      <a:pt x="95" y="7"/>
                    </a:cubicBezTo>
                    <a:cubicBezTo>
                      <a:pt x="95" y="7"/>
                      <a:pt x="95" y="7"/>
                      <a:pt x="95" y="7"/>
                    </a:cubicBezTo>
                    <a:cubicBezTo>
                      <a:pt x="95" y="7"/>
                      <a:pt x="95" y="7"/>
                      <a:pt x="95" y="7"/>
                    </a:cubicBezTo>
                    <a:cubicBezTo>
                      <a:pt x="95" y="7"/>
                      <a:pt x="96" y="7"/>
                      <a:pt x="96" y="7"/>
                    </a:cubicBezTo>
                    <a:cubicBezTo>
                      <a:pt x="97" y="8"/>
                      <a:pt x="95" y="8"/>
                      <a:pt x="95" y="7"/>
                    </a:cubicBezTo>
                    <a:close/>
                    <a:moveTo>
                      <a:pt x="97" y="8"/>
                    </a:moveTo>
                    <a:cubicBezTo>
                      <a:pt x="97" y="7"/>
                      <a:pt x="97" y="8"/>
                      <a:pt x="97" y="8"/>
                    </a:cubicBezTo>
                    <a:cubicBezTo>
                      <a:pt x="97" y="8"/>
                      <a:pt x="97" y="8"/>
                      <a:pt x="97" y="8"/>
                    </a:cubicBezTo>
                    <a:close/>
                    <a:moveTo>
                      <a:pt x="90" y="8"/>
                    </a:moveTo>
                    <a:cubicBezTo>
                      <a:pt x="90" y="8"/>
                      <a:pt x="91" y="8"/>
                      <a:pt x="91" y="8"/>
                    </a:cubicBezTo>
                    <a:cubicBezTo>
                      <a:pt x="91" y="8"/>
                      <a:pt x="91" y="8"/>
                      <a:pt x="91" y="8"/>
                    </a:cubicBezTo>
                    <a:cubicBezTo>
                      <a:pt x="91" y="8"/>
                      <a:pt x="91" y="8"/>
                      <a:pt x="91" y="8"/>
                    </a:cubicBezTo>
                    <a:cubicBezTo>
                      <a:pt x="91" y="8"/>
                      <a:pt x="91" y="8"/>
                      <a:pt x="90" y="8"/>
                    </a:cubicBezTo>
                    <a:close/>
                    <a:moveTo>
                      <a:pt x="56" y="8"/>
                    </a:moveTo>
                    <a:cubicBezTo>
                      <a:pt x="56" y="8"/>
                      <a:pt x="56" y="8"/>
                      <a:pt x="56" y="8"/>
                    </a:cubicBezTo>
                    <a:cubicBezTo>
                      <a:pt x="56" y="8"/>
                      <a:pt x="56" y="8"/>
                      <a:pt x="56" y="8"/>
                    </a:cubicBezTo>
                    <a:cubicBezTo>
                      <a:pt x="56" y="8"/>
                      <a:pt x="56" y="8"/>
                      <a:pt x="56" y="8"/>
                    </a:cubicBezTo>
                    <a:cubicBezTo>
                      <a:pt x="56" y="8"/>
                      <a:pt x="56" y="8"/>
                      <a:pt x="56" y="8"/>
                    </a:cubicBezTo>
                    <a:cubicBezTo>
                      <a:pt x="56" y="8"/>
                      <a:pt x="55" y="8"/>
                      <a:pt x="56" y="8"/>
                    </a:cubicBezTo>
                    <a:cubicBezTo>
                      <a:pt x="55" y="8"/>
                      <a:pt x="55" y="8"/>
                      <a:pt x="55" y="8"/>
                    </a:cubicBezTo>
                    <a:cubicBezTo>
                      <a:pt x="55" y="8"/>
                      <a:pt x="55" y="8"/>
                      <a:pt x="55" y="8"/>
                    </a:cubicBezTo>
                    <a:cubicBezTo>
                      <a:pt x="55" y="8"/>
                      <a:pt x="55" y="8"/>
                      <a:pt x="54" y="8"/>
                    </a:cubicBezTo>
                    <a:cubicBezTo>
                      <a:pt x="54" y="8"/>
                      <a:pt x="54" y="8"/>
                      <a:pt x="54" y="8"/>
                    </a:cubicBezTo>
                    <a:cubicBezTo>
                      <a:pt x="54" y="8"/>
                      <a:pt x="54" y="8"/>
                      <a:pt x="54" y="8"/>
                    </a:cubicBezTo>
                    <a:cubicBezTo>
                      <a:pt x="54" y="8"/>
                      <a:pt x="54" y="8"/>
                      <a:pt x="54" y="8"/>
                    </a:cubicBezTo>
                    <a:cubicBezTo>
                      <a:pt x="54" y="8"/>
                      <a:pt x="55" y="8"/>
                      <a:pt x="55" y="8"/>
                    </a:cubicBezTo>
                    <a:cubicBezTo>
                      <a:pt x="55" y="8"/>
                      <a:pt x="54" y="8"/>
                      <a:pt x="54" y="8"/>
                    </a:cubicBezTo>
                    <a:cubicBezTo>
                      <a:pt x="55" y="8"/>
                      <a:pt x="55" y="8"/>
                      <a:pt x="55" y="8"/>
                    </a:cubicBezTo>
                    <a:cubicBezTo>
                      <a:pt x="56" y="8"/>
                      <a:pt x="56" y="8"/>
                      <a:pt x="56" y="8"/>
                    </a:cubicBezTo>
                    <a:close/>
                    <a:moveTo>
                      <a:pt x="51" y="7"/>
                    </a:moveTo>
                    <a:cubicBezTo>
                      <a:pt x="51" y="7"/>
                      <a:pt x="51" y="7"/>
                      <a:pt x="51" y="8"/>
                    </a:cubicBezTo>
                    <a:cubicBezTo>
                      <a:pt x="51" y="8"/>
                      <a:pt x="50" y="8"/>
                      <a:pt x="50" y="8"/>
                    </a:cubicBezTo>
                    <a:cubicBezTo>
                      <a:pt x="50" y="7"/>
                      <a:pt x="51" y="7"/>
                      <a:pt x="51" y="7"/>
                    </a:cubicBezTo>
                    <a:close/>
                    <a:moveTo>
                      <a:pt x="42" y="7"/>
                    </a:moveTo>
                    <a:cubicBezTo>
                      <a:pt x="42" y="7"/>
                      <a:pt x="42" y="7"/>
                      <a:pt x="42" y="7"/>
                    </a:cubicBezTo>
                    <a:cubicBezTo>
                      <a:pt x="42" y="7"/>
                      <a:pt x="42" y="7"/>
                      <a:pt x="42" y="7"/>
                    </a:cubicBezTo>
                    <a:cubicBezTo>
                      <a:pt x="42" y="7"/>
                      <a:pt x="42" y="7"/>
                      <a:pt x="42" y="7"/>
                    </a:cubicBezTo>
                    <a:cubicBezTo>
                      <a:pt x="42" y="7"/>
                      <a:pt x="42" y="7"/>
                      <a:pt x="42" y="7"/>
                    </a:cubicBezTo>
                    <a:cubicBezTo>
                      <a:pt x="42" y="6"/>
                      <a:pt x="42" y="7"/>
                      <a:pt x="42" y="6"/>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lose/>
                    <a:moveTo>
                      <a:pt x="40" y="8"/>
                    </a:moveTo>
                    <a:cubicBezTo>
                      <a:pt x="40"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8"/>
                      <a:pt x="41" y="8"/>
                    </a:cubicBezTo>
                    <a:cubicBezTo>
                      <a:pt x="41" y="8"/>
                      <a:pt x="41" y="8"/>
                      <a:pt x="42" y="8"/>
                    </a:cubicBezTo>
                    <a:cubicBezTo>
                      <a:pt x="42" y="8"/>
                      <a:pt x="42" y="8"/>
                      <a:pt x="42" y="8"/>
                    </a:cubicBezTo>
                    <a:cubicBezTo>
                      <a:pt x="43" y="8"/>
                      <a:pt x="43" y="8"/>
                      <a:pt x="44" y="8"/>
                    </a:cubicBezTo>
                    <a:cubicBezTo>
                      <a:pt x="43" y="8"/>
                      <a:pt x="43" y="8"/>
                      <a:pt x="43" y="8"/>
                    </a:cubicBezTo>
                    <a:cubicBezTo>
                      <a:pt x="43" y="8"/>
                      <a:pt x="43" y="8"/>
                      <a:pt x="43" y="8"/>
                    </a:cubicBezTo>
                    <a:cubicBezTo>
                      <a:pt x="43" y="8"/>
                      <a:pt x="41" y="8"/>
                      <a:pt x="40" y="8"/>
                    </a:cubicBezTo>
                    <a:close/>
                    <a:moveTo>
                      <a:pt x="44" y="8"/>
                    </a:move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5" y="8"/>
                    </a:cubicBezTo>
                    <a:cubicBezTo>
                      <a:pt x="45" y="8"/>
                      <a:pt x="45" y="8"/>
                      <a:pt x="46" y="8"/>
                    </a:cubicBezTo>
                    <a:cubicBezTo>
                      <a:pt x="46" y="8"/>
                      <a:pt x="46" y="8"/>
                      <a:pt x="46" y="9"/>
                    </a:cubicBezTo>
                    <a:cubicBezTo>
                      <a:pt x="45" y="9"/>
                      <a:pt x="45" y="8"/>
                      <a:pt x="44" y="8"/>
                    </a:cubicBezTo>
                    <a:close/>
                    <a:moveTo>
                      <a:pt x="54" y="9"/>
                    </a:moveTo>
                    <a:cubicBezTo>
                      <a:pt x="54" y="9"/>
                      <a:pt x="54" y="8"/>
                      <a:pt x="54" y="8"/>
                    </a:cubicBezTo>
                    <a:cubicBezTo>
                      <a:pt x="53" y="8"/>
                      <a:pt x="53" y="8"/>
                      <a:pt x="52" y="9"/>
                    </a:cubicBezTo>
                    <a:cubicBezTo>
                      <a:pt x="52" y="8"/>
                      <a:pt x="52" y="8"/>
                      <a:pt x="52" y="8"/>
                    </a:cubicBezTo>
                    <a:cubicBezTo>
                      <a:pt x="52" y="8"/>
                      <a:pt x="52" y="8"/>
                      <a:pt x="52" y="8"/>
                    </a:cubicBezTo>
                    <a:cubicBezTo>
                      <a:pt x="52" y="8"/>
                      <a:pt x="52" y="8"/>
                      <a:pt x="52" y="8"/>
                    </a:cubicBezTo>
                    <a:cubicBezTo>
                      <a:pt x="52" y="8"/>
                      <a:pt x="51" y="8"/>
                      <a:pt x="50" y="8"/>
                    </a:cubicBezTo>
                    <a:cubicBezTo>
                      <a:pt x="50" y="8"/>
                      <a:pt x="50" y="8"/>
                      <a:pt x="50" y="8"/>
                    </a:cubicBezTo>
                    <a:cubicBezTo>
                      <a:pt x="50" y="8"/>
                      <a:pt x="50" y="8"/>
                      <a:pt x="50" y="8"/>
                    </a:cubicBezTo>
                    <a:cubicBezTo>
                      <a:pt x="50" y="8"/>
                      <a:pt x="49" y="8"/>
                      <a:pt x="49" y="8"/>
                    </a:cubicBezTo>
                    <a:cubicBezTo>
                      <a:pt x="48" y="8"/>
                      <a:pt x="47" y="8"/>
                      <a:pt x="46" y="8"/>
                    </a:cubicBezTo>
                    <a:cubicBezTo>
                      <a:pt x="46" y="8"/>
                      <a:pt x="46" y="8"/>
                      <a:pt x="46" y="8"/>
                    </a:cubicBezTo>
                    <a:cubicBezTo>
                      <a:pt x="46" y="8"/>
                      <a:pt x="45" y="8"/>
                      <a:pt x="45" y="8"/>
                    </a:cubicBezTo>
                    <a:cubicBezTo>
                      <a:pt x="44" y="8"/>
                      <a:pt x="44" y="8"/>
                      <a:pt x="44" y="8"/>
                    </a:cubicBezTo>
                    <a:cubicBezTo>
                      <a:pt x="44" y="8"/>
                      <a:pt x="44" y="8"/>
                      <a:pt x="44" y="8"/>
                    </a:cubicBezTo>
                    <a:cubicBezTo>
                      <a:pt x="43" y="7"/>
                      <a:pt x="43"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3" y="7"/>
                    </a:cubicBezTo>
                    <a:cubicBezTo>
                      <a:pt x="43" y="7"/>
                      <a:pt x="43" y="7"/>
                      <a:pt x="43" y="7"/>
                    </a:cubicBezTo>
                    <a:cubicBezTo>
                      <a:pt x="43" y="7"/>
                      <a:pt x="43" y="7"/>
                      <a:pt x="43" y="7"/>
                    </a:cubicBezTo>
                    <a:cubicBezTo>
                      <a:pt x="43" y="7"/>
                      <a:pt x="43" y="7"/>
                      <a:pt x="43" y="7"/>
                    </a:cubicBezTo>
                    <a:cubicBezTo>
                      <a:pt x="43" y="7"/>
                      <a:pt x="43" y="7"/>
                      <a:pt x="44" y="7"/>
                    </a:cubicBezTo>
                    <a:cubicBezTo>
                      <a:pt x="44" y="7"/>
                      <a:pt x="44" y="7"/>
                      <a:pt x="45" y="7"/>
                    </a:cubicBezTo>
                    <a:cubicBezTo>
                      <a:pt x="45" y="7"/>
                      <a:pt x="45" y="7"/>
                      <a:pt x="45" y="7"/>
                    </a:cubicBezTo>
                    <a:cubicBezTo>
                      <a:pt x="45" y="7"/>
                      <a:pt x="45" y="7"/>
                      <a:pt x="45" y="7"/>
                    </a:cubicBezTo>
                    <a:cubicBezTo>
                      <a:pt x="44" y="7"/>
                      <a:pt x="44" y="7"/>
                      <a:pt x="44" y="7"/>
                    </a:cubicBezTo>
                    <a:cubicBezTo>
                      <a:pt x="44" y="7"/>
                      <a:pt x="43" y="7"/>
                      <a:pt x="43" y="7"/>
                    </a:cubicBezTo>
                    <a:cubicBezTo>
                      <a:pt x="43" y="7"/>
                      <a:pt x="43" y="7"/>
                      <a:pt x="43" y="7"/>
                    </a:cubicBezTo>
                    <a:cubicBezTo>
                      <a:pt x="43" y="6"/>
                      <a:pt x="43" y="7"/>
                      <a:pt x="44" y="7"/>
                    </a:cubicBezTo>
                    <a:cubicBezTo>
                      <a:pt x="44" y="7"/>
                      <a:pt x="45" y="7"/>
                      <a:pt x="45" y="7"/>
                    </a:cubicBezTo>
                    <a:cubicBezTo>
                      <a:pt x="45" y="7"/>
                      <a:pt x="45" y="7"/>
                      <a:pt x="45" y="7"/>
                    </a:cubicBezTo>
                    <a:cubicBezTo>
                      <a:pt x="46" y="7"/>
                      <a:pt x="47" y="7"/>
                      <a:pt x="48" y="7"/>
                    </a:cubicBezTo>
                    <a:cubicBezTo>
                      <a:pt x="48" y="7"/>
                      <a:pt x="48" y="7"/>
                      <a:pt x="48" y="7"/>
                    </a:cubicBezTo>
                    <a:cubicBezTo>
                      <a:pt x="48" y="7"/>
                      <a:pt x="48" y="7"/>
                      <a:pt x="48" y="7"/>
                    </a:cubicBezTo>
                    <a:cubicBezTo>
                      <a:pt x="48" y="7"/>
                      <a:pt x="47" y="7"/>
                      <a:pt x="47" y="7"/>
                    </a:cubicBezTo>
                    <a:cubicBezTo>
                      <a:pt x="47" y="7"/>
                      <a:pt x="47" y="7"/>
                      <a:pt x="47" y="7"/>
                    </a:cubicBezTo>
                    <a:cubicBezTo>
                      <a:pt x="47" y="8"/>
                      <a:pt x="47" y="8"/>
                      <a:pt x="47" y="8"/>
                    </a:cubicBezTo>
                    <a:cubicBezTo>
                      <a:pt x="48" y="8"/>
                      <a:pt x="48" y="8"/>
                      <a:pt x="49" y="7"/>
                    </a:cubicBezTo>
                    <a:cubicBezTo>
                      <a:pt x="48" y="7"/>
                      <a:pt x="48" y="7"/>
                      <a:pt x="48" y="7"/>
                    </a:cubicBezTo>
                    <a:cubicBezTo>
                      <a:pt x="49" y="7"/>
                      <a:pt x="49" y="7"/>
                      <a:pt x="49" y="7"/>
                    </a:cubicBezTo>
                    <a:cubicBezTo>
                      <a:pt x="49" y="7"/>
                      <a:pt x="49" y="7"/>
                      <a:pt x="49" y="7"/>
                    </a:cubicBezTo>
                    <a:cubicBezTo>
                      <a:pt x="49" y="7"/>
                      <a:pt x="49" y="7"/>
                      <a:pt x="49" y="7"/>
                    </a:cubicBezTo>
                    <a:cubicBezTo>
                      <a:pt x="49" y="7"/>
                      <a:pt x="49" y="7"/>
                      <a:pt x="50" y="7"/>
                    </a:cubicBezTo>
                    <a:cubicBezTo>
                      <a:pt x="50" y="7"/>
                      <a:pt x="50" y="7"/>
                      <a:pt x="50" y="7"/>
                    </a:cubicBezTo>
                    <a:cubicBezTo>
                      <a:pt x="50" y="7"/>
                      <a:pt x="50" y="7"/>
                      <a:pt x="50" y="7"/>
                    </a:cubicBezTo>
                    <a:cubicBezTo>
                      <a:pt x="50" y="7"/>
                      <a:pt x="50" y="7"/>
                      <a:pt x="49" y="7"/>
                    </a:cubicBezTo>
                    <a:cubicBezTo>
                      <a:pt x="49" y="7"/>
                      <a:pt x="49" y="7"/>
                      <a:pt x="49" y="7"/>
                    </a:cubicBezTo>
                    <a:cubicBezTo>
                      <a:pt x="49" y="8"/>
                      <a:pt x="49" y="8"/>
                      <a:pt x="49" y="8"/>
                    </a:cubicBezTo>
                    <a:cubicBezTo>
                      <a:pt x="49" y="8"/>
                      <a:pt x="49" y="8"/>
                      <a:pt x="49" y="8"/>
                    </a:cubicBezTo>
                    <a:cubicBezTo>
                      <a:pt x="49" y="8"/>
                      <a:pt x="49" y="8"/>
                      <a:pt x="49" y="8"/>
                    </a:cubicBezTo>
                    <a:cubicBezTo>
                      <a:pt x="49" y="8"/>
                      <a:pt x="49" y="8"/>
                      <a:pt x="49" y="8"/>
                    </a:cubicBezTo>
                    <a:cubicBezTo>
                      <a:pt x="49"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1" y="8"/>
                      <a:pt x="51" y="8"/>
                    </a:cubicBezTo>
                    <a:cubicBezTo>
                      <a:pt x="51" y="8"/>
                      <a:pt x="51" y="8"/>
                      <a:pt x="51" y="8"/>
                    </a:cubicBezTo>
                    <a:cubicBezTo>
                      <a:pt x="51" y="8"/>
                      <a:pt x="51" y="8"/>
                      <a:pt x="51" y="8"/>
                    </a:cubicBezTo>
                    <a:cubicBezTo>
                      <a:pt x="52" y="8"/>
                      <a:pt x="51" y="8"/>
                      <a:pt x="51" y="7"/>
                    </a:cubicBezTo>
                    <a:cubicBezTo>
                      <a:pt x="52" y="8"/>
                      <a:pt x="53" y="7"/>
                      <a:pt x="53" y="8"/>
                    </a:cubicBezTo>
                    <a:cubicBezTo>
                      <a:pt x="53" y="8"/>
                      <a:pt x="53"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9"/>
                      <a:pt x="54" y="9"/>
                    </a:cubicBezTo>
                    <a:cubicBezTo>
                      <a:pt x="54" y="9"/>
                      <a:pt x="54" y="9"/>
                      <a:pt x="54" y="9"/>
                    </a:cubicBezTo>
                    <a:cubicBezTo>
                      <a:pt x="54" y="9"/>
                      <a:pt x="54" y="9"/>
                      <a:pt x="54" y="9"/>
                    </a:cubicBezTo>
                    <a:cubicBezTo>
                      <a:pt x="54" y="9"/>
                      <a:pt x="54" y="9"/>
                      <a:pt x="54" y="9"/>
                    </a:cubicBezTo>
                    <a:cubicBezTo>
                      <a:pt x="54" y="9"/>
                      <a:pt x="54" y="9"/>
                      <a:pt x="54" y="9"/>
                    </a:cubicBezTo>
                    <a:close/>
                    <a:moveTo>
                      <a:pt x="55" y="9"/>
                    </a:moveTo>
                    <a:cubicBezTo>
                      <a:pt x="55" y="8"/>
                      <a:pt x="56" y="9"/>
                      <a:pt x="56" y="9"/>
                    </a:cubicBezTo>
                    <a:cubicBezTo>
                      <a:pt x="56" y="8"/>
                      <a:pt x="56" y="8"/>
                      <a:pt x="56" y="8"/>
                    </a:cubicBezTo>
                    <a:cubicBezTo>
                      <a:pt x="56" y="8"/>
                      <a:pt x="56" y="8"/>
                      <a:pt x="56" y="8"/>
                    </a:cubicBezTo>
                    <a:cubicBezTo>
                      <a:pt x="56" y="8"/>
                      <a:pt x="56" y="8"/>
                      <a:pt x="56" y="9"/>
                    </a:cubicBezTo>
                    <a:cubicBezTo>
                      <a:pt x="57" y="9"/>
                      <a:pt x="56" y="8"/>
                      <a:pt x="57" y="8"/>
                    </a:cubicBezTo>
                    <a:cubicBezTo>
                      <a:pt x="57" y="8"/>
                      <a:pt x="57" y="8"/>
                      <a:pt x="57" y="8"/>
                    </a:cubicBezTo>
                    <a:cubicBezTo>
                      <a:pt x="57" y="8"/>
                      <a:pt x="57" y="8"/>
                      <a:pt x="58" y="8"/>
                    </a:cubicBezTo>
                    <a:cubicBezTo>
                      <a:pt x="58" y="8"/>
                      <a:pt x="58" y="8"/>
                      <a:pt x="58" y="8"/>
                    </a:cubicBezTo>
                    <a:cubicBezTo>
                      <a:pt x="58" y="8"/>
                      <a:pt x="58" y="8"/>
                      <a:pt x="58" y="8"/>
                    </a:cubicBezTo>
                    <a:cubicBezTo>
                      <a:pt x="58" y="8"/>
                      <a:pt x="57" y="8"/>
                      <a:pt x="57" y="8"/>
                    </a:cubicBezTo>
                    <a:cubicBezTo>
                      <a:pt x="57" y="8"/>
                      <a:pt x="57" y="8"/>
                      <a:pt x="57" y="8"/>
                    </a:cubicBezTo>
                    <a:cubicBezTo>
                      <a:pt x="57" y="8"/>
                      <a:pt x="57" y="8"/>
                      <a:pt x="57" y="8"/>
                    </a:cubicBezTo>
                    <a:cubicBezTo>
                      <a:pt x="57" y="8"/>
                      <a:pt x="57" y="9"/>
                      <a:pt x="57" y="8"/>
                    </a:cubicBezTo>
                    <a:cubicBezTo>
                      <a:pt x="57" y="9"/>
                      <a:pt x="57" y="9"/>
                      <a:pt x="57" y="8"/>
                    </a:cubicBezTo>
                    <a:cubicBezTo>
                      <a:pt x="58" y="8"/>
                      <a:pt x="58"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59" y="8"/>
                      <a:pt x="58" y="8"/>
                    </a:cubicBezTo>
                    <a:cubicBezTo>
                      <a:pt x="58" y="8"/>
                      <a:pt x="58" y="8"/>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9" y="9"/>
                      <a:pt x="58" y="9"/>
                      <a:pt x="58" y="9"/>
                    </a:cubicBezTo>
                    <a:cubicBezTo>
                      <a:pt x="58" y="9"/>
                      <a:pt x="58" y="9"/>
                      <a:pt x="58" y="9"/>
                    </a:cubicBezTo>
                    <a:cubicBezTo>
                      <a:pt x="58" y="9"/>
                      <a:pt x="58" y="9"/>
                      <a:pt x="58" y="9"/>
                    </a:cubicBezTo>
                    <a:cubicBezTo>
                      <a:pt x="58" y="9"/>
                      <a:pt x="58" y="9"/>
                      <a:pt x="58" y="9"/>
                    </a:cubicBezTo>
                    <a:cubicBezTo>
                      <a:pt x="58" y="9"/>
                      <a:pt x="57" y="9"/>
                      <a:pt x="57" y="9"/>
                    </a:cubicBezTo>
                    <a:cubicBezTo>
                      <a:pt x="57" y="9"/>
                      <a:pt x="57" y="9"/>
                      <a:pt x="57" y="9"/>
                    </a:cubicBezTo>
                    <a:cubicBezTo>
                      <a:pt x="57" y="9"/>
                      <a:pt x="57" y="9"/>
                      <a:pt x="57" y="9"/>
                    </a:cubicBezTo>
                    <a:cubicBezTo>
                      <a:pt x="57" y="9"/>
                      <a:pt x="57" y="9"/>
                      <a:pt x="57" y="9"/>
                    </a:cubicBezTo>
                    <a:cubicBezTo>
                      <a:pt x="57" y="9"/>
                      <a:pt x="56" y="9"/>
                      <a:pt x="56" y="9"/>
                    </a:cubicBezTo>
                    <a:cubicBezTo>
                      <a:pt x="56" y="9"/>
                      <a:pt x="55" y="9"/>
                      <a:pt x="55" y="9"/>
                    </a:cubicBezTo>
                    <a:close/>
                    <a:moveTo>
                      <a:pt x="53" y="10"/>
                    </a:moveTo>
                    <a:cubicBezTo>
                      <a:pt x="53" y="10"/>
                      <a:pt x="53" y="10"/>
                      <a:pt x="53" y="10"/>
                    </a:cubicBezTo>
                    <a:cubicBezTo>
                      <a:pt x="53" y="10"/>
                      <a:pt x="53" y="10"/>
                      <a:pt x="53" y="10"/>
                    </a:cubicBezTo>
                    <a:cubicBezTo>
                      <a:pt x="53" y="9"/>
                      <a:pt x="52" y="10"/>
                      <a:pt x="52" y="9"/>
                    </a:cubicBezTo>
                    <a:cubicBezTo>
                      <a:pt x="53" y="9"/>
                      <a:pt x="53" y="9"/>
                      <a:pt x="53" y="9"/>
                    </a:cubicBezTo>
                    <a:cubicBezTo>
                      <a:pt x="53" y="9"/>
                      <a:pt x="53"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10"/>
                    </a:cubicBezTo>
                    <a:cubicBezTo>
                      <a:pt x="54" y="10"/>
                      <a:pt x="54" y="10"/>
                      <a:pt x="54" y="10"/>
                    </a:cubicBezTo>
                    <a:cubicBezTo>
                      <a:pt x="54" y="10"/>
                      <a:pt x="54" y="10"/>
                      <a:pt x="54" y="10"/>
                    </a:cubicBezTo>
                    <a:cubicBezTo>
                      <a:pt x="54" y="10"/>
                      <a:pt x="54" y="10"/>
                      <a:pt x="53" y="10"/>
                    </a:cubicBezTo>
                    <a:close/>
                    <a:moveTo>
                      <a:pt x="50" y="10"/>
                    </a:moveTo>
                    <a:cubicBezTo>
                      <a:pt x="50" y="10"/>
                      <a:pt x="50" y="10"/>
                      <a:pt x="49" y="10"/>
                    </a:cubicBezTo>
                    <a:cubicBezTo>
                      <a:pt x="50" y="10"/>
                      <a:pt x="50" y="10"/>
                      <a:pt x="51" y="10"/>
                    </a:cubicBezTo>
                    <a:cubicBezTo>
                      <a:pt x="51" y="10"/>
                      <a:pt x="50" y="10"/>
                      <a:pt x="50" y="10"/>
                    </a:cubicBezTo>
                    <a:cubicBezTo>
                      <a:pt x="50" y="10"/>
                      <a:pt x="50" y="10"/>
                      <a:pt x="50" y="10"/>
                    </a:cubicBezTo>
                    <a:close/>
                    <a:moveTo>
                      <a:pt x="57" y="10"/>
                    </a:moveTo>
                    <a:cubicBezTo>
                      <a:pt x="56" y="10"/>
                      <a:pt x="56"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10"/>
                    </a:cubicBezTo>
                    <a:cubicBezTo>
                      <a:pt x="55" y="10"/>
                      <a:pt x="55" y="10"/>
                      <a:pt x="55" y="10"/>
                    </a:cubicBezTo>
                    <a:cubicBezTo>
                      <a:pt x="55" y="10"/>
                      <a:pt x="55" y="10"/>
                      <a:pt x="55" y="10"/>
                    </a:cubicBezTo>
                    <a:cubicBezTo>
                      <a:pt x="55" y="10"/>
                      <a:pt x="54" y="10"/>
                      <a:pt x="54" y="10"/>
                    </a:cubicBezTo>
                    <a:cubicBezTo>
                      <a:pt x="54" y="9"/>
                      <a:pt x="54" y="9"/>
                      <a:pt x="54" y="9"/>
                    </a:cubicBezTo>
                    <a:cubicBezTo>
                      <a:pt x="54" y="9"/>
                      <a:pt x="55" y="9"/>
                      <a:pt x="55" y="9"/>
                    </a:cubicBezTo>
                    <a:cubicBezTo>
                      <a:pt x="55" y="9"/>
                      <a:pt x="55" y="9"/>
                      <a:pt x="55" y="9"/>
                    </a:cubicBezTo>
                    <a:cubicBezTo>
                      <a:pt x="55" y="9"/>
                      <a:pt x="55" y="9"/>
                      <a:pt x="55" y="9"/>
                    </a:cubicBezTo>
                    <a:cubicBezTo>
                      <a:pt x="55" y="9"/>
                      <a:pt x="55" y="9"/>
                      <a:pt x="55" y="9"/>
                    </a:cubicBezTo>
                    <a:cubicBezTo>
                      <a:pt x="55" y="9"/>
                      <a:pt x="56" y="9"/>
                      <a:pt x="56" y="9"/>
                    </a:cubicBezTo>
                    <a:cubicBezTo>
                      <a:pt x="56" y="9"/>
                      <a:pt x="57" y="9"/>
                      <a:pt x="57" y="9"/>
                    </a:cubicBezTo>
                    <a:cubicBezTo>
                      <a:pt x="57" y="9"/>
                      <a:pt x="57" y="9"/>
                      <a:pt x="57" y="9"/>
                    </a:cubicBezTo>
                    <a:cubicBezTo>
                      <a:pt x="57" y="9"/>
                      <a:pt x="57" y="9"/>
                      <a:pt x="57" y="9"/>
                    </a:cubicBezTo>
                    <a:cubicBezTo>
                      <a:pt x="57" y="10"/>
                      <a:pt x="57" y="10"/>
                      <a:pt x="57" y="10"/>
                    </a:cubicBezTo>
                    <a:cubicBezTo>
                      <a:pt x="57" y="10"/>
                      <a:pt x="57" y="10"/>
                      <a:pt x="57" y="10"/>
                    </a:cubicBezTo>
                    <a:close/>
                    <a:moveTo>
                      <a:pt x="53" y="10"/>
                    </a:moveTo>
                    <a:cubicBezTo>
                      <a:pt x="53" y="10"/>
                      <a:pt x="53" y="10"/>
                      <a:pt x="53" y="10"/>
                    </a:cubicBezTo>
                    <a:cubicBezTo>
                      <a:pt x="54" y="10"/>
                      <a:pt x="54" y="10"/>
                      <a:pt x="54" y="10"/>
                    </a:cubicBezTo>
                    <a:cubicBezTo>
                      <a:pt x="54" y="10"/>
                      <a:pt x="54" y="10"/>
                      <a:pt x="54" y="10"/>
                    </a:cubicBezTo>
                    <a:cubicBezTo>
                      <a:pt x="54" y="10"/>
                      <a:pt x="55" y="10"/>
                      <a:pt x="55" y="10"/>
                    </a:cubicBezTo>
                    <a:cubicBezTo>
                      <a:pt x="55" y="10"/>
                      <a:pt x="55" y="10"/>
                      <a:pt x="55" y="10"/>
                    </a:cubicBezTo>
                    <a:cubicBezTo>
                      <a:pt x="55" y="10"/>
                      <a:pt x="55" y="10"/>
                      <a:pt x="55" y="10"/>
                    </a:cubicBezTo>
                    <a:cubicBezTo>
                      <a:pt x="55" y="11"/>
                      <a:pt x="53" y="10"/>
                      <a:pt x="53" y="10"/>
                    </a:cubicBezTo>
                    <a:close/>
                    <a:moveTo>
                      <a:pt x="57" y="11"/>
                    </a:moveTo>
                    <a:cubicBezTo>
                      <a:pt x="57" y="10"/>
                      <a:pt x="57" y="10"/>
                      <a:pt x="57" y="10"/>
                    </a:cubicBezTo>
                    <a:cubicBezTo>
                      <a:pt x="57" y="10"/>
                      <a:pt x="57" y="10"/>
                      <a:pt x="56" y="11"/>
                    </a:cubicBezTo>
                    <a:cubicBezTo>
                      <a:pt x="56" y="11"/>
                      <a:pt x="56" y="10"/>
                      <a:pt x="56" y="10"/>
                    </a:cubicBezTo>
                    <a:cubicBezTo>
                      <a:pt x="56" y="10"/>
                      <a:pt x="56"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1"/>
                    </a:cubicBezTo>
                    <a:cubicBezTo>
                      <a:pt x="57" y="11"/>
                      <a:pt x="57" y="11"/>
                      <a:pt x="57" y="11"/>
                    </a:cubicBezTo>
                    <a:cubicBezTo>
                      <a:pt x="57" y="11"/>
                      <a:pt x="57" y="10"/>
                      <a:pt x="57" y="10"/>
                    </a:cubicBezTo>
                    <a:lnTo>
                      <a:pt x="57" y="11"/>
                    </a:lnTo>
                    <a:close/>
                    <a:moveTo>
                      <a:pt x="77" y="11"/>
                    </a:moveTo>
                    <a:cubicBezTo>
                      <a:pt x="77" y="11"/>
                      <a:pt x="78" y="11"/>
                      <a:pt x="78" y="11"/>
                    </a:cubicBezTo>
                    <a:cubicBezTo>
                      <a:pt x="78" y="11"/>
                      <a:pt x="78" y="10"/>
                      <a:pt x="78" y="11"/>
                    </a:cubicBezTo>
                    <a:cubicBezTo>
                      <a:pt x="78" y="11"/>
                      <a:pt x="78" y="11"/>
                      <a:pt x="78" y="11"/>
                    </a:cubicBezTo>
                    <a:cubicBezTo>
                      <a:pt x="77" y="11"/>
                      <a:pt x="77" y="11"/>
                      <a:pt x="77" y="11"/>
                    </a:cubicBezTo>
                    <a:close/>
                    <a:moveTo>
                      <a:pt x="80" y="11"/>
                    </a:moveTo>
                    <a:cubicBezTo>
                      <a:pt x="79" y="12"/>
                      <a:pt x="78" y="11"/>
                      <a:pt x="80" y="11"/>
                    </a:cubicBezTo>
                    <a:close/>
                    <a:moveTo>
                      <a:pt x="62" y="12"/>
                    </a:moveTo>
                    <a:cubicBezTo>
                      <a:pt x="62" y="12"/>
                      <a:pt x="62" y="12"/>
                      <a:pt x="62" y="12"/>
                    </a:cubicBezTo>
                    <a:cubicBezTo>
                      <a:pt x="62" y="11"/>
                      <a:pt x="62" y="12"/>
                      <a:pt x="63" y="12"/>
                    </a:cubicBezTo>
                    <a:cubicBezTo>
                      <a:pt x="63" y="12"/>
                      <a:pt x="63" y="12"/>
                      <a:pt x="63" y="12"/>
                    </a:cubicBezTo>
                    <a:cubicBezTo>
                      <a:pt x="63" y="12"/>
                      <a:pt x="63" y="12"/>
                      <a:pt x="63" y="12"/>
                    </a:cubicBezTo>
                    <a:cubicBezTo>
                      <a:pt x="63" y="12"/>
                      <a:pt x="62" y="12"/>
                      <a:pt x="62" y="12"/>
                    </a:cubicBezTo>
                    <a:cubicBezTo>
                      <a:pt x="62" y="12"/>
                      <a:pt x="62" y="12"/>
                      <a:pt x="62" y="12"/>
                    </a:cubicBezTo>
                    <a:close/>
                    <a:moveTo>
                      <a:pt x="63" y="12"/>
                    </a:moveTo>
                    <a:cubicBezTo>
                      <a:pt x="63" y="12"/>
                      <a:pt x="63" y="12"/>
                      <a:pt x="63" y="12"/>
                    </a:cubicBezTo>
                    <a:cubicBezTo>
                      <a:pt x="64" y="12"/>
                      <a:pt x="64" y="12"/>
                      <a:pt x="64" y="12"/>
                    </a:cubicBezTo>
                    <a:cubicBezTo>
                      <a:pt x="64" y="12"/>
                      <a:pt x="63" y="12"/>
                      <a:pt x="63" y="12"/>
                    </a:cubicBezTo>
                    <a:close/>
                    <a:moveTo>
                      <a:pt x="71" y="13"/>
                    </a:moveTo>
                    <a:cubicBezTo>
                      <a:pt x="71" y="13"/>
                      <a:pt x="70" y="13"/>
                      <a:pt x="70" y="13"/>
                    </a:cubicBezTo>
                    <a:cubicBezTo>
                      <a:pt x="70" y="13"/>
                      <a:pt x="71" y="13"/>
                      <a:pt x="71" y="13"/>
                    </a:cubicBezTo>
                    <a:close/>
                    <a:moveTo>
                      <a:pt x="74" y="14"/>
                    </a:moveTo>
                    <a:cubicBezTo>
                      <a:pt x="74" y="14"/>
                      <a:pt x="74" y="14"/>
                      <a:pt x="74" y="14"/>
                    </a:cubicBezTo>
                    <a:cubicBezTo>
                      <a:pt x="74" y="14"/>
                      <a:pt x="74" y="14"/>
                      <a:pt x="74" y="14"/>
                    </a:cubicBezTo>
                    <a:cubicBezTo>
                      <a:pt x="74" y="14"/>
                      <a:pt x="74" y="14"/>
                      <a:pt x="75" y="14"/>
                    </a:cubicBezTo>
                    <a:cubicBezTo>
                      <a:pt x="75" y="14"/>
                      <a:pt x="75" y="14"/>
                      <a:pt x="75" y="14"/>
                    </a:cubicBezTo>
                    <a:cubicBezTo>
                      <a:pt x="75" y="14"/>
                      <a:pt x="74" y="14"/>
                      <a:pt x="74" y="14"/>
                    </a:cubicBezTo>
                    <a:close/>
                    <a:moveTo>
                      <a:pt x="76" y="14"/>
                    </a:moveTo>
                    <a:cubicBezTo>
                      <a:pt x="76" y="14"/>
                      <a:pt x="76" y="14"/>
                      <a:pt x="76" y="14"/>
                    </a:cubicBezTo>
                    <a:cubicBezTo>
                      <a:pt x="76" y="14"/>
                      <a:pt x="75" y="14"/>
                      <a:pt x="75" y="14"/>
                    </a:cubicBezTo>
                    <a:cubicBezTo>
                      <a:pt x="75" y="14"/>
                      <a:pt x="75" y="14"/>
                      <a:pt x="75" y="14"/>
                    </a:cubicBezTo>
                    <a:cubicBezTo>
                      <a:pt x="75" y="14"/>
                      <a:pt x="75" y="14"/>
                      <a:pt x="75" y="14"/>
                    </a:cubicBezTo>
                    <a:cubicBezTo>
                      <a:pt x="75" y="14"/>
                      <a:pt x="76" y="14"/>
                      <a:pt x="76" y="14"/>
                    </a:cubicBezTo>
                    <a:close/>
                    <a:moveTo>
                      <a:pt x="42" y="14"/>
                    </a:move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lose/>
                    <a:moveTo>
                      <a:pt x="54" y="15"/>
                    </a:moveTo>
                    <a:cubicBezTo>
                      <a:pt x="54" y="15"/>
                      <a:pt x="53" y="15"/>
                      <a:pt x="53" y="15"/>
                    </a:cubicBezTo>
                    <a:cubicBezTo>
                      <a:pt x="53" y="15"/>
                      <a:pt x="53" y="15"/>
                      <a:pt x="53" y="15"/>
                    </a:cubicBezTo>
                    <a:cubicBezTo>
                      <a:pt x="53" y="15"/>
                      <a:pt x="54" y="15"/>
                      <a:pt x="54" y="15"/>
                    </a:cubicBezTo>
                    <a:cubicBezTo>
                      <a:pt x="54" y="15"/>
                      <a:pt x="54" y="15"/>
                      <a:pt x="54" y="15"/>
                    </a:cubicBezTo>
                    <a:close/>
                    <a:moveTo>
                      <a:pt x="55" y="15"/>
                    </a:move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lose/>
                    <a:moveTo>
                      <a:pt x="66" y="15"/>
                    </a:moveTo>
                    <a:cubicBezTo>
                      <a:pt x="66" y="15"/>
                      <a:pt x="66" y="15"/>
                      <a:pt x="66" y="15"/>
                    </a:cubicBezTo>
                    <a:cubicBezTo>
                      <a:pt x="66" y="15"/>
                      <a:pt x="66" y="15"/>
                      <a:pt x="66" y="15"/>
                    </a:cubicBezTo>
                    <a:cubicBezTo>
                      <a:pt x="66" y="15"/>
                      <a:pt x="65" y="15"/>
                      <a:pt x="65" y="15"/>
                    </a:cubicBezTo>
                    <a:cubicBezTo>
                      <a:pt x="65" y="15"/>
                      <a:pt x="65" y="15"/>
                      <a:pt x="65" y="15"/>
                    </a:cubicBezTo>
                    <a:cubicBezTo>
                      <a:pt x="65" y="15"/>
                      <a:pt x="66" y="15"/>
                      <a:pt x="66" y="15"/>
                    </a:cubicBezTo>
                    <a:cubicBezTo>
                      <a:pt x="66" y="15"/>
                      <a:pt x="66" y="15"/>
                      <a:pt x="66" y="15"/>
                    </a:cubicBezTo>
                    <a:cubicBezTo>
                      <a:pt x="66" y="15"/>
                      <a:pt x="66" y="15"/>
                      <a:pt x="66" y="15"/>
                    </a:cubicBezTo>
                    <a:cubicBezTo>
                      <a:pt x="67" y="15"/>
                      <a:pt x="67" y="15"/>
                      <a:pt x="68" y="15"/>
                    </a:cubicBezTo>
                    <a:cubicBezTo>
                      <a:pt x="67" y="15"/>
                      <a:pt x="67" y="15"/>
                      <a:pt x="66" y="15"/>
                    </a:cubicBezTo>
                    <a:close/>
                    <a:moveTo>
                      <a:pt x="74" y="16"/>
                    </a:moveTo>
                    <a:cubicBezTo>
                      <a:pt x="74" y="16"/>
                      <a:pt x="74" y="16"/>
                      <a:pt x="74" y="16"/>
                    </a:cubicBezTo>
                    <a:cubicBezTo>
                      <a:pt x="73" y="16"/>
                      <a:pt x="73" y="16"/>
                      <a:pt x="73" y="16"/>
                    </a:cubicBezTo>
                    <a:cubicBezTo>
                      <a:pt x="73" y="16"/>
                      <a:pt x="73" y="16"/>
                      <a:pt x="74" y="16"/>
                    </a:cubicBezTo>
                    <a:close/>
                    <a:moveTo>
                      <a:pt x="75" y="16"/>
                    </a:moveTo>
                    <a:cubicBezTo>
                      <a:pt x="75" y="16"/>
                      <a:pt x="75"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5" y="16"/>
                      <a:pt x="75" y="16"/>
                      <a:pt x="75" y="16"/>
                    </a:cubicBezTo>
                    <a:close/>
                    <a:moveTo>
                      <a:pt x="77" y="16"/>
                    </a:move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7" y="16"/>
                    </a:cubicBezTo>
                    <a:cubicBezTo>
                      <a:pt x="77" y="16"/>
                      <a:pt x="77" y="16"/>
                      <a:pt x="77" y="16"/>
                    </a:cubicBezTo>
                    <a:close/>
                    <a:moveTo>
                      <a:pt x="77" y="16"/>
                    </a:moveTo>
                    <a:cubicBezTo>
                      <a:pt x="77" y="16"/>
                      <a:pt x="77" y="16"/>
                      <a:pt x="77" y="16"/>
                    </a:cubicBezTo>
                    <a:cubicBezTo>
                      <a:pt x="77" y="16"/>
                      <a:pt x="77" y="16"/>
                      <a:pt x="77" y="16"/>
                    </a:cubicBezTo>
                    <a:close/>
                    <a:moveTo>
                      <a:pt x="77" y="16"/>
                    </a:move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lose/>
                    <a:moveTo>
                      <a:pt x="88" y="17"/>
                    </a:moveTo>
                    <a:cubicBezTo>
                      <a:pt x="88" y="17"/>
                      <a:pt x="87" y="17"/>
                      <a:pt x="87"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lose/>
                    <a:moveTo>
                      <a:pt x="90" y="17"/>
                    </a:moveTo>
                    <a:cubicBezTo>
                      <a:pt x="90" y="17"/>
                      <a:pt x="91" y="17"/>
                      <a:pt x="91" y="17"/>
                    </a:cubicBezTo>
                    <a:cubicBezTo>
                      <a:pt x="91" y="17"/>
                      <a:pt x="91" y="17"/>
                      <a:pt x="91" y="17"/>
                    </a:cubicBezTo>
                    <a:cubicBezTo>
                      <a:pt x="91" y="17"/>
                      <a:pt x="91" y="17"/>
                      <a:pt x="91" y="17"/>
                    </a:cubicBezTo>
                    <a:cubicBezTo>
                      <a:pt x="91" y="17"/>
                      <a:pt x="91" y="17"/>
                      <a:pt x="90" y="17"/>
                    </a:cubicBezTo>
                    <a:cubicBezTo>
                      <a:pt x="90" y="17"/>
                      <a:pt x="90" y="17"/>
                      <a:pt x="90" y="17"/>
                    </a:cubicBezTo>
                    <a:close/>
                    <a:moveTo>
                      <a:pt x="94" y="17"/>
                    </a:moveTo>
                    <a:cubicBezTo>
                      <a:pt x="94" y="17"/>
                      <a:pt x="94" y="17"/>
                      <a:pt x="94" y="17"/>
                    </a:cubicBezTo>
                    <a:cubicBezTo>
                      <a:pt x="94" y="17"/>
                      <a:pt x="94" y="17"/>
                      <a:pt x="94" y="17"/>
                    </a:cubicBezTo>
                    <a:cubicBezTo>
                      <a:pt x="94" y="18"/>
                      <a:pt x="94" y="17"/>
                      <a:pt x="95" y="17"/>
                    </a:cubicBezTo>
                    <a:cubicBezTo>
                      <a:pt x="94" y="18"/>
                      <a:pt x="94" y="18"/>
                      <a:pt x="94" y="17"/>
                    </a:cubicBezTo>
                    <a:close/>
                    <a:moveTo>
                      <a:pt x="219" y="19"/>
                    </a:moveTo>
                    <a:cubicBezTo>
                      <a:pt x="219" y="18"/>
                      <a:pt x="220" y="19"/>
                      <a:pt x="220" y="19"/>
                    </a:cubicBezTo>
                    <a:cubicBezTo>
                      <a:pt x="220" y="19"/>
                      <a:pt x="220" y="19"/>
                      <a:pt x="219" y="19"/>
                    </a:cubicBezTo>
                    <a:close/>
                    <a:moveTo>
                      <a:pt x="221" y="19"/>
                    </a:moveTo>
                    <a:cubicBezTo>
                      <a:pt x="221" y="19"/>
                      <a:pt x="220" y="19"/>
                      <a:pt x="220" y="19"/>
                    </a:cubicBezTo>
                    <a:cubicBezTo>
                      <a:pt x="220" y="19"/>
                      <a:pt x="221" y="18"/>
                      <a:pt x="221" y="19"/>
                    </a:cubicBezTo>
                    <a:cubicBezTo>
                      <a:pt x="221" y="19"/>
                      <a:pt x="221" y="19"/>
                      <a:pt x="221" y="19"/>
                    </a:cubicBezTo>
                    <a:close/>
                    <a:moveTo>
                      <a:pt x="106" y="21"/>
                    </a:moveTo>
                    <a:cubicBezTo>
                      <a:pt x="106" y="21"/>
                      <a:pt x="105" y="21"/>
                      <a:pt x="105" y="21"/>
                    </a:cubicBezTo>
                    <a:cubicBezTo>
                      <a:pt x="105" y="20"/>
                      <a:pt x="106" y="21"/>
                      <a:pt x="106" y="21"/>
                    </a:cubicBezTo>
                    <a:close/>
                    <a:moveTo>
                      <a:pt x="104" y="20"/>
                    </a:moveTo>
                    <a:cubicBezTo>
                      <a:pt x="105" y="21"/>
                      <a:pt x="104" y="21"/>
                      <a:pt x="104" y="21"/>
                    </a:cubicBezTo>
                    <a:cubicBezTo>
                      <a:pt x="104" y="20"/>
                      <a:pt x="104" y="21"/>
                      <a:pt x="104" y="20"/>
                    </a:cubicBezTo>
                    <a:close/>
                    <a:moveTo>
                      <a:pt x="78" y="20"/>
                    </a:moveTo>
                    <a:cubicBezTo>
                      <a:pt x="77" y="20"/>
                      <a:pt x="76" y="20"/>
                      <a:pt x="75" y="20"/>
                    </a:cubicBezTo>
                    <a:cubicBezTo>
                      <a:pt x="75" y="20"/>
                      <a:pt x="75" y="20"/>
                      <a:pt x="75" y="20"/>
                    </a:cubicBezTo>
                    <a:cubicBezTo>
                      <a:pt x="75" y="19"/>
                      <a:pt x="74" y="20"/>
                      <a:pt x="74" y="19"/>
                    </a:cubicBezTo>
                    <a:cubicBezTo>
                      <a:pt x="74" y="19"/>
                      <a:pt x="74" y="19"/>
                      <a:pt x="75" y="19"/>
                    </a:cubicBezTo>
                    <a:cubicBezTo>
                      <a:pt x="74" y="19"/>
                      <a:pt x="74" y="19"/>
                      <a:pt x="74" y="19"/>
                    </a:cubicBezTo>
                    <a:cubicBezTo>
                      <a:pt x="74" y="19"/>
                      <a:pt x="74" y="19"/>
                      <a:pt x="74" y="19"/>
                    </a:cubicBezTo>
                    <a:cubicBezTo>
                      <a:pt x="74" y="19"/>
                      <a:pt x="75" y="19"/>
                      <a:pt x="75" y="19"/>
                    </a:cubicBezTo>
                    <a:cubicBezTo>
                      <a:pt x="75" y="19"/>
                      <a:pt x="75" y="19"/>
                      <a:pt x="75" y="19"/>
                    </a:cubicBezTo>
                    <a:cubicBezTo>
                      <a:pt x="75"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7" y="19"/>
                      <a:pt x="79" y="19"/>
                      <a:pt x="81" y="20"/>
                    </a:cubicBezTo>
                    <a:cubicBezTo>
                      <a:pt x="81" y="20"/>
                      <a:pt x="81" y="20"/>
                      <a:pt x="81" y="20"/>
                    </a:cubicBezTo>
                    <a:cubicBezTo>
                      <a:pt x="81" y="20"/>
                      <a:pt x="81" y="20"/>
                      <a:pt x="82" y="20"/>
                    </a:cubicBezTo>
                    <a:cubicBezTo>
                      <a:pt x="82" y="20"/>
                      <a:pt x="81" y="20"/>
                      <a:pt x="81" y="20"/>
                    </a:cubicBezTo>
                    <a:cubicBezTo>
                      <a:pt x="81" y="20"/>
                      <a:pt x="81" y="20"/>
                      <a:pt x="81" y="20"/>
                    </a:cubicBezTo>
                    <a:cubicBezTo>
                      <a:pt x="80" y="20"/>
                      <a:pt x="79" y="20"/>
                      <a:pt x="78" y="20"/>
                    </a:cubicBezTo>
                    <a:close/>
                    <a:moveTo>
                      <a:pt x="92" y="20"/>
                    </a:moveTo>
                    <a:cubicBezTo>
                      <a:pt x="92" y="20"/>
                      <a:pt x="92" y="20"/>
                      <a:pt x="92" y="20"/>
                    </a:cubicBezTo>
                    <a:cubicBezTo>
                      <a:pt x="92" y="20"/>
                      <a:pt x="92" y="20"/>
                      <a:pt x="91" y="20"/>
                    </a:cubicBezTo>
                    <a:cubicBezTo>
                      <a:pt x="91" y="20"/>
                      <a:pt x="91" y="20"/>
                      <a:pt x="91" y="20"/>
                    </a:cubicBezTo>
                    <a:cubicBezTo>
                      <a:pt x="91" y="20"/>
                      <a:pt x="91" y="20"/>
                      <a:pt x="91" y="20"/>
                    </a:cubicBezTo>
                    <a:cubicBezTo>
                      <a:pt x="91" y="20"/>
                      <a:pt x="91" y="20"/>
                      <a:pt x="91" y="20"/>
                    </a:cubicBezTo>
                    <a:cubicBezTo>
                      <a:pt x="91" y="19"/>
                      <a:pt x="91" y="19"/>
                      <a:pt x="91" y="19"/>
                    </a:cubicBezTo>
                    <a:cubicBezTo>
                      <a:pt x="91" y="20"/>
                      <a:pt x="91" y="20"/>
                      <a:pt x="91" y="20"/>
                    </a:cubicBezTo>
                    <a:cubicBezTo>
                      <a:pt x="91" y="20"/>
                      <a:pt x="91" y="20"/>
                      <a:pt x="91" y="20"/>
                    </a:cubicBezTo>
                    <a:cubicBezTo>
                      <a:pt x="91" y="20"/>
                      <a:pt x="90" y="20"/>
                      <a:pt x="91" y="20"/>
                    </a:cubicBezTo>
                    <a:cubicBezTo>
                      <a:pt x="90" y="20"/>
                      <a:pt x="90" y="20"/>
                      <a:pt x="90" y="20"/>
                    </a:cubicBezTo>
                    <a:cubicBezTo>
                      <a:pt x="90" y="20"/>
                      <a:pt x="90" y="20"/>
                      <a:pt x="90" y="20"/>
                    </a:cubicBezTo>
                    <a:cubicBezTo>
                      <a:pt x="90" y="20"/>
                      <a:pt x="90" y="19"/>
                      <a:pt x="90" y="19"/>
                    </a:cubicBezTo>
                    <a:cubicBezTo>
                      <a:pt x="90" y="19"/>
                      <a:pt x="90" y="19"/>
                      <a:pt x="90" y="19"/>
                    </a:cubicBezTo>
                    <a:cubicBezTo>
                      <a:pt x="90" y="19"/>
                      <a:pt x="91" y="19"/>
                      <a:pt x="91" y="19"/>
                    </a:cubicBezTo>
                    <a:cubicBezTo>
                      <a:pt x="92" y="19"/>
                      <a:pt x="93" y="19"/>
                      <a:pt x="93" y="19"/>
                    </a:cubicBezTo>
                    <a:cubicBezTo>
                      <a:pt x="94" y="20"/>
                      <a:pt x="94" y="20"/>
                      <a:pt x="95" y="19"/>
                    </a:cubicBezTo>
                    <a:cubicBezTo>
                      <a:pt x="95" y="19"/>
                      <a:pt x="96" y="20"/>
                      <a:pt x="96" y="20"/>
                    </a:cubicBezTo>
                    <a:cubicBezTo>
                      <a:pt x="97" y="20"/>
                      <a:pt x="98" y="20"/>
                      <a:pt x="98" y="20"/>
                    </a:cubicBezTo>
                    <a:cubicBezTo>
                      <a:pt x="99" y="20"/>
                      <a:pt x="100" y="20"/>
                      <a:pt x="100" y="20"/>
                    </a:cubicBezTo>
                    <a:cubicBezTo>
                      <a:pt x="100" y="20"/>
                      <a:pt x="100" y="20"/>
                      <a:pt x="100" y="20"/>
                    </a:cubicBezTo>
                    <a:cubicBezTo>
                      <a:pt x="100" y="20"/>
                      <a:pt x="100" y="20"/>
                      <a:pt x="100" y="20"/>
                    </a:cubicBezTo>
                    <a:cubicBezTo>
                      <a:pt x="101" y="20"/>
                      <a:pt x="103" y="20"/>
                      <a:pt x="104" y="20"/>
                    </a:cubicBezTo>
                    <a:cubicBezTo>
                      <a:pt x="103" y="21"/>
                      <a:pt x="102" y="20"/>
                      <a:pt x="101" y="20"/>
                    </a:cubicBezTo>
                    <a:cubicBezTo>
                      <a:pt x="101" y="21"/>
                      <a:pt x="101" y="21"/>
                      <a:pt x="102" y="21"/>
                    </a:cubicBezTo>
                    <a:cubicBezTo>
                      <a:pt x="101" y="21"/>
                      <a:pt x="101" y="20"/>
                      <a:pt x="100" y="20"/>
                    </a:cubicBezTo>
                    <a:cubicBezTo>
                      <a:pt x="100" y="20"/>
                      <a:pt x="100" y="20"/>
                      <a:pt x="100" y="20"/>
                    </a:cubicBezTo>
                    <a:cubicBezTo>
                      <a:pt x="100" y="20"/>
                      <a:pt x="100" y="20"/>
                      <a:pt x="100" y="20"/>
                    </a:cubicBezTo>
                    <a:cubicBezTo>
                      <a:pt x="100" y="20"/>
                      <a:pt x="100" y="20"/>
                      <a:pt x="100" y="20"/>
                    </a:cubicBezTo>
                    <a:cubicBezTo>
                      <a:pt x="100" y="20"/>
                      <a:pt x="100" y="20"/>
                      <a:pt x="100" y="20"/>
                    </a:cubicBezTo>
                    <a:cubicBezTo>
                      <a:pt x="100" y="20"/>
                      <a:pt x="100" y="20"/>
                      <a:pt x="99" y="20"/>
                    </a:cubicBezTo>
                    <a:cubicBezTo>
                      <a:pt x="99" y="20"/>
                      <a:pt x="99" y="20"/>
                      <a:pt x="99" y="20"/>
                    </a:cubicBezTo>
                    <a:cubicBezTo>
                      <a:pt x="99" y="20"/>
                      <a:pt x="99" y="20"/>
                      <a:pt x="99" y="20"/>
                    </a:cubicBezTo>
                    <a:cubicBezTo>
                      <a:pt x="99" y="20"/>
                      <a:pt x="99" y="20"/>
                      <a:pt x="99" y="20"/>
                    </a:cubicBezTo>
                    <a:cubicBezTo>
                      <a:pt x="99" y="20"/>
                      <a:pt x="99" y="20"/>
                      <a:pt x="99" y="20"/>
                    </a:cubicBezTo>
                    <a:cubicBezTo>
                      <a:pt x="99" y="20"/>
                      <a:pt x="98" y="20"/>
                      <a:pt x="98" y="20"/>
                    </a:cubicBezTo>
                    <a:cubicBezTo>
                      <a:pt x="98" y="20"/>
                      <a:pt x="98" y="20"/>
                      <a:pt x="98" y="20"/>
                    </a:cubicBezTo>
                    <a:cubicBezTo>
                      <a:pt x="98" y="20"/>
                      <a:pt x="99" y="21"/>
                      <a:pt x="99" y="21"/>
                    </a:cubicBezTo>
                    <a:cubicBezTo>
                      <a:pt x="99" y="21"/>
                      <a:pt x="99" y="21"/>
                      <a:pt x="99" y="21"/>
                    </a:cubicBezTo>
                    <a:cubicBezTo>
                      <a:pt x="99" y="21"/>
                      <a:pt x="99" y="21"/>
                      <a:pt x="99" y="21"/>
                    </a:cubicBezTo>
                    <a:cubicBezTo>
                      <a:pt x="98" y="21"/>
                      <a:pt x="96" y="21"/>
                      <a:pt x="95" y="20"/>
                    </a:cubicBezTo>
                    <a:cubicBezTo>
                      <a:pt x="95" y="20"/>
                      <a:pt x="95" y="20"/>
                      <a:pt x="96" y="20"/>
                    </a:cubicBezTo>
                    <a:cubicBezTo>
                      <a:pt x="96" y="20"/>
                      <a:pt x="96" y="20"/>
                      <a:pt x="96" y="20"/>
                    </a:cubicBezTo>
                    <a:cubicBezTo>
                      <a:pt x="96" y="20"/>
                      <a:pt x="96" y="20"/>
                      <a:pt x="96" y="20"/>
                    </a:cubicBezTo>
                    <a:cubicBezTo>
                      <a:pt x="95" y="20"/>
                      <a:pt x="95" y="20"/>
                      <a:pt x="95" y="20"/>
                    </a:cubicBezTo>
                    <a:cubicBezTo>
                      <a:pt x="95" y="20"/>
                      <a:pt x="95" y="20"/>
                      <a:pt x="95" y="20"/>
                    </a:cubicBezTo>
                    <a:cubicBezTo>
                      <a:pt x="94" y="21"/>
                      <a:pt x="93" y="20"/>
                      <a:pt x="92" y="20"/>
                    </a:cubicBezTo>
                    <a:close/>
                    <a:moveTo>
                      <a:pt x="99" y="20"/>
                    </a:moveTo>
                    <a:cubicBezTo>
                      <a:pt x="99" y="20"/>
                      <a:pt x="99" y="20"/>
                      <a:pt x="99" y="20"/>
                    </a:cubicBezTo>
                    <a:cubicBezTo>
                      <a:pt x="99" y="20"/>
                      <a:pt x="100" y="20"/>
                      <a:pt x="100" y="21"/>
                    </a:cubicBezTo>
                    <a:cubicBezTo>
                      <a:pt x="100" y="21"/>
                      <a:pt x="99" y="21"/>
                      <a:pt x="99" y="20"/>
                    </a:cubicBezTo>
                    <a:close/>
                    <a:moveTo>
                      <a:pt x="87" y="20"/>
                    </a:moveTo>
                    <a:cubicBezTo>
                      <a:pt x="87" y="20"/>
                      <a:pt x="87" y="20"/>
                      <a:pt x="87" y="21"/>
                    </a:cubicBezTo>
                    <a:cubicBezTo>
                      <a:pt x="87" y="21"/>
                      <a:pt x="87" y="21"/>
                      <a:pt x="87" y="21"/>
                    </a:cubicBezTo>
                    <a:cubicBezTo>
                      <a:pt x="87" y="21"/>
                      <a:pt x="87" y="21"/>
                      <a:pt x="87" y="21"/>
                    </a:cubicBezTo>
                    <a:cubicBezTo>
                      <a:pt x="87" y="21"/>
                      <a:pt x="87" y="21"/>
                      <a:pt x="87" y="21"/>
                    </a:cubicBezTo>
                    <a:cubicBezTo>
                      <a:pt x="87" y="20"/>
                      <a:pt x="87" y="20"/>
                      <a:pt x="87" y="20"/>
                    </a:cubicBezTo>
                    <a:cubicBezTo>
                      <a:pt x="87" y="20"/>
                      <a:pt x="87" y="20"/>
                      <a:pt x="87" y="20"/>
                    </a:cubicBezTo>
                    <a:close/>
                    <a:moveTo>
                      <a:pt x="82" y="21"/>
                    </a:moveTo>
                    <a:cubicBezTo>
                      <a:pt x="82" y="21"/>
                      <a:pt x="82" y="21"/>
                      <a:pt x="81" y="21"/>
                    </a:cubicBezTo>
                    <a:cubicBezTo>
                      <a:pt x="81" y="21"/>
                      <a:pt x="81" y="21"/>
                      <a:pt x="81" y="21"/>
                    </a:cubicBezTo>
                    <a:cubicBezTo>
                      <a:pt x="81" y="21"/>
                      <a:pt x="81" y="21"/>
                      <a:pt x="81" y="21"/>
                    </a:cubicBezTo>
                    <a:cubicBezTo>
                      <a:pt x="82" y="21"/>
                      <a:pt x="82" y="21"/>
                      <a:pt x="82" y="21"/>
                    </a:cubicBezTo>
                    <a:cubicBezTo>
                      <a:pt x="82" y="21"/>
                      <a:pt x="82" y="21"/>
                      <a:pt x="82" y="21"/>
                    </a:cubicBezTo>
                    <a:cubicBezTo>
                      <a:pt x="82" y="21"/>
                      <a:pt x="82" y="21"/>
                      <a:pt x="82" y="21"/>
                    </a:cubicBezTo>
                    <a:cubicBezTo>
                      <a:pt x="82" y="21"/>
                      <a:pt x="82" y="21"/>
                      <a:pt x="82" y="21"/>
                    </a:cubicBezTo>
                    <a:close/>
                    <a:moveTo>
                      <a:pt x="83" y="21"/>
                    </a:moveTo>
                    <a:cubicBezTo>
                      <a:pt x="83" y="21"/>
                      <a:pt x="83" y="21"/>
                      <a:pt x="83" y="21"/>
                    </a:cubicBezTo>
                    <a:cubicBezTo>
                      <a:pt x="83" y="21"/>
                      <a:pt x="83" y="21"/>
                      <a:pt x="82" y="21"/>
                    </a:cubicBezTo>
                    <a:cubicBezTo>
                      <a:pt x="82" y="21"/>
                      <a:pt x="82" y="21"/>
                      <a:pt x="82" y="21"/>
                    </a:cubicBezTo>
                    <a:cubicBezTo>
                      <a:pt x="82" y="21"/>
                      <a:pt x="82" y="21"/>
                      <a:pt x="82" y="21"/>
                    </a:cubicBezTo>
                    <a:cubicBezTo>
                      <a:pt x="82" y="21"/>
                      <a:pt x="83" y="21"/>
                      <a:pt x="83" y="21"/>
                    </a:cubicBezTo>
                    <a:cubicBezTo>
                      <a:pt x="83" y="21"/>
                      <a:pt x="83" y="21"/>
                      <a:pt x="83" y="21"/>
                    </a:cubicBezTo>
                    <a:cubicBezTo>
                      <a:pt x="83" y="21"/>
                      <a:pt x="83" y="21"/>
                      <a:pt x="83" y="21"/>
                    </a:cubicBezTo>
                    <a:close/>
                    <a:moveTo>
                      <a:pt x="89" y="21"/>
                    </a:moveTo>
                    <a:cubicBezTo>
                      <a:pt x="88" y="21"/>
                      <a:pt x="88" y="21"/>
                      <a:pt x="88" y="21"/>
                    </a:cubicBezTo>
                    <a:cubicBezTo>
                      <a:pt x="88" y="21"/>
                      <a:pt x="88" y="21"/>
                      <a:pt x="88" y="21"/>
                    </a:cubicBezTo>
                    <a:cubicBezTo>
                      <a:pt x="88" y="21"/>
                      <a:pt x="88" y="21"/>
                      <a:pt x="88" y="21"/>
                    </a:cubicBezTo>
                    <a:cubicBezTo>
                      <a:pt x="88" y="21"/>
                      <a:pt x="88" y="21"/>
                      <a:pt x="88" y="21"/>
                    </a:cubicBezTo>
                    <a:cubicBezTo>
                      <a:pt x="89" y="21"/>
                      <a:pt x="89" y="21"/>
                      <a:pt x="89" y="21"/>
                    </a:cubicBezTo>
                    <a:cubicBezTo>
                      <a:pt x="89" y="21"/>
                      <a:pt x="89" y="21"/>
                      <a:pt x="89" y="21"/>
                    </a:cubicBezTo>
                    <a:cubicBezTo>
                      <a:pt x="89" y="21"/>
                      <a:pt x="89" y="21"/>
                      <a:pt x="89" y="21"/>
                    </a:cubicBezTo>
                    <a:close/>
                    <a:moveTo>
                      <a:pt x="95" y="22"/>
                    </a:moveTo>
                    <a:cubicBezTo>
                      <a:pt x="94" y="22"/>
                      <a:pt x="94" y="22"/>
                      <a:pt x="94" y="22"/>
                    </a:cubicBezTo>
                    <a:cubicBezTo>
                      <a:pt x="94" y="21"/>
                      <a:pt x="94" y="21"/>
                      <a:pt x="94" y="21"/>
                    </a:cubicBezTo>
                    <a:cubicBezTo>
                      <a:pt x="95" y="21"/>
                      <a:pt x="95" y="21"/>
                      <a:pt x="95" y="21"/>
                    </a:cubicBezTo>
                    <a:cubicBezTo>
                      <a:pt x="95" y="21"/>
                      <a:pt x="95" y="21"/>
                      <a:pt x="95" y="22"/>
                    </a:cubicBezTo>
                    <a:cubicBezTo>
                      <a:pt x="95" y="22"/>
                      <a:pt x="95" y="22"/>
                      <a:pt x="95" y="22"/>
                    </a:cubicBezTo>
                    <a:close/>
                    <a:moveTo>
                      <a:pt x="119" y="22"/>
                    </a:moveTo>
                    <a:cubicBezTo>
                      <a:pt x="119" y="22"/>
                      <a:pt x="119" y="22"/>
                      <a:pt x="119" y="22"/>
                    </a:cubicBezTo>
                    <a:cubicBezTo>
                      <a:pt x="119" y="22"/>
                      <a:pt x="119" y="22"/>
                      <a:pt x="119" y="22"/>
                    </a:cubicBezTo>
                    <a:cubicBezTo>
                      <a:pt x="119" y="22"/>
                      <a:pt x="119" y="22"/>
                      <a:pt x="119" y="22"/>
                    </a:cubicBezTo>
                    <a:close/>
                    <a:moveTo>
                      <a:pt x="93" y="22"/>
                    </a:move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lose/>
                    <a:moveTo>
                      <a:pt x="94" y="22"/>
                    </a:move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lose/>
                    <a:moveTo>
                      <a:pt x="89" y="23"/>
                    </a:moveTo>
                    <a:cubicBezTo>
                      <a:pt x="89" y="23"/>
                      <a:pt x="89" y="23"/>
                      <a:pt x="89" y="23"/>
                    </a:cubicBezTo>
                    <a:cubicBezTo>
                      <a:pt x="89" y="23"/>
                      <a:pt x="90" y="23"/>
                      <a:pt x="90" y="23"/>
                    </a:cubicBezTo>
                    <a:cubicBezTo>
                      <a:pt x="90" y="23"/>
                      <a:pt x="89" y="23"/>
                      <a:pt x="89" y="23"/>
                    </a:cubicBezTo>
                    <a:close/>
                    <a:moveTo>
                      <a:pt x="95" y="24"/>
                    </a:moveTo>
                    <a:cubicBezTo>
                      <a:pt x="95"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lose/>
                    <a:moveTo>
                      <a:pt x="119" y="25"/>
                    </a:moveTo>
                    <a:cubicBezTo>
                      <a:pt x="119" y="25"/>
                      <a:pt x="118" y="25"/>
                      <a:pt x="118" y="25"/>
                    </a:cubicBezTo>
                    <a:cubicBezTo>
                      <a:pt x="118" y="25"/>
                      <a:pt x="118" y="25"/>
                      <a:pt x="118" y="25"/>
                    </a:cubicBezTo>
                    <a:cubicBezTo>
                      <a:pt x="118" y="25"/>
                      <a:pt x="118" y="25"/>
                      <a:pt x="118" y="25"/>
                    </a:cubicBezTo>
                    <a:cubicBezTo>
                      <a:pt x="118" y="25"/>
                      <a:pt x="118" y="24"/>
                      <a:pt x="118" y="24"/>
                    </a:cubicBezTo>
                    <a:cubicBezTo>
                      <a:pt x="118" y="24"/>
                      <a:pt x="118" y="24"/>
                      <a:pt x="118" y="24"/>
                    </a:cubicBezTo>
                    <a:cubicBezTo>
                      <a:pt x="118" y="24"/>
                      <a:pt x="118" y="25"/>
                      <a:pt x="119" y="25"/>
                    </a:cubicBezTo>
                    <a:close/>
                    <a:moveTo>
                      <a:pt x="118" y="25"/>
                    </a:moveTo>
                    <a:cubicBezTo>
                      <a:pt x="118" y="25"/>
                      <a:pt x="118" y="25"/>
                      <a:pt x="118" y="25"/>
                    </a:cubicBezTo>
                    <a:cubicBezTo>
                      <a:pt x="118" y="25"/>
                      <a:pt x="118" y="25"/>
                      <a:pt x="117" y="25"/>
                    </a:cubicBezTo>
                    <a:cubicBezTo>
                      <a:pt x="117" y="25"/>
                      <a:pt x="117" y="25"/>
                      <a:pt x="117" y="25"/>
                    </a:cubicBezTo>
                    <a:cubicBezTo>
                      <a:pt x="116" y="25"/>
                      <a:pt x="117" y="24"/>
                      <a:pt x="118" y="25"/>
                    </a:cubicBezTo>
                    <a:close/>
                    <a:moveTo>
                      <a:pt x="210" y="24"/>
                    </a:moveTo>
                    <a:cubicBezTo>
                      <a:pt x="209" y="25"/>
                      <a:pt x="207" y="24"/>
                      <a:pt x="206" y="24"/>
                    </a:cubicBezTo>
                    <a:cubicBezTo>
                      <a:pt x="207" y="24"/>
                      <a:pt x="209" y="24"/>
                      <a:pt x="210" y="24"/>
                    </a:cubicBezTo>
                    <a:close/>
                    <a:moveTo>
                      <a:pt x="107" y="24"/>
                    </a:moveTo>
                    <a:cubicBezTo>
                      <a:pt x="107" y="24"/>
                      <a:pt x="106" y="24"/>
                      <a:pt x="106" y="24"/>
                    </a:cubicBezTo>
                    <a:cubicBezTo>
                      <a:pt x="106" y="23"/>
                      <a:pt x="107" y="24"/>
                      <a:pt x="107" y="24"/>
                    </a:cubicBezTo>
                    <a:close/>
                    <a:moveTo>
                      <a:pt x="105" y="23"/>
                    </a:moveTo>
                    <a:cubicBezTo>
                      <a:pt x="105" y="23"/>
                      <a:pt x="105" y="23"/>
                      <a:pt x="105" y="24"/>
                    </a:cubicBezTo>
                    <a:cubicBezTo>
                      <a:pt x="105" y="24"/>
                      <a:pt x="105" y="24"/>
                      <a:pt x="105" y="24"/>
                    </a:cubicBezTo>
                    <a:cubicBezTo>
                      <a:pt x="105" y="23"/>
                      <a:pt x="105" y="23"/>
                      <a:pt x="105" y="23"/>
                    </a:cubicBezTo>
                    <a:cubicBezTo>
                      <a:pt x="105" y="23"/>
                      <a:pt x="105" y="23"/>
                      <a:pt x="105" y="23"/>
                    </a:cubicBezTo>
                    <a:close/>
                    <a:moveTo>
                      <a:pt x="102" y="23"/>
                    </a:moveTo>
                    <a:cubicBezTo>
                      <a:pt x="102" y="23"/>
                      <a:pt x="102" y="23"/>
                      <a:pt x="102" y="23"/>
                    </a:cubicBezTo>
                    <a:cubicBezTo>
                      <a:pt x="102" y="23"/>
                      <a:pt x="102" y="23"/>
                      <a:pt x="102" y="23"/>
                    </a:cubicBezTo>
                    <a:cubicBezTo>
                      <a:pt x="102" y="23"/>
                      <a:pt x="102" y="23"/>
                      <a:pt x="102" y="23"/>
                    </a:cubicBezTo>
                    <a:cubicBezTo>
                      <a:pt x="102" y="23"/>
                      <a:pt x="103" y="23"/>
                      <a:pt x="103" y="23"/>
                    </a:cubicBezTo>
                    <a:cubicBezTo>
                      <a:pt x="103" y="23"/>
                      <a:pt x="103" y="23"/>
                      <a:pt x="103" y="23"/>
                    </a:cubicBezTo>
                    <a:cubicBezTo>
                      <a:pt x="103" y="23"/>
                      <a:pt x="103" y="23"/>
                      <a:pt x="102" y="23"/>
                    </a:cubicBezTo>
                    <a:close/>
                    <a:moveTo>
                      <a:pt x="104" y="24"/>
                    </a:moveTo>
                    <a:cubicBezTo>
                      <a:pt x="103" y="23"/>
                      <a:pt x="104" y="23"/>
                      <a:pt x="103" y="23"/>
                    </a:cubicBezTo>
                    <a:cubicBezTo>
                      <a:pt x="104" y="23"/>
                      <a:pt x="104" y="23"/>
                      <a:pt x="104" y="23"/>
                    </a:cubicBezTo>
                    <a:cubicBezTo>
                      <a:pt x="104" y="24"/>
                      <a:pt x="104" y="23"/>
                      <a:pt x="104" y="24"/>
                    </a:cubicBezTo>
                    <a:close/>
                    <a:moveTo>
                      <a:pt x="106" y="23"/>
                    </a:moveTo>
                    <a:cubicBezTo>
                      <a:pt x="106" y="24"/>
                      <a:pt x="105" y="24"/>
                      <a:pt x="106" y="23"/>
                    </a:cubicBezTo>
                    <a:close/>
                    <a:moveTo>
                      <a:pt x="100" y="24"/>
                    </a:moveTo>
                    <a:cubicBezTo>
                      <a:pt x="100" y="24"/>
                      <a:pt x="100" y="24"/>
                      <a:pt x="100" y="24"/>
                    </a:cubicBezTo>
                    <a:cubicBezTo>
                      <a:pt x="100" y="23"/>
                      <a:pt x="101" y="24"/>
                      <a:pt x="101" y="24"/>
                    </a:cubicBezTo>
                    <a:cubicBezTo>
                      <a:pt x="101" y="24"/>
                      <a:pt x="102" y="24"/>
                      <a:pt x="102" y="24"/>
                    </a:cubicBezTo>
                    <a:cubicBezTo>
                      <a:pt x="102" y="24"/>
                      <a:pt x="102" y="24"/>
                      <a:pt x="102" y="24"/>
                    </a:cubicBezTo>
                    <a:cubicBezTo>
                      <a:pt x="102" y="24"/>
                      <a:pt x="102" y="24"/>
                      <a:pt x="102" y="24"/>
                    </a:cubicBezTo>
                    <a:cubicBezTo>
                      <a:pt x="102" y="24"/>
                      <a:pt x="101" y="24"/>
                      <a:pt x="100" y="24"/>
                    </a:cubicBezTo>
                    <a:cubicBezTo>
                      <a:pt x="100" y="24"/>
                      <a:pt x="100" y="24"/>
                      <a:pt x="100" y="24"/>
                    </a:cubicBezTo>
                    <a:cubicBezTo>
                      <a:pt x="100" y="24"/>
                      <a:pt x="100" y="24"/>
                      <a:pt x="100" y="24"/>
                    </a:cubicBezTo>
                    <a:close/>
                    <a:moveTo>
                      <a:pt x="103" y="24"/>
                    </a:moveTo>
                    <a:cubicBezTo>
                      <a:pt x="103" y="24"/>
                      <a:pt x="103" y="24"/>
                      <a:pt x="103" y="24"/>
                    </a:cubicBezTo>
                    <a:cubicBezTo>
                      <a:pt x="103" y="24"/>
                      <a:pt x="103" y="24"/>
                      <a:pt x="103" y="24"/>
                    </a:cubicBezTo>
                    <a:cubicBezTo>
                      <a:pt x="103" y="24"/>
                      <a:pt x="103" y="24"/>
                      <a:pt x="103" y="24"/>
                    </a:cubicBezTo>
                    <a:close/>
                    <a:moveTo>
                      <a:pt x="111" y="24"/>
                    </a:moveTo>
                    <a:cubicBezTo>
                      <a:pt x="111" y="24"/>
                      <a:pt x="111" y="24"/>
                      <a:pt x="111" y="24"/>
                    </a:cubicBezTo>
                    <a:cubicBezTo>
                      <a:pt x="110" y="24"/>
                      <a:pt x="111" y="24"/>
                      <a:pt x="111" y="24"/>
                    </a:cubicBezTo>
                    <a:close/>
                    <a:moveTo>
                      <a:pt x="111" y="24"/>
                    </a:moveTo>
                    <a:cubicBezTo>
                      <a:pt x="112" y="24"/>
                      <a:pt x="112" y="24"/>
                      <a:pt x="112" y="24"/>
                    </a:cubicBezTo>
                    <a:cubicBezTo>
                      <a:pt x="112" y="24"/>
                      <a:pt x="112" y="24"/>
                      <a:pt x="112" y="24"/>
                    </a:cubicBezTo>
                    <a:cubicBezTo>
                      <a:pt x="112" y="24"/>
                      <a:pt x="112" y="24"/>
                      <a:pt x="112" y="24"/>
                    </a:cubicBezTo>
                    <a:cubicBezTo>
                      <a:pt x="112" y="24"/>
                      <a:pt x="112" y="24"/>
                      <a:pt x="112" y="24"/>
                    </a:cubicBezTo>
                    <a:cubicBezTo>
                      <a:pt x="112" y="24"/>
                      <a:pt x="111" y="24"/>
                      <a:pt x="111" y="24"/>
                    </a:cubicBezTo>
                    <a:close/>
                    <a:moveTo>
                      <a:pt x="113" y="24"/>
                    </a:move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lose/>
                    <a:moveTo>
                      <a:pt x="115" y="24"/>
                    </a:moveTo>
                    <a:cubicBezTo>
                      <a:pt x="116" y="24"/>
                      <a:pt x="115" y="24"/>
                      <a:pt x="115" y="24"/>
                    </a:cubicBezTo>
                    <a:cubicBezTo>
                      <a:pt x="115" y="24"/>
                      <a:pt x="115" y="24"/>
                      <a:pt x="115" y="24"/>
                    </a:cubicBezTo>
                    <a:close/>
                    <a:moveTo>
                      <a:pt x="116" y="24"/>
                    </a:moveTo>
                    <a:cubicBezTo>
                      <a:pt x="116" y="24"/>
                      <a:pt x="116" y="24"/>
                      <a:pt x="116" y="24"/>
                    </a:cubicBezTo>
                    <a:cubicBezTo>
                      <a:pt x="116" y="24"/>
                      <a:pt x="116" y="24"/>
                      <a:pt x="116" y="24"/>
                    </a:cubicBezTo>
                    <a:cubicBezTo>
                      <a:pt x="116" y="24"/>
                      <a:pt x="116" y="24"/>
                      <a:pt x="116" y="24"/>
                    </a:cubicBezTo>
                    <a:close/>
                    <a:moveTo>
                      <a:pt x="104" y="25"/>
                    </a:moveTo>
                    <a:cubicBezTo>
                      <a:pt x="103" y="25"/>
                      <a:pt x="102" y="25"/>
                      <a:pt x="101" y="25"/>
                    </a:cubicBezTo>
                    <a:cubicBezTo>
                      <a:pt x="101" y="24"/>
                      <a:pt x="103" y="25"/>
                      <a:pt x="104" y="25"/>
                    </a:cubicBezTo>
                    <a:cubicBezTo>
                      <a:pt x="104" y="25"/>
                      <a:pt x="104" y="25"/>
                      <a:pt x="104" y="25"/>
                    </a:cubicBezTo>
                    <a:cubicBezTo>
                      <a:pt x="105" y="25"/>
                      <a:pt x="105" y="25"/>
                      <a:pt x="105" y="25"/>
                    </a:cubicBezTo>
                    <a:cubicBezTo>
                      <a:pt x="105" y="25"/>
                      <a:pt x="105" y="25"/>
                      <a:pt x="104" y="25"/>
                    </a:cubicBezTo>
                    <a:close/>
                    <a:moveTo>
                      <a:pt x="105" y="25"/>
                    </a:moveTo>
                    <a:cubicBezTo>
                      <a:pt x="106" y="25"/>
                      <a:pt x="107" y="25"/>
                      <a:pt x="107" y="25"/>
                    </a:cubicBezTo>
                    <a:cubicBezTo>
                      <a:pt x="106" y="25"/>
                      <a:pt x="105" y="25"/>
                      <a:pt x="105" y="25"/>
                    </a:cubicBezTo>
                    <a:close/>
                    <a:moveTo>
                      <a:pt x="210" y="26"/>
                    </a:moveTo>
                    <a:cubicBezTo>
                      <a:pt x="210" y="26"/>
                      <a:pt x="210" y="26"/>
                      <a:pt x="210" y="26"/>
                    </a:cubicBezTo>
                    <a:cubicBezTo>
                      <a:pt x="210" y="26"/>
                      <a:pt x="210" y="26"/>
                      <a:pt x="210" y="26"/>
                    </a:cubicBezTo>
                    <a:cubicBezTo>
                      <a:pt x="210" y="26"/>
                      <a:pt x="210" y="26"/>
                      <a:pt x="210" y="26"/>
                    </a:cubicBezTo>
                    <a:cubicBezTo>
                      <a:pt x="210" y="26"/>
                      <a:pt x="210" y="26"/>
                      <a:pt x="210" y="26"/>
                    </a:cubicBezTo>
                    <a:close/>
                    <a:moveTo>
                      <a:pt x="117" y="28"/>
                    </a:moveTo>
                    <a:cubicBezTo>
                      <a:pt x="117" y="28"/>
                      <a:pt x="117" y="28"/>
                      <a:pt x="117" y="28"/>
                    </a:cubicBezTo>
                    <a:cubicBezTo>
                      <a:pt x="117" y="28"/>
                      <a:pt x="117" y="28"/>
                      <a:pt x="117" y="28"/>
                    </a:cubicBezTo>
                    <a:cubicBezTo>
                      <a:pt x="117" y="28"/>
                      <a:pt x="117" y="28"/>
                      <a:pt x="117" y="28"/>
                    </a:cubicBezTo>
                    <a:cubicBezTo>
                      <a:pt x="117" y="28"/>
                      <a:pt x="117" y="29"/>
                      <a:pt x="117" y="28"/>
                    </a:cubicBezTo>
                    <a:close/>
                    <a:moveTo>
                      <a:pt x="127" y="29"/>
                    </a:moveTo>
                    <a:cubicBezTo>
                      <a:pt x="127" y="29"/>
                      <a:pt x="126" y="29"/>
                      <a:pt x="126" y="29"/>
                    </a:cubicBezTo>
                    <a:cubicBezTo>
                      <a:pt x="126" y="28"/>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7" y="28"/>
                      <a:pt x="127" y="29"/>
                      <a:pt x="127" y="29"/>
                    </a:cubicBezTo>
                    <a:cubicBezTo>
                      <a:pt x="127" y="29"/>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8" y="29"/>
                      <a:pt x="128" y="29"/>
                      <a:pt x="128" y="29"/>
                    </a:cubicBezTo>
                    <a:cubicBezTo>
                      <a:pt x="128" y="29"/>
                      <a:pt x="127" y="29"/>
                      <a:pt x="127" y="29"/>
                    </a:cubicBezTo>
                    <a:close/>
                    <a:moveTo>
                      <a:pt x="74" y="30"/>
                    </a:moveTo>
                    <a:cubicBezTo>
                      <a:pt x="74" y="31"/>
                      <a:pt x="74" y="31"/>
                      <a:pt x="74" y="31"/>
                    </a:cubicBezTo>
                    <a:cubicBezTo>
                      <a:pt x="74" y="31"/>
                      <a:pt x="74" y="31"/>
                      <a:pt x="74" y="31"/>
                    </a:cubicBezTo>
                    <a:cubicBezTo>
                      <a:pt x="74" y="31"/>
                      <a:pt x="74" y="30"/>
                      <a:pt x="74" y="30"/>
                    </a:cubicBezTo>
                    <a:cubicBezTo>
                      <a:pt x="74" y="30"/>
                      <a:pt x="74" y="30"/>
                      <a:pt x="74" y="30"/>
                    </a:cubicBezTo>
                    <a:cubicBezTo>
                      <a:pt x="74" y="30"/>
                      <a:pt x="74" y="30"/>
                      <a:pt x="74" y="30"/>
                    </a:cubicBezTo>
                    <a:close/>
                    <a:moveTo>
                      <a:pt x="72" y="30"/>
                    </a:moveTo>
                    <a:cubicBezTo>
                      <a:pt x="72" y="30"/>
                      <a:pt x="72" y="30"/>
                      <a:pt x="72" y="30"/>
                    </a:cubicBezTo>
                    <a:cubicBezTo>
                      <a:pt x="73" y="30"/>
                      <a:pt x="73" y="30"/>
                      <a:pt x="73" y="30"/>
                    </a:cubicBezTo>
                    <a:cubicBezTo>
                      <a:pt x="73" y="30"/>
                      <a:pt x="73" y="30"/>
                      <a:pt x="73" y="30"/>
                    </a:cubicBezTo>
                    <a:cubicBezTo>
                      <a:pt x="73" y="31"/>
                      <a:pt x="73" y="30"/>
                      <a:pt x="73" y="31"/>
                    </a:cubicBezTo>
                    <a:cubicBezTo>
                      <a:pt x="73" y="31"/>
                      <a:pt x="73" y="31"/>
                      <a:pt x="73" y="31"/>
                    </a:cubicBezTo>
                    <a:cubicBezTo>
                      <a:pt x="73" y="31"/>
                      <a:pt x="72" y="31"/>
                      <a:pt x="72" y="30"/>
                    </a:cubicBezTo>
                    <a:close/>
                    <a:moveTo>
                      <a:pt x="124" y="31"/>
                    </a:moveTo>
                    <a:cubicBezTo>
                      <a:pt x="124" y="31"/>
                      <a:pt x="124" y="31"/>
                      <a:pt x="124" y="31"/>
                    </a:cubicBezTo>
                    <a:cubicBezTo>
                      <a:pt x="124" y="31"/>
                      <a:pt x="124" y="31"/>
                      <a:pt x="124" y="31"/>
                    </a:cubicBezTo>
                    <a:close/>
                    <a:moveTo>
                      <a:pt x="119" y="30"/>
                    </a:moveTo>
                    <a:cubicBezTo>
                      <a:pt x="119" y="31"/>
                      <a:pt x="119" y="31"/>
                      <a:pt x="119" y="31"/>
                    </a:cubicBezTo>
                    <a:cubicBezTo>
                      <a:pt x="119" y="31"/>
                      <a:pt x="119" y="31"/>
                      <a:pt x="119" y="31"/>
                    </a:cubicBezTo>
                    <a:cubicBezTo>
                      <a:pt x="119" y="31"/>
                      <a:pt x="119" y="31"/>
                      <a:pt x="119" y="30"/>
                    </a:cubicBezTo>
                    <a:close/>
                    <a:moveTo>
                      <a:pt x="122" y="31"/>
                    </a:moveTo>
                    <a:cubicBezTo>
                      <a:pt x="122" y="31"/>
                      <a:pt x="122" y="31"/>
                      <a:pt x="122" y="31"/>
                    </a:cubicBezTo>
                    <a:cubicBezTo>
                      <a:pt x="122" y="31"/>
                      <a:pt x="122" y="31"/>
                      <a:pt x="122" y="31"/>
                    </a:cubicBezTo>
                    <a:close/>
                    <a:moveTo>
                      <a:pt x="98" y="31"/>
                    </a:moveTo>
                    <a:cubicBezTo>
                      <a:pt x="98" y="31"/>
                      <a:pt x="97" y="31"/>
                      <a:pt x="97" y="31"/>
                    </a:cubicBezTo>
                    <a:cubicBezTo>
                      <a:pt x="98" y="31"/>
                      <a:pt x="98" y="31"/>
                      <a:pt x="98" y="31"/>
                    </a:cubicBezTo>
                    <a:close/>
                    <a:moveTo>
                      <a:pt x="77" y="28"/>
                    </a:moveTo>
                    <a:cubicBezTo>
                      <a:pt x="77" y="28"/>
                      <a:pt x="77" y="28"/>
                      <a:pt x="78" y="28"/>
                    </a:cubicBezTo>
                    <a:cubicBezTo>
                      <a:pt x="78" y="28"/>
                      <a:pt x="78" y="28"/>
                      <a:pt x="78" y="28"/>
                    </a:cubicBezTo>
                    <a:cubicBezTo>
                      <a:pt x="77" y="28"/>
                      <a:pt x="77" y="28"/>
                      <a:pt x="77" y="28"/>
                    </a:cubicBezTo>
                    <a:cubicBezTo>
                      <a:pt x="77" y="28"/>
                      <a:pt x="77" y="28"/>
                      <a:pt x="77" y="28"/>
                    </a:cubicBezTo>
                    <a:cubicBezTo>
                      <a:pt x="77" y="28"/>
                      <a:pt x="77" y="28"/>
                      <a:pt x="77" y="28"/>
                    </a:cubicBezTo>
                    <a:close/>
                    <a:moveTo>
                      <a:pt x="74" y="29"/>
                    </a:moveTo>
                    <a:cubicBezTo>
                      <a:pt x="74" y="29"/>
                      <a:pt x="74" y="29"/>
                      <a:pt x="74" y="28"/>
                    </a:cubicBezTo>
                    <a:cubicBezTo>
                      <a:pt x="74" y="28"/>
                      <a:pt x="74" y="29"/>
                      <a:pt x="75" y="28"/>
                    </a:cubicBezTo>
                    <a:cubicBezTo>
                      <a:pt x="75" y="28"/>
                      <a:pt x="75" y="28"/>
                      <a:pt x="75" y="28"/>
                    </a:cubicBezTo>
                    <a:cubicBezTo>
                      <a:pt x="75" y="29"/>
                      <a:pt x="74" y="28"/>
                      <a:pt x="75" y="29"/>
                    </a:cubicBezTo>
                    <a:cubicBezTo>
                      <a:pt x="74" y="29"/>
                      <a:pt x="74" y="29"/>
                      <a:pt x="74" y="29"/>
                    </a:cubicBezTo>
                    <a:cubicBezTo>
                      <a:pt x="74" y="29"/>
                      <a:pt x="74" y="29"/>
                      <a:pt x="74" y="29"/>
                    </a:cubicBezTo>
                    <a:cubicBezTo>
                      <a:pt x="74" y="29"/>
                      <a:pt x="74" y="29"/>
                      <a:pt x="74" y="29"/>
                    </a:cubicBezTo>
                    <a:close/>
                    <a:moveTo>
                      <a:pt x="75" y="29"/>
                    </a:moveTo>
                    <a:cubicBezTo>
                      <a:pt x="75" y="29"/>
                      <a:pt x="75" y="29"/>
                      <a:pt x="76" y="29"/>
                    </a:cubicBezTo>
                    <a:cubicBezTo>
                      <a:pt x="76" y="29"/>
                      <a:pt x="75" y="29"/>
                      <a:pt x="75" y="29"/>
                    </a:cubicBezTo>
                    <a:close/>
                    <a:moveTo>
                      <a:pt x="83" y="30"/>
                    </a:moveTo>
                    <a:cubicBezTo>
                      <a:pt x="83" y="30"/>
                      <a:pt x="83" y="30"/>
                      <a:pt x="83" y="30"/>
                    </a:cubicBezTo>
                    <a:cubicBezTo>
                      <a:pt x="82" y="30"/>
                      <a:pt x="82" y="30"/>
                      <a:pt x="82" y="30"/>
                    </a:cubicBezTo>
                    <a:cubicBezTo>
                      <a:pt x="82" y="30"/>
                      <a:pt x="81" y="30"/>
                      <a:pt x="80" y="30"/>
                    </a:cubicBezTo>
                    <a:cubicBezTo>
                      <a:pt x="79" y="30"/>
                      <a:pt x="78" y="30"/>
                      <a:pt x="77" y="29"/>
                    </a:cubicBezTo>
                    <a:cubicBezTo>
                      <a:pt x="77" y="29"/>
                      <a:pt x="77" y="29"/>
                      <a:pt x="77" y="29"/>
                    </a:cubicBezTo>
                    <a:cubicBezTo>
                      <a:pt x="77" y="29"/>
                      <a:pt x="77" y="29"/>
                      <a:pt x="77" y="29"/>
                    </a:cubicBezTo>
                    <a:cubicBezTo>
                      <a:pt x="76" y="29"/>
                      <a:pt x="76" y="29"/>
                      <a:pt x="76" y="29"/>
                    </a:cubicBezTo>
                    <a:cubicBezTo>
                      <a:pt x="76" y="28"/>
                      <a:pt x="77" y="29"/>
                      <a:pt x="77" y="29"/>
                    </a:cubicBezTo>
                    <a:cubicBezTo>
                      <a:pt x="78" y="29"/>
                      <a:pt x="78" y="29"/>
                      <a:pt x="78" y="29"/>
                    </a:cubicBezTo>
                    <a:cubicBezTo>
                      <a:pt x="78" y="29"/>
                      <a:pt x="78" y="29"/>
                      <a:pt x="78" y="29"/>
                    </a:cubicBezTo>
                    <a:cubicBezTo>
                      <a:pt x="79" y="29"/>
                      <a:pt x="80" y="29"/>
                      <a:pt x="81" y="29"/>
                    </a:cubicBezTo>
                    <a:cubicBezTo>
                      <a:pt x="81" y="29"/>
                      <a:pt x="81" y="29"/>
                      <a:pt x="81" y="29"/>
                    </a:cubicBezTo>
                    <a:cubicBezTo>
                      <a:pt x="81" y="29"/>
                      <a:pt x="82" y="29"/>
                      <a:pt x="82" y="29"/>
                    </a:cubicBezTo>
                    <a:cubicBezTo>
                      <a:pt x="82" y="29"/>
                      <a:pt x="82" y="29"/>
                      <a:pt x="83" y="29"/>
                    </a:cubicBezTo>
                    <a:cubicBezTo>
                      <a:pt x="83" y="29"/>
                      <a:pt x="83" y="29"/>
                      <a:pt x="83" y="29"/>
                    </a:cubicBezTo>
                    <a:cubicBezTo>
                      <a:pt x="84" y="30"/>
                      <a:pt x="85" y="29"/>
                      <a:pt x="86" y="30"/>
                    </a:cubicBezTo>
                    <a:cubicBezTo>
                      <a:pt x="86" y="30"/>
                      <a:pt x="86" y="30"/>
                      <a:pt x="86" y="30"/>
                    </a:cubicBezTo>
                    <a:cubicBezTo>
                      <a:pt x="86" y="30"/>
                      <a:pt x="86" y="30"/>
                      <a:pt x="86" y="30"/>
                    </a:cubicBezTo>
                    <a:cubicBezTo>
                      <a:pt x="87" y="30"/>
                      <a:pt x="88" y="30"/>
                      <a:pt x="88" y="30"/>
                    </a:cubicBezTo>
                    <a:cubicBezTo>
                      <a:pt x="88" y="30"/>
                      <a:pt x="89" y="30"/>
                      <a:pt x="89" y="30"/>
                    </a:cubicBezTo>
                    <a:cubicBezTo>
                      <a:pt x="89" y="30"/>
                      <a:pt x="89" y="30"/>
                      <a:pt x="89" y="30"/>
                    </a:cubicBezTo>
                    <a:cubicBezTo>
                      <a:pt x="89" y="30"/>
                      <a:pt x="91" y="30"/>
                      <a:pt x="91" y="30"/>
                    </a:cubicBezTo>
                    <a:cubicBezTo>
                      <a:pt x="91" y="30"/>
                      <a:pt x="92" y="30"/>
                      <a:pt x="92" y="31"/>
                    </a:cubicBezTo>
                    <a:cubicBezTo>
                      <a:pt x="92" y="31"/>
                      <a:pt x="92" y="31"/>
                      <a:pt x="92" y="31"/>
                    </a:cubicBezTo>
                    <a:cubicBezTo>
                      <a:pt x="89" y="31"/>
                      <a:pt x="86" y="30"/>
                      <a:pt x="83" y="30"/>
                    </a:cubicBezTo>
                    <a:close/>
                    <a:moveTo>
                      <a:pt x="92" y="31"/>
                    </a:moveTo>
                    <a:cubicBezTo>
                      <a:pt x="93" y="30"/>
                      <a:pt x="93" y="31"/>
                      <a:pt x="94" y="30"/>
                    </a:cubicBezTo>
                    <a:cubicBezTo>
                      <a:pt x="94" y="31"/>
                      <a:pt x="94" y="31"/>
                      <a:pt x="94" y="31"/>
                    </a:cubicBezTo>
                    <a:cubicBezTo>
                      <a:pt x="94" y="31"/>
                      <a:pt x="94" y="31"/>
                      <a:pt x="94" y="31"/>
                    </a:cubicBezTo>
                    <a:cubicBezTo>
                      <a:pt x="94" y="31"/>
                      <a:pt x="94" y="31"/>
                      <a:pt x="93" y="31"/>
                    </a:cubicBezTo>
                    <a:cubicBezTo>
                      <a:pt x="93" y="31"/>
                      <a:pt x="93" y="31"/>
                      <a:pt x="93" y="31"/>
                    </a:cubicBezTo>
                    <a:cubicBezTo>
                      <a:pt x="93" y="31"/>
                      <a:pt x="93" y="31"/>
                      <a:pt x="93" y="31"/>
                    </a:cubicBezTo>
                    <a:cubicBezTo>
                      <a:pt x="92" y="31"/>
                      <a:pt x="93" y="31"/>
                      <a:pt x="92" y="31"/>
                    </a:cubicBezTo>
                    <a:close/>
                    <a:moveTo>
                      <a:pt x="94" y="31"/>
                    </a:moveTo>
                    <a:cubicBezTo>
                      <a:pt x="94" y="31"/>
                      <a:pt x="94" y="31"/>
                      <a:pt x="94" y="31"/>
                    </a:cubicBezTo>
                    <a:cubicBezTo>
                      <a:pt x="94" y="31"/>
                      <a:pt x="94" y="31"/>
                      <a:pt x="94" y="31"/>
                    </a:cubicBezTo>
                    <a:close/>
                    <a:moveTo>
                      <a:pt x="95" y="31"/>
                    </a:moveTo>
                    <a:cubicBezTo>
                      <a:pt x="95" y="31"/>
                      <a:pt x="95" y="31"/>
                      <a:pt x="95" y="31"/>
                    </a:cubicBezTo>
                    <a:cubicBezTo>
                      <a:pt x="95" y="31"/>
                      <a:pt x="95" y="31"/>
                      <a:pt x="94" y="31"/>
                    </a:cubicBezTo>
                    <a:cubicBezTo>
                      <a:pt x="94" y="31"/>
                      <a:pt x="94" y="31"/>
                      <a:pt x="94" y="31"/>
                    </a:cubicBezTo>
                    <a:cubicBezTo>
                      <a:pt x="94" y="31"/>
                      <a:pt x="94" y="31"/>
                      <a:pt x="95" y="31"/>
                    </a:cubicBezTo>
                    <a:close/>
                    <a:moveTo>
                      <a:pt x="95" y="31"/>
                    </a:moveTo>
                    <a:cubicBezTo>
                      <a:pt x="95" y="31"/>
                      <a:pt x="95" y="31"/>
                      <a:pt x="95" y="31"/>
                    </a:cubicBezTo>
                    <a:cubicBezTo>
                      <a:pt x="95" y="31"/>
                      <a:pt x="95" y="31"/>
                      <a:pt x="95" y="31"/>
                    </a:cubicBezTo>
                    <a:cubicBezTo>
                      <a:pt x="95" y="31"/>
                      <a:pt x="95" y="31"/>
                      <a:pt x="95" y="31"/>
                    </a:cubicBezTo>
                    <a:cubicBezTo>
                      <a:pt x="95" y="31"/>
                      <a:pt x="95" y="31"/>
                      <a:pt x="95" y="31"/>
                    </a:cubicBezTo>
                    <a:close/>
                    <a:moveTo>
                      <a:pt x="96" y="31"/>
                    </a:moveTo>
                    <a:cubicBezTo>
                      <a:pt x="96" y="31"/>
                      <a:pt x="96" y="31"/>
                      <a:pt x="95" y="31"/>
                    </a:cubicBezTo>
                    <a:cubicBezTo>
                      <a:pt x="96" y="31"/>
                      <a:pt x="96" y="31"/>
                      <a:pt x="96" y="31"/>
                    </a:cubicBezTo>
                    <a:cubicBezTo>
                      <a:pt x="96" y="31"/>
                      <a:pt x="97" y="31"/>
                      <a:pt x="97" y="31"/>
                    </a:cubicBezTo>
                    <a:cubicBezTo>
                      <a:pt x="97" y="31"/>
                      <a:pt x="97" y="31"/>
                      <a:pt x="96" y="31"/>
                    </a:cubicBezTo>
                    <a:cubicBezTo>
                      <a:pt x="96" y="31"/>
                      <a:pt x="96" y="31"/>
                      <a:pt x="96" y="31"/>
                    </a:cubicBezTo>
                    <a:close/>
                    <a:moveTo>
                      <a:pt x="48" y="30"/>
                    </a:move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lose/>
                    <a:moveTo>
                      <a:pt x="87" y="33"/>
                    </a:moveTo>
                    <a:cubicBezTo>
                      <a:pt x="87" y="33"/>
                      <a:pt x="87" y="33"/>
                      <a:pt x="87" y="33"/>
                    </a:cubicBezTo>
                    <a:cubicBezTo>
                      <a:pt x="87" y="33"/>
                      <a:pt x="87" y="33"/>
                      <a:pt x="87" y="33"/>
                    </a:cubicBezTo>
                    <a:close/>
                    <a:moveTo>
                      <a:pt x="88" y="32"/>
                    </a:moveTo>
                    <a:cubicBezTo>
                      <a:pt x="88" y="32"/>
                      <a:pt x="88" y="32"/>
                      <a:pt x="88" y="32"/>
                    </a:cubicBezTo>
                    <a:cubicBezTo>
                      <a:pt x="88" y="32"/>
                      <a:pt x="87" y="32"/>
                      <a:pt x="87" y="32"/>
                    </a:cubicBezTo>
                    <a:cubicBezTo>
                      <a:pt x="87" y="32"/>
                      <a:pt x="87" y="32"/>
                      <a:pt x="87" y="32"/>
                    </a:cubicBezTo>
                    <a:cubicBezTo>
                      <a:pt x="87" y="32"/>
                      <a:pt x="87" y="32"/>
                      <a:pt x="87" y="32"/>
                    </a:cubicBezTo>
                    <a:cubicBezTo>
                      <a:pt x="87" y="32"/>
                      <a:pt x="87" y="32"/>
                      <a:pt x="87" y="32"/>
                    </a:cubicBezTo>
                    <a:cubicBezTo>
                      <a:pt x="87" y="32"/>
                      <a:pt x="87" y="32"/>
                      <a:pt x="88" y="32"/>
                    </a:cubicBezTo>
                    <a:close/>
                    <a:moveTo>
                      <a:pt x="83" y="32"/>
                    </a:moveTo>
                    <a:cubicBezTo>
                      <a:pt x="83" y="32"/>
                      <a:pt x="83" y="32"/>
                      <a:pt x="83" y="32"/>
                    </a:cubicBezTo>
                    <a:cubicBezTo>
                      <a:pt x="83" y="32"/>
                      <a:pt x="83" y="32"/>
                      <a:pt x="83" y="32"/>
                    </a:cubicBezTo>
                    <a:cubicBezTo>
                      <a:pt x="83" y="32"/>
                      <a:pt x="83" y="32"/>
                      <a:pt x="83" y="32"/>
                    </a:cubicBezTo>
                    <a:cubicBezTo>
                      <a:pt x="84" y="32"/>
                      <a:pt x="84" y="32"/>
                      <a:pt x="84" y="32"/>
                    </a:cubicBezTo>
                    <a:cubicBezTo>
                      <a:pt x="84" y="32"/>
                      <a:pt x="83" y="32"/>
                      <a:pt x="83" y="32"/>
                    </a:cubicBezTo>
                    <a:close/>
                    <a:moveTo>
                      <a:pt x="85" y="32"/>
                    </a:moveTo>
                    <a:cubicBezTo>
                      <a:pt x="85" y="32"/>
                      <a:pt x="85" y="32"/>
                      <a:pt x="85" y="32"/>
                    </a:cubicBezTo>
                    <a:cubicBezTo>
                      <a:pt x="86" y="32"/>
                      <a:pt x="86"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6" y="32"/>
                      <a:pt x="86" y="33"/>
                    </a:cubicBezTo>
                    <a:cubicBezTo>
                      <a:pt x="86" y="33"/>
                      <a:pt x="86" y="33"/>
                      <a:pt x="85" y="32"/>
                    </a:cubicBezTo>
                    <a:close/>
                    <a:moveTo>
                      <a:pt x="87" y="33"/>
                    </a:moveTo>
                    <a:cubicBezTo>
                      <a:pt x="87" y="33"/>
                      <a:pt x="87" y="33"/>
                      <a:pt x="87" y="33"/>
                    </a:cubicBezTo>
                    <a:cubicBezTo>
                      <a:pt x="87" y="33"/>
                      <a:pt x="87" y="33"/>
                      <a:pt x="87" y="33"/>
                    </a:cubicBezTo>
                    <a:cubicBezTo>
                      <a:pt x="87" y="33"/>
                      <a:pt x="87" y="33"/>
                      <a:pt x="87" y="33"/>
                    </a:cubicBezTo>
                    <a:cubicBezTo>
                      <a:pt x="87" y="33"/>
                      <a:pt x="87" y="33"/>
                      <a:pt x="87" y="33"/>
                    </a:cubicBezTo>
                    <a:close/>
                    <a:moveTo>
                      <a:pt x="204" y="33"/>
                    </a:moveTo>
                    <a:cubicBezTo>
                      <a:pt x="204" y="33"/>
                      <a:pt x="204" y="33"/>
                      <a:pt x="203" y="33"/>
                    </a:cubicBezTo>
                    <a:cubicBezTo>
                      <a:pt x="203" y="33"/>
                      <a:pt x="203" y="33"/>
                      <a:pt x="204" y="33"/>
                    </a:cubicBezTo>
                    <a:close/>
                    <a:moveTo>
                      <a:pt x="206" y="33"/>
                    </a:moveTo>
                    <a:cubicBezTo>
                      <a:pt x="206" y="33"/>
                      <a:pt x="206" y="33"/>
                      <a:pt x="206" y="33"/>
                    </a:cubicBezTo>
                    <a:cubicBezTo>
                      <a:pt x="207" y="33"/>
                      <a:pt x="208" y="33"/>
                      <a:pt x="208" y="33"/>
                    </a:cubicBezTo>
                    <a:cubicBezTo>
                      <a:pt x="208" y="33"/>
                      <a:pt x="207" y="33"/>
                      <a:pt x="207" y="33"/>
                    </a:cubicBezTo>
                    <a:cubicBezTo>
                      <a:pt x="207" y="33"/>
                      <a:pt x="207" y="33"/>
                      <a:pt x="207" y="33"/>
                    </a:cubicBezTo>
                    <a:cubicBezTo>
                      <a:pt x="207" y="33"/>
                      <a:pt x="207" y="33"/>
                      <a:pt x="207" y="33"/>
                    </a:cubicBezTo>
                    <a:cubicBezTo>
                      <a:pt x="207" y="34"/>
                      <a:pt x="206" y="33"/>
                      <a:pt x="206" y="33"/>
                    </a:cubicBezTo>
                    <a:close/>
                    <a:moveTo>
                      <a:pt x="201" y="34"/>
                    </a:moveTo>
                    <a:cubicBezTo>
                      <a:pt x="201" y="34"/>
                      <a:pt x="201" y="34"/>
                      <a:pt x="201" y="34"/>
                    </a:cubicBezTo>
                    <a:cubicBezTo>
                      <a:pt x="201" y="34"/>
                      <a:pt x="201" y="35"/>
                      <a:pt x="201" y="34"/>
                    </a:cubicBezTo>
                    <a:close/>
                    <a:moveTo>
                      <a:pt x="213" y="35"/>
                    </a:moveTo>
                    <a:cubicBezTo>
                      <a:pt x="213" y="35"/>
                      <a:pt x="213" y="35"/>
                      <a:pt x="213" y="35"/>
                    </a:cubicBezTo>
                    <a:cubicBezTo>
                      <a:pt x="213" y="35"/>
                      <a:pt x="213" y="35"/>
                      <a:pt x="213" y="35"/>
                    </a:cubicBezTo>
                    <a:cubicBezTo>
                      <a:pt x="213" y="35"/>
                      <a:pt x="213" y="35"/>
                      <a:pt x="213" y="35"/>
                    </a:cubicBezTo>
                    <a:cubicBezTo>
                      <a:pt x="213" y="35"/>
                      <a:pt x="213" y="35"/>
                      <a:pt x="213" y="35"/>
                    </a:cubicBezTo>
                    <a:close/>
                    <a:moveTo>
                      <a:pt x="211" y="35"/>
                    </a:moveTo>
                    <a:cubicBezTo>
                      <a:pt x="211" y="35"/>
                      <a:pt x="211" y="35"/>
                      <a:pt x="211" y="35"/>
                    </a:cubicBezTo>
                    <a:cubicBezTo>
                      <a:pt x="211" y="35"/>
                      <a:pt x="211" y="35"/>
                      <a:pt x="211" y="35"/>
                    </a:cubicBezTo>
                    <a:close/>
                    <a:moveTo>
                      <a:pt x="206" y="36"/>
                    </a:moveTo>
                    <a:cubicBezTo>
                      <a:pt x="206" y="36"/>
                      <a:pt x="206" y="36"/>
                      <a:pt x="206" y="36"/>
                    </a:cubicBezTo>
                    <a:cubicBezTo>
                      <a:pt x="206" y="37"/>
                      <a:pt x="206" y="37"/>
                      <a:pt x="206" y="36"/>
                    </a:cubicBezTo>
                    <a:close/>
                    <a:moveTo>
                      <a:pt x="207" y="37"/>
                    </a:moveTo>
                    <a:cubicBezTo>
                      <a:pt x="207" y="36"/>
                      <a:pt x="208" y="36"/>
                      <a:pt x="209" y="36"/>
                    </a:cubicBezTo>
                    <a:cubicBezTo>
                      <a:pt x="208" y="37"/>
                      <a:pt x="208" y="37"/>
                      <a:pt x="207" y="37"/>
                    </a:cubicBezTo>
                    <a:close/>
                    <a:moveTo>
                      <a:pt x="207" y="37"/>
                    </a:moveTo>
                    <a:cubicBezTo>
                      <a:pt x="207" y="37"/>
                      <a:pt x="207" y="37"/>
                      <a:pt x="207" y="37"/>
                    </a:cubicBezTo>
                    <a:cubicBezTo>
                      <a:pt x="207" y="37"/>
                      <a:pt x="207" y="37"/>
                      <a:pt x="207" y="37"/>
                    </a:cubicBezTo>
                    <a:close/>
                    <a:moveTo>
                      <a:pt x="205" y="37"/>
                    </a:moveTo>
                    <a:cubicBezTo>
                      <a:pt x="206" y="37"/>
                      <a:pt x="206" y="37"/>
                      <a:pt x="206" y="37"/>
                    </a:cubicBezTo>
                    <a:cubicBezTo>
                      <a:pt x="207" y="37"/>
                      <a:pt x="206" y="37"/>
                      <a:pt x="205" y="37"/>
                    </a:cubicBezTo>
                    <a:cubicBezTo>
                      <a:pt x="205" y="37"/>
                      <a:pt x="205" y="37"/>
                      <a:pt x="205" y="37"/>
                    </a:cubicBezTo>
                    <a:close/>
                    <a:moveTo>
                      <a:pt x="19" y="32"/>
                    </a:moveTo>
                    <a:cubicBezTo>
                      <a:pt x="19" y="32"/>
                      <a:pt x="19" y="32"/>
                      <a:pt x="19" y="32"/>
                    </a:cubicBezTo>
                    <a:cubicBezTo>
                      <a:pt x="19" y="32"/>
                      <a:pt x="19" y="32"/>
                      <a:pt x="19" y="32"/>
                    </a:cubicBezTo>
                    <a:cubicBezTo>
                      <a:pt x="19" y="32"/>
                      <a:pt x="19" y="32"/>
                      <a:pt x="20" y="32"/>
                    </a:cubicBezTo>
                    <a:cubicBezTo>
                      <a:pt x="20" y="32"/>
                      <a:pt x="20" y="32"/>
                      <a:pt x="20" y="32"/>
                    </a:cubicBezTo>
                    <a:cubicBezTo>
                      <a:pt x="20" y="32"/>
                      <a:pt x="20" y="32"/>
                      <a:pt x="20" y="32"/>
                    </a:cubicBezTo>
                    <a:cubicBezTo>
                      <a:pt x="19" y="32"/>
                      <a:pt x="19" y="32"/>
                      <a:pt x="19" y="32"/>
                    </a:cubicBezTo>
                    <a:close/>
                    <a:moveTo>
                      <a:pt x="24" y="32"/>
                    </a:moveTo>
                    <a:cubicBezTo>
                      <a:pt x="24" y="32"/>
                      <a:pt x="24" y="32"/>
                      <a:pt x="24" y="32"/>
                    </a:cubicBezTo>
                    <a:cubicBezTo>
                      <a:pt x="24" y="32"/>
                      <a:pt x="24" y="32"/>
                      <a:pt x="24" y="32"/>
                    </a:cubicBezTo>
                    <a:cubicBezTo>
                      <a:pt x="24" y="32"/>
                      <a:pt x="24" y="32"/>
                      <a:pt x="25" y="32"/>
                    </a:cubicBezTo>
                    <a:cubicBezTo>
                      <a:pt x="24" y="32"/>
                      <a:pt x="24" y="32"/>
                      <a:pt x="24" y="32"/>
                    </a:cubicBezTo>
                    <a:close/>
                    <a:moveTo>
                      <a:pt x="35" y="33"/>
                    </a:moveTo>
                    <a:cubicBezTo>
                      <a:pt x="35" y="33"/>
                      <a:pt x="35" y="33"/>
                      <a:pt x="35" y="33"/>
                    </a:cubicBezTo>
                    <a:cubicBezTo>
                      <a:pt x="35" y="33"/>
                      <a:pt x="35" y="33"/>
                      <a:pt x="35" y="33"/>
                    </a:cubicBezTo>
                    <a:cubicBezTo>
                      <a:pt x="35" y="33"/>
                      <a:pt x="35" y="33"/>
                      <a:pt x="35" y="33"/>
                    </a:cubicBezTo>
                    <a:cubicBezTo>
                      <a:pt x="35" y="33"/>
                      <a:pt x="35" y="33"/>
                      <a:pt x="35" y="33"/>
                    </a:cubicBezTo>
                    <a:cubicBezTo>
                      <a:pt x="34" y="33"/>
                      <a:pt x="35" y="33"/>
                      <a:pt x="35" y="33"/>
                    </a:cubicBezTo>
                    <a:close/>
                    <a:moveTo>
                      <a:pt x="27" y="34"/>
                    </a:moveTo>
                    <a:cubicBezTo>
                      <a:pt x="27" y="34"/>
                      <a:pt x="27" y="33"/>
                      <a:pt x="27" y="34"/>
                    </a:cubicBezTo>
                    <a:cubicBezTo>
                      <a:pt x="27" y="34"/>
                      <a:pt x="27" y="34"/>
                      <a:pt x="27" y="34"/>
                    </a:cubicBezTo>
                    <a:close/>
                    <a:moveTo>
                      <a:pt x="35" y="36"/>
                    </a:move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lose/>
                    <a:moveTo>
                      <a:pt x="35" y="34"/>
                    </a:moveTo>
                    <a:cubicBezTo>
                      <a:pt x="35" y="34"/>
                      <a:pt x="35" y="34"/>
                      <a:pt x="35" y="34"/>
                    </a:cubicBezTo>
                    <a:cubicBezTo>
                      <a:pt x="35" y="34"/>
                      <a:pt x="35" y="34"/>
                      <a:pt x="35" y="34"/>
                    </a:cubicBezTo>
                    <a:cubicBezTo>
                      <a:pt x="35" y="34"/>
                      <a:pt x="35" y="34"/>
                      <a:pt x="35" y="34"/>
                    </a:cubicBezTo>
                    <a:cubicBezTo>
                      <a:pt x="35" y="34"/>
                      <a:pt x="35" y="34"/>
                      <a:pt x="35" y="34"/>
                    </a:cubicBezTo>
                    <a:close/>
                    <a:moveTo>
                      <a:pt x="35" y="35"/>
                    </a:moveTo>
                    <a:cubicBezTo>
                      <a:pt x="35" y="35"/>
                      <a:pt x="35" y="35"/>
                      <a:pt x="35" y="35"/>
                    </a:cubicBezTo>
                    <a:cubicBezTo>
                      <a:pt x="35" y="35"/>
                      <a:pt x="35" y="35"/>
                      <a:pt x="35" y="35"/>
                    </a:cubicBezTo>
                    <a:cubicBezTo>
                      <a:pt x="35" y="35"/>
                      <a:pt x="34" y="35"/>
                      <a:pt x="34" y="35"/>
                    </a:cubicBezTo>
                    <a:cubicBezTo>
                      <a:pt x="34" y="35"/>
                      <a:pt x="34" y="35"/>
                      <a:pt x="34" y="35"/>
                    </a:cubicBezTo>
                    <a:cubicBezTo>
                      <a:pt x="34" y="35"/>
                      <a:pt x="34" y="35"/>
                      <a:pt x="33" y="35"/>
                    </a:cubicBezTo>
                    <a:cubicBezTo>
                      <a:pt x="33" y="35"/>
                      <a:pt x="33" y="35"/>
                      <a:pt x="32" y="35"/>
                    </a:cubicBezTo>
                    <a:cubicBezTo>
                      <a:pt x="32" y="35"/>
                      <a:pt x="32" y="35"/>
                      <a:pt x="32" y="35"/>
                    </a:cubicBezTo>
                    <a:cubicBezTo>
                      <a:pt x="32" y="35"/>
                      <a:pt x="32" y="35"/>
                      <a:pt x="33" y="35"/>
                    </a:cubicBezTo>
                    <a:cubicBezTo>
                      <a:pt x="32" y="35"/>
                      <a:pt x="32" y="35"/>
                      <a:pt x="32" y="35"/>
                    </a:cubicBezTo>
                    <a:cubicBezTo>
                      <a:pt x="32" y="35"/>
                      <a:pt x="31" y="35"/>
                      <a:pt x="31" y="35"/>
                    </a:cubicBezTo>
                    <a:cubicBezTo>
                      <a:pt x="31" y="35"/>
                      <a:pt x="31" y="35"/>
                      <a:pt x="31" y="35"/>
                    </a:cubicBezTo>
                    <a:cubicBezTo>
                      <a:pt x="31" y="35"/>
                      <a:pt x="30" y="35"/>
                      <a:pt x="29" y="35"/>
                    </a:cubicBezTo>
                    <a:cubicBezTo>
                      <a:pt x="29" y="35"/>
                      <a:pt x="29" y="35"/>
                      <a:pt x="28" y="35"/>
                    </a:cubicBezTo>
                    <a:cubicBezTo>
                      <a:pt x="28" y="35"/>
                      <a:pt x="28" y="35"/>
                      <a:pt x="28" y="35"/>
                    </a:cubicBezTo>
                    <a:cubicBezTo>
                      <a:pt x="28" y="35"/>
                      <a:pt x="29" y="35"/>
                      <a:pt x="29" y="35"/>
                    </a:cubicBezTo>
                    <a:cubicBezTo>
                      <a:pt x="29" y="35"/>
                      <a:pt x="29" y="34"/>
                      <a:pt x="29" y="34"/>
                    </a:cubicBezTo>
                    <a:cubicBezTo>
                      <a:pt x="30" y="34"/>
                      <a:pt x="31" y="34"/>
                      <a:pt x="32" y="34"/>
                    </a:cubicBezTo>
                    <a:cubicBezTo>
                      <a:pt x="32" y="34"/>
                      <a:pt x="32" y="34"/>
                      <a:pt x="32" y="34"/>
                    </a:cubicBezTo>
                    <a:cubicBezTo>
                      <a:pt x="32" y="34"/>
                      <a:pt x="32" y="34"/>
                      <a:pt x="33" y="34"/>
                    </a:cubicBezTo>
                    <a:cubicBezTo>
                      <a:pt x="33" y="34"/>
                      <a:pt x="33" y="34"/>
                      <a:pt x="33" y="34"/>
                    </a:cubicBezTo>
                    <a:cubicBezTo>
                      <a:pt x="33" y="34"/>
                      <a:pt x="33" y="34"/>
                      <a:pt x="33" y="35"/>
                    </a:cubicBezTo>
                    <a:cubicBezTo>
                      <a:pt x="33" y="35"/>
                      <a:pt x="33" y="35"/>
                      <a:pt x="33" y="35"/>
                    </a:cubicBezTo>
                    <a:cubicBezTo>
                      <a:pt x="33" y="35"/>
                      <a:pt x="33" y="35"/>
                      <a:pt x="33" y="35"/>
                    </a:cubicBezTo>
                    <a:cubicBezTo>
                      <a:pt x="33" y="35"/>
                      <a:pt x="33" y="35"/>
                      <a:pt x="33" y="35"/>
                    </a:cubicBezTo>
                    <a:cubicBezTo>
                      <a:pt x="33" y="35"/>
                      <a:pt x="33" y="34"/>
                      <a:pt x="33" y="34"/>
                    </a:cubicBezTo>
                    <a:cubicBezTo>
                      <a:pt x="33" y="34"/>
                      <a:pt x="33" y="34"/>
                      <a:pt x="33" y="34"/>
                    </a:cubicBezTo>
                    <a:cubicBezTo>
                      <a:pt x="33" y="34"/>
                      <a:pt x="34" y="34"/>
                      <a:pt x="34" y="34"/>
                    </a:cubicBezTo>
                    <a:cubicBezTo>
                      <a:pt x="34" y="34"/>
                      <a:pt x="34" y="34"/>
                      <a:pt x="34" y="35"/>
                    </a:cubicBezTo>
                    <a:cubicBezTo>
                      <a:pt x="34" y="35"/>
                      <a:pt x="35" y="35"/>
                      <a:pt x="35" y="35"/>
                    </a:cubicBezTo>
                    <a:cubicBezTo>
                      <a:pt x="35" y="35"/>
                      <a:pt x="35" y="35"/>
                      <a:pt x="35" y="35"/>
                    </a:cubicBezTo>
                    <a:cubicBezTo>
                      <a:pt x="35" y="35"/>
                      <a:pt x="35" y="35"/>
                      <a:pt x="35" y="35"/>
                    </a:cubicBezTo>
                    <a:cubicBezTo>
                      <a:pt x="35"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6"/>
                      <a:pt x="35" y="36"/>
                      <a:pt x="35" y="36"/>
                    </a:cubicBezTo>
                    <a:lnTo>
                      <a:pt x="35" y="35"/>
                    </a:lnTo>
                    <a:close/>
                    <a:moveTo>
                      <a:pt x="36" y="35"/>
                    </a:moveTo>
                    <a:cubicBezTo>
                      <a:pt x="36" y="35"/>
                      <a:pt x="36" y="35"/>
                      <a:pt x="36" y="35"/>
                    </a:cubicBezTo>
                    <a:cubicBezTo>
                      <a:pt x="36" y="35"/>
                      <a:pt x="36" y="35"/>
                      <a:pt x="36" y="35"/>
                    </a:cubicBezTo>
                    <a:close/>
                    <a:moveTo>
                      <a:pt x="35" y="36"/>
                    </a:moveTo>
                    <a:cubicBezTo>
                      <a:pt x="35" y="36"/>
                      <a:pt x="35" y="36"/>
                      <a:pt x="35" y="36"/>
                    </a:cubicBezTo>
                    <a:cubicBezTo>
                      <a:pt x="34" y="36"/>
                      <a:pt x="34" y="36"/>
                      <a:pt x="34" y="36"/>
                    </a:cubicBezTo>
                    <a:cubicBezTo>
                      <a:pt x="34" y="36"/>
                      <a:pt x="34" y="36"/>
                      <a:pt x="34" y="36"/>
                    </a:cubicBezTo>
                    <a:cubicBezTo>
                      <a:pt x="34" y="36"/>
                      <a:pt x="35" y="36"/>
                      <a:pt x="35" y="36"/>
                    </a:cubicBezTo>
                    <a:cubicBezTo>
                      <a:pt x="35" y="36"/>
                      <a:pt x="35" y="36"/>
                      <a:pt x="35" y="36"/>
                    </a:cubicBezTo>
                    <a:cubicBezTo>
                      <a:pt x="35" y="36"/>
                      <a:pt x="35" y="36"/>
                      <a:pt x="35" y="36"/>
                    </a:cubicBezTo>
                    <a:close/>
                    <a:moveTo>
                      <a:pt x="37" y="35"/>
                    </a:move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6" y="35"/>
                    </a:cubicBezTo>
                    <a:cubicBezTo>
                      <a:pt x="36" y="35"/>
                      <a:pt x="36" y="35"/>
                      <a:pt x="36" y="35"/>
                    </a:cubicBezTo>
                    <a:cubicBezTo>
                      <a:pt x="36" y="35"/>
                      <a:pt x="36" y="35"/>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7" y="35"/>
                    </a:cubicBezTo>
                    <a:cubicBezTo>
                      <a:pt x="37" y="35"/>
                      <a:pt x="37" y="35"/>
                      <a:pt x="37" y="35"/>
                    </a:cubicBezTo>
                    <a:close/>
                    <a:moveTo>
                      <a:pt x="42" y="36"/>
                    </a:move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lose/>
                    <a:moveTo>
                      <a:pt x="212" y="39"/>
                    </a:moveTo>
                    <a:cubicBezTo>
                      <a:pt x="212" y="39"/>
                      <a:pt x="212" y="39"/>
                      <a:pt x="212" y="39"/>
                    </a:cubicBezTo>
                    <a:cubicBezTo>
                      <a:pt x="212" y="39"/>
                      <a:pt x="212" y="39"/>
                      <a:pt x="212" y="39"/>
                    </a:cubicBezTo>
                    <a:cubicBezTo>
                      <a:pt x="212" y="39"/>
                      <a:pt x="212" y="39"/>
                      <a:pt x="212" y="39"/>
                    </a:cubicBezTo>
                    <a:close/>
                    <a:moveTo>
                      <a:pt x="212" y="39"/>
                    </a:moveTo>
                    <a:cubicBezTo>
                      <a:pt x="212" y="39"/>
                      <a:pt x="212" y="39"/>
                      <a:pt x="212" y="39"/>
                    </a:cubicBezTo>
                    <a:cubicBezTo>
                      <a:pt x="212" y="39"/>
                      <a:pt x="212" y="39"/>
                      <a:pt x="212" y="39"/>
                    </a:cubicBezTo>
                    <a:close/>
                    <a:moveTo>
                      <a:pt x="107" y="38"/>
                    </a:moveTo>
                    <a:cubicBezTo>
                      <a:pt x="107" y="38"/>
                      <a:pt x="107" y="38"/>
                      <a:pt x="107" y="38"/>
                    </a:cubicBezTo>
                    <a:cubicBezTo>
                      <a:pt x="107" y="38"/>
                      <a:pt x="107" y="38"/>
                      <a:pt x="108" y="38"/>
                    </a:cubicBezTo>
                    <a:cubicBezTo>
                      <a:pt x="108" y="39"/>
                      <a:pt x="107" y="38"/>
                      <a:pt x="107" y="38"/>
                    </a:cubicBezTo>
                    <a:close/>
                    <a:moveTo>
                      <a:pt x="102" y="38"/>
                    </a:moveTo>
                    <a:cubicBezTo>
                      <a:pt x="102" y="38"/>
                      <a:pt x="103" y="38"/>
                      <a:pt x="103" y="38"/>
                    </a:cubicBezTo>
                    <a:cubicBezTo>
                      <a:pt x="103" y="38"/>
                      <a:pt x="102" y="38"/>
                      <a:pt x="102" y="38"/>
                    </a:cubicBezTo>
                    <a:cubicBezTo>
                      <a:pt x="102" y="38"/>
                      <a:pt x="102" y="38"/>
                      <a:pt x="102" y="38"/>
                    </a:cubicBezTo>
                    <a:close/>
                    <a:moveTo>
                      <a:pt x="89" y="37"/>
                    </a:moveTo>
                    <a:cubicBezTo>
                      <a:pt x="89" y="37"/>
                      <a:pt x="89" y="37"/>
                      <a:pt x="89" y="37"/>
                    </a:cubicBezTo>
                    <a:cubicBezTo>
                      <a:pt x="89" y="37"/>
                      <a:pt x="89" y="37"/>
                      <a:pt x="89" y="37"/>
                    </a:cubicBezTo>
                    <a:cubicBezTo>
                      <a:pt x="89" y="37"/>
                      <a:pt x="89" y="37"/>
                      <a:pt x="89" y="37"/>
                    </a:cubicBezTo>
                    <a:close/>
                    <a:moveTo>
                      <a:pt x="47" y="37"/>
                    </a:move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7" y="37"/>
                    </a:cubicBezTo>
                    <a:cubicBezTo>
                      <a:pt x="47" y="37"/>
                      <a:pt x="47" y="37"/>
                      <a:pt x="47" y="37"/>
                    </a:cubicBezTo>
                    <a:close/>
                    <a:moveTo>
                      <a:pt x="48" y="37"/>
                    </a:moveTo>
                    <a:cubicBezTo>
                      <a:pt x="48" y="37"/>
                      <a:pt x="48" y="37"/>
                      <a:pt x="49" y="37"/>
                    </a:cubicBezTo>
                    <a:cubicBezTo>
                      <a:pt x="49" y="37"/>
                      <a:pt x="49" y="37"/>
                      <a:pt x="49" y="37"/>
                    </a:cubicBezTo>
                    <a:cubicBezTo>
                      <a:pt x="49" y="37"/>
                      <a:pt x="49" y="37"/>
                      <a:pt x="49" y="38"/>
                    </a:cubicBezTo>
                    <a:cubicBezTo>
                      <a:pt x="49" y="38"/>
                      <a:pt x="49" y="37"/>
                      <a:pt x="48" y="37"/>
                    </a:cubicBezTo>
                    <a:close/>
                    <a:moveTo>
                      <a:pt x="52" y="38"/>
                    </a:moveTo>
                    <a:cubicBezTo>
                      <a:pt x="52" y="38"/>
                      <a:pt x="52" y="38"/>
                      <a:pt x="52" y="38"/>
                    </a:cubicBezTo>
                    <a:cubicBezTo>
                      <a:pt x="52" y="38"/>
                      <a:pt x="52" y="38"/>
                      <a:pt x="52" y="38"/>
                    </a:cubicBezTo>
                    <a:cubicBezTo>
                      <a:pt x="52" y="38"/>
                      <a:pt x="52" y="38"/>
                      <a:pt x="52" y="38"/>
                    </a:cubicBezTo>
                    <a:cubicBezTo>
                      <a:pt x="52" y="38"/>
                      <a:pt x="52" y="38"/>
                      <a:pt x="51" y="38"/>
                    </a:cubicBezTo>
                    <a:cubicBezTo>
                      <a:pt x="51" y="38"/>
                      <a:pt x="51" y="38"/>
                      <a:pt x="51" y="38"/>
                    </a:cubicBezTo>
                    <a:cubicBezTo>
                      <a:pt x="51" y="38"/>
                      <a:pt x="51" y="38"/>
                      <a:pt x="52" y="38"/>
                    </a:cubicBezTo>
                    <a:close/>
                    <a:moveTo>
                      <a:pt x="52" y="38"/>
                    </a:move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lose/>
                    <a:moveTo>
                      <a:pt x="53" y="38"/>
                    </a:moveTo>
                    <a:cubicBezTo>
                      <a:pt x="53" y="38"/>
                      <a:pt x="53" y="38"/>
                      <a:pt x="53" y="38"/>
                    </a:cubicBezTo>
                    <a:cubicBezTo>
                      <a:pt x="53" y="38"/>
                      <a:pt x="53" y="38"/>
                      <a:pt x="53" y="38"/>
                    </a:cubicBezTo>
                    <a:cubicBezTo>
                      <a:pt x="53" y="38"/>
                      <a:pt x="53" y="38"/>
                      <a:pt x="53" y="38"/>
                    </a:cubicBezTo>
                    <a:cubicBezTo>
                      <a:pt x="53" y="38"/>
                      <a:pt x="53" y="38"/>
                      <a:pt x="53" y="37"/>
                    </a:cubicBezTo>
                    <a:cubicBezTo>
                      <a:pt x="53" y="37"/>
                      <a:pt x="53" y="37"/>
                      <a:pt x="53" y="37"/>
                    </a:cubicBezTo>
                    <a:cubicBezTo>
                      <a:pt x="53" y="37"/>
                      <a:pt x="53" y="37"/>
                      <a:pt x="53" y="37"/>
                    </a:cubicBezTo>
                    <a:cubicBezTo>
                      <a:pt x="53" y="37"/>
                      <a:pt x="53" y="37"/>
                      <a:pt x="53" y="37"/>
                    </a:cubicBezTo>
                    <a:cubicBezTo>
                      <a:pt x="53" y="37"/>
                      <a:pt x="54" y="38"/>
                      <a:pt x="54" y="37"/>
                    </a:cubicBezTo>
                    <a:cubicBezTo>
                      <a:pt x="54" y="38"/>
                      <a:pt x="54" y="38"/>
                      <a:pt x="53" y="38"/>
                    </a:cubicBezTo>
                    <a:cubicBezTo>
                      <a:pt x="53" y="38"/>
                      <a:pt x="53" y="38"/>
                      <a:pt x="53" y="38"/>
                    </a:cubicBezTo>
                    <a:close/>
                    <a:moveTo>
                      <a:pt x="64" y="38"/>
                    </a:moveTo>
                    <a:cubicBezTo>
                      <a:pt x="64" y="38"/>
                      <a:pt x="64" y="38"/>
                      <a:pt x="64" y="38"/>
                    </a:cubicBezTo>
                    <a:cubicBezTo>
                      <a:pt x="63" y="38"/>
                      <a:pt x="63" y="38"/>
                      <a:pt x="62" y="38"/>
                    </a:cubicBezTo>
                    <a:cubicBezTo>
                      <a:pt x="62" y="38"/>
                      <a:pt x="61" y="38"/>
                      <a:pt x="61" y="37"/>
                    </a:cubicBezTo>
                    <a:cubicBezTo>
                      <a:pt x="60" y="37"/>
                      <a:pt x="60" y="38"/>
                      <a:pt x="59" y="38"/>
                    </a:cubicBezTo>
                    <a:cubicBezTo>
                      <a:pt x="59" y="38"/>
                      <a:pt x="59" y="38"/>
                      <a:pt x="59" y="37"/>
                    </a:cubicBezTo>
                    <a:cubicBezTo>
                      <a:pt x="58" y="37"/>
                      <a:pt x="56" y="37"/>
                      <a:pt x="56" y="38"/>
                    </a:cubicBezTo>
                    <a:cubicBezTo>
                      <a:pt x="55" y="37"/>
                      <a:pt x="55" y="37"/>
                      <a:pt x="54" y="37"/>
                    </a:cubicBezTo>
                    <a:cubicBezTo>
                      <a:pt x="54" y="37"/>
                      <a:pt x="54" y="37"/>
                      <a:pt x="54" y="37"/>
                    </a:cubicBezTo>
                    <a:cubicBezTo>
                      <a:pt x="54" y="37"/>
                      <a:pt x="54" y="37"/>
                      <a:pt x="53" y="37"/>
                    </a:cubicBezTo>
                    <a:cubicBezTo>
                      <a:pt x="53" y="37"/>
                      <a:pt x="53" y="37"/>
                      <a:pt x="53" y="37"/>
                    </a:cubicBezTo>
                    <a:cubicBezTo>
                      <a:pt x="53" y="37"/>
                      <a:pt x="53" y="37"/>
                      <a:pt x="53" y="37"/>
                    </a:cubicBezTo>
                    <a:cubicBezTo>
                      <a:pt x="53" y="37"/>
                      <a:pt x="53" y="37"/>
                      <a:pt x="53" y="37"/>
                    </a:cubicBezTo>
                    <a:cubicBezTo>
                      <a:pt x="53" y="37"/>
                      <a:pt x="52" y="37"/>
                      <a:pt x="52" y="37"/>
                    </a:cubicBezTo>
                    <a:cubicBezTo>
                      <a:pt x="52" y="37"/>
                      <a:pt x="52" y="37"/>
                      <a:pt x="51" y="37"/>
                    </a:cubicBezTo>
                    <a:cubicBezTo>
                      <a:pt x="51" y="37"/>
                      <a:pt x="50" y="37"/>
                      <a:pt x="50" y="37"/>
                    </a:cubicBezTo>
                    <a:cubicBezTo>
                      <a:pt x="50" y="37"/>
                      <a:pt x="50" y="37"/>
                      <a:pt x="51" y="37"/>
                    </a:cubicBezTo>
                    <a:cubicBezTo>
                      <a:pt x="51" y="37"/>
                      <a:pt x="50" y="37"/>
                      <a:pt x="50" y="38"/>
                    </a:cubicBezTo>
                    <a:cubicBezTo>
                      <a:pt x="50" y="38"/>
                      <a:pt x="50" y="38"/>
                      <a:pt x="50" y="38"/>
                    </a:cubicBezTo>
                    <a:cubicBezTo>
                      <a:pt x="50" y="37"/>
                      <a:pt x="49" y="37"/>
                      <a:pt x="49" y="37"/>
                    </a:cubicBezTo>
                    <a:cubicBezTo>
                      <a:pt x="49" y="37"/>
                      <a:pt x="49" y="37"/>
                      <a:pt x="49" y="37"/>
                    </a:cubicBezTo>
                    <a:cubicBezTo>
                      <a:pt x="49" y="37"/>
                      <a:pt x="50" y="37"/>
                      <a:pt x="50" y="37"/>
                    </a:cubicBezTo>
                    <a:cubicBezTo>
                      <a:pt x="50" y="36"/>
                      <a:pt x="49" y="37"/>
                      <a:pt x="49" y="37"/>
                    </a:cubicBezTo>
                    <a:cubicBezTo>
                      <a:pt x="49" y="37"/>
                      <a:pt x="48" y="37"/>
                      <a:pt x="48" y="37"/>
                    </a:cubicBezTo>
                    <a:cubicBezTo>
                      <a:pt x="48" y="37"/>
                      <a:pt x="48" y="37"/>
                      <a:pt x="48" y="37"/>
                    </a:cubicBezTo>
                    <a:cubicBezTo>
                      <a:pt x="47" y="37"/>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6" y="36"/>
                      <a:pt x="47" y="36"/>
                      <a:pt x="47" y="36"/>
                    </a:cubicBezTo>
                    <a:cubicBezTo>
                      <a:pt x="47" y="36"/>
                      <a:pt x="47" y="36"/>
                      <a:pt x="48" y="36"/>
                    </a:cubicBezTo>
                    <a:cubicBezTo>
                      <a:pt x="48" y="36"/>
                      <a:pt x="49" y="36"/>
                      <a:pt x="50" y="36"/>
                    </a:cubicBezTo>
                    <a:cubicBezTo>
                      <a:pt x="51" y="36"/>
                      <a:pt x="54" y="37"/>
                      <a:pt x="55" y="36"/>
                    </a:cubicBezTo>
                    <a:cubicBezTo>
                      <a:pt x="55" y="36"/>
                      <a:pt x="55" y="37"/>
                      <a:pt x="55" y="37"/>
                    </a:cubicBezTo>
                    <a:cubicBezTo>
                      <a:pt x="55" y="37"/>
                      <a:pt x="55" y="36"/>
                      <a:pt x="56" y="36"/>
                    </a:cubicBezTo>
                    <a:cubicBezTo>
                      <a:pt x="56" y="37"/>
                      <a:pt x="56" y="36"/>
                      <a:pt x="56" y="36"/>
                    </a:cubicBezTo>
                    <a:cubicBezTo>
                      <a:pt x="56" y="37"/>
                      <a:pt x="56" y="37"/>
                      <a:pt x="57" y="37"/>
                    </a:cubicBezTo>
                    <a:cubicBezTo>
                      <a:pt x="61" y="37"/>
                      <a:pt x="65" y="38"/>
                      <a:pt x="70" y="38"/>
                    </a:cubicBezTo>
                    <a:cubicBezTo>
                      <a:pt x="70" y="38"/>
                      <a:pt x="70" y="38"/>
                      <a:pt x="70" y="38"/>
                    </a:cubicBezTo>
                    <a:cubicBezTo>
                      <a:pt x="70" y="38"/>
                      <a:pt x="70" y="38"/>
                      <a:pt x="70" y="38"/>
                    </a:cubicBezTo>
                    <a:cubicBezTo>
                      <a:pt x="70" y="38"/>
                      <a:pt x="70" y="38"/>
                      <a:pt x="70" y="38"/>
                    </a:cubicBezTo>
                    <a:cubicBezTo>
                      <a:pt x="70" y="38"/>
                      <a:pt x="70" y="39"/>
                      <a:pt x="70" y="39"/>
                    </a:cubicBezTo>
                    <a:cubicBezTo>
                      <a:pt x="70" y="39"/>
                      <a:pt x="70" y="39"/>
                      <a:pt x="70" y="39"/>
                    </a:cubicBezTo>
                    <a:cubicBezTo>
                      <a:pt x="69" y="38"/>
                      <a:pt x="67" y="38"/>
                      <a:pt x="67" y="38"/>
                    </a:cubicBezTo>
                    <a:cubicBezTo>
                      <a:pt x="66" y="38"/>
                      <a:pt x="66" y="38"/>
                      <a:pt x="66" y="38"/>
                    </a:cubicBezTo>
                    <a:cubicBezTo>
                      <a:pt x="65" y="38"/>
                      <a:pt x="65" y="38"/>
                      <a:pt x="64" y="38"/>
                    </a:cubicBezTo>
                    <a:close/>
                    <a:moveTo>
                      <a:pt x="63" y="38"/>
                    </a:moveTo>
                    <a:cubicBezTo>
                      <a:pt x="63" y="38"/>
                      <a:pt x="64" y="38"/>
                      <a:pt x="64" y="38"/>
                    </a:cubicBezTo>
                    <a:cubicBezTo>
                      <a:pt x="64" y="38"/>
                      <a:pt x="64" y="38"/>
                      <a:pt x="64" y="38"/>
                    </a:cubicBezTo>
                    <a:cubicBezTo>
                      <a:pt x="64" y="38"/>
                      <a:pt x="63" y="38"/>
                      <a:pt x="63" y="38"/>
                    </a:cubicBezTo>
                    <a:cubicBezTo>
                      <a:pt x="63" y="38"/>
                      <a:pt x="63" y="38"/>
                      <a:pt x="63" y="39"/>
                    </a:cubicBezTo>
                    <a:cubicBezTo>
                      <a:pt x="63" y="38"/>
                      <a:pt x="63" y="38"/>
                      <a:pt x="63" y="38"/>
                    </a:cubicBezTo>
                    <a:close/>
                    <a:moveTo>
                      <a:pt x="57" y="39"/>
                    </a:moveTo>
                    <a:cubicBezTo>
                      <a:pt x="57" y="38"/>
                      <a:pt x="58" y="38"/>
                      <a:pt x="58" y="39"/>
                    </a:cubicBezTo>
                    <a:cubicBezTo>
                      <a:pt x="58" y="39"/>
                      <a:pt x="58" y="39"/>
                      <a:pt x="58" y="39"/>
                    </a:cubicBezTo>
                    <a:cubicBezTo>
                      <a:pt x="58" y="39"/>
                      <a:pt x="58" y="39"/>
                      <a:pt x="58" y="39"/>
                    </a:cubicBezTo>
                    <a:cubicBezTo>
                      <a:pt x="57" y="39"/>
                      <a:pt x="57" y="39"/>
                      <a:pt x="57" y="39"/>
                    </a:cubicBezTo>
                    <a:close/>
                    <a:moveTo>
                      <a:pt x="60" y="39"/>
                    </a:moveTo>
                    <a:cubicBezTo>
                      <a:pt x="60" y="39"/>
                      <a:pt x="60" y="39"/>
                      <a:pt x="60" y="39"/>
                    </a:cubicBezTo>
                    <a:cubicBezTo>
                      <a:pt x="60" y="39"/>
                      <a:pt x="60" y="39"/>
                      <a:pt x="60" y="39"/>
                    </a:cubicBezTo>
                    <a:cubicBezTo>
                      <a:pt x="60" y="39"/>
                      <a:pt x="60" y="39"/>
                      <a:pt x="60" y="39"/>
                    </a:cubicBezTo>
                    <a:cubicBezTo>
                      <a:pt x="60" y="39"/>
                      <a:pt x="60" y="39"/>
                      <a:pt x="60" y="39"/>
                    </a:cubicBezTo>
                    <a:close/>
                    <a:moveTo>
                      <a:pt x="61" y="39"/>
                    </a:moveTo>
                    <a:cubicBezTo>
                      <a:pt x="61" y="39"/>
                      <a:pt x="61" y="39"/>
                      <a:pt x="61" y="39"/>
                    </a:cubicBezTo>
                    <a:cubicBezTo>
                      <a:pt x="61" y="39"/>
                      <a:pt x="61" y="39"/>
                      <a:pt x="61" y="39"/>
                    </a:cubicBezTo>
                    <a:cubicBezTo>
                      <a:pt x="61" y="39"/>
                      <a:pt x="61" y="39"/>
                      <a:pt x="61" y="39"/>
                    </a:cubicBezTo>
                    <a:cubicBezTo>
                      <a:pt x="61" y="39"/>
                      <a:pt x="61" y="39"/>
                      <a:pt x="61" y="39"/>
                    </a:cubicBezTo>
                    <a:cubicBezTo>
                      <a:pt x="61" y="39"/>
                      <a:pt x="61" y="39"/>
                      <a:pt x="61" y="39"/>
                    </a:cubicBezTo>
                    <a:close/>
                    <a:moveTo>
                      <a:pt x="208" y="39"/>
                    </a:moveTo>
                    <a:cubicBezTo>
                      <a:pt x="208" y="40"/>
                      <a:pt x="208" y="39"/>
                      <a:pt x="208" y="39"/>
                    </a:cubicBezTo>
                    <a:cubicBezTo>
                      <a:pt x="208" y="39"/>
                      <a:pt x="208" y="39"/>
                      <a:pt x="208" y="39"/>
                    </a:cubicBezTo>
                    <a:close/>
                    <a:moveTo>
                      <a:pt x="79" y="39"/>
                    </a:moveTo>
                    <a:cubicBezTo>
                      <a:pt x="79" y="39"/>
                      <a:pt x="78" y="39"/>
                      <a:pt x="78" y="39"/>
                    </a:cubicBezTo>
                    <a:cubicBezTo>
                      <a:pt x="78" y="39"/>
                      <a:pt x="78" y="39"/>
                      <a:pt x="79" y="39"/>
                    </a:cubicBezTo>
                    <a:close/>
                    <a:moveTo>
                      <a:pt x="82" y="39"/>
                    </a:moveTo>
                    <a:cubicBezTo>
                      <a:pt x="82" y="40"/>
                      <a:pt x="83" y="40"/>
                      <a:pt x="83" y="40"/>
                    </a:cubicBezTo>
                    <a:cubicBezTo>
                      <a:pt x="83" y="40"/>
                      <a:pt x="82" y="40"/>
                      <a:pt x="82" y="39"/>
                    </a:cubicBezTo>
                    <a:close/>
                    <a:moveTo>
                      <a:pt x="35" y="37"/>
                    </a:moveTo>
                    <a:cubicBezTo>
                      <a:pt x="35" y="37"/>
                      <a:pt x="35" y="37"/>
                      <a:pt x="35" y="38"/>
                    </a:cubicBezTo>
                    <a:cubicBezTo>
                      <a:pt x="35" y="38"/>
                      <a:pt x="35" y="38"/>
                      <a:pt x="35" y="38"/>
                    </a:cubicBezTo>
                    <a:cubicBezTo>
                      <a:pt x="34" y="38"/>
                      <a:pt x="35" y="37"/>
                      <a:pt x="35" y="37"/>
                    </a:cubicBezTo>
                    <a:close/>
                    <a:moveTo>
                      <a:pt x="32" y="38"/>
                    </a:moveTo>
                    <a:cubicBezTo>
                      <a:pt x="32" y="38"/>
                      <a:pt x="32" y="38"/>
                      <a:pt x="32" y="38"/>
                    </a:cubicBezTo>
                    <a:cubicBezTo>
                      <a:pt x="32" y="37"/>
                      <a:pt x="32" y="37"/>
                      <a:pt x="32" y="37"/>
                    </a:cubicBezTo>
                    <a:cubicBezTo>
                      <a:pt x="32" y="37"/>
                      <a:pt x="32" y="37"/>
                      <a:pt x="32" y="37"/>
                    </a:cubicBezTo>
                    <a:cubicBezTo>
                      <a:pt x="32" y="37"/>
                      <a:pt x="32" y="38"/>
                      <a:pt x="32" y="38"/>
                    </a:cubicBezTo>
                    <a:cubicBezTo>
                      <a:pt x="32" y="38"/>
                      <a:pt x="32" y="38"/>
                      <a:pt x="32" y="38"/>
                    </a:cubicBezTo>
                    <a:cubicBezTo>
                      <a:pt x="32" y="38"/>
                      <a:pt x="32" y="38"/>
                      <a:pt x="32" y="38"/>
                    </a:cubicBezTo>
                    <a:close/>
                    <a:moveTo>
                      <a:pt x="37" y="38"/>
                    </a:moveTo>
                    <a:cubicBezTo>
                      <a:pt x="37" y="38"/>
                      <a:pt x="37" y="38"/>
                      <a:pt x="37" y="38"/>
                    </a:cubicBezTo>
                    <a:cubicBezTo>
                      <a:pt x="37" y="38"/>
                      <a:pt x="37" y="38"/>
                      <a:pt x="37" y="38"/>
                    </a:cubicBezTo>
                    <a:cubicBezTo>
                      <a:pt x="37" y="37"/>
                      <a:pt x="38" y="37"/>
                      <a:pt x="38" y="37"/>
                    </a:cubicBezTo>
                    <a:cubicBezTo>
                      <a:pt x="38" y="38"/>
                      <a:pt x="38" y="38"/>
                      <a:pt x="38" y="38"/>
                    </a:cubicBezTo>
                    <a:cubicBezTo>
                      <a:pt x="38" y="38"/>
                      <a:pt x="38" y="38"/>
                      <a:pt x="38"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lose/>
                    <a:moveTo>
                      <a:pt x="35" y="38"/>
                    </a:moveTo>
                    <a:cubicBezTo>
                      <a:pt x="35" y="38"/>
                      <a:pt x="35" y="38"/>
                      <a:pt x="35" y="38"/>
                    </a:cubicBezTo>
                    <a:cubicBezTo>
                      <a:pt x="35" y="38"/>
                      <a:pt x="35" y="38"/>
                      <a:pt x="35" y="38"/>
                    </a:cubicBezTo>
                    <a:cubicBezTo>
                      <a:pt x="35" y="38"/>
                      <a:pt x="35" y="38"/>
                      <a:pt x="35" y="38"/>
                    </a:cubicBezTo>
                    <a:cubicBezTo>
                      <a:pt x="35" y="38"/>
                      <a:pt x="35" y="38"/>
                      <a:pt x="35" y="38"/>
                    </a:cubicBezTo>
                    <a:close/>
                    <a:moveTo>
                      <a:pt x="39" y="38"/>
                    </a:move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40" y="38"/>
                      <a:pt x="40" y="38"/>
                    </a:cubicBezTo>
                    <a:cubicBezTo>
                      <a:pt x="40" y="38"/>
                      <a:pt x="40" y="38"/>
                      <a:pt x="40" y="38"/>
                    </a:cubicBezTo>
                    <a:cubicBezTo>
                      <a:pt x="39" y="38"/>
                      <a:pt x="39" y="38"/>
                      <a:pt x="39" y="38"/>
                    </a:cubicBezTo>
                    <a:close/>
                    <a:moveTo>
                      <a:pt x="51" y="39"/>
                    </a:moveTo>
                    <a:cubicBezTo>
                      <a:pt x="51" y="39"/>
                      <a:pt x="51" y="39"/>
                      <a:pt x="51" y="39"/>
                    </a:cubicBezTo>
                    <a:cubicBezTo>
                      <a:pt x="51" y="39"/>
                      <a:pt x="51" y="39"/>
                      <a:pt x="51" y="39"/>
                    </a:cubicBezTo>
                    <a:close/>
                    <a:moveTo>
                      <a:pt x="51" y="39"/>
                    </a:moveTo>
                    <a:cubicBezTo>
                      <a:pt x="51" y="39"/>
                      <a:pt x="51" y="39"/>
                      <a:pt x="51" y="39"/>
                    </a:cubicBezTo>
                    <a:cubicBezTo>
                      <a:pt x="51" y="39"/>
                      <a:pt x="50" y="39"/>
                      <a:pt x="50" y="39"/>
                    </a:cubicBezTo>
                    <a:cubicBezTo>
                      <a:pt x="50" y="39"/>
                      <a:pt x="50" y="39"/>
                      <a:pt x="50" y="39"/>
                    </a:cubicBezTo>
                    <a:cubicBezTo>
                      <a:pt x="50" y="39"/>
                      <a:pt x="50" y="39"/>
                      <a:pt x="50" y="39"/>
                    </a:cubicBezTo>
                    <a:cubicBezTo>
                      <a:pt x="50" y="39"/>
                      <a:pt x="50" y="39"/>
                      <a:pt x="51" y="39"/>
                    </a:cubicBezTo>
                    <a:close/>
                    <a:moveTo>
                      <a:pt x="46" y="38"/>
                    </a:moveTo>
                    <a:cubicBezTo>
                      <a:pt x="46" y="38"/>
                      <a:pt x="46" y="38"/>
                      <a:pt x="46" y="38"/>
                    </a:cubicBezTo>
                    <a:cubicBezTo>
                      <a:pt x="46" y="38"/>
                      <a:pt x="46" y="38"/>
                      <a:pt x="46" y="38"/>
                    </a:cubicBezTo>
                    <a:cubicBezTo>
                      <a:pt x="46" y="38"/>
                      <a:pt x="46" y="38"/>
                      <a:pt x="46" y="38"/>
                    </a:cubicBezTo>
                    <a:cubicBezTo>
                      <a:pt x="46" y="38"/>
                      <a:pt x="46" y="38"/>
                      <a:pt x="46" y="38"/>
                    </a:cubicBezTo>
                    <a:close/>
                    <a:moveTo>
                      <a:pt x="47" y="39"/>
                    </a:moveTo>
                    <a:cubicBezTo>
                      <a:pt x="47" y="39"/>
                      <a:pt x="47" y="39"/>
                      <a:pt x="47" y="38"/>
                    </a:cubicBezTo>
                    <a:cubicBezTo>
                      <a:pt x="47" y="38"/>
                      <a:pt x="47" y="38"/>
                      <a:pt x="47" y="38"/>
                    </a:cubicBezTo>
                    <a:cubicBezTo>
                      <a:pt x="47" y="38"/>
                      <a:pt x="47" y="38"/>
                      <a:pt x="47" y="38"/>
                    </a:cubicBezTo>
                    <a:cubicBezTo>
                      <a:pt x="47" y="38"/>
                      <a:pt x="47" y="38"/>
                      <a:pt x="47" y="38"/>
                    </a:cubicBezTo>
                    <a:cubicBezTo>
                      <a:pt x="48" y="39"/>
                      <a:pt x="47" y="39"/>
                      <a:pt x="47" y="39"/>
                    </a:cubicBezTo>
                    <a:close/>
                    <a:moveTo>
                      <a:pt x="12" y="39"/>
                    </a:moveTo>
                    <a:cubicBezTo>
                      <a:pt x="12" y="39"/>
                      <a:pt x="12" y="39"/>
                      <a:pt x="12" y="39"/>
                    </a:cubicBezTo>
                    <a:cubicBezTo>
                      <a:pt x="12" y="39"/>
                      <a:pt x="12" y="39"/>
                      <a:pt x="12" y="39"/>
                    </a:cubicBezTo>
                    <a:cubicBezTo>
                      <a:pt x="12" y="39"/>
                      <a:pt x="12" y="39"/>
                      <a:pt x="12" y="39"/>
                    </a:cubicBezTo>
                    <a:cubicBezTo>
                      <a:pt x="12" y="39"/>
                      <a:pt x="12" y="39"/>
                      <a:pt x="12" y="39"/>
                    </a:cubicBezTo>
                    <a:close/>
                    <a:moveTo>
                      <a:pt x="13" y="39"/>
                    </a:move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lose/>
                    <a:moveTo>
                      <a:pt x="17" y="39"/>
                    </a:move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lose/>
                    <a:moveTo>
                      <a:pt x="31" y="39"/>
                    </a:moveTo>
                    <a:cubicBezTo>
                      <a:pt x="31" y="39"/>
                      <a:pt x="31" y="39"/>
                      <a:pt x="31" y="39"/>
                    </a:cubicBezTo>
                    <a:cubicBezTo>
                      <a:pt x="31" y="39"/>
                      <a:pt x="31" y="39"/>
                      <a:pt x="32" y="39"/>
                    </a:cubicBezTo>
                    <a:cubicBezTo>
                      <a:pt x="32" y="39"/>
                      <a:pt x="32" y="39"/>
                      <a:pt x="32" y="39"/>
                    </a:cubicBezTo>
                    <a:cubicBezTo>
                      <a:pt x="32" y="39"/>
                      <a:pt x="31" y="39"/>
                      <a:pt x="31" y="39"/>
                    </a:cubicBezTo>
                    <a:close/>
                    <a:moveTo>
                      <a:pt x="16" y="39"/>
                    </a:move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lose/>
                    <a:moveTo>
                      <a:pt x="15" y="39"/>
                    </a:move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6" y="39"/>
                    </a:cubicBezTo>
                    <a:cubicBezTo>
                      <a:pt x="16" y="39"/>
                      <a:pt x="15" y="39"/>
                      <a:pt x="15" y="39"/>
                    </a:cubicBezTo>
                    <a:close/>
                    <a:moveTo>
                      <a:pt x="20" y="39"/>
                    </a:move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0" y="39"/>
                      <a:pt x="21" y="39"/>
                      <a:pt x="21" y="39"/>
                    </a:cubicBezTo>
                    <a:cubicBezTo>
                      <a:pt x="21" y="39"/>
                      <a:pt x="21" y="39"/>
                      <a:pt x="21" y="39"/>
                    </a:cubicBezTo>
                    <a:cubicBezTo>
                      <a:pt x="21" y="39"/>
                      <a:pt x="20" y="39"/>
                      <a:pt x="20" y="39"/>
                    </a:cubicBezTo>
                    <a:close/>
                    <a:moveTo>
                      <a:pt x="15" y="41"/>
                    </a:moveTo>
                    <a:cubicBezTo>
                      <a:pt x="15" y="41"/>
                      <a:pt x="15" y="41"/>
                      <a:pt x="15" y="40"/>
                    </a:cubicBezTo>
                    <a:cubicBezTo>
                      <a:pt x="15" y="40"/>
                      <a:pt x="15" y="40"/>
                      <a:pt x="15" y="40"/>
                    </a:cubicBezTo>
                    <a:cubicBezTo>
                      <a:pt x="15" y="40"/>
                      <a:pt x="15" y="40"/>
                      <a:pt x="15" y="40"/>
                    </a:cubicBezTo>
                    <a:cubicBezTo>
                      <a:pt x="15" y="40"/>
                      <a:pt x="15" y="40"/>
                      <a:pt x="15" y="41"/>
                    </a:cubicBezTo>
                    <a:cubicBezTo>
                      <a:pt x="15" y="41"/>
                      <a:pt x="15" y="41"/>
                      <a:pt x="15" y="41"/>
                    </a:cubicBezTo>
                    <a:close/>
                    <a:moveTo>
                      <a:pt x="32" y="40"/>
                    </a:moveTo>
                    <a:cubicBezTo>
                      <a:pt x="32" y="40"/>
                      <a:pt x="32" y="40"/>
                      <a:pt x="32" y="40"/>
                    </a:cubicBezTo>
                    <a:cubicBezTo>
                      <a:pt x="32" y="40"/>
                      <a:pt x="32"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3" y="40"/>
                      <a:pt x="33" y="40"/>
                    </a:cubicBezTo>
                    <a:cubicBezTo>
                      <a:pt x="33" y="40"/>
                      <a:pt x="33" y="40"/>
                      <a:pt x="33" y="40"/>
                    </a:cubicBezTo>
                    <a:cubicBezTo>
                      <a:pt x="33" y="40"/>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2" y="40"/>
                      <a:pt x="32" y="40"/>
                      <a:pt x="32" y="40"/>
                    </a:cubicBezTo>
                    <a:close/>
                    <a:moveTo>
                      <a:pt x="34" y="40"/>
                    </a:moveTo>
                    <a:cubicBezTo>
                      <a:pt x="34" y="40"/>
                      <a:pt x="34" y="40"/>
                      <a:pt x="34" y="40"/>
                    </a:cubicBezTo>
                    <a:cubicBezTo>
                      <a:pt x="34" y="40"/>
                      <a:pt x="34" y="40"/>
                      <a:pt x="34" y="40"/>
                    </a:cubicBezTo>
                    <a:close/>
                    <a:moveTo>
                      <a:pt x="37" y="41"/>
                    </a:moveTo>
                    <a:cubicBezTo>
                      <a:pt x="37" y="41"/>
                      <a:pt x="37" y="41"/>
                      <a:pt x="37" y="41"/>
                    </a:cubicBezTo>
                    <a:cubicBezTo>
                      <a:pt x="37" y="40"/>
                      <a:pt x="37" y="40"/>
                      <a:pt x="38" y="40"/>
                    </a:cubicBezTo>
                    <a:cubicBezTo>
                      <a:pt x="38" y="41"/>
                      <a:pt x="38" y="41"/>
                      <a:pt x="37" y="41"/>
                    </a:cubicBezTo>
                    <a:close/>
                    <a:moveTo>
                      <a:pt x="40" y="41"/>
                    </a:moveTo>
                    <a:cubicBezTo>
                      <a:pt x="40" y="41"/>
                      <a:pt x="40" y="41"/>
                      <a:pt x="40" y="41"/>
                    </a:cubicBezTo>
                    <a:cubicBezTo>
                      <a:pt x="39" y="41"/>
                      <a:pt x="39" y="41"/>
                      <a:pt x="39" y="41"/>
                    </a:cubicBezTo>
                    <a:cubicBezTo>
                      <a:pt x="39" y="40"/>
                      <a:pt x="39" y="41"/>
                      <a:pt x="40" y="41"/>
                    </a:cubicBezTo>
                    <a:close/>
                    <a:moveTo>
                      <a:pt x="36" y="41"/>
                    </a:moveTo>
                    <a:cubicBezTo>
                      <a:pt x="36" y="41"/>
                      <a:pt x="36" y="41"/>
                      <a:pt x="35" y="41"/>
                    </a:cubicBezTo>
                    <a:cubicBezTo>
                      <a:pt x="36" y="41"/>
                      <a:pt x="36" y="41"/>
                      <a:pt x="35" y="40"/>
                    </a:cubicBezTo>
                    <a:cubicBezTo>
                      <a:pt x="36" y="41"/>
                      <a:pt x="37" y="40"/>
                      <a:pt x="36" y="41"/>
                    </a:cubicBezTo>
                    <a:close/>
                    <a:moveTo>
                      <a:pt x="34" y="41"/>
                    </a:moveTo>
                    <a:cubicBezTo>
                      <a:pt x="34" y="41"/>
                      <a:pt x="34" y="41"/>
                      <a:pt x="34" y="41"/>
                    </a:cubicBezTo>
                    <a:cubicBezTo>
                      <a:pt x="34" y="41"/>
                      <a:pt x="34" y="41"/>
                      <a:pt x="34" y="41"/>
                    </a:cubicBezTo>
                    <a:cubicBezTo>
                      <a:pt x="34" y="41"/>
                      <a:pt x="34" y="41"/>
                      <a:pt x="35" y="41"/>
                    </a:cubicBezTo>
                    <a:cubicBezTo>
                      <a:pt x="35" y="41"/>
                      <a:pt x="34" y="41"/>
                      <a:pt x="34" y="41"/>
                    </a:cubicBezTo>
                    <a:cubicBezTo>
                      <a:pt x="34" y="41"/>
                      <a:pt x="34" y="41"/>
                      <a:pt x="34" y="41"/>
                    </a:cubicBezTo>
                    <a:close/>
                    <a:moveTo>
                      <a:pt x="40" y="41"/>
                    </a:moveTo>
                    <a:cubicBezTo>
                      <a:pt x="40" y="41"/>
                      <a:pt x="40" y="41"/>
                      <a:pt x="40" y="40"/>
                    </a:cubicBezTo>
                    <a:cubicBezTo>
                      <a:pt x="41" y="40"/>
                      <a:pt x="42" y="40"/>
                      <a:pt x="41" y="41"/>
                    </a:cubicBezTo>
                    <a:cubicBezTo>
                      <a:pt x="42" y="41"/>
                      <a:pt x="42" y="41"/>
                      <a:pt x="42" y="41"/>
                    </a:cubicBezTo>
                    <a:cubicBezTo>
                      <a:pt x="42" y="41"/>
                      <a:pt x="44" y="40"/>
                      <a:pt x="43" y="41"/>
                    </a:cubicBezTo>
                    <a:cubicBezTo>
                      <a:pt x="42" y="41"/>
                      <a:pt x="42" y="41"/>
                      <a:pt x="40" y="41"/>
                    </a:cubicBezTo>
                    <a:close/>
                    <a:moveTo>
                      <a:pt x="44" y="41"/>
                    </a:moveTo>
                    <a:cubicBezTo>
                      <a:pt x="45" y="41"/>
                      <a:pt x="45" y="41"/>
                      <a:pt x="45" y="41"/>
                    </a:cubicBezTo>
                    <a:cubicBezTo>
                      <a:pt x="45" y="41"/>
                      <a:pt x="44" y="41"/>
                      <a:pt x="44" y="41"/>
                    </a:cubicBezTo>
                    <a:close/>
                    <a:moveTo>
                      <a:pt x="62" y="41"/>
                    </a:moveTo>
                    <a:cubicBezTo>
                      <a:pt x="62" y="41"/>
                      <a:pt x="61" y="41"/>
                      <a:pt x="61" y="41"/>
                    </a:cubicBezTo>
                    <a:cubicBezTo>
                      <a:pt x="61" y="41"/>
                      <a:pt x="62" y="41"/>
                      <a:pt x="62" y="41"/>
                    </a:cubicBezTo>
                    <a:close/>
                    <a:moveTo>
                      <a:pt x="61" y="41"/>
                    </a:moveTo>
                    <a:cubicBezTo>
                      <a:pt x="61" y="41"/>
                      <a:pt x="61" y="41"/>
                      <a:pt x="61" y="41"/>
                    </a:cubicBezTo>
                    <a:cubicBezTo>
                      <a:pt x="61" y="41"/>
                      <a:pt x="61" y="41"/>
                      <a:pt x="61" y="41"/>
                    </a:cubicBezTo>
                    <a:cubicBezTo>
                      <a:pt x="61" y="41"/>
                      <a:pt x="61" y="41"/>
                      <a:pt x="61" y="41"/>
                    </a:cubicBezTo>
                    <a:close/>
                    <a:moveTo>
                      <a:pt x="59" y="41"/>
                    </a:moveTo>
                    <a:cubicBezTo>
                      <a:pt x="59" y="41"/>
                      <a:pt x="59" y="41"/>
                      <a:pt x="59" y="41"/>
                    </a:cubicBezTo>
                    <a:cubicBezTo>
                      <a:pt x="59" y="41"/>
                      <a:pt x="59" y="41"/>
                      <a:pt x="60" y="41"/>
                    </a:cubicBezTo>
                    <a:cubicBezTo>
                      <a:pt x="60" y="41"/>
                      <a:pt x="59" y="41"/>
                      <a:pt x="59" y="41"/>
                    </a:cubicBezTo>
                    <a:close/>
                    <a:moveTo>
                      <a:pt x="59" y="41"/>
                    </a:moveTo>
                    <a:cubicBezTo>
                      <a:pt x="59" y="41"/>
                      <a:pt x="59" y="41"/>
                      <a:pt x="59" y="41"/>
                    </a:cubicBezTo>
                    <a:cubicBezTo>
                      <a:pt x="59" y="41"/>
                      <a:pt x="59" y="41"/>
                      <a:pt x="59" y="41"/>
                    </a:cubicBezTo>
                    <a:cubicBezTo>
                      <a:pt x="59" y="41"/>
                      <a:pt x="59" y="41"/>
                      <a:pt x="59" y="41"/>
                    </a:cubicBezTo>
                    <a:cubicBezTo>
                      <a:pt x="58" y="41"/>
                      <a:pt x="58" y="41"/>
                      <a:pt x="58" y="41"/>
                    </a:cubicBezTo>
                    <a:cubicBezTo>
                      <a:pt x="58" y="40"/>
                      <a:pt x="59" y="41"/>
                      <a:pt x="58" y="41"/>
                    </a:cubicBezTo>
                    <a:cubicBezTo>
                      <a:pt x="58" y="41"/>
                      <a:pt x="58" y="41"/>
                      <a:pt x="58" y="41"/>
                    </a:cubicBezTo>
                    <a:cubicBezTo>
                      <a:pt x="58" y="41"/>
                      <a:pt x="59" y="41"/>
                      <a:pt x="59" y="41"/>
                    </a:cubicBezTo>
                    <a:cubicBezTo>
                      <a:pt x="59" y="41"/>
                      <a:pt x="59" y="41"/>
                      <a:pt x="59" y="41"/>
                    </a:cubicBezTo>
                    <a:close/>
                    <a:moveTo>
                      <a:pt x="69" y="40"/>
                    </a:moveTo>
                    <a:cubicBezTo>
                      <a:pt x="69" y="40"/>
                      <a:pt x="70" y="40"/>
                      <a:pt x="70" y="40"/>
                    </a:cubicBezTo>
                    <a:cubicBezTo>
                      <a:pt x="70" y="40"/>
                      <a:pt x="69" y="40"/>
                      <a:pt x="69" y="40"/>
                    </a:cubicBezTo>
                    <a:close/>
                    <a:moveTo>
                      <a:pt x="63" y="40"/>
                    </a:moveTo>
                    <a:cubicBezTo>
                      <a:pt x="63" y="40"/>
                      <a:pt x="63" y="40"/>
                      <a:pt x="63" y="40"/>
                    </a:cubicBezTo>
                    <a:cubicBezTo>
                      <a:pt x="63" y="40"/>
                      <a:pt x="63" y="40"/>
                      <a:pt x="63" y="40"/>
                    </a:cubicBezTo>
                    <a:cubicBezTo>
                      <a:pt x="63" y="40"/>
                      <a:pt x="63" y="40"/>
                      <a:pt x="63" y="40"/>
                    </a:cubicBezTo>
                    <a:close/>
                    <a:moveTo>
                      <a:pt x="64" y="40"/>
                    </a:moveTo>
                    <a:cubicBezTo>
                      <a:pt x="64" y="40"/>
                      <a:pt x="64" y="40"/>
                      <a:pt x="64" y="40"/>
                    </a:cubicBezTo>
                    <a:cubicBezTo>
                      <a:pt x="64" y="40"/>
                      <a:pt x="64" y="40"/>
                      <a:pt x="64" y="40"/>
                    </a:cubicBezTo>
                    <a:cubicBezTo>
                      <a:pt x="64" y="40"/>
                      <a:pt x="64" y="41"/>
                      <a:pt x="64" y="41"/>
                    </a:cubicBezTo>
                    <a:cubicBezTo>
                      <a:pt x="64" y="40"/>
                      <a:pt x="64" y="40"/>
                      <a:pt x="64" y="40"/>
                    </a:cubicBezTo>
                    <a:close/>
                    <a:moveTo>
                      <a:pt x="57" y="40"/>
                    </a:moveTo>
                    <a:cubicBezTo>
                      <a:pt x="57" y="40"/>
                      <a:pt x="57" y="40"/>
                      <a:pt x="57" y="41"/>
                    </a:cubicBezTo>
                    <a:cubicBezTo>
                      <a:pt x="57" y="41"/>
                      <a:pt x="57" y="41"/>
                      <a:pt x="57" y="41"/>
                    </a:cubicBezTo>
                    <a:cubicBezTo>
                      <a:pt x="57" y="41"/>
                      <a:pt x="57" y="41"/>
                      <a:pt x="57" y="41"/>
                    </a:cubicBezTo>
                    <a:cubicBezTo>
                      <a:pt x="57" y="40"/>
                      <a:pt x="57" y="40"/>
                      <a:pt x="57" y="40"/>
                    </a:cubicBezTo>
                    <a:cubicBezTo>
                      <a:pt x="57" y="40"/>
                      <a:pt x="57" y="40"/>
                      <a:pt x="57" y="40"/>
                    </a:cubicBezTo>
                    <a:close/>
                    <a:moveTo>
                      <a:pt x="54" y="40"/>
                    </a:moveTo>
                    <a:cubicBezTo>
                      <a:pt x="54" y="40"/>
                      <a:pt x="54" y="40"/>
                      <a:pt x="54" y="40"/>
                    </a:cubicBezTo>
                    <a:cubicBezTo>
                      <a:pt x="54" y="39"/>
                      <a:pt x="54" y="39"/>
                      <a:pt x="54" y="39"/>
                    </a:cubicBezTo>
                    <a:cubicBezTo>
                      <a:pt x="54" y="39"/>
                      <a:pt x="54" y="39"/>
                      <a:pt x="54" y="40"/>
                    </a:cubicBezTo>
                    <a:close/>
                    <a:moveTo>
                      <a:pt x="52" y="39"/>
                    </a:moveTo>
                    <a:cubicBezTo>
                      <a:pt x="52" y="39"/>
                      <a:pt x="52" y="39"/>
                      <a:pt x="52" y="39"/>
                    </a:cubicBezTo>
                    <a:cubicBezTo>
                      <a:pt x="52" y="39"/>
                      <a:pt x="52" y="39"/>
                      <a:pt x="52" y="39"/>
                    </a:cubicBezTo>
                    <a:cubicBezTo>
                      <a:pt x="52" y="39"/>
                      <a:pt x="52" y="39"/>
                      <a:pt x="52" y="39"/>
                    </a:cubicBezTo>
                    <a:cubicBezTo>
                      <a:pt x="52" y="39"/>
                      <a:pt x="52" y="39"/>
                      <a:pt x="52" y="39"/>
                    </a:cubicBezTo>
                    <a:cubicBezTo>
                      <a:pt x="52" y="40"/>
                      <a:pt x="52" y="40"/>
                      <a:pt x="51" y="40"/>
                    </a:cubicBezTo>
                    <a:cubicBezTo>
                      <a:pt x="51" y="40"/>
                      <a:pt x="51" y="39"/>
                      <a:pt x="51" y="39"/>
                    </a:cubicBezTo>
                    <a:cubicBezTo>
                      <a:pt x="51" y="39"/>
                      <a:pt x="51" y="39"/>
                      <a:pt x="51" y="39"/>
                    </a:cubicBezTo>
                    <a:cubicBezTo>
                      <a:pt x="51" y="39"/>
                      <a:pt x="51" y="39"/>
                      <a:pt x="52" y="39"/>
                    </a:cubicBezTo>
                    <a:cubicBezTo>
                      <a:pt x="52" y="39"/>
                      <a:pt x="52" y="39"/>
                      <a:pt x="52" y="39"/>
                    </a:cubicBezTo>
                    <a:close/>
                    <a:moveTo>
                      <a:pt x="47" y="39"/>
                    </a:moveTo>
                    <a:cubicBezTo>
                      <a:pt x="47" y="39"/>
                      <a:pt x="47" y="39"/>
                      <a:pt x="47" y="39"/>
                    </a:cubicBezTo>
                    <a:cubicBezTo>
                      <a:pt x="48" y="39"/>
                      <a:pt x="48" y="39"/>
                      <a:pt x="48" y="39"/>
                    </a:cubicBezTo>
                    <a:cubicBezTo>
                      <a:pt x="48" y="40"/>
                      <a:pt x="49" y="39"/>
                      <a:pt x="49" y="39"/>
                    </a:cubicBezTo>
                    <a:cubicBezTo>
                      <a:pt x="49" y="40"/>
                      <a:pt x="49" y="40"/>
                      <a:pt x="49" y="40"/>
                    </a:cubicBezTo>
                    <a:cubicBezTo>
                      <a:pt x="50" y="40"/>
                      <a:pt x="50" y="39"/>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2" y="40"/>
                      <a:pt x="52" y="40"/>
                      <a:pt x="52" y="40"/>
                    </a:cubicBezTo>
                    <a:cubicBezTo>
                      <a:pt x="52" y="40"/>
                      <a:pt x="52" y="40"/>
                      <a:pt x="52" y="40"/>
                    </a:cubicBezTo>
                    <a:cubicBezTo>
                      <a:pt x="52" y="40"/>
                      <a:pt x="52" y="40"/>
                      <a:pt x="52" y="40"/>
                    </a:cubicBezTo>
                    <a:cubicBezTo>
                      <a:pt x="52" y="40"/>
                      <a:pt x="52" y="40"/>
                      <a:pt x="52" y="40"/>
                    </a:cubicBezTo>
                    <a:cubicBezTo>
                      <a:pt x="52" y="40"/>
                      <a:pt x="52" y="40"/>
                      <a:pt x="52" y="40"/>
                    </a:cubicBezTo>
                    <a:cubicBezTo>
                      <a:pt x="53" y="40"/>
                      <a:pt x="53" y="40"/>
                      <a:pt x="53" y="39"/>
                    </a:cubicBezTo>
                    <a:cubicBezTo>
                      <a:pt x="53" y="39"/>
                      <a:pt x="53" y="39"/>
                      <a:pt x="53" y="39"/>
                    </a:cubicBezTo>
                    <a:cubicBezTo>
                      <a:pt x="53" y="39"/>
                      <a:pt x="53" y="39"/>
                      <a:pt x="53" y="39"/>
                    </a:cubicBezTo>
                    <a:cubicBezTo>
                      <a:pt x="53" y="39"/>
                      <a:pt x="53" y="39"/>
                      <a:pt x="53" y="39"/>
                    </a:cubicBezTo>
                    <a:cubicBezTo>
                      <a:pt x="53" y="40"/>
                      <a:pt x="53" y="40"/>
                      <a:pt x="53" y="40"/>
                    </a:cubicBezTo>
                    <a:cubicBezTo>
                      <a:pt x="54" y="40"/>
                      <a:pt x="54" y="40"/>
                      <a:pt x="54" y="40"/>
                    </a:cubicBezTo>
                    <a:cubicBezTo>
                      <a:pt x="54" y="40"/>
                      <a:pt x="54" y="40"/>
                      <a:pt x="54" y="40"/>
                    </a:cubicBezTo>
                    <a:cubicBezTo>
                      <a:pt x="54" y="40"/>
                      <a:pt x="55" y="40"/>
                      <a:pt x="55" y="40"/>
                    </a:cubicBezTo>
                    <a:cubicBezTo>
                      <a:pt x="55" y="40"/>
                      <a:pt x="56" y="40"/>
                      <a:pt x="56" y="40"/>
                    </a:cubicBezTo>
                    <a:cubicBezTo>
                      <a:pt x="56" y="40"/>
                      <a:pt x="56" y="40"/>
                      <a:pt x="56" y="40"/>
                    </a:cubicBezTo>
                    <a:cubicBezTo>
                      <a:pt x="56" y="40"/>
                      <a:pt x="56" y="40"/>
                      <a:pt x="56" y="40"/>
                    </a:cubicBezTo>
                    <a:cubicBezTo>
                      <a:pt x="56" y="40"/>
                      <a:pt x="56" y="40"/>
                      <a:pt x="56" y="41"/>
                    </a:cubicBezTo>
                    <a:cubicBezTo>
                      <a:pt x="56" y="41"/>
                      <a:pt x="56" y="40"/>
                      <a:pt x="55" y="40"/>
                    </a:cubicBezTo>
                    <a:cubicBezTo>
                      <a:pt x="55" y="40"/>
                      <a:pt x="55" y="41"/>
                      <a:pt x="55" y="41"/>
                    </a:cubicBezTo>
                    <a:cubicBezTo>
                      <a:pt x="54" y="40"/>
                      <a:pt x="53" y="40"/>
                      <a:pt x="52" y="40"/>
                    </a:cubicBezTo>
                    <a:cubicBezTo>
                      <a:pt x="51" y="40"/>
                      <a:pt x="51" y="40"/>
                      <a:pt x="51" y="40"/>
                    </a:cubicBezTo>
                    <a:cubicBezTo>
                      <a:pt x="50" y="41"/>
                      <a:pt x="48" y="40"/>
                      <a:pt x="47" y="40"/>
                    </a:cubicBezTo>
                    <a:cubicBezTo>
                      <a:pt x="47" y="40"/>
                      <a:pt x="47" y="40"/>
                      <a:pt x="47" y="40"/>
                    </a:cubicBezTo>
                    <a:cubicBezTo>
                      <a:pt x="47" y="40"/>
                      <a:pt x="47" y="39"/>
                      <a:pt x="47" y="39"/>
                    </a:cubicBezTo>
                    <a:cubicBezTo>
                      <a:pt x="47" y="39"/>
                      <a:pt x="47" y="39"/>
                      <a:pt x="47" y="39"/>
                    </a:cubicBezTo>
                    <a:close/>
                    <a:moveTo>
                      <a:pt x="47" y="39"/>
                    </a:moveTo>
                    <a:cubicBezTo>
                      <a:pt x="47" y="40"/>
                      <a:pt x="47" y="40"/>
                      <a:pt x="47" y="40"/>
                    </a:cubicBezTo>
                    <a:cubicBezTo>
                      <a:pt x="47" y="40"/>
                      <a:pt x="47" y="40"/>
                      <a:pt x="47" y="40"/>
                    </a:cubicBezTo>
                    <a:cubicBezTo>
                      <a:pt x="47" y="40"/>
                      <a:pt x="47" y="40"/>
                      <a:pt x="47" y="39"/>
                    </a:cubicBezTo>
                    <a:cubicBezTo>
                      <a:pt x="47" y="39"/>
                      <a:pt x="47" y="39"/>
                      <a:pt x="47" y="39"/>
                    </a:cubicBezTo>
                    <a:cubicBezTo>
                      <a:pt x="47" y="39"/>
                      <a:pt x="47" y="39"/>
                      <a:pt x="47" y="39"/>
                    </a:cubicBezTo>
                    <a:close/>
                    <a:moveTo>
                      <a:pt x="46" y="39"/>
                    </a:moveTo>
                    <a:cubicBezTo>
                      <a:pt x="46" y="40"/>
                      <a:pt x="46" y="40"/>
                      <a:pt x="46" y="40"/>
                    </a:cubicBezTo>
                    <a:cubicBezTo>
                      <a:pt x="46" y="40"/>
                      <a:pt x="45" y="40"/>
                      <a:pt x="46" y="39"/>
                    </a:cubicBezTo>
                    <a:close/>
                    <a:moveTo>
                      <a:pt x="43" y="40"/>
                    </a:moveTo>
                    <a:cubicBezTo>
                      <a:pt x="43" y="39"/>
                      <a:pt x="43" y="39"/>
                      <a:pt x="43" y="39"/>
                    </a:cubicBezTo>
                    <a:cubicBezTo>
                      <a:pt x="43" y="39"/>
                      <a:pt x="43" y="39"/>
                      <a:pt x="43" y="39"/>
                    </a:cubicBezTo>
                    <a:cubicBezTo>
                      <a:pt x="43" y="40"/>
                      <a:pt x="43" y="40"/>
                      <a:pt x="43" y="40"/>
                    </a:cubicBezTo>
                    <a:cubicBezTo>
                      <a:pt x="43" y="40"/>
                      <a:pt x="43" y="40"/>
                      <a:pt x="43" y="39"/>
                    </a:cubicBezTo>
                    <a:lnTo>
                      <a:pt x="43" y="40"/>
                    </a:lnTo>
                    <a:close/>
                    <a:moveTo>
                      <a:pt x="29" y="40"/>
                    </a:moveTo>
                    <a:cubicBezTo>
                      <a:pt x="29" y="40"/>
                      <a:pt x="30" y="39"/>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8" y="40"/>
                      <a:pt x="28" y="40"/>
                      <a:pt x="28" y="40"/>
                    </a:cubicBezTo>
                    <a:cubicBezTo>
                      <a:pt x="28" y="40"/>
                      <a:pt x="28" y="40"/>
                      <a:pt x="28" y="40"/>
                    </a:cubicBezTo>
                    <a:cubicBezTo>
                      <a:pt x="28" y="40"/>
                      <a:pt x="28" y="40"/>
                      <a:pt x="28" y="40"/>
                    </a:cubicBezTo>
                    <a:cubicBezTo>
                      <a:pt x="28" y="40"/>
                      <a:pt x="28" y="40"/>
                      <a:pt x="28" y="40"/>
                    </a:cubicBezTo>
                    <a:cubicBezTo>
                      <a:pt x="29" y="40"/>
                      <a:pt x="29" y="40"/>
                      <a:pt x="29" y="40"/>
                    </a:cubicBezTo>
                    <a:close/>
                    <a:moveTo>
                      <a:pt x="29" y="40"/>
                    </a:moveTo>
                    <a:cubicBezTo>
                      <a:pt x="29" y="40"/>
                      <a:pt x="29" y="40"/>
                      <a:pt x="29" y="40"/>
                    </a:cubicBezTo>
                    <a:cubicBezTo>
                      <a:pt x="29" y="40"/>
                      <a:pt x="29" y="40"/>
                      <a:pt x="29" y="40"/>
                    </a:cubicBezTo>
                    <a:close/>
                    <a:moveTo>
                      <a:pt x="24" y="40"/>
                    </a:moveTo>
                    <a:cubicBezTo>
                      <a:pt x="24" y="40"/>
                      <a:pt x="25" y="40"/>
                      <a:pt x="25" y="40"/>
                    </a:cubicBezTo>
                    <a:cubicBezTo>
                      <a:pt x="25" y="40"/>
                      <a:pt x="24" y="40"/>
                      <a:pt x="24" y="40"/>
                    </a:cubicBezTo>
                    <a:cubicBezTo>
                      <a:pt x="24" y="40"/>
                      <a:pt x="24" y="40"/>
                      <a:pt x="24" y="40"/>
                    </a:cubicBezTo>
                    <a:cubicBezTo>
                      <a:pt x="24" y="40"/>
                      <a:pt x="24" y="40"/>
                      <a:pt x="24" y="40"/>
                    </a:cubicBezTo>
                    <a:close/>
                    <a:moveTo>
                      <a:pt x="25" y="40"/>
                    </a:moveTo>
                    <a:cubicBezTo>
                      <a:pt x="25" y="40"/>
                      <a:pt x="25" y="40"/>
                      <a:pt x="25" y="40"/>
                    </a:cubicBezTo>
                    <a:cubicBezTo>
                      <a:pt x="25" y="40"/>
                      <a:pt x="25" y="40"/>
                      <a:pt x="25" y="40"/>
                    </a:cubicBezTo>
                    <a:close/>
                    <a:moveTo>
                      <a:pt x="28" y="41"/>
                    </a:moveTo>
                    <a:cubicBezTo>
                      <a:pt x="28" y="41"/>
                      <a:pt x="28" y="41"/>
                      <a:pt x="28" y="41"/>
                    </a:cubicBezTo>
                    <a:cubicBezTo>
                      <a:pt x="28" y="41"/>
                      <a:pt x="28" y="41"/>
                      <a:pt x="28" y="41"/>
                    </a:cubicBezTo>
                    <a:cubicBezTo>
                      <a:pt x="28" y="40"/>
                      <a:pt x="28" y="40"/>
                      <a:pt x="27" y="40"/>
                    </a:cubicBezTo>
                    <a:cubicBezTo>
                      <a:pt x="27" y="40"/>
                      <a:pt x="27" y="40"/>
                      <a:pt x="27" y="40"/>
                    </a:cubicBezTo>
                    <a:cubicBezTo>
                      <a:pt x="26" y="40"/>
                      <a:pt x="26" y="40"/>
                      <a:pt x="26" y="40"/>
                    </a:cubicBezTo>
                    <a:cubicBezTo>
                      <a:pt x="26" y="40"/>
                      <a:pt x="26" y="40"/>
                      <a:pt x="26" y="40"/>
                    </a:cubicBezTo>
                    <a:cubicBezTo>
                      <a:pt x="26" y="40"/>
                      <a:pt x="26" y="40"/>
                      <a:pt x="26" y="40"/>
                    </a:cubicBezTo>
                    <a:cubicBezTo>
                      <a:pt x="27" y="40"/>
                      <a:pt x="27" y="40"/>
                      <a:pt x="27" y="40"/>
                    </a:cubicBezTo>
                    <a:cubicBezTo>
                      <a:pt x="27" y="40"/>
                      <a:pt x="27" y="40"/>
                      <a:pt x="28" y="40"/>
                    </a:cubicBezTo>
                    <a:cubicBezTo>
                      <a:pt x="28" y="40"/>
                      <a:pt x="28" y="40"/>
                      <a:pt x="28" y="40"/>
                    </a:cubicBezTo>
                    <a:cubicBezTo>
                      <a:pt x="28" y="41"/>
                      <a:pt x="28" y="41"/>
                      <a:pt x="28" y="41"/>
                    </a:cubicBezTo>
                    <a:close/>
                    <a:moveTo>
                      <a:pt x="28" y="40"/>
                    </a:moveTo>
                    <a:cubicBezTo>
                      <a:pt x="29" y="40"/>
                      <a:pt x="29" y="41"/>
                      <a:pt x="29" y="41"/>
                    </a:cubicBezTo>
                    <a:cubicBezTo>
                      <a:pt x="29" y="41"/>
                      <a:pt x="29" y="41"/>
                      <a:pt x="29" y="41"/>
                    </a:cubicBezTo>
                    <a:cubicBezTo>
                      <a:pt x="29" y="41"/>
                      <a:pt x="28" y="41"/>
                      <a:pt x="28" y="41"/>
                    </a:cubicBezTo>
                    <a:cubicBezTo>
                      <a:pt x="28" y="41"/>
                      <a:pt x="28" y="41"/>
                      <a:pt x="28" y="41"/>
                    </a:cubicBezTo>
                    <a:cubicBezTo>
                      <a:pt x="28" y="41"/>
                      <a:pt x="28" y="41"/>
                      <a:pt x="28" y="41"/>
                    </a:cubicBezTo>
                    <a:lnTo>
                      <a:pt x="28" y="40"/>
                    </a:lnTo>
                    <a:close/>
                    <a:moveTo>
                      <a:pt x="29" y="40"/>
                    </a:move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0"/>
                    </a:cubicBezTo>
                    <a:close/>
                    <a:moveTo>
                      <a:pt x="30" y="40"/>
                    </a:move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1"/>
                      <a:pt x="32" y="41"/>
                    </a:cubicBezTo>
                    <a:cubicBezTo>
                      <a:pt x="32" y="41"/>
                      <a:pt x="32" y="41"/>
                      <a:pt x="32" y="41"/>
                    </a:cubicBezTo>
                    <a:cubicBezTo>
                      <a:pt x="32" y="41"/>
                      <a:pt x="32" y="41"/>
                      <a:pt x="32" y="41"/>
                    </a:cubicBezTo>
                    <a:cubicBezTo>
                      <a:pt x="32" y="41"/>
                      <a:pt x="31" y="41"/>
                      <a:pt x="31" y="41"/>
                    </a:cubicBezTo>
                    <a:cubicBezTo>
                      <a:pt x="31" y="41"/>
                      <a:pt x="30" y="41"/>
                      <a:pt x="30" y="41"/>
                    </a:cubicBezTo>
                    <a:cubicBezTo>
                      <a:pt x="30" y="41"/>
                      <a:pt x="30" y="41"/>
                      <a:pt x="30" y="40"/>
                    </a:cubicBezTo>
                    <a:close/>
                    <a:moveTo>
                      <a:pt x="27" y="41"/>
                    </a:move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8" y="41"/>
                      <a:pt x="28" y="41"/>
                      <a:pt x="29" y="41"/>
                    </a:cubicBezTo>
                    <a:cubicBezTo>
                      <a:pt x="28" y="42"/>
                      <a:pt x="28" y="41"/>
                      <a:pt x="27" y="41"/>
                    </a:cubicBezTo>
                    <a:close/>
                    <a:moveTo>
                      <a:pt x="10" y="42"/>
                    </a:moveTo>
                    <a:cubicBezTo>
                      <a:pt x="10" y="41"/>
                      <a:pt x="10" y="41"/>
                      <a:pt x="10" y="42"/>
                    </a:cubicBezTo>
                    <a:cubicBezTo>
                      <a:pt x="10" y="42"/>
                      <a:pt x="10" y="42"/>
                      <a:pt x="10" y="42"/>
                    </a:cubicBezTo>
                    <a:cubicBezTo>
                      <a:pt x="10" y="42"/>
                      <a:pt x="10" y="42"/>
                      <a:pt x="10" y="42"/>
                    </a:cubicBezTo>
                    <a:cubicBezTo>
                      <a:pt x="10" y="42"/>
                      <a:pt x="10" y="42"/>
                      <a:pt x="10" y="42"/>
                    </a:cubicBezTo>
                    <a:close/>
                    <a:moveTo>
                      <a:pt x="15" y="42"/>
                    </a:moveTo>
                    <a:cubicBezTo>
                      <a:pt x="15" y="42"/>
                      <a:pt x="15" y="42"/>
                      <a:pt x="15" y="42"/>
                    </a:cubicBezTo>
                    <a:cubicBezTo>
                      <a:pt x="15" y="42"/>
                      <a:pt x="15" y="42"/>
                      <a:pt x="15" y="42"/>
                    </a:cubicBezTo>
                    <a:cubicBezTo>
                      <a:pt x="15" y="42"/>
                      <a:pt x="15" y="42"/>
                      <a:pt x="15" y="42"/>
                    </a:cubicBezTo>
                    <a:cubicBezTo>
                      <a:pt x="16" y="41"/>
                      <a:pt x="16" y="42"/>
                      <a:pt x="16" y="42"/>
                    </a:cubicBezTo>
                    <a:cubicBezTo>
                      <a:pt x="16" y="42"/>
                      <a:pt x="15" y="42"/>
                      <a:pt x="15" y="42"/>
                    </a:cubicBezTo>
                    <a:close/>
                    <a:moveTo>
                      <a:pt x="31" y="42"/>
                    </a:moveTo>
                    <a:cubicBezTo>
                      <a:pt x="31" y="42"/>
                      <a:pt x="31" y="42"/>
                      <a:pt x="31" y="42"/>
                    </a:cubicBezTo>
                    <a:cubicBezTo>
                      <a:pt x="32" y="42"/>
                      <a:pt x="32" y="42"/>
                      <a:pt x="32" y="42"/>
                    </a:cubicBezTo>
                    <a:cubicBezTo>
                      <a:pt x="32" y="42"/>
                      <a:pt x="32" y="42"/>
                      <a:pt x="32" y="42"/>
                    </a:cubicBezTo>
                    <a:cubicBezTo>
                      <a:pt x="32" y="42"/>
                      <a:pt x="32" y="42"/>
                      <a:pt x="31" y="42"/>
                    </a:cubicBezTo>
                    <a:close/>
                    <a:moveTo>
                      <a:pt x="5" y="43"/>
                    </a:moveTo>
                    <a:cubicBezTo>
                      <a:pt x="5" y="43"/>
                      <a:pt x="5" y="43"/>
                      <a:pt x="4" y="43"/>
                    </a:cubicBezTo>
                    <a:cubicBezTo>
                      <a:pt x="4" y="43"/>
                      <a:pt x="4" y="43"/>
                      <a:pt x="4" y="43"/>
                    </a:cubicBezTo>
                    <a:cubicBezTo>
                      <a:pt x="5" y="43"/>
                      <a:pt x="5" y="43"/>
                      <a:pt x="5" y="43"/>
                    </a:cubicBezTo>
                    <a:close/>
                    <a:moveTo>
                      <a:pt x="6" y="42"/>
                    </a:moveTo>
                    <a:cubicBezTo>
                      <a:pt x="6" y="42"/>
                      <a:pt x="6" y="42"/>
                      <a:pt x="6" y="42"/>
                    </a:cubicBezTo>
                    <a:cubicBezTo>
                      <a:pt x="6" y="42"/>
                      <a:pt x="6" y="43"/>
                      <a:pt x="6" y="43"/>
                    </a:cubicBezTo>
                    <a:cubicBezTo>
                      <a:pt x="6" y="43"/>
                      <a:pt x="6" y="43"/>
                      <a:pt x="6"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2"/>
                      <a:pt x="4" y="42"/>
                      <a:pt x="4" y="42"/>
                    </a:cubicBezTo>
                    <a:cubicBezTo>
                      <a:pt x="4" y="42"/>
                      <a:pt x="4" y="42"/>
                      <a:pt x="4" y="42"/>
                    </a:cubicBezTo>
                    <a:cubicBezTo>
                      <a:pt x="4" y="42"/>
                      <a:pt x="4" y="42"/>
                      <a:pt x="4" y="42"/>
                    </a:cubicBezTo>
                    <a:cubicBezTo>
                      <a:pt x="5" y="42"/>
                      <a:pt x="5" y="43"/>
                      <a:pt x="6" y="42"/>
                    </a:cubicBezTo>
                    <a:cubicBezTo>
                      <a:pt x="6" y="42"/>
                      <a:pt x="6" y="42"/>
                      <a:pt x="6" y="42"/>
                    </a:cubicBezTo>
                    <a:close/>
                    <a:moveTo>
                      <a:pt x="207" y="42"/>
                    </a:moveTo>
                    <a:cubicBezTo>
                      <a:pt x="207" y="42"/>
                      <a:pt x="207" y="42"/>
                      <a:pt x="207" y="42"/>
                    </a:cubicBezTo>
                    <a:cubicBezTo>
                      <a:pt x="207" y="42"/>
                      <a:pt x="207" y="42"/>
                      <a:pt x="208" y="42"/>
                    </a:cubicBezTo>
                    <a:cubicBezTo>
                      <a:pt x="208" y="42"/>
                      <a:pt x="208" y="42"/>
                      <a:pt x="208" y="42"/>
                    </a:cubicBezTo>
                    <a:cubicBezTo>
                      <a:pt x="208" y="43"/>
                      <a:pt x="207" y="42"/>
                      <a:pt x="207" y="42"/>
                    </a:cubicBezTo>
                    <a:close/>
                    <a:moveTo>
                      <a:pt x="13" y="43"/>
                    </a:moveTo>
                    <a:cubicBezTo>
                      <a:pt x="13" y="43"/>
                      <a:pt x="13" y="43"/>
                      <a:pt x="13" y="43"/>
                    </a:cubicBezTo>
                    <a:cubicBezTo>
                      <a:pt x="13" y="43"/>
                      <a:pt x="13" y="43"/>
                      <a:pt x="13" y="43"/>
                    </a:cubicBezTo>
                    <a:close/>
                    <a:moveTo>
                      <a:pt x="242" y="45"/>
                    </a:moveTo>
                    <a:cubicBezTo>
                      <a:pt x="242" y="45"/>
                      <a:pt x="241" y="45"/>
                      <a:pt x="241" y="44"/>
                    </a:cubicBezTo>
                    <a:cubicBezTo>
                      <a:pt x="241" y="44"/>
                      <a:pt x="242" y="45"/>
                      <a:pt x="242" y="44"/>
                    </a:cubicBezTo>
                    <a:cubicBezTo>
                      <a:pt x="242" y="44"/>
                      <a:pt x="242" y="45"/>
                      <a:pt x="242" y="45"/>
                    </a:cubicBezTo>
                    <a:cubicBezTo>
                      <a:pt x="242" y="45"/>
                      <a:pt x="242" y="45"/>
                      <a:pt x="242" y="45"/>
                    </a:cubicBezTo>
                    <a:cubicBezTo>
                      <a:pt x="242" y="45"/>
                      <a:pt x="242" y="45"/>
                      <a:pt x="242" y="45"/>
                    </a:cubicBezTo>
                    <a:close/>
                    <a:moveTo>
                      <a:pt x="59" y="46"/>
                    </a:moveTo>
                    <a:cubicBezTo>
                      <a:pt x="59" y="46"/>
                      <a:pt x="59" y="46"/>
                      <a:pt x="59" y="46"/>
                    </a:cubicBezTo>
                    <a:cubicBezTo>
                      <a:pt x="59" y="46"/>
                      <a:pt x="59" y="46"/>
                      <a:pt x="59" y="46"/>
                    </a:cubicBezTo>
                    <a:cubicBezTo>
                      <a:pt x="59" y="46"/>
                      <a:pt x="59" y="46"/>
                      <a:pt x="59" y="46"/>
                    </a:cubicBezTo>
                    <a:close/>
                    <a:moveTo>
                      <a:pt x="71" y="47"/>
                    </a:moveTo>
                    <a:cubicBezTo>
                      <a:pt x="71" y="48"/>
                      <a:pt x="71" y="48"/>
                      <a:pt x="71" y="48"/>
                    </a:cubicBezTo>
                    <a:cubicBezTo>
                      <a:pt x="71" y="48"/>
                      <a:pt x="71" y="48"/>
                      <a:pt x="71" y="48"/>
                    </a:cubicBezTo>
                    <a:cubicBezTo>
                      <a:pt x="70" y="48"/>
                      <a:pt x="70" y="48"/>
                      <a:pt x="69" y="48"/>
                    </a:cubicBezTo>
                    <a:cubicBezTo>
                      <a:pt x="69" y="48"/>
                      <a:pt x="69" y="48"/>
                      <a:pt x="69" y="48"/>
                    </a:cubicBezTo>
                    <a:cubicBezTo>
                      <a:pt x="69" y="47"/>
                      <a:pt x="69" y="47"/>
                      <a:pt x="69" y="48"/>
                    </a:cubicBezTo>
                    <a:cubicBezTo>
                      <a:pt x="69" y="47"/>
                      <a:pt x="69" y="47"/>
                      <a:pt x="69" y="47"/>
                    </a:cubicBezTo>
                    <a:cubicBezTo>
                      <a:pt x="69" y="47"/>
                      <a:pt x="69" y="47"/>
                      <a:pt x="69" y="47"/>
                    </a:cubicBezTo>
                    <a:cubicBezTo>
                      <a:pt x="70" y="47"/>
                      <a:pt x="70" y="48"/>
                      <a:pt x="71" y="47"/>
                    </a:cubicBezTo>
                    <a:close/>
                    <a:moveTo>
                      <a:pt x="64" y="47"/>
                    </a:moveTo>
                    <a:cubicBezTo>
                      <a:pt x="64" y="47"/>
                      <a:pt x="64" y="47"/>
                      <a:pt x="64" y="47"/>
                    </a:cubicBezTo>
                    <a:cubicBezTo>
                      <a:pt x="64" y="47"/>
                      <a:pt x="64" y="47"/>
                      <a:pt x="64" y="47"/>
                    </a:cubicBezTo>
                    <a:cubicBezTo>
                      <a:pt x="64" y="47"/>
                      <a:pt x="64" y="47"/>
                      <a:pt x="64" y="47"/>
                    </a:cubicBezTo>
                    <a:cubicBezTo>
                      <a:pt x="64" y="47"/>
                      <a:pt x="64" y="47"/>
                      <a:pt x="64" y="47"/>
                    </a:cubicBezTo>
                    <a:close/>
                    <a:moveTo>
                      <a:pt x="63" y="47"/>
                    </a:moveTo>
                    <a:cubicBezTo>
                      <a:pt x="63" y="47"/>
                      <a:pt x="62" y="48"/>
                      <a:pt x="62"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6"/>
                      <a:pt x="61" y="46"/>
                    </a:cubicBezTo>
                    <a:cubicBezTo>
                      <a:pt x="61" y="46"/>
                      <a:pt x="61" y="46"/>
                      <a:pt x="61" y="46"/>
                    </a:cubicBezTo>
                    <a:cubicBezTo>
                      <a:pt x="61" y="47"/>
                      <a:pt x="62" y="46"/>
                      <a:pt x="62" y="47"/>
                    </a:cubicBezTo>
                    <a:cubicBezTo>
                      <a:pt x="62" y="46"/>
                      <a:pt x="63" y="47"/>
                      <a:pt x="64" y="47"/>
                    </a:cubicBezTo>
                    <a:cubicBezTo>
                      <a:pt x="63" y="47"/>
                      <a:pt x="63"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3" y="47"/>
                    </a:cubicBezTo>
                    <a:cubicBezTo>
                      <a:pt x="63" y="47"/>
                      <a:pt x="63" y="47"/>
                      <a:pt x="63" y="47"/>
                    </a:cubicBezTo>
                    <a:cubicBezTo>
                      <a:pt x="63" y="47"/>
                      <a:pt x="63" y="47"/>
                      <a:pt x="63" y="47"/>
                    </a:cubicBezTo>
                    <a:close/>
                    <a:moveTo>
                      <a:pt x="66" y="47"/>
                    </a:moveTo>
                    <a:cubicBezTo>
                      <a:pt x="66" y="47"/>
                      <a:pt x="66" y="47"/>
                      <a:pt x="66" y="47"/>
                    </a:cubicBezTo>
                    <a:cubicBezTo>
                      <a:pt x="66" y="47"/>
                      <a:pt x="66" y="47"/>
                      <a:pt x="66" y="47"/>
                    </a:cubicBezTo>
                    <a:cubicBezTo>
                      <a:pt x="66" y="47"/>
                      <a:pt x="66" y="47"/>
                      <a:pt x="66" y="47"/>
                    </a:cubicBezTo>
                    <a:cubicBezTo>
                      <a:pt x="66" y="47"/>
                      <a:pt x="66" y="47"/>
                      <a:pt x="66" y="47"/>
                    </a:cubicBezTo>
                    <a:cubicBezTo>
                      <a:pt x="66" y="47"/>
                      <a:pt x="66" y="47"/>
                      <a:pt x="66" y="47"/>
                    </a:cubicBezTo>
                    <a:close/>
                    <a:moveTo>
                      <a:pt x="64" y="47"/>
                    </a:moveTo>
                    <a:cubicBezTo>
                      <a:pt x="64" y="47"/>
                      <a:pt x="64" y="47"/>
                      <a:pt x="64" y="47"/>
                    </a:cubicBezTo>
                    <a:cubicBezTo>
                      <a:pt x="64" y="47"/>
                      <a:pt x="64" y="47"/>
                      <a:pt x="64" y="48"/>
                    </a:cubicBezTo>
                    <a:cubicBezTo>
                      <a:pt x="64" y="47"/>
                      <a:pt x="64" y="47"/>
                      <a:pt x="64" y="47"/>
                    </a:cubicBezTo>
                    <a:close/>
                    <a:moveTo>
                      <a:pt x="65" y="48"/>
                    </a:moveTo>
                    <a:cubicBezTo>
                      <a:pt x="65" y="48"/>
                      <a:pt x="65" y="47"/>
                      <a:pt x="65" y="47"/>
                    </a:cubicBezTo>
                    <a:cubicBezTo>
                      <a:pt x="65" y="47"/>
                      <a:pt x="65" y="47"/>
                      <a:pt x="65" y="47"/>
                    </a:cubicBezTo>
                    <a:cubicBezTo>
                      <a:pt x="66" y="47"/>
                      <a:pt x="66" y="47"/>
                      <a:pt x="66" y="47"/>
                    </a:cubicBezTo>
                    <a:cubicBezTo>
                      <a:pt x="66" y="48"/>
                      <a:pt x="66" y="48"/>
                      <a:pt x="66" y="48"/>
                    </a:cubicBezTo>
                    <a:cubicBezTo>
                      <a:pt x="66" y="48"/>
                      <a:pt x="66" y="48"/>
                      <a:pt x="66" y="48"/>
                    </a:cubicBezTo>
                    <a:cubicBezTo>
                      <a:pt x="66" y="48"/>
                      <a:pt x="66" y="48"/>
                      <a:pt x="66" y="48"/>
                    </a:cubicBezTo>
                    <a:cubicBezTo>
                      <a:pt x="66" y="48"/>
                      <a:pt x="65" y="48"/>
                      <a:pt x="65" y="48"/>
                    </a:cubicBezTo>
                    <a:close/>
                    <a:moveTo>
                      <a:pt x="66" y="48"/>
                    </a:moveTo>
                    <a:cubicBezTo>
                      <a:pt x="66" y="48"/>
                      <a:pt x="66" y="48"/>
                      <a:pt x="66" y="48"/>
                    </a:cubicBezTo>
                    <a:cubicBezTo>
                      <a:pt x="66" y="48"/>
                      <a:pt x="66" y="47"/>
                      <a:pt x="66" y="47"/>
                    </a:cubicBezTo>
                    <a:cubicBezTo>
                      <a:pt x="66" y="47"/>
                      <a:pt x="66" y="47"/>
                      <a:pt x="66" y="47"/>
                    </a:cubicBezTo>
                    <a:cubicBezTo>
                      <a:pt x="66" y="47"/>
                      <a:pt x="66" y="47"/>
                      <a:pt x="66" y="47"/>
                    </a:cubicBezTo>
                    <a:cubicBezTo>
                      <a:pt x="66" y="47"/>
                      <a:pt x="66" y="47"/>
                      <a:pt x="66" y="47"/>
                    </a:cubicBezTo>
                    <a:cubicBezTo>
                      <a:pt x="66" y="47"/>
                      <a:pt x="67" y="47"/>
                      <a:pt x="67" y="47"/>
                    </a:cubicBezTo>
                    <a:cubicBezTo>
                      <a:pt x="67" y="47"/>
                      <a:pt x="67" y="47"/>
                      <a:pt x="67" y="47"/>
                    </a:cubicBezTo>
                    <a:cubicBezTo>
                      <a:pt x="67" y="47"/>
                      <a:pt x="67" y="47"/>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7"/>
                      <a:pt x="67" y="47"/>
                      <a:pt x="67" y="47"/>
                    </a:cubicBezTo>
                    <a:cubicBezTo>
                      <a:pt x="67" y="47"/>
                      <a:pt x="67" y="47"/>
                      <a:pt x="67" y="47"/>
                    </a:cubicBezTo>
                    <a:cubicBezTo>
                      <a:pt x="67" y="47"/>
                      <a:pt x="68" y="47"/>
                      <a:pt x="68" y="47"/>
                    </a:cubicBezTo>
                    <a:cubicBezTo>
                      <a:pt x="67" y="48"/>
                      <a:pt x="68" y="48"/>
                      <a:pt x="68" y="48"/>
                    </a:cubicBezTo>
                    <a:cubicBezTo>
                      <a:pt x="68" y="48"/>
                      <a:pt x="68" y="48"/>
                      <a:pt x="67" y="48"/>
                    </a:cubicBezTo>
                    <a:cubicBezTo>
                      <a:pt x="67" y="48"/>
                      <a:pt x="66" y="48"/>
                      <a:pt x="66" y="48"/>
                    </a:cubicBezTo>
                    <a:close/>
                    <a:moveTo>
                      <a:pt x="72" y="48"/>
                    </a:moveTo>
                    <a:cubicBezTo>
                      <a:pt x="72" y="48"/>
                      <a:pt x="72" y="48"/>
                      <a:pt x="72" y="48"/>
                    </a:cubicBezTo>
                    <a:cubicBezTo>
                      <a:pt x="72" y="48"/>
                      <a:pt x="73" y="48"/>
                      <a:pt x="73" y="48"/>
                    </a:cubicBezTo>
                    <a:cubicBezTo>
                      <a:pt x="73" y="48"/>
                      <a:pt x="73" y="48"/>
                      <a:pt x="73" y="48"/>
                    </a:cubicBezTo>
                    <a:cubicBezTo>
                      <a:pt x="73" y="48"/>
                      <a:pt x="72" y="48"/>
                      <a:pt x="72" y="48"/>
                    </a:cubicBezTo>
                    <a:close/>
                    <a:moveTo>
                      <a:pt x="73" y="49"/>
                    </a:moveTo>
                    <a:cubicBezTo>
                      <a:pt x="73" y="50"/>
                      <a:pt x="73" y="50"/>
                      <a:pt x="73" y="50"/>
                    </a:cubicBezTo>
                    <a:cubicBezTo>
                      <a:pt x="74" y="49"/>
                      <a:pt x="74" y="50"/>
                      <a:pt x="75" y="50"/>
                    </a:cubicBezTo>
                    <a:cubicBezTo>
                      <a:pt x="74" y="50"/>
                      <a:pt x="73" y="50"/>
                      <a:pt x="73" y="50"/>
                    </a:cubicBezTo>
                    <a:cubicBezTo>
                      <a:pt x="73" y="50"/>
                      <a:pt x="73" y="50"/>
                      <a:pt x="73" y="49"/>
                    </a:cubicBezTo>
                    <a:close/>
                    <a:moveTo>
                      <a:pt x="61" y="49"/>
                    </a:move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1" y="49"/>
                      <a:pt x="61" y="49"/>
                    </a:cubicBezTo>
                    <a:close/>
                    <a:moveTo>
                      <a:pt x="55" y="50"/>
                    </a:moveTo>
                    <a:cubicBezTo>
                      <a:pt x="55" y="50"/>
                      <a:pt x="55" y="50"/>
                      <a:pt x="55" y="50"/>
                    </a:cubicBezTo>
                    <a:cubicBezTo>
                      <a:pt x="55" y="50"/>
                      <a:pt x="55" y="50"/>
                      <a:pt x="55" y="50"/>
                    </a:cubicBezTo>
                    <a:cubicBezTo>
                      <a:pt x="55" y="50"/>
                      <a:pt x="55"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49"/>
                      <a:pt x="54" y="49"/>
                      <a:pt x="54" y="49"/>
                    </a:cubicBezTo>
                    <a:cubicBezTo>
                      <a:pt x="54" y="49"/>
                      <a:pt x="54" y="49"/>
                      <a:pt x="54" y="49"/>
                    </a:cubicBezTo>
                    <a:cubicBezTo>
                      <a:pt x="54" y="49"/>
                      <a:pt x="54" y="49"/>
                      <a:pt x="54" y="49"/>
                    </a:cubicBezTo>
                    <a:cubicBezTo>
                      <a:pt x="54" y="49"/>
                      <a:pt x="54" y="49"/>
                      <a:pt x="53" y="49"/>
                    </a:cubicBezTo>
                    <a:cubicBezTo>
                      <a:pt x="53" y="49"/>
                      <a:pt x="54" y="49"/>
                      <a:pt x="54" y="49"/>
                    </a:cubicBezTo>
                    <a:cubicBezTo>
                      <a:pt x="55" y="49"/>
                      <a:pt x="56" y="49"/>
                      <a:pt x="57" y="49"/>
                    </a:cubicBezTo>
                    <a:cubicBezTo>
                      <a:pt x="58" y="49"/>
                      <a:pt x="58" y="49"/>
                      <a:pt x="59" y="49"/>
                    </a:cubicBezTo>
                    <a:cubicBezTo>
                      <a:pt x="59" y="49"/>
                      <a:pt x="59" y="49"/>
                      <a:pt x="59" y="49"/>
                    </a:cubicBezTo>
                    <a:cubicBezTo>
                      <a:pt x="60" y="50"/>
                      <a:pt x="60" y="50"/>
                      <a:pt x="60" y="50"/>
                    </a:cubicBezTo>
                    <a:cubicBezTo>
                      <a:pt x="59" y="50"/>
                      <a:pt x="57" y="50"/>
                      <a:pt x="55" y="50"/>
                    </a:cubicBezTo>
                    <a:close/>
                    <a:moveTo>
                      <a:pt x="252" y="52"/>
                    </a:moveTo>
                    <a:cubicBezTo>
                      <a:pt x="252" y="52"/>
                      <a:pt x="252" y="52"/>
                      <a:pt x="252" y="52"/>
                    </a:cubicBezTo>
                    <a:cubicBezTo>
                      <a:pt x="252" y="52"/>
                      <a:pt x="252" y="52"/>
                      <a:pt x="252" y="52"/>
                    </a:cubicBezTo>
                    <a:cubicBezTo>
                      <a:pt x="252" y="52"/>
                      <a:pt x="252" y="52"/>
                      <a:pt x="252" y="52"/>
                    </a:cubicBezTo>
                    <a:close/>
                    <a:moveTo>
                      <a:pt x="261" y="52"/>
                    </a:moveTo>
                    <a:cubicBezTo>
                      <a:pt x="261" y="52"/>
                      <a:pt x="261" y="52"/>
                      <a:pt x="261" y="52"/>
                    </a:cubicBezTo>
                    <a:cubicBezTo>
                      <a:pt x="261" y="52"/>
                      <a:pt x="261" y="52"/>
                      <a:pt x="261" y="52"/>
                    </a:cubicBezTo>
                    <a:cubicBezTo>
                      <a:pt x="261" y="52"/>
                      <a:pt x="261" y="52"/>
                      <a:pt x="262" y="52"/>
                    </a:cubicBezTo>
                    <a:cubicBezTo>
                      <a:pt x="262" y="53"/>
                      <a:pt x="261" y="53"/>
                      <a:pt x="261" y="52"/>
                    </a:cubicBezTo>
                    <a:close/>
                    <a:moveTo>
                      <a:pt x="83" y="54"/>
                    </a:moveTo>
                    <a:cubicBezTo>
                      <a:pt x="83" y="54"/>
                      <a:pt x="83" y="54"/>
                      <a:pt x="83" y="54"/>
                    </a:cubicBezTo>
                    <a:cubicBezTo>
                      <a:pt x="83" y="54"/>
                      <a:pt x="83" y="54"/>
                      <a:pt x="83" y="54"/>
                    </a:cubicBezTo>
                    <a:cubicBezTo>
                      <a:pt x="83" y="54"/>
                      <a:pt x="83" y="54"/>
                      <a:pt x="83" y="54"/>
                    </a:cubicBezTo>
                    <a:cubicBezTo>
                      <a:pt x="83" y="54"/>
                      <a:pt x="83" y="54"/>
                      <a:pt x="82" y="54"/>
                    </a:cubicBezTo>
                    <a:cubicBezTo>
                      <a:pt x="82" y="54"/>
                      <a:pt x="82" y="54"/>
                      <a:pt x="82" y="54"/>
                    </a:cubicBezTo>
                    <a:cubicBezTo>
                      <a:pt x="83" y="54"/>
                      <a:pt x="83" y="54"/>
                      <a:pt x="83" y="54"/>
                    </a:cubicBezTo>
                    <a:close/>
                    <a:moveTo>
                      <a:pt x="82" y="54"/>
                    </a:move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1" y="54"/>
                      <a:pt x="81" y="54"/>
                    </a:cubicBezTo>
                    <a:cubicBezTo>
                      <a:pt x="81" y="54"/>
                      <a:pt x="81" y="54"/>
                      <a:pt x="81" y="54"/>
                    </a:cubicBezTo>
                    <a:cubicBezTo>
                      <a:pt x="81" y="54"/>
                      <a:pt x="81" y="54"/>
                      <a:pt x="81" y="54"/>
                    </a:cubicBezTo>
                    <a:cubicBezTo>
                      <a:pt x="81" y="54"/>
                      <a:pt x="81" y="54"/>
                      <a:pt x="81" y="54"/>
                    </a:cubicBezTo>
                    <a:cubicBezTo>
                      <a:pt x="82" y="54"/>
                      <a:pt x="81" y="54"/>
                      <a:pt x="82" y="54"/>
                    </a:cubicBezTo>
                    <a:close/>
                    <a:moveTo>
                      <a:pt x="81" y="54"/>
                    </a:moveTo>
                    <a:cubicBezTo>
                      <a:pt x="81" y="55"/>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lose/>
                    <a:moveTo>
                      <a:pt x="83" y="54"/>
                    </a:moveTo>
                    <a:cubicBezTo>
                      <a:pt x="83" y="54"/>
                      <a:pt x="83" y="54"/>
                      <a:pt x="83" y="54"/>
                    </a:cubicBezTo>
                    <a:cubicBezTo>
                      <a:pt x="83" y="54"/>
                      <a:pt x="83" y="54"/>
                      <a:pt x="83" y="54"/>
                    </a:cubicBezTo>
                    <a:cubicBezTo>
                      <a:pt x="83" y="54"/>
                      <a:pt x="83" y="54"/>
                      <a:pt x="84" y="54"/>
                    </a:cubicBezTo>
                    <a:cubicBezTo>
                      <a:pt x="84" y="54"/>
                      <a:pt x="83" y="54"/>
                      <a:pt x="83" y="54"/>
                    </a:cubicBezTo>
                    <a:cubicBezTo>
                      <a:pt x="83" y="54"/>
                      <a:pt x="83" y="54"/>
                      <a:pt x="83" y="54"/>
                    </a:cubicBezTo>
                    <a:cubicBezTo>
                      <a:pt x="83" y="54"/>
                      <a:pt x="83" y="54"/>
                      <a:pt x="83" y="54"/>
                    </a:cubicBezTo>
                    <a:close/>
                    <a:moveTo>
                      <a:pt x="71" y="54"/>
                    </a:move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lose/>
                    <a:moveTo>
                      <a:pt x="70" y="53"/>
                    </a:moveTo>
                    <a:cubicBezTo>
                      <a:pt x="70" y="53"/>
                      <a:pt x="70" y="53"/>
                      <a:pt x="70" y="53"/>
                    </a:cubicBezTo>
                    <a:cubicBezTo>
                      <a:pt x="70" y="54"/>
                      <a:pt x="70" y="54"/>
                      <a:pt x="70" y="54"/>
                    </a:cubicBezTo>
                    <a:cubicBezTo>
                      <a:pt x="70" y="54"/>
                      <a:pt x="70" y="54"/>
                      <a:pt x="70" y="53"/>
                    </a:cubicBezTo>
                    <a:close/>
                    <a:moveTo>
                      <a:pt x="67" y="54"/>
                    </a:moveTo>
                    <a:cubicBezTo>
                      <a:pt x="67" y="54"/>
                      <a:pt x="67" y="54"/>
                      <a:pt x="67" y="54"/>
                    </a:cubicBezTo>
                    <a:cubicBezTo>
                      <a:pt x="67" y="54"/>
                      <a:pt x="68" y="54"/>
                      <a:pt x="68" y="54"/>
                    </a:cubicBezTo>
                    <a:cubicBezTo>
                      <a:pt x="68" y="54"/>
                      <a:pt x="67" y="54"/>
                      <a:pt x="67" y="54"/>
                    </a:cubicBezTo>
                    <a:close/>
                    <a:moveTo>
                      <a:pt x="74" y="55"/>
                    </a:moveTo>
                    <a:cubicBezTo>
                      <a:pt x="75" y="55"/>
                      <a:pt x="75" y="55"/>
                      <a:pt x="75" y="55"/>
                    </a:cubicBezTo>
                    <a:cubicBezTo>
                      <a:pt x="75" y="55"/>
                      <a:pt x="74" y="55"/>
                      <a:pt x="74" y="55"/>
                    </a:cubicBezTo>
                    <a:cubicBezTo>
                      <a:pt x="74" y="55"/>
                      <a:pt x="74" y="55"/>
                      <a:pt x="74" y="55"/>
                    </a:cubicBezTo>
                    <a:close/>
                    <a:moveTo>
                      <a:pt x="66" y="55"/>
                    </a:moveTo>
                    <a:cubicBezTo>
                      <a:pt x="66" y="55"/>
                      <a:pt x="66" y="55"/>
                      <a:pt x="66" y="55"/>
                    </a:cubicBezTo>
                    <a:cubicBezTo>
                      <a:pt x="66" y="55"/>
                      <a:pt x="66" y="55"/>
                      <a:pt x="66" y="55"/>
                    </a:cubicBezTo>
                    <a:cubicBezTo>
                      <a:pt x="66" y="55"/>
                      <a:pt x="66" y="55"/>
                      <a:pt x="66" y="55"/>
                    </a:cubicBezTo>
                    <a:close/>
                    <a:moveTo>
                      <a:pt x="66" y="58"/>
                    </a:moveTo>
                    <a:cubicBezTo>
                      <a:pt x="66" y="58"/>
                      <a:pt x="67" y="58"/>
                      <a:pt x="67" y="58"/>
                    </a:cubicBezTo>
                    <a:cubicBezTo>
                      <a:pt x="67" y="58"/>
                      <a:pt x="67" y="58"/>
                      <a:pt x="67" y="58"/>
                    </a:cubicBezTo>
                    <a:cubicBezTo>
                      <a:pt x="66" y="58"/>
                      <a:pt x="66" y="58"/>
                      <a:pt x="66" y="58"/>
                    </a:cubicBezTo>
                    <a:close/>
                    <a:moveTo>
                      <a:pt x="92" y="62"/>
                    </a:moveTo>
                    <a:cubicBezTo>
                      <a:pt x="92" y="62"/>
                      <a:pt x="92" y="62"/>
                      <a:pt x="92" y="62"/>
                    </a:cubicBezTo>
                    <a:cubicBezTo>
                      <a:pt x="92" y="62"/>
                      <a:pt x="92" y="62"/>
                      <a:pt x="92" y="62"/>
                    </a:cubicBezTo>
                    <a:close/>
                    <a:moveTo>
                      <a:pt x="99" y="61"/>
                    </a:moveTo>
                    <a:cubicBezTo>
                      <a:pt x="99" y="61"/>
                      <a:pt x="99" y="61"/>
                      <a:pt x="99" y="61"/>
                    </a:cubicBezTo>
                    <a:cubicBezTo>
                      <a:pt x="98" y="61"/>
                      <a:pt x="98" y="62"/>
                      <a:pt x="98" y="61"/>
                    </a:cubicBezTo>
                    <a:cubicBezTo>
                      <a:pt x="98" y="61"/>
                      <a:pt x="98" y="61"/>
                      <a:pt x="99" y="61"/>
                    </a:cubicBezTo>
                    <a:close/>
                    <a:moveTo>
                      <a:pt x="85" y="61"/>
                    </a:moveTo>
                    <a:cubicBezTo>
                      <a:pt x="85" y="61"/>
                      <a:pt x="85" y="61"/>
                      <a:pt x="85" y="61"/>
                    </a:cubicBezTo>
                    <a:cubicBezTo>
                      <a:pt x="85" y="61"/>
                      <a:pt x="85" y="61"/>
                      <a:pt x="85" y="61"/>
                    </a:cubicBezTo>
                    <a:cubicBezTo>
                      <a:pt x="85" y="61"/>
                      <a:pt x="85" y="61"/>
                      <a:pt x="85" y="61"/>
                    </a:cubicBezTo>
                    <a:cubicBezTo>
                      <a:pt x="85" y="61"/>
                      <a:pt x="85" y="61"/>
                      <a:pt x="85" y="61"/>
                    </a:cubicBezTo>
                    <a:cubicBezTo>
                      <a:pt x="85" y="61"/>
                      <a:pt x="85" y="62"/>
                      <a:pt x="85" y="61"/>
                    </a:cubicBezTo>
                    <a:close/>
                    <a:moveTo>
                      <a:pt x="82" y="61"/>
                    </a:moveTo>
                    <a:cubicBezTo>
                      <a:pt x="82" y="61"/>
                      <a:pt x="82" y="61"/>
                      <a:pt x="82" y="61"/>
                    </a:cubicBezTo>
                    <a:cubicBezTo>
                      <a:pt x="82" y="61"/>
                      <a:pt x="82" y="61"/>
                      <a:pt x="82" y="61"/>
                    </a:cubicBezTo>
                    <a:cubicBezTo>
                      <a:pt x="82" y="61"/>
                      <a:pt x="82" y="61"/>
                      <a:pt x="82" y="61"/>
                    </a:cubicBezTo>
                    <a:cubicBezTo>
                      <a:pt x="82" y="61"/>
                      <a:pt x="81" y="61"/>
                      <a:pt x="81" y="61"/>
                    </a:cubicBezTo>
                    <a:cubicBezTo>
                      <a:pt x="81" y="61"/>
                      <a:pt x="81" y="61"/>
                      <a:pt x="81" y="61"/>
                    </a:cubicBezTo>
                    <a:cubicBezTo>
                      <a:pt x="81" y="61"/>
                      <a:pt x="81" y="61"/>
                      <a:pt x="81" y="61"/>
                    </a:cubicBezTo>
                    <a:cubicBezTo>
                      <a:pt x="81" y="61"/>
                      <a:pt x="81" y="61"/>
                      <a:pt x="81" y="61"/>
                    </a:cubicBezTo>
                    <a:cubicBezTo>
                      <a:pt x="81" y="61"/>
                      <a:pt x="81" y="61"/>
                      <a:pt x="82" y="61"/>
                    </a:cubicBezTo>
                    <a:cubicBezTo>
                      <a:pt x="82" y="61"/>
                      <a:pt x="82" y="61"/>
                      <a:pt x="82" y="61"/>
                    </a:cubicBezTo>
                    <a:close/>
                    <a:moveTo>
                      <a:pt x="87" y="60"/>
                    </a:moveTo>
                    <a:cubicBezTo>
                      <a:pt x="87" y="60"/>
                      <a:pt x="87" y="59"/>
                      <a:pt x="87" y="59"/>
                    </a:cubicBezTo>
                    <a:cubicBezTo>
                      <a:pt x="87" y="60"/>
                      <a:pt x="87" y="60"/>
                      <a:pt x="87" y="60"/>
                    </a:cubicBezTo>
                    <a:close/>
                    <a:moveTo>
                      <a:pt x="88" y="60"/>
                    </a:moveTo>
                    <a:cubicBezTo>
                      <a:pt x="88" y="60"/>
                      <a:pt x="87" y="60"/>
                      <a:pt x="87" y="60"/>
                    </a:cubicBezTo>
                    <a:cubicBezTo>
                      <a:pt x="87" y="59"/>
                      <a:pt x="88" y="60"/>
                      <a:pt x="88" y="60"/>
                    </a:cubicBezTo>
                    <a:close/>
                    <a:moveTo>
                      <a:pt x="85" y="60"/>
                    </a:moveTo>
                    <a:cubicBezTo>
                      <a:pt x="85" y="59"/>
                      <a:pt x="85" y="60"/>
                      <a:pt x="84" y="59"/>
                    </a:cubicBezTo>
                    <a:cubicBezTo>
                      <a:pt x="84" y="59"/>
                      <a:pt x="84" y="59"/>
                      <a:pt x="84" y="59"/>
                    </a:cubicBezTo>
                    <a:cubicBezTo>
                      <a:pt x="84" y="59"/>
                      <a:pt x="84" y="59"/>
                      <a:pt x="84" y="59"/>
                    </a:cubicBezTo>
                    <a:cubicBezTo>
                      <a:pt x="85" y="59"/>
                      <a:pt x="85" y="59"/>
                      <a:pt x="85" y="60"/>
                    </a:cubicBezTo>
                    <a:close/>
                    <a:moveTo>
                      <a:pt x="84" y="59"/>
                    </a:moveTo>
                    <a:cubicBezTo>
                      <a:pt x="84" y="59"/>
                      <a:pt x="84" y="59"/>
                      <a:pt x="84" y="59"/>
                    </a:cubicBezTo>
                    <a:cubicBezTo>
                      <a:pt x="84" y="59"/>
                      <a:pt x="84" y="59"/>
                      <a:pt x="84" y="60"/>
                    </a:cubicBezTo>
                    <a:cubicBezTo>
                      <a:pt x="84" y="60"/>
                      <a:pt x="84" y="60"/>
                      <a:pt x="84" y="60"/>
                    </a:cubicBezTo>
                    <a:cubicBezTo>
                      <a:pt x="84" y="60"/>
                      <a:pt x="84" y="60"/>
                      <a:pt x="84" y="60"/>
                    </a:cubicBezTo>
                    <a:cubicBezTo>
                      <a:pt x="84" y="60"/>
                      <a:pt x="83" y="60"/>
                      <a:pt x="82" y="59"/>
                    </a:cubicBezTo>
                    <a:cubicBezTo>
                      <a:pt x="83" y="59"/>
                      <a:pt x="83" y="59"/>
                      <a:pt x="83" y="59"/>
                    </a:cubicBezTo>
                    <a:cubicBezTo>
                      <a:pt x="83" y="59"/>
                      <a:pt x="83" y="59"/>
                      <a:pt x="83" y="59"/>
                    </a:cubicBezTo>
                    <a:cubicBezTo>
                      <a:pt x="83" y="59"/>
                      <a:pt x="83" y="60"/>
                      <a:pt x="84" y="59"/>
                    </a:cubicBezTo>
                    <a:cubicBezTo>
                      <a:pt x="84" y="59"/>
                      <a:pt x="84" y="59"/>
                      <a:pt x="84" y="59"/>
                    </a:cubicBezTo>
                    <a:cubicBezTo>
                      <a:pt x="84" y="59"/>
                      <a:pt x="84" y="59"/>
                      <a:pt x="84" y="59"/>
                    </a:cubicBezTo>
                    <a:close/>
                    <a:moveTo>
                      <a:pt x="82" y="59"/>
                    </a:moveTo>
                    <a:cubicBezTo>
                      <a:pt x="83" y="59"/>
                      <a:pt x="82" y="59"/>
                      <a:pt x="82" y="59"/>
                    </a:cubicBezTo>
                    <a:cubicBezTo>
                      <a:pt x="82" y="59"/>
                      <a:pt x="82" y="59"/>
                      <a:pt x="82" y="59"/>
                    </a:cubicBezTo>
                    <a:cubicBezTo>
                      <a:pt x="82" y="59"/>
                      <a:pt x="82" y="59"/>
                      <a:pt x="82" y="59"/>
                    </a:cubicBezTo>
                    <a:cubicBezTo>
                      <a:pt x="82" y="59"/>
                      <a:pt x="82" y="59"/>
                      <a:pt x="81" y="59"/>
                    </a:cubicBezTo>
                    <a:cubicBezTo>
                      <a:pt x="81" y="59"/>
                      <a:pt x="81" y="59"/>
                      <a:pt x="82" y="59"/>
                    </a:cubicBezTo>
                    <a:cubicBezTo>
                      <a:pt x="82" y="59"/>
                      <a:pt x="82" y="59"/>
                      <a:pt x="82" y="59"/>
                    </a:cubicBezTo>
                    <a:cubicBezTo>
                      <a:pt x="82" y="59"/>
                      <a:pt x="82" y="59"/>
                      <a:pt x="82" y="59"/>
                    </a:cubicBezTo>
                    <a:close/>
                    <a:moveTo>
                      <a:pt x="79" y="59"/>
                    </a:moveTo>
                    <a:cubicBezTo>
                      <a:pt x="79" y="59"/>
                      <a:pt x="79" y="59"/>
                      <a:pt x="79" y="59"/>
                    </a:cubicBezTo>
                    <a:cubicBezTo>
                      <a:pt x="79" y="59"/>
                      <a:pt x="79" y="59"/>
                      <a:pt x="79" y="59"/>
                    </a:cubicBezTo>
                    <a:close/>
                    <a:moveTo>
                      <a:pt x="79" y="58"/>
                    </a:move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8"/>
                      <a:pt x="79" y="58"/>
                    </a:cubicBezTo>
                    <a:cubicBezTo>
                      <a:pt x="79" y="58"/>
                      <a:pt x="79" y="58"/>
                      <a:pt x="79" y="58"/>
                    </a:cubicBezTo>
                    <a:close/>
                    <a:moveTo>
                      <a:pt x="78" y="59"/>
                    </a:moveTo>
                    <a:cubicBezTo>
                      <a:pt x="78" y="58"/>
                      <a:pt x="78" y="58"/>
                      <a:pt x="78" y="58"/>
                    </a:cubicBezTo>
                    <a:cubicBezTo>
                      <a:pt x="78" y="58"/>
                      <a:pt x="78" y="58"/>
                      <a:pt x="78" y="58"/>
                    </a:cubicBezTo>
                    <a:cubicBezTo>
                      <a:pt x="78" y="58"/>
                      <a:pt x="79" y="58"/>
                      <a:pt x="79" y="58"/>
                    </a:cubicBezTo>
                    <a:cubicBezTo>
                      <a:pt x="79" y="58"/>
                      <a:pt x="79" y="58"/>
                      <a:pt x="79" y="58"/>
                    </a:cubicBezTo>
                    <a:cubicBezTo>
                      <a:pt x="79" y="58"/>
                      <a:pt x="79" y="59"/>
                      <a:pt x="79" y="59"/>
                    </a:cubicBezTo>
                    <a:cubicBezTo>
                      <a:pt x="78" y="59"/>
                      <a:pt x="78" y="59"/>
                      <a:pt x="78" y="59"/>
                    </a:cubicBezTo>
                    <a:close/>
                    <a:moveTo>
                      <a:pt x="78" y="59"/>
                    </a:moveTo>
                    <a:cubicBezTo>
                      <a:pt x="78" y="59"/>
                      <a:pt x="78" y="59"/>
                      <a:pt x="78" y="59"/>
                    </a:cubicBezTo>
                    <a:cubicBezTo>
                      <a:pt x="78" y="59"/>
                      <a:pt x="78" y="59"/>
                      <a:pt x="78" y="58"/>
                    </a:cubicBezTo>
                    <a:cubicBezTo>
                      <a:pt x="78" y="58"/>
                      <a:pt x="78" y="58"/>
                      <a:pt x="78" y="58"/>
                    </a:cubicBezTo>
                    <a:cubicBezTo>
                      <a:pt x="78" y="58"/>
                      <a:pt x="78" y="58"/>
                      <a:pt x="78" y="58"/>
                    </a:cubicBezTo>
                    <a:cubicBezTo>
                      <a:pt x="78" y="58"/>
                      <a:pt x="78" y="58"/>
                      <a:pt x="78" y="58"/>
                    </a:cubicBezTo>
                    <a:cubicBezTo>
                      <a:pt x="78" y="58"/>
                      <a:pt x="78" y="59"/>
                      <a:pt x="78" y="59"/>
                    </a:cubicBezTo>
                    <a:close/>
                    <a:moveTo>
                      <a:pt x="78" y="58"/>
                    </a:moveTo>
                    <a:cubicBezTo>
                      <a:pt x="78" y="58"/>
                      <a:pt x="78" y="58"/>
                      <a:pt x="78" y="58"/>
                    </a:cubicBezTo>
                    <a:cubicBezTo>
                      <a:pt x="78" y="58"/>
                      <a:pt x="78" y="58"/>
                      <a:pt x="78" y="58"/>
                    </a:cubicBezTo>
                    <a:cubicBezTo>
                      <a:pt x="78" y="58"/>
                      <a:pt x="78" y="58"/>
                      <a:pt x="78" y="58"/>
                    </a:cubicBezTo>
                    <a:cubicBezTo>
                      <a:pt x="77" y="58"/>
                      <a:pt x="78" y="58"/>
                      <a:pt x="78" y="58"/>
                    </a:cubicBezTo>
                    <a:cubicBezTo>
                      <a:pt x="78" y="58"/>
                      <a:pt x="78" y="58"/>
                      <a:pt x="78" y="58"/>
                    </a:cubicBezTo>
                    <a:close/>
                    <a:moveTo>
                      <a:pt x="82" y="57"/>
                    </a:moveTo>
                    <a:cubicBezTo>
                      <a:pt x="82" y="57"/>
                      <a:pt x="82" y="57"/>
                      <a:pt x="82" y="57"/>
                    </a:cubicBezTo>
                    <a:cubicBezTo>
                      <a:pt x="82" y="57"/>
                      <a:pt x="82" y="56"/>
                      <a:pt x="82" y="57"/>
                    </a:cubicBezTo>
                    <a:close/>
                    <a:moveTo>
                      <a:pt x="78" y="56"/>
                    </a:moveTo>
                    <a:cubicBezTo>
                      <a:pt x="78" y="56"/>
                      <a:pt x="79" y="56"/>
                      <a:pt x="79" y="56"/>
                    </a:cubicBezTo>
                    <a:cubicBezTo>
                      <a:pt x="79" y="56"/>
                      <a:pt x="79" y="56"/>
                      <a:pt x="80" y="56"/>
                    </a:cubicBezTo>
                    <a:cubicBezTo>
                      <a:pt x="79" y="57"/>
                      <a:pt x="81" y="56"/>
                      <a:pt x="81" y="57"/>
                    </a:cubicBezTo>
                    <a:cubicBezTo>
                      <a:pt x="80" y="57"/>
                      <a:pt x="79" y="57"/>
                      <a:pt x="79" y="56"/>
                    </a:cubicBezTo>
                    <a:cubicBezTo>
                      <a:pt x="79" y="56"/>
                      <a:pt x="78" y="56"/>
                      <a:pt x="78" y="56"/>
                    </a:cubicBezTo>
                    <a:cubicBezTo>
                      <a:pt x="78" y="56"/>
                      <a:pt x="78" y="56"/>
                      <a:pt x="78" y="56"/>
                    </a:cubicBezTo>
                    <a:cubicBezTo>
                      <a:pt x="78" y="56"/>
                      <a:pt x="78" y="56"/>
                      <a:pt x="78" y="56"/>
                    </a:cubicBezTo>
                    <a:cubicBezTo>
                      <a:pt x="78" y="56"/>
                      <a:pt x="78" y="56"/>
                      <a:pt x="78" y="56"/>
                    </a:cubicBezTo>
                    <a:close/>
                    <a:moveTo>
                      <a:pt x="88" y="55"/>
                    </a:moveTo>
                    <a:cubicBezTo>
                      <a:pt x="88" y="55"/>
                      <a:pt x="87" y="55"/>
                      <a:pt x="87" y="55"/>
                    </a:cubicBezTo>
                    <a:cubicBezTo>
                      <a:pt x="87" y="55"/>
                      <a:pt x="87" y="55"/>
                      <a:pt x="88" y="55"/>
                    </a:cubicBezTo>
                    <a:close/>
                    <a:moveTo>
                      <a:pt x="83" y="55"/>
                    </a:move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4" y="55"/>
                      <a:pt x="84" y="55"/>
                      <a:pt x="84" y="55"/>
                    </a:cubicBezTo>
                    <a:cubicBezTo>
                      <a:pt x="84" y="55"/>
                      <a:pt x="84" y="55"/>
                      <a:pt x="84" y="55"/>
                    </a:cubicBezTo>
                    <a:cubicBezTo>
                      <a:pt x="83" y="55"/>
                      <a:pt x="83" y="55"/>
                      <a:pt x="83" y="55"/>
                    </a:cubicBezTo>
                    <a:cubicBezTo>
                      <a:pt x="83" y="55"/>
                      <a:pt x="83" y="55"/>
                      <a:pt x="83" y="55"/>
                    </a:cubicBezTo>
                    <a:close/>
                    <a:moveTo>
                      <a:pt x="83" y="55"/>
                    </a:moveTo>
                    <a:cubicBezTo>
                      <a:pt x="83" y="55"/>
                      <a:pt x="83" y="55"/>
                      <a:pt x="83" y="55"/>
                    </a:cubicBezTo>
                    <a:cubicBezTo>
                      <a:pt x="83" y="55"/>
                      <a:pt x="83" y="55"/>
                      <a:pt x="83" y="55"/>
                    </a:cubicBezTo>
                    <a:cubicBezTo>
                      <a:pt x="83" y="55"/>
                      <a:pt x="83" y="55"/>
                      <a:pt x="83" y="55"/>
                    </a:cubicBezTo>
                    <a:cubicBezTo>
                      <a:pt x="83" y="56"/>
                      <a:pt x="83" y="56"/>
                      <a:pt x="83" y="55"/>
                    </a:cubicBezTo>
                    <a:close/>
                    <a:moveTo>
                      <a:pt x="84" y="55"/>
                    </a:moveTo>
                    <a:cubicBezTo>
                      <a:pt x="84" y="55"/>
                      <a:pt x="84" y="55"/>
                      <a:pt x="84" y="55"/>
                    </a:cubicBezTo>
                    <a:cubicBezTo>
                      <a:pt x="84" y="55"/>
                      <a:pt x="84" y="55"/>
                      <a:pt x="84" y="55"/>
                    </a:cubicBezTo>
                    <a:cubicBezTo>
                      <a:pt x="84" y="55"/>
                      <a:pt x="84" y="55"/>
                      <a:pt x="84" y="55"/>
                    </a:cubicBezTo>
                    <a:cubicBezTo>
                      <a:pt x="84" y="55"/>
                      <a:pt x="84" y="55"/>
                      <a:pt x="85" y="55"/>
                    </a:cubicBezTo>
                    <a:cubicBezTo>
                      <a:pt x="85" y="55"/>
                      <a:pt x="85" y="55"/>
                      <a:pt x="84" y="55"/>
                    </a:cubicBezTo>
                    <a:cubicBezTo>
                      <a:pt x="85" y="56"/>
                      <a:pt x="85" y="56"/>
                      <a:pt x="85" y="56"/>
                    </a:cubicBezTo>
                    <a:cubicBezTo>
                      <a:pt x="85" y="55"/>
                      <a:pt x="85" y="55"/>
                      <a:pt x="85" y="55"/>
                    </a:cubicBezTo>
                    <a:cubicBezTo>
                      <a:pt x="85" y="55"/>
                      <a:pt x="85" y="55"/>
                      <a:pt x="85" y="55"/>
                    </a:cubicBezTo>
                    <a:cubicBezTo>
                      <a:pt x="85" y="55"/>
                      <a:pt x="86" y="55"/>
                      <a:pt x="86" y="55"/>
                    </a:cubicBezTo>
                    <a:cubicBezTo>
                      <a:pt x="86" y="55"/>
                      <a:pt x="86" y="55"/>
                      <a:pt x="86" y="55"/>
                    </a:cubicBezTo>
                    <a:cubicBezTo>
                      <a:pt x="86" y="55"/>
                      <a:pt x="86" y="55"/>
                      <a:pt x="86" y="55"/>
                    </a:cubicBezTo>
                    <a:cubicBezTo>
                      <a:pt x="85" y="56"/>
                      <a:pt x="85" y="56"/>
                      <a:pt x="85" y="56"/>
                    </a:cubicBezTo>
                    <a:cubicBezTo>
                      <a:pt x="85" y="56"/>
                      <a:pt x="85" y="56"/>
                      <a:pt x="84" y="56"/>
                    </a:cubicBezTo>
                    <a:cubicBezTo>
                      <a:pt x="84" y="55"/>
                      <a:pt x="84" y="56"/>
                      <a:pt x="84" y="55"/>
                    </a:cubicBezTo>
                    <a:close/>
                    <a:moveTo>
                      <a:pt x="75" y="56"/>
                    </a:moveTo>
                    <a:cubicBezTo>
                      <a:pt x="75" y="56"/>
                      <a:pt x="74" y="56"/>
                      <a:pt x="75" y="56"/>
                    </a:cubicBezTo>
                    <a:cubicBezTo>
                      <a:pt x="74" y="56"/>
                      <a:pt x="74" y="56"/>
                      <a:pt x="74" y="56"/>
                    </a:cubicBezTo>
                    <a:cubicBezTo>
                      <a:pt x="74" y="56"/>
                      <a:pt x="74" y="56"/>
                      <a:pt x="75" y="56"/>
                    </a:cubicBezTo>
                    <a:close/>
                    <a:moveTo>
                      <a:pt x="65" y="56"/>
                    </a:moveTo>
                    <a:cubicBezTo>
                      <a:pt x="65" y="56"/>
                      <a:pt x="65" y="56"/>
                      <a:pt x="65" y="56"/>
                    </a:cubicBezTo>
                    <a:cubicBezTo>
                      <a:pt x="65" y="56"/>
                      <a:pt x="66" y="56"/>
                      <a:pt x="66" y="56"/>
                    </a:cubicBezTo>
                    <a:cubicBezTo>
                      <a:pt x="66" y="56"/>
                      <a:pt x="66" y="56"/>
                      <a:pt x="66" y="56"/>
                    </a:cubicBezTo>
                    <a:cubicBezTo>
                      <a:pt x="66" y="56"/>
                      <a:pt x="66" y="56"/>
                      <a:pt x="66" y="56"/>
                    </a:cubicBezTo>
                    <a:cubicBezTo>
                      <a:pt x="66" y="56"/>
                      <a:pt x="66" y="56"/>
                      <a:pt x="65" y="56"/>
                    </a:cubicBezTo>
                    <a:close/>
                    <a:moveTo>
                      <a:pt x="68" y="56"/>
                    </a:moveTo>
                    <a:cubicBezTo>
                      <a:pt x="68" y="56"/>
                      <a:pt x="67" y="56"/>
                      <a:pt x="67" y="56"/>
                    </a:cubicBezTo>
                    <a:cubicBezTo>
                      <a:pt x="67" y="56"/>
                      <a:pt x="68" y="55"/>
                      <a:pt x="68" y="56"/>
                    </a:cubicBezTo>
                    <a:close/>
                    <a:moveTo>
                      <a:pt x="68" y="56"/>
                    </a:moveTo>
                    <a:cubicBezTo>
                      <a:pt x="68" y="56"/>
                      <a:pt x="68" y="56"/>
                      <a:pt x="69" y="56"/>
                    </a:cubicBezTo>
                    <a:cubicBezTo>
                      <a:pt x="69" y="56"/>
                      <a:pt x="68" y="56"/>
                      <a:pt x="68" y="56"/>
                    </a:cubicBezTo>
                    <a:close/>
                    <a:moveTo>
                      <a:pt x="69" y="56"/>
                    </a:moveTo>
                    <a:cubicBezTo>
                      <a:pt x="69" y="56"/>
                      <a:pt x="69" y="56"/>
                      <a:pt x="69" y="56"/>
                    </a:cubicBezTo>
                    <a:cubicBezTo>
                      <a:pt x="69" y="56"/>
                      <a:pt x="69" y="56"/>
                      <a:pt x="69" y="56"/>
                    </a:cubicBezTo>
                    <a:cubicBezTo>
                      <a:pt x="69" y="56"/>
                      <a:pt x="69" y="56"/>
                      <a:pt x="69" y="56"/>
                    </a:cubicBezTo>
                    <a:cubicBezTo>
                      <a:pt x="69" y="56"/>
                      <a:pt x="69" y="56"/>
                      <a:pt x="69" y="56"/>
                    </a:cubicBezTo>
                    <a:close/>
                    <a:moveTo>
                      <a:pt x="73" y="56"/>
                    </a:moveTo>
                    <a:cubicBezTo>
                      <a:pt x="73" y="56"/>
                      <a:pt x="73" y="56"/>
                      <a:pt x="73" y="56"/>
                    </a:cubicBezTo>
                    <a:cubicBezTo>
                      <a:pt x="73" y="56"/>
                      <a:pt x="73" y="56"/>
                      <a:pt x="73" y="56"/>
                    </a:cubicBezTo>
                    <a:cubicBezTo>
                      <a:pt x="73" y="56"/>
                      <a:pt x="73" y="55"/>
                      <a:pt x="73" y="56"/>
                    </a:cubicBezTo>
                    <a:cubicBezTo>
                      <a:pt x="73" y="56"/>
                      <a:pt x="73" y="56"/>
                      <a:pt x="73" y="56"/>
                    </a:cubicBezTo>
                    <a:cubicBezTo>
                      <a:pt x="73" y="56"/>
                      <a:pt x="73" y="56"/>
                      <a:pt x="73" y="56"/>
                    </a:cubicBezTo>
                    <a:close/>
                    <a:moveTo>
                      <a:pt x="73" y="57"/>
                    </a:moveTo>
                    <a:cubicBezTo>
                      <a:pt x="73" y="57"/>
                      <a:pt x="73" y="57"/>
                      <a:pt x="73" y="57"/>
                    </a:cubicBezTo>
                    <a:cubicBezTo>
                      <a:pt x="73" y="57"/>
                      <a:pt x="73" y="57"/>
                      <a:pt x="73" y="57"/>
                    </a:cubicBezTo>
                    <a:close/>
                    <a:moveTo>
                      <a:pt x="74" y="57"/>
                    </a:moveTo>
                    <a:cubicBezTo>
                      <a:pt x="74" y="57"/>
                      <a:pt x="74" y="57"/>
                      <a:pt x="74" y="57"/>
                    </a:cubicBezTo>
                    <a:cubicBezTo>
                      <a:pt x="73" y="57"/>
                      <a:pt x="73" y="57"/>
                      <a:pt x="73" y="57"/>
                    </a:cubicBezTo>
                    <a:cubicBezTo>
                      <a:pt x="73" y="57"/>
                      <a:pt x="73" y="57"/>
                      <a:pt x="73" y="57"/>
                    </a:cubicBezTo>
                    <a:cubicBezTo>
                      <a:pt x="73" y="57"/>
                      <a:pt x="73" y="57"/>
                      <a:pt x="72" y="57"/>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6"/>
                      <a:pt x="73" y="56"/>
                    </a:cubicBezTo>
                    <a:cubicBezTo>
                      <a:pt x="73" y="56"/>
                      <a:pt x="73" y="56"/>
                      <a:pt x="73" y="56"/>
                    </a:cubicBezTo>
                    <a:cubicBezTo>
                      <a:pt x="73" y="56"/>
                      <a:pt x="73" y="56"/>
                      <a:pt x="73" y="56"/>
                    </a:cubicBezTo>
                    <a:cubicBezTo>
                      <a:pt x="73" y="56"/>
                      <a:pt x="73" y="56"/>
                      <a:pt x="73" y="56"/>
                    </a:cubicBezTo>
                    <a:cubicBezTo>
                      <a:pt x="73" y="56"/>
                      <a:pt x="73" y="56"/>
                      <a:pt x="73" y="56"/>
                    </a:cubicBezTo>
                    <a:cubicBezTo>
                      <a:pt x="73" y="56"/>
                      <a:pt x="74" y="56"/>
                      <a:pt x="74" y="56"/>
                    </a:cubicBezTo>
                    <a:cubicBezTo>
                      <a:pt x="74" y="57"/>
                      <a:pt x="74" y="57"/>
                      <a:pt x="74" y="57"/>
                    </a:cubicBezTo>
                    <a:cubicBezTo>
                      <a:pt x="74" y="57"/>
                      <a:pt x="74" y="57"/>
                      <a:pt x="74" y="57"/>
                    </a:cubicBezTo>
                    <a:cubicBezTo>
                      <a:pt x="74" y="57"/>
                      <a:pt x="74" y="57"/>
                      <a:pt x="74" y="57"/>
                    </a:cubicBezTo>
                    <a:close/>
                    <a:moveTo>
                      <a:pt x="75" y="57"/>
                    </a:moveTo>
                    <a:cubicBezTo>
                      <a:pt x="75" y="57"/>
                      <a:pt x="75" y="57"/>
                      <a:pt x="75" y="57"/>
                    </a:cubicBezTo>
                    <a:cubicBezTo>
                      <a:pt x="75" y="57"/>
                      <a:pt x="75" y="58"/>
                      <a:pt x="75" y="58"/>
                    </a:cubicBezTo>
                    <a:cubicBezTo>
                      <a:pt x="75" y="58"/>
                      <a:pt x="75" y="58"/>
                      <a:pt x="75" y="58"/>
                    </a:cubicBezTo>
                    <a:cubicBezTo>
                      <a:pt x="75" y="58"/>
                      <a:pt x="75" y="58"/>
                      <a:pt x="75" y="58"/>
                    </a:cubicBezTo>
                    <a:cubicBezTo>
                      <a:pt x="75" y="58"/>
                      <a:pt x="75" y="57"/>
                      <a:pt x="75" y="57"/>
                    </a:cubicBezTo>
                    <a:close/>
                    <a:moveTo>
                      <a:pt x="73" y="59"/>
                    </a:moveTo>
                    <a:cubicBezTo>
                      <a:pt x="73" y="59"/>
                      <a:pt x="73" y="59"/>
                      <a:pt x="73" y="59"/>
                    </a:cubicBezTo>
                    <a:cubicBezTo>
                      <a:pt x="73" y="59"/>
                      <a:pt x="73" y="59"/>
                      <a:pt x="73" y="59"/>
                    </a:cubicBezTo>
                    <a:cubicBezTo>
                      <a:pt x="73" y="59"/>
                      <a:pt x="73" y="59"/>
                      <a:pt x="73" y="59"/>
                    </a:cubicBezTo>
                    <a:cubicBezTo>
                      <a:pt x="73" y="59"/>
                      <a:pt x="73" y="59"/>
                      <a:pt x="73" y="59"/>
                    </a:cubicBezTo>
                    <a:cubicBezTo>
                      <a:pt x="73" y="58"/>
                      <a:pt x="73" y="58"/>
                      <a:pt x="73" y="58"/>
                    </a:cubicBezTo>
                    <a:cubicBezTo>
                      <a:pt x="73" y="58"/>
                      <a:pt x="73" y="58"/>
                      <a:pt x="73" y="58"/>
                    </a:cubicBezTo>
                    <a:cubicBezTo>
                      <a:pt x="73" y="58"/>
                      <a:pt x="73" y="58"/>
                      <a:pt x="73" y="58"/>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5" y="58"/>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9"/>
                      <a:pt x="77" y="59"/>
                      <a:pt x="77" y="59"/>
                    </a:cubicBezTo>
                    <a:cubicBezTo>
                      <a:pt x="77" y="58"/>
                      <a:pt x="77" y="58"/>
                      <a:pt x="77" y="58"/>
                    </a:cubicBezTo>
                    <a:cubicBezTo>
                      <a:pt x="77" y="58"/>
                      <a:pt x="77" y="58"/>
                      <a:pt x="76" y="58"/>
                    </a:cubicBezTo>
                    <a:cubicBezTo>
                      <a:pt x="77" y="58"/>
                      <a:pt x="77" y="58"/>
                      <a:pt x="77" y="58"/>
                    </a:cubicBezTo>
                    <a:cubicBezTo>
                      <a:pt x="77" y="58"/>
                      <a:pt x="77" y="59"/>
                      <a:pt x="77" y="59"/>
                    </a:cubicBezTo>
                    <a:cubicBezTo>
                      <a:pt x="77" y="59"/>
                      <a:pt x="77"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5" y="59"/>
                    </a:cubicBezTo>
                    <a:cubicBezTo>
                      <a:pt x="75" y="59"/>
                      <a:pt x="75" y="59"/>
                      <a:pt x="75" y="59"/>
                    </a:cubicBezTo>
                    <a:cubicBezTo>
                      <a:pt x="75" y="59"/>
                      <a:pt x="75" y="59"/>
                      <a:pt x="74" y="59"/>
                    </a:cubicBezTo>
                    <a:cubicBezTo>
                      <a:pt x="74" y="59"/>
                      <a:pt x="74" y="59"/>
                      <a:pt x="74" y="59"/>
                    </a:cubicBezTo>
                    <a:cubicBezTo>
                      <a:pt x="74" y="59"/>
                      <a:pt x="74" y="59"/>
                      <a:pt x="74" y="59"/>
                    </a:cubicBezTo>
                    <a:cubicBezTo>
                      <a:pt x="74" y="59"/>
                      <a:pt x="74" y="59"/>
                      <a:pt x="74" y="59"/>
                    </a:cubicBezTo>
                    <a:cubicBezTo>
                      <a:pt x="74" y="59"/>
                      <a:pt x="73" y="59"/>
                      <a:pt x="73" y="59"/>
                    </a:cubicBezTo>
                    <a:close/>
                    <a:moveTo>
                      <a:pt x="66" y="59"/>
                    </a:move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lose/>
                    <a:moveTo>
                      <a:pt x="76" y="59"/>
                    </a:move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lose/>
                    <a:moveTo>
                      <a:pt x="70" y="60"/>
                    </a:moveTo>
                    <a:cubicBezTo>
                      <a:pt x="70" y="60"/>
                      <a:pt x="70" y="60"/>
                      <a:pt x="70" y="60"/>
                    </a:cubicBezTo>
                    <a:cubicBezTo>
                      <a:pt x="70" y="60"/>
                      <a:pt x="70" y="60"/>
                      <a:pt x="70" y="60"/>
                    </a:cubicBezTo>
                    <a:cubicBezTo>
                      <a:pt x="70" y="60"/>
                      <a:pt x="70" y="60"/>
                      <a:pt x="70" y="60"/>
                    </a:cubicBezTo>
                    <a:cubicBezTo>
                      <a:pt x="70" y="60"/>
                      <a:pt x="70" y="60"/>
                      <a:pt x="70" y="60"/>
                    </a:cubicBezTo>
                    <a:cubicBezTo>
                      <a:pt x="70" y="59"/>
                      <a:pt x="70" y="59"/>
                      <a:pt x="70" y="59"/>
                    </a:cubicBezTo>
                    <a:cubicBezTo>
                      <a:pt x="70" y="59"/>
                      <a:pt x="70" y="59"/>
                      <a:pt x="70" y="60"/>
                    </a:cubicBezTo>
                    <a:close/>
                    <a:moveTo>
                      <a:pt x="77" y="61"/>
                    </a:moveTo>
                    <a:cubicBezTo>
                      <a:pt x="76" y="61"/>
                      <a:pt x="76" y="61"/>
                      <a:pt x="76" y="61"/>
                    </a:cubicBezTo>
                    <a:cubicBezTo>
                      <a:pt x="76" y="61"/>
                      <a:pt x="76" y="61"/>
                      <a:pt x="76" y="61"/>
                    </a:cubicBezTo>
                    <a:cubicBezTo>
                      <a:pt x="76" y="61"/>
                      <a:pt x="76" y="61"/>
                      <a:pt x="76" y="61"/>
                    </a:cubicBezTo>
                    <a:cubicBezTo>
                      <a:pt x="76" y="61"/>
                      <a:pt x="76" y="61"/>
                      <a:pt x="76" y="61"/>
                    </a:cubicBezTo>
                    <a:cubicBezTo>
                      <a:pt x="77" y="60"/>
                      <a:pt x="77" y="60"/>
                      <a:pt x="77" y="60"/>
                    </a:cubicBezTo>
                    <a:cubicBezTo>
                      <a:pt x="77" y="60"/>
                      <a:pt x="77" y="60"/>
                      <a:pt x="78" y="60"/>
                    </a:cubicBezTo>
                    <a:cubicBezTo>
                      <a:pt x="78" y="60"/>
                      <a:pt x="77" y="60"/>
                      <a:pt x="77" y="61"/>
                    </a:cubicBezTo>
                    <a:cubicBezTo>
                      <a:pt x="77" y="61"/>
                      <a:pt x="77" y="61"/>
                      <a:pt x="77" y="61"/>
                    </a:cubicBezTo>
                    <a:close/>
                    <a:moveTo>
                      <a:pt x="76" y="61"/>
                    </a:moveTo>
                    <a:cubicBezTo>
                      <a:pt x="76" y="61"/>
                      <a:pt x="76" y="61"/>
                      <a:pt x="76" y="61"/>
                    </a:cubicBezTo>
                    <a:cubicBezTo>
                      <a:pt x="76" y="61"/>
                      <a:pt x="76" y="61"/>
                      <a:pt x="76" y="61"/>
                    </a:cubicBezTo>
                    <a:cubicBezTo>
                      <a:pt x="77" y="61"/>
                      <a:pt x="77" y="61"/>
                      <a:pt x="77" y="61"/>
                    </a:cubicBezTo>
                    <a:cubicBezTo>
                      <a:pt x="77" y="61"/>
                      <a:pt x="77" y="61"/>
                      <a:pt x="77" y="61"/>
                    </a:cubicBezTo>
                    <a:cubicBezTo>
                      <a:pt x="77" y="61"/>
                      <a:pt x="77" y="61"/>
                      <a:pt x="77" y="61"/>
                    </a:cubicBezTo>
                    <a:cubicBezTo>
                      <a:pt x="77" y="61"/>
                      <a:pt x="77" y="61"/>
                      <a:pt x="77" y="61"/>
                    </a:cubicBezTo>
                    <a:cubicBezTo>
                      <a:pt x="77" y="61"/>
                      <a:pt x="77" y="61"/>
                      <a:pt x="76" y="61"/>
                    </a:cubicBezTo>
                    <a:cubicBezTo>
                      <a:pt x="76" y="61"/>
                      <a:pt x="76" y="61"/>
                      <a:pt x="76" y="61"/>
                    </a:cubicBezTo>
                    <a:close/>
                    <a:moveTo>
                      <a:pt x="79" y="61"/>
                    </a:moveTo>
                    <a:cubicBezTo>
                      <a:pt x="79" y="61"/>
                      <a:pt x="79" y="61"/>
                      <a:pt x="78" y="61"/>
                    </a:cubicBezTo>
                    <a:cubicBezTo>
                      <a:pt x="78" y="61"/>
                      <a:pt x="78" y="61"/>
                      <a:pt x="78" y="61"/>
                    </a:cubicBezTo>
                    <a:cubicBezTo>
                      <a:pt x="78" y="61"/>
                      <a:pt x="78" y="61"/>
                      <a:pt x="78" y="61"/>
                    </a:cubicBezTo>
                    <a:cubicBezTo>
                      <a:pt x="78" y="61"/>
                      <a:pt x="78" y="61"/>
                      <a:pt x="78" y="61"/>
                    </a:cubicBezTo>
                    <a:cubicBezTo>
                      <a:pt x="78" y="60"/>
                      <a:pt x="78" y="60"/>
                      <a:pt x="78" y="60"/>
                    </a:cubicBezTo>
                    <a:cubicBezTo>
                      <a:pt x="78" y="60"/>
                      <a:pt x="78" y="60"/>
                      <a:pt x="78" y="60"/>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80" y="59"/>
                      <a:pt x="80" y="59"/>
                      <a:pt x="80" y="59"/>
                    </a:cubicBezTo>
                    <a:cubicBezTo>
                      <a:pt x="80" y="59"/>
                      <a:pt x="80" y="59"/>
                      <a:pt x="80" y="60"/>
                    </a:cubicBezTo>
                    <a:cubicBezTo>
                      <a:pt x="80" y="59"/>
                      <a:pt x="79" y="59"/>
                      <a:pt x="79" y="59"/>
                    </a:cubicBezTo>
                    <a:cubicBezTo>
                      <a:pt x="79" y="59"/>
                      <a:pt x="79" y="59"/>
                      <a:pt x="79" y="59"/>
                    </a:cubicBezTo>
                    <a:cubicBezTo>
                      <a:pt x="79" y="59"/>
                      <a:pt x="79" y="59"/>
                      <a:pt x="79" y="59"/>
                    </a:cubicBezTo>
                    <a:cubicBezTo>
                      <a:pt x="79" y="59"/>
                      <a:pt x="79" y="59"/>
                      <a:pt x="78" y="60"/>
                    </a:cubicBezTo>
                    <a:cubicBezTo>
                      <a:pt x="78" y="60"/>
                      <a:pt x="78" y="60"/>
                      <a:pt x="78" y="60"/>
                    </a:cubicBezTo>
                    <a:cubicBezTo>
                      <a:pt x="78" y="60"/>
                      <a:pt x="78" y="60"/>
                      <a:pt x="78" y="60"/>
                    </a:cubicBezTo>
                    <a:cubicBezTo>
                      <a:pt x="78" y="60"/>
                      <a:pt x="79" y="60"/>
                      <a:pt x="79" y="60"/>
                    </a:cubicBezTo>
                    <a:cubicBezTo>
                      <a:pt x="79" y="60"/>
                      <a:pt x="80" y="61"/>
                      <a:pt x="80" y="61"/>
                    </a:cubicBezTo>
                    <a:cubicBezTo>
                      <a:pt x="80" y="61"/>
                      <a:pt x="80" y="61"/>
                      <a:pt x="80" y="61"/>
                    </a:cubicBezTo>
                    <a:cubicBezTo>
                      <a:pt x="79" y="61"/>
                      <a:pt x="79" y="61"/>
                      <a:pt x="79" y="61"/>
                    </a:cubicBezTo>
                    <a:close/>
                    <a:moveTo>
                      <a:pt x="81" y="61"/>
                    </a:moveTo>
                    <a:cubicBezTo>
                      <a:pt x="81" y="61"/>
                      <a:pt x="81" y="61"/>
                      <a:pt x="81" y="61"/>
                    </a:cubicBezTo>
                    <a:cubicBezTo>
                      <a:pt x="81" y="61"/>
                      <a:pt x="81" y="61"/>
                      <a:pt x="81" y="61"/>
                    </a:cubicBezTo>
                    <a:cubicBezTo>
                      <a:pt x="81" y="61"/>
                      <a:pt x="81" y="61"/>
                      <a:pt x="81" y="61"/>
                    </a:cubicBezTo>
                    <a:cubicBezTo>
                      <a:pt x="81" y="61"/>
                      <a:pt x="81" y="61"/>
                      <a:pt x="81" y="61"/>
                    </a:cubicBezTo>
                    <a:close/>
                    <a:moveTo>
                      <a:pt x="84" y="61"/>
                    </a:moveTo>
                    <a:cubicBezTo>
                      <a:pt x="84" y="61"/>
                      <a:pt x="84" y="61"/>
                      <a:pt x="84" y="61"/>
                    </a:cubicBezTo>
                    <a:cubicBezTo>
                      <a:pt x="84" y="61"/>
                      <a:pt x="84" y="61"/>
                      <a:pt x="84" y="61"/>
                    </a:cubicBezTo>
                    <a:cubicBezTo>
                      <a:pt x="84" y="61"/>
                      <a:pt x="84" y="61"/>
                      <a:pt x="84" y="61"/>
                    </a:cubicBezTo>
                    <a:cubicBezTo>
                      <a:pt x="84" y="61"/>
                      <a:pt x="84" y="61"/>
                      <a:pt x="84" y="61"/>
                    </a:cubicBezTo>
                    <a:cubicBezTo>
                      <a:pt x="84" y="61"/>
                      <a:pt x="84" y="61"/>
                      <a:pt x="84" y="61"/>
                    </a:cubicBezTo>
                    <a:close/>
                    <a:moveTo>
                      <a:pt x="79" y="62"/>
                    </a:moveTo>
                    <a:cubicBezTo>
                      <a:pt x="79" y="62"/>
                      <a:pt x="79" y="62"/>
                      <a:pt x="79" y="62"/>
                    </a:cubicBezTo>
                    <a:cubicBezTo>
                      <a:pt x="79" y="62"/>
                      <a:pt x="80" y="62"/>
                      <a:pt x="80" y="62"/>
                    </a:cubicBezTo>
                    <a:cubicBezTo>
                      <a:pt x="80" y="62"/>
                      <a:pt x="80" y="62"/>
                      <a:pt x="80" y="62"/>
                    </a:cubicBezTo>
                    <a:cubicBezTo>
                      <a:pt x="80" y="62"/>
                      <a:pt x="80" y="62"/>
                      <a:pt x="80" y="62"/>
                    </a:cubicBezTo>
                    <a:cubicBezTo>
                      <a:pt x="80" y="62"/>
                      <a:pt x="80" y="62"/>
                      <a:pt x="80" y="62"/>
                    </a:cubicBezTo>
                    <a:cubicBezTo>
                      <a:pt x="80" y="62"/>
                      <a:pt x="79" y="62"/>
                      <a:pt x="79" y="62"/>
                    </a:cubicBezTo>
                    <a:close/>
                    <a:moveTo>
                      <a:pt x="80" y="62"/>
                    </a:moveTo>
                    <a:cubicBezTo>
                      <a:pt x="80" y="62"/>
                      <a:pt x="80" y="62"/>
                      <a:pt x="80" y="62"/>
                    </a:cubicBezTo>
                    <a:cubicBezTo>
                      <a:pt x="80" y="62"/>
                      <a:pt x="80" y="62"/>
                      <a:pt x="80" y="61"/>
                    </a:cubicBezTo>
                    <a:cubicBezTo>
                      <a:pt x="80" y="61"/>
                      <a:pt x="81" y="62"/>
                      <a:pt x="81" y="62"/>
                    </a:cubicBezTo>
                    <a:cubicBezTo>
                      <a:pt x="81" y="62"/>
                      <a:pt x="80" y="62"/>
                      <a:pt x="80" y="62"/>
                    </a:cubicBezTo>
                    <a:cubicBezTo>
                      <a:pt x="80" y="62"/>
                      <a:pt x="80" y="62"/>
                      <a:pt x="80" y="62"/>
                    </a:cubicBezTo>
                    <a:close/>
                    <a:moveTo>
                      <a:pt x="85" y="62"/>
                    </a:moveTo>
                    <a:cubicBezTo>
                      <a:pt x="85" y="62"/>
                      <a:pt x="85" y="62"/>
                      <a:pt x="85" y="62"/>
                    </a:cubicBezTo>
                    <a:cubicBezTo>
                      <a:pt x="86" y="62"/>
                      <a:pt x="86" y="62"/>
                      <a:pt x="86" y="62"/>
                    </a:cubicBezTo>
                    <a:cubicBezTo>
                      <a:pt x="86" y="62"/>
                      <a:pt x="86" y="62"/>
                      <a:pt x="86" y="62"/>
                    </a:cubicBezTo>
                    <a:cubicBezTo>
                      <a:pt x="86" y="62"/>
                      <a:pt x="86" y="62"/>
                      <a:pt x="85" y="62"/>
                    </a:cubicBezTo>
                    <a:close/>
                    <a:moveTo>
                      <a:pt x="76" y="63"/>
                    </a:moveTo>
                    <a:cubicBezTo>
                      <a:pt x="76" y="63"/>
                      <a:pt x="76" y="63"/>
                      <a:pt x="76" y="63"/>
                    </a:cubicBezTo>
                    <a:cubicBezTo>
                      <a:pt x="76" y="63"/>
                      <a:pt x="75" y="64"/>
                      <a:pt x="76" y="63"/>
                    </a:cubicBezTo>
                    <a:close/>
                    <a:moveTo>
                      <a:pt x="67" y="65"/>
                    </a:moveTo>
                    <a:cubicBezTo>
                      <a:pt x="67" y="64"/>
                      <a:pt x="67" y="64"/>
                      <a:pt x="67" y="64"/>
                    </a:cubicBezTo>
                    <a:cubicBezTo>
                      <a:pt x="67" y="64"/>
                      <a:pt x="67" y="64"/>
                      <a:pt x="67" y="65"/>
                    </a:cubicBezTo>
                    <a:cubicBezTo>
                      <a:pt x="67" y="65"/>
                      <a:pt x="67" y="65"/>
                      <a:pt x="67" y="65"/>
                    </a:cubicBezTo>
                    <a:cubicBezTo>
                      <a:pt x="67" y="65"/>
                      <a:pt x="67" y="65"/>
                      <a:pt x="67" y="65"/>
                    </a:cubicBezTo>
                    <a:close/>
                    <a:moveTo>
                      <a:pt x="100" y="65"/>
                    </a:moveTo>
                    <a:cubicBezTo>
                      <a:pt x="100" y="65"/>
                      <a:pt x="100" y="65"/>
                      <a:pt x="100" y="65"/>
                    </a:cubicBezTo>
                    <a:cubicBezTo>
                      <a:pt x="99" y="65"/>
                      <a:pt x="99" y="65"/>
                      <a:pt x="99" y="65"/>
                    </a:cubicBezTo>
                    <a:cubicBezTo>
                      <a:pt x="99" y="65"/>
                      <a:pt x="99" y="65"/>
                      <a:pt x="99" y="65"/>
                    </a:cubicBezTo>
                    <a:cubicBezTo>
                      <a:pt x="99" y="65"/>
                      <a:pt x="99" y="65"/>
                      <a:pt x="99" y="65"/>
                    </a:cubicBezTo>
                    <a:cubicBezTo>
                      <a:pt x="99" y="65"/>
                      <a:pt x="100" y="65"/>
                      <a:pt x="100" y="65"/>
                    </a:cubicBezTo>
                    <a:cubicBezTo>
                      <a:pt x="100" y="65"/>
                      <a:pt x="100" y="65"/>
                      <a:pt x="100" y="65"/>
                    </a:cubicBezTo>
                    <a:close/>
                    <a:moveTo>
                      <a:pt x="100" y="65"/>
                    </a:moveTo>
                    <a:cubicBezTo>
                      <a:pt x="100" y="65"/>
                      <a:pt x="100" y="65"/>
                      <a:pt x="100" y="65"/>
                    </a:cubicBezTo>
                    <a:cubicBezTo>
                      <a:pt x="100" y="65"/>
                      <a:pt x="99" y="65"/>
                      <a:pt x="99" y="65"/>
                    </a:cubicBezTo>
                    <a:cubicBezTo>
                      <a:pt x="99" y="65"/>
                      <a:pt x="99" y="65"/>
                      <a:pt x="99" y="65"/>
                    </a:cubicBezTo>
                    <a:cubicBezTo>
                      <a:pt x="99" y="65"/>
                      <a:pt x="100" y="64"/>
                      <a:pt x="100" y="65"/>
                    </a:cubicBezTo>
                    <a:close/>
                    <a:moveTo>
                      <a:pt x="95" y="64"/>
                    </a:moveTo>
                    <a:cubicBezTo>
                      <a:pt x="95" y="64"/>
                      <a:pt x="95" y="65"/>
                      <a:pt x="96" y="65"/>
                    </a:cubicBezTo>
                    <a:cubicBezTo>
                      <a:pt x="96" y="64"/>
                      <a:pt x="96" y="64"/>
                      <a:pt x="96" y="64"/>
                    </a:cubicBezTo>
                    <a:cubicBezTo>
                      <a:pt x="96" y="65"/>
                      <a:pt x="96" y="65"/>
                      <a:pt x="96" y="65"/>
                    </a:cubicBezTo>
                    <a:cubicBezTo>
                      <a:pt x="97" y="64"/>
                      <a:pt x="98" y="64"/>
                      <a:pt x="98" y="65"/>
                    </a:cubicBezTo>
                    <a:cubicBezTo>
                      <a:pt x="98" y="65"/>
                      <a:pt x="97" y="65"/>
                      <a:pt x="96" y="65"/>
                    </a:cubicBezTo>
                    <a:cubicBezTo>
                      <a:pt x="96" y="65"/>
                      <a:pt x="96" y="65"/>
                      <a:pt x="96" y="65"/>
                    </a:cubicBezTo>
                    <a:cubicBezTo>
                      <a:pt x="96" y="65"/>
                      <a:pt x="96" y="65"/>
                      <a:pt x="96" y="65"/>
                    </a:cubicBezTo>
                    <a:cubicBezTo>
                      <a:pt x="95" y="65"/>
                      <a:pt x="95" y="65"/>
                      <a:pt x="95" y="65"/>
                    </a:cubicBezTo>
                    <a:cubicBezTo>
                      <a:pt x="95" y="65"/>
                      <a:pt x="95" y="65"/>
                      <a:pt x="95" y="65"/>
                    </a:cubicBezTo>
                    <a:cubicBezTo>
                      <a:pt x="95" y="65"/>
                      <a:pt x="95" y="64"/>
                      <a:pt x="95" y="64"/>
                    </a:cubicBezTo>
                    <a:close/>
                    <a:moveTo>
                      <a:pt x="95" y="65"/>
                    </a:moveTo>
                    <a:cubicBezTo>
                      <a:pt x="95" y="65"/>
                      <a:pt x="95" y="65"/>
                      <a:pt x="95" y="65"/>
                    </a:cubicBezTo>
                    <a:cubicBezTo>
                      <a:pt x="95" y="65"/>
                      <a:pt x="94" y="65"/>
                      <a:pt x="94" y="64"/>
                    </a:cubicBezTo>
                    <a:cubicBezTo>
                      <a:pt x="95" y="64"/>
                      <a:pt x="95" y="65"/>
                      <a:pt x="95" y="65"/>
                    </a:cubicBezTo>
                    <a:cubicBezTo>
                      <a:pt x="95" y="65"/>
                      <a:pt x="95" y="65"/>
                      <a:pt x="95" y="65"/>
                    </a:cubicBezTo>
                    <a:cubicBezTo>
                      <a:pt x="95" y="65"/>
                      <a:pt x="95" y="65"/>
                      <a:pt x="95" y="65"/>
                    </a:cubicBezTo>
                    <a:close/>
                    <a:moveTo>
                      <a:pt x="93" y="65"/>
                    </a:moveTo>
                    <a:cubicBezTo>
                      <a:pt x="93" y="65"/>
                      <a:pt x="93" y="65"/>
                      <a:pt x="93" y="65"/>
                    </a:cubicBezTo>
                    <a:cubicBezTo>
                      <a:pt x="93" y="65"/>
                      <a:pt x="93" y="65"/>
                      <a:pt x="93" y="65"/>
                    </a:cubicBezTo>
                    <a:cubicBezTo>
                      <a:pt x="93" y="65"/>
                      <a:pt x="92" y="65"/>
                      <a:pt x="92" y="65"/>
                    </a:cubicBezTo>
                    <a:cubicBezTo>
                      <a:pt x="92" y="64"/>
                      <a:pt x="93" y="64"/>
                      <a:pt x="93" y="64"/>
                    </a:cubicBezTo>
                    <a:cubicBezTo>
                      <a:pt x="93" y="64"/>
                      <a:pt x="93" y="64"/>
                      <a:pt x="93" y="65"/>
                    </a:cubicBezTo>
                    <a:close/>
                    <a:moveTo>
                      <a:pt x="77" y="66"/>
                    </a:moveTo>
                    <a:cubicBezTo>
                      <a:pt x="77" y="66"/>
                      <a:pt x="76" y="66"/>
                      <a:pt x="77" y="66"/>
                    </a:cubicBezTo>
                    <a:close/>
                    <a:moveTo>
                      <a:pt x="75" y="66"/>
                    </a:moveTo>
                    <a:cubicBezTo>
                      <a:pt x="75" y="66"/>
                      <a:pt x="75" y="66"/>
                      <a:pt x="75" y="66"/>
                    </a:cubicBezTo>
                    <a:cubicBezTo>
                      <a:pt x="75" y="66"/>
                      <a:pt x="75" y="66"/>
                      <a:pt x="75" y="66"/>
                    </a:cubicBezTo>
                    <a:close/>
                    <a:moveTo>
                      <a:pt x="88" y="66"/>
                    </a:moveTo>
                    <a:cubicBezTo>
                      <a:pt x="88" y="66"/>
                      <a:pt x="88" y="66"/>
                      <a:pt x="88" y="66"/>
                    </a:cubicBezTo>
                    <a:cubicBezTo>
                      <a:pt x="88" y="66"/>
                      <a:pt x="88" y="66"/>
                      <a:pt x="88" y="66"/>
                    </a:cubicBezTo>
                    <a:cubicBezTo>
                      <a:pt x="88" y="65"/>
                      <a:pt x="88" y="65"/>
                      <a:pt x="88" y="66"/>
                    </a:cubicBezTo>
                    <a:cubicBezTo>
                      <a:pt x="88" y="66"/>
                      <a:pt x="88" y="66"/>
                      <a:pt x="88" y="66"/>
                    </a:cubicBezTo>
                    <a:cubicBezTo>
                      <a:pt x="88"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5"/>
                      <a:pt x="87" y="65"/>
                    </a:cubicBezTo>
                    <a:cubicBezTo>
                      <a:pt x="87" y="65"/>
                      <a:pt x="87" y="65"/>
                      <a:pt x="87" y="65"/>
                    </a:cubicBezTo>
                    <a:cubicBezTo>
                      <a:pt x="87" y="65"/>
                      <a:pt x="87" y="65"/>
                      <a:pt x="87" y="65"/>
                    </a:cubicBezTo>
                    <a:cubicBezTo>
                      <a:pt x="87" y="65"/>
                      <a:pt x="87" y="65"/>
                      <a:pt x="87" y="65"/>
                    </a:cubicBezTo>
                    <a:cubicBezTo>
                      <a:pt x="87" y="65"/>
                      <a:pt x="87" y="65"/>
                      <a:pt x="87" y="65"/>
                    </a:cubicBezTo>
                    <a:cubicBezTo>
                      <a:pt x="88" y="65"/>
                      <a:pt x="88" y="65"/>
                      <a:pt x="88" y="65"/>
                    </a:cubicBezTo>
                    <a:cubicBezTo>
                      <a:pt x="88" y="65"/>
                      <a:pt x="88" y="65"/>
                      <a:pt x="88" y="65"/>
                    </a:cubicBezTo>
                    <a:cubicBezTo>
                      <a:pt x="88" y="65"/>
                      <a:pt x="88" y="66"/>
                      <a:pt x="88" y="66"/>
                    </a:cubicBezTo>
                    <a:cubicBezTo>
                      <a:pt x="88" y="66"/>
                      <a:pt x="88" y="66"/>
                      <a:pt x="89" y="66"/>
                    </a:cubicBezTo>
                    <a:cubicBezTo>
                      <a:pt x="89" y="66"/>
                      <a:pt x="89" y="66"/>
                      <a:pt x="89" y="66"/>
                    </a:cubicBezTo>
                    <a:cubicBezTo>
                      <a:pt x="88" y="66"/>
                      <a:pt x="88" y="66"/>
                      <a:pt x="88" y="66"/>
                    </a:cubicBezTo>
                    <a:close/>
                    <a:moveTo>
                      <a:pt x="92" y="65"/>
                    </a:move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2" y="65"/>
                      <a:pt x="92" y="65"/>
                    </a:cubicBezTo>
                    <a:close/>
                    <a:moveTo>
                      <a:pt x="91" y="65"/>
                    </a:moveTo>
                    <a:cubicBezTo>
                      <a:pt x="91" y="65"/>
                      <a:pt x="91" y="65"/>
                      <a:pt x="91" y="65"/>
                    </a:cubicBezTo>
                    <a:cubicBezTo>
                      <a:pt x="91" y="65"/>
                      <a:pt x="91" y="65"/>
                      <a:pt x="91" y="65"/>
                    </a:cubicBezTo>
                    <a:close/>
                    <a:moveTo>
                      <a:pt x="84" y="64"/>
                    </a:moveTo>
                    <a:cubicBezTo>
                      <a:pt x="84" y="64"/>
                      <a:pt x="84" y="64"/>
                      <a:pt x="84" y="64"/>
                    </a:cubicBezTo>
                    <a:cubicBezTo>
                      <a:pt x="84" y="64"/>
                      <a:pt x="84" y="64"/>
                      <a:pt x="84" y="64"/>
                    </a:cubicBezTo>
                    <a:cubicBezTo>
                      <a:pt x="84" y="64"/>
                      <a:pt x="84" y="64"/>
                      <a:pt x="84" y="64"/>
                    </a:cubicBezTo>
                    <a:cubicBezTo>
                      <a:pt x="84" y="64"/>
                      <a:pt x="84" y="64"/>
                      <a:pt x="84" y="64"/>
                    </a:cubicBezTo>
                    <a:cubicBezTo>
                      <a:pt x="85" y="64"/>
                      <a:pt x="85" y="64"/>
                      <a:pt x="86" y="64"/>
                    </a:cubicBezTo>
                    <a:cubicBezTo>
                      <a:pt x="86" y="64"/>
                      <a:pt x="86" y="64"/>
                      <a:pt x="86" y="64"/>
                    </a:cubicBezTo>
                    <a:cubicBezTo>
                      <a:pt x="86" y="65"/>
                      <a:pt x="86" y="64"/>
                      <a:pt x="86" y="64"/>
                    </a:cubicBezTo>
                    <a:cubicBezTo>
                      <a:pt x="85" y="64"/>
                      <a:pt x="85" y="64"/>
                      <a:pt x="85" y="65"/>
                    </a:cubicBezTo>
                    <a:cubicBezTo>
                      <a:pt x="85" y="64"/>
                      <a:pt x="84" y="64"/>
                      <a:pt x="84" y="65"/>
                    </a:cubicBezTo>
                    <a:cubicBezTo>
                      <a:pt x="84" y="65"/>
                      <a:pt x="84" y="65"/>
                      <a:pt x="84" y="65"/>
                    </a:cubicBezTo>
                    <a:cubicBezTo>
                      <a:pt x="84" y="65"/>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lose/>
                    <a:moveTo>
                      <a:pt x="91" y="65"/>
                    </a:moveTo>
                    <a:cubicBezTo>
                      <a:pt x="91" y="65"/>
                      <a:pt x="91" y="65"/>
                      <a:pt x="91" y="65"/>
                    </a:cubicBezTo>
                    <a:cubicBezTo>
                      <a:pt x="91" y="64"/>
                      <a:pt x="91" y="64"/>
                      <a:pt x="91" y="64"/>
                    </a:cubicBezTo>
                    <a:cubicBezTo>
                      <a:pt x="91" y="64"/>
                      <a:pt x="91" y="64"/>
                      <a:pt x="91" y="64"/>
                    </a:cubicBezTo>
                    <a:cubicBezTo>
                      <a:pt x="91" y="65"/>
                      <a:pt x="91" y="65"/>
                      <a:pt x="91" y="65"/>
                    </a:cubicBezTo>
                    <a:cubicBezTo>
                      <a:pt x="91" y="65"/>
                      <a:pt x="91" y="65"/>
                      <a:pt x="91" y="65"/>
                    </a:cubicBezTo>
                    <a:close/>
                    <a:moveTo>
                      <a:pt x="91" y="64"/>
                    </a:moveTo>
                    <a:cubicBezTo>
                      <a:pt x="91" y="64"/>
                      <a:pt x="91" y="64"/>
                      <a:pt x="91" y="64"/>
                    </a:cubicBezTo>
                    <a:cubicBezTo>
                      <a:pt x="91" y="64"/>
                      <a:pt x="91" y="64"/>
                      <a:pt x="91" y="64"/>
                    </a:cubicBezTo>
                    <a:cubicBezTo>
                      <a:pt x="91" y="64"/>
                      <a:pt x="91" y="64"/>
                      <a:pt x="91" y="64"/>
                    </a:cubicBezTo>
                    <a:cubicBezTo>
                      <a:pt x="91" y="64"/>
                      <a:pt x="91" y="64"/>
                      <a:pt x="91" y="64"/>
                    </a:cubicBezTo>
                    <a:cubicBezTo>
                      <a:pt x="90" y="65"/>
                      <a:pt x="90" y="64"/>
                      <a:pt x="90" y="64"/>
                    </a:cubicBezTo>
                    <a:cubicBezTo>
                      <a:pt x="90" y="64"/>
                      <a:pt x="90" y="64"/>
                      <a:pt x="91" y="64"/>
                    </a:cubicBezTo>
                    <a:close/>
                    <a:moveTo>
                      <a:pt x="89" y="64"/>
                    </a:moveTo>
                    <a:cubicBezTo>
                      <a:pt x="89" y="64"/>
                      <a:pt x="89" y="64"/>
                      <a:pt x="89" y="64"/>
                    </a:cubicBezTo>
                    <a:cubicBezTo>
                      <a:pt x="89" y="64"/>
                      <a:pt x="89" y="64"/>
                      <a:pt x="89" y="64"/>
                    </a:cubicBezTo>
                    <a:cubicBezTo>
                      <a:pt x="89" y="64"/>
                      <a:pt x="89" y="64"/>
                      <a:pt x="89" y="64"/>
                    </a:cubicBezTo>
                    <a:cubicBezTo>
                      <a:pt x="89" y="64"/>
                      <a:pt x="89" y="64"/>
                      <a:pt x="89" y="64"/>
                    </a:cubicBezTo>
                    <a:close/>
                    <a:moveTo>
                      <a:pt x="88" y="64"/>
                    </a:moveTo>
                    <a:cubicBezTo>
                      <a:pt x="88" y="64"/>
                      <a:pt x="88" y="64"/>
                      <a:pt x="88" y="64"/>
                    </a:cubicBezTo>
                    <a:cubicBezTo>
                      <a:pt x="87" y="64"/>
                      <a:pt x="88" y="64"/>
                      <a:pt x="88" y="64"/>
                    </a:cubicBezTo>
                    <a:cubicBezTo>
                      <a:pt x="88" y="64"/>
                      <a:pt x="88" y="64"/>
                      <a:pt x="88" y="64"/>
                    </a:cubicBezTo>
                    <a:close/>
                    <a:moveTo>
                      <a:pt x="80" y="64"/>
                    </a:moveTo>
                    <a:cubicBezTo>
                      <a:pt x="80" y="64"/>
                      <a:pt x="80" y="64"/>
                      <a:pt x="80" y="64"/>
                    </a:cubicBezTo>
                    <a:cubicBezTo>
                      <a:pt x="80" y="64"/>
                      <a:pt x="80" y="64"/>
                      <a:pt x="81" y="64"/>
                    </a:cubicBezTo>
                    <a:cubicBezTo>
                      <a:pt x="81" y="64"/>
                      <a:pt x="80" y="64"/>
                      <a:pt x="80" y="64"/>
                    </a:cubicBezTo>
                    <a:close/>
                    <a:moveTo>
                      <a:pt x="81" y="64"/>
                    </a:moveTo>
                    <a:cubicBezTo>
                      <a:pt x="81" y="64"/>
                      <a:pt x="81" y="64"/>
                      <a:pt x="81" y="64"/>
                    </a:cubicBezTo>
                    <a:cubicBezTo>
                      <a:pt x="81" y="64"/>
                      <a:pt x="81" y="64"/>
                      <a:pt x="81" y="64"/>
                    </a:cubicBezTo>
                    <a:cubicBezTo>
                      <a:pt x="81" y="64"/>
                      <a:pt x="81" y="64"/>
                      <a:pt x="81" y="64"/>
                    </a:cubicBezTo>
                    <a:cubicBezTo>
                      <a:pt x="81" y="64"/>
                      <a:pt x="81" y="64"/>
                      <a:pt x="81" y="64"/>
                    </a:cubicBezTo>
                    <a:close/>
                    <a:moveTo>
                      <a:pt x="75" y="64"/>
                    </a:moveTo>
                    <a:cubicBezTo>
                      <a:pt x="75" y="64"/>
                      <a:pt x="75" y="64"/>
                      <a:pt x="75" y="64"/>
                    </a:cubicBezTo>
                    <a:cubicBezTo>
                      <a:pt x="75" y="64"/>
                      <a:pt x="75" y="64"/>
                      <a:pt x="75" y="64"/>
                    </a:cubicBezTo>
                    <a:cubicBezTo>
                      <a:pt x="75" y="64"/>
                      <a:pt x="75" y="64"/>
                      <a:pt x="76" y="64"/>
                    </a:cubicBezTo>
                    <a:cubicBezTo>
                      <a:pt x="75" y="64"/>
                      <a:pt x="75" y="64"/>
                      <a:pt x="75" y="64"/>
                    </a:cubicBezTo>
                    <a:close/>
                    <a:moveTo>
                      <a:pt x="77" y="65"/>
                    </a:moveTo>
                    <a:cubicBezTo>
                      <a:pt x="77" y="65"/>
                      <a:pt x="77" y="65"/>
                      <a:pt x="77" y="65"/>
                    </a:cubicBezTo>
                    <a:cubicBezTo>
                      <a:pt x="76" y="65"/>
                      <a:pt x="77" y="65"/>
                      <a:pt x="76" y="65"/>
                    </a:cubicBezTo>
                    <a:cubicBezTo>
                      <a:pt x="76" y="65"/>
                      <a:pt x="76" y="65"/>
                      <a:pt x="76" y="65"/>
                    </a:cubicBezTo>
                    <a:cubicBezTo>
                      <a:pt x="77" y="65"/>
                      <a:pt x="77" y="64"/>
                      <a:pt x="77" y="64"/>
                    </a:cubicBezTo>
                    <a:cubicBezTo>
                      <a:pt x="77" y="64"/>
                      <a:pt x="76" y="64"/>
                      <a:pt x="77" y="64"/>
                    </a:cubicBezTo>
                    <a:cubicBezTo>
                      <a:pt x="77" y="64"/>
                      <a:pt x="77" y="64"/>
                      <a:pt x="78" y="64"/>
                    </a:cubicBezTo>
                    <a:cubicBezTo>
                      <a:pt x="78" y="64"/>
                      <a:pt x="78" y="64"/>
                      <a:pt x="78" y="64"/>
                    </a:cubicBezTo>
                    <a:cubicBezTo>
                      <a:pt x="78" y="64"/>
                      <a:pt x="78" y="64"/>
                      <a:pt x="78" y="64"/>
                    </a:cubicBezTo>
                    <a:cubicBezTo>
                      <a:pt x="78" y="64"/>
                      <a:pt x="78" y="64"/>
                      <a:pt x="78" y="64"/>
                    </a:cubicBezTo>
                    <a:cubicBezTo>
                      <a:pt x="79" y="64"/>
                      <a:pt x="79" y="64"/>
                      <a:pt x="79" y="64"/>
                    </a:cubicBezTo>
                    <a:cubicBezTo>
                      <a:pt x="79" y="64"/>
                      <a:pt x="79" y="64"/>
                      <a:pt x="79" y="64"/>
                    </a:cubicBezTo>
                    <a:cubicBezTo>
                      <a:pt x="79" y="64"/>
                      <a:pt x="79" y="64"/>
                      <a:pt x="79" y="64"/>
                    </a:cubicBezTo>
                    <a:cubicBezTo>
                      <a:pt x="79" y="64"/>
                      <a:pt x="79" y="64"/>
                      <a:pt x="79" y="64"/>
                    </a:cubicBezTo>
                    <a:cubicBezTo>
                      <a:pt x="80" y="64"/>
                      <a:pt x="80" y="64"/>
                      <a:pt x="81" y="64"/>
                    </a:cubicBezTo>
                    <a:cubicBezTo>
                      <a:pt x="81" y="65"/>
                      <a:pt x="81" y="64"/>
                      <a:pt x="82" y="65"/>
                    </a:cubicBezTo>
                    <a:cubicBezTo>
                      <a:pt x="82" y="65"/>
                      <a:pt x="82" y="64"/>
                      <a:pt x="82" y="64"/>
                    </a:cubicBezTo>
                    <a:cubicBezTo>
                      <a:pt x="82" y="64"/>
                      <a:pt x="82" y="64"/>
                      <a:pt x="82" y="64"/>
                    </a:cubicBezTo>
                    <a:cubicBezTo>
                      <a:pt x="82" y="64"/>
                      <a:pt x="82" y="64"/>
                      <a:pt x="82" y="64"/>
                    </a:cubicBezTo>
                    <a:cubicBezTo>
                      <a:pt x="82" y="64"/>
                      <a:pt x="82" y="63"/>
                      <a:pt x="82" y="63"/>
                    </a:cubicBezTo>
                    <a:cubicBezTo>
                      <a:pt x="82" y="63"/>
                      <a:pt x="82" y="63"/>
                      <a:pt x="81" y="63"/>
                    </a:cubicBezTo>
                    <a:cubicBezTo>
                      <a:pt x="81" y="63"/>
                      <a:pt x="81" y="63"/>
                      <a:pt x="81" y="63"/>
                    </a:cubicBezTo>
                    <a:cubicBezTo>
                      <a:pt x="81" y="63"/>
                      <a:pt x="81" y="63"/>
                      <a:pt x="81" y="63"/>
                    </a:cubicBezTo>
                    <a:cubicBezTo>
                      <a:pt x="81" y="63"/>
                      <a:pt x="81" y="63"/>
                      <a:pt x="81" y="63"/>
                    </a:cubicBezTo>
                    <a:cubicBezTo>
                      <a:pt x="82" y="63"/>
                      <a:pt x="82" y="63"/>
                      <a:pt x="82" y="63"/>
                    </a:cubicBezTo>
                    <a:cubicBezTo>
                      <a:pt x="82" y="63"/>
                      <a:pt x="82" y="63"/>
                      <a:pt x="82" y="63"/>
                    </a:cubicBezTo>
                    <a:cubicBezTo>
                      <a:pt x="82" y="63"/>
                      <a:pt x="82" y="63"/>
                      <a:pt x="83" y="63"/>
                    </a:cubicBezTo>
                    <a:cubicBezTo>
                      <a:pt x="83" y="63"/>
                      <a:pt x="82" y="63"/>
                      <a:pt x="82" y="64"/>
                    </a:cubicBezTo>
                    <a:cubicBezTo>
                      <a:pt x="83" y="64"/>
                      <a:pt x="83" y="64"/>
                      <a:pt x="83" y="64"/>
                    </a:cubicBezTo>
                    <a:cubicBezTo>
                      <a:pt x="82" y="64"/>
                      <a:pt x="82" y="64"/>
                      <a:pt x="82" y="64"/>
                    </a:cubicBezTo>
                    <a:cubicBezTo>
                      <a:pt x="82" y="64"/>
                      <a:pt x="82" y="64"/>
                      <a:pt x="82" y="64"/>
                    </a:cubicBezTo>
                    <a:cubicBezTo>
                      <a:pt x="83" y="64"/>
                      <a:pt x="83" y="64"/>
                      <a:pt x="83" y="63"/>
                    </a:cubicBezTo>
                    <a:cubicBezTo>
                      <a:pt x="83" y="63"/>
                      <a:pt x="84" y="64"/>
                      <a:pt x="84" y="64"/>
                    </a:cubicBezTo>
                    <a:cubicBezTo>
                      <a:pt x="84" y="64"/>
                      <a:pt x="84" y="64"/>
                      <a:pt x="84" y="64"/>
                    </a:cubicBezTo>
                    <a:cubicBezTo>
                      <a:pt x="83" y="64"/>
                      <a:pt x="83" y="64"/>
                      <a:pt x="83" y="64"/>
                    </a:cubicBezTo>
                    <a:cubicBezTo>
                      <a:pt x="83" y="64"/>
                      <a:pt x="83" y="64"/>
                      <a:pt x="83" y="64"/>
                    </a:cubicBezTo>
                    <a:cubicBezTo>
                      <a:pt x="83" y="65"/>
                      <a:pt x="83" y="65"/>
                      <a:pt x="83" y="65"/>
                    </a:cubicBezTo>
                    <a:cubicBezTo>
                      <a:pt x="84" y="65"/>
                      <a:pt x="84" y="65"/>
                      <a:pt x="84" y="65"/>
                    </a:cubicBezTo>
                    <a:cubicBezTo>
                      <a:pt x="84" y="65"/>
                      <a:pt x="84" y="65"/>
                      <a:pt x="84" y="65"/>
                    </a:cubicBezTo>
                    <a:cubicBezTo>
                      <a:pt x="84" y="65"/>
                      <a:pt x="84" y="65"/>
                      <a:pt x="84" y="65"/>
                    </a:cubicBezTo>
                    <a:cubicBezTo>
                      <a:pt x="84" y="65"/>
                      <a:pt x="84" y="65"/>
                      <a:pt x="84" y="65"/>
                    </a:cubicBezTo>
                    <a:cubicBezTo>
                      <a:pt x="84"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6" y="66"/>
                      <a:pt x="86" y="65"/>
                      <a:pt x="87" y="65"/>
                    </a:cubicBezTo>
                    <a:cubicBezTo>
                      <a:pt x="86" y="65"/>
                      <a:pt x="87" y="65"/>
                      <a:pt x="87" y="65"/>
                    </a:cubicBezTo>
                    <a:cubicBezTo>
                      <a:pt x="87" y="65"/>
                      <a:pt x="87" y="65"/>
                      <a:pt x="87" y="65"/>
                    </a:cubicBezTo>
                    <a:cubicBezTo>
                      <a:pt x="87" y="65"/>
                      <a:pt x="87" y="65"/>
                      <a:pt x="87" y="65"/>
                    </a:cubicBezTo>
                    <a:cubicBezTo>
                      <a:pt x="87" y="65"/>
                      <a:pt x="87" y="65"/>
                      <a:pt x="87" y="66"/>
                    </a:cubicBezTo>
                    <a:cubicBezTo>
                      <a:pt x="87" y="66"/>
                      <a:pt x="87" y="66"/>
                      <a:pt x="87" y="66"/>
                    </a:cubicBezTo>
                    <a:cubicBezTo>
                      <a:pt x="87" y="66"/>
                      <a:pt x="87" y="66"/>
                      <a:pt x="87" y="66"/>
                    </a:cubicBezTo>
                    <a:cubicBezTo>
                      <a:pt x="87" y="66"/>
                      <a:pt x="87" y="66"/>
                      <a:pt x="87" y="66"/>
                    </a:cubicBezTo>
                    <a:cubicBezTo>
                      <a:pt x="87" y="66"/>
                      <a:pt x="86" y="66"/>
                      <a:pt x="86" y="66"/>
                    </a:cubicBezTo>
                    <a:cubicBezTo>
                      <a:pt x="86" y="66"/>
                      <a:pt x="85" y="66"/>
                      <a:pt x="85" y="66"/>
                    </a:cubicBezTo>
                    <a:cubicBezTo>
                      <a:pt x="85" y="66"/>
                      <a:pt x="85" y="66"/>
                      <a:pt x="85" y="65"/>
                    </a:cubicBezTo>
                    <a:cubicBezTo>
                      <a:pt x="85" y="65"/>
                      <a:pt x="85" y="65"/>
                      <a:pt x="85" y="65"/>
                    </a:cubicBezTo>
                    <a:cubicBezTo>
                      <a:pt x="85" y="65"/>
                      <a:pt x="85" y="65"/>
                      <a:pt x="85" y="65"/>
                    </a:cubicBezTo>
                    <a:cubicBezTo>
                      <a:pt x="85" y="65"/>
                      <a:pt x="84" y="65"/>
                      <a:pt x="84" y="65"/>
                    </a:cubicBezTo>
                    <a:cubicBezTo>
                      <a:pt x="84" y="66"/>
                      <a:pt x="85" y="65"/>
                      <a:pt x="85" y="66"/>
                    </a:cubicBezTo>
                    <a:cubicBezTo>
                      <a:pt x="83" y="65"/>
                      <a:pt x="81" y="65"/>
                      <a:pt x="80" y="65"/>
                    </a:cubicBezTo>
                    <a:cubicBezTo>
                      <a:pt x="80" y="65"/>
                      <a:pt x="80" y="65"/>
                      <a:pt x="80" y="65"/>
                    </a:cubicBezTo>
                    <a:cubicBezTo>
                      <a:pt x="79" y="65"/>
                      <a:pt x="79" y="65"/>
                      <a:pt x="79" y="65"/>
                    </a:cubicBezTo>
                    <a:cubicBezTo>
                      <a:pt x="79" y="65"/>
                      <a:pt x="80" y="65"/>
                      <a:pt x="80" y="65"/>
                    </a:cubicBezTo>
                    <a:cubicBezTo>
                      <a:pt x="80" y="65"/>
                      <a:pt x="80" y="65"/>
                      <a:pt x="80" y="65"/>
                    </a:cubicBezTo>
                    <a:cubicBezTo>
                      <a:pt x="80" y="65"/>
                      <a:pt x="80" y="65"/>
                      <a:pt x="80" y="65"/>
                    </a:cubicBezTo>
                    <a:cubicBezTo>
                      <a:pt x="80" y="65"/>
                      <a:pt x="80" y="65"/>
                      <a:pt x="80"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8" y="65"/>
                      <a:pt x="78" y="65"/>
                    </a:cubicBezTo>
                    <a:cubicBezTo>
                      <a:pt x="78" y="65"/>
                      <a:pt x="78" y="65"/>
                      <a:pt x="78" y="65"/>
                    </a:cubicBezTo>
                    <a:cubicBezTo>
                      <a:pt x="78" y="65"/>
                      <a:pt x="77" y="65"/>
                      <a:pt x="77" y="65"/>
                    </a:cubicBezTo>
                    <a:close/>
                    <a:moveTo>
                      <a:pt x="78" y="65"/>
                    </a:moveTo>
                    <a:cubicBezTo>
                      <a:pt x="79" y="65"/>
                      <a:pt x="79" y="65"/>
                      <a:pt x="79" y="65"/>
                    </a:cubicBezTo>
                    <a:cubicBezTo>
                      <a:pt x="79" y="65"/>
                      <a:pt x="79" y="65"/>
                      <a:pt x="79" y="65"/>
                    </a:cubicBezTo>
                    <a:cubicBezTo>
                      <a:pt x="79" y="65"/>
                      <a:pt x="79" y="65"/>
                      <a:pt x="79" y="65"/>
                    </a:cubicBezTo>
                    <a:cubicBezTo>
                      <a:pt x="79" y="65"/>
                      <a:pt x="79" y="65"/>
                      <a:pt x="78" y="65"/>
                    </a:cubicBezTo>
                    <a:cubicBezTo>
                      <a:pt x="78" y="65"/>
                      <a:pt x="78" y="65"/>
                      <a:pt x="78" y="65"/>
                    </a:cubicBezTo>
                    <a:cubicBezTo>
                      <a:pt x="78" y="65"/>
                      <a:pt x="78" y="65"/>
                      <a:pt x="78" y="65"/>
                    </a:cubicBezTo>
                    <a:close/>
                    <a:moveTo>
                      <a:pt x="73" y="65"/>
                    </a:moveTo>
                    <a:cubicBezTo>
                      <a:pt x="73" y="65"/>
                      <a:pt x="73" y="65"/>
                      <a:pt x="73" y="65"/>
                    </a:cubicBezTo>
                    <a:cubicBezTo>
                      <a:pt x="73" y="65"/>
                      <a:pt x="72" y="65"/>
                      <a:pt x="72" y="65"/>
                    </a:cubicBezTo>
                    <a:cubicBezTo>
                      <a:pt x="72" y="65"/>
                      <a:pt x="72" y="65"/>
                      <a:pt x="72" y="65"/>
                    </a:cubicBezTo>
                    <a:cubicBezTo>
                      <a:pt x="72" y="65"/>
                      <a:pt x="72" y="65"/>
                      <a:pt x="72" y="65"/>
                    </a:cubicBezTo>
                    <a:cubicBezTo>
                      <a:pt x="72" y="65"/>
                      <a:pt x="72" y="65"/>
                      <a:pt x="72" y="65"/>
                    </a:cubicBezTo>
                    <a:cubicBezTo>
                      <a:pt x="72" y="65"/>
                      <a:pt x="72" y="65"/>
                      <a:pt x="72" y="65"/>
                    </a:cubicBezTo>
                    <a:cubicBezTo>
                      <a:pt x="72" y="65"/>
                      <a:pt x="72" y="65"/>
                      <a:pt x="73" y="65"/>
                    </a:cubicBezTo>
                    <a:close/>
                    <a:moveTo>
                      <a:pt x="70" y="65"/>
                    </a:moveTo>
                    <a:cubicBezTo>
                      <a:pt x="70" y="65"/>
                      <a:pt x="70" y="65"/>
                      <a:pt x="70" y="65"/>
                    </a:cubicBezTo>
                    <a:cubicBezTo>
                      <a:pt x="71" y="65"/>
                      <a:pt x="71" y="65"/>
                      <a:pt x="71" y="65"/>
                    </a:cubicBezTo>
                    <a:cubicBezTo>
                      <a:pt x="71" y="65"/>
                      <a:pt x="71" y="65"/>
                      <a:pt x="71" y="65"/>
                    </a:cubicBezTo>
                    <a:cubicBezTo>
                      <a:pt x="71" y="65"/>
                      <a:pt x="71" y="65"/>
                      <a:pt x="71" y="65"/>
                    </a:cubicBezTo>
                    <a:cubicBezTo>
                      <a:pt x="71" y="65"/>
                      <a:pt x="71" y="65"/>
                      <a:pt x="71" y="65"/>
                    </a:cubicBezTo>
                    <a:cubicBezTo>
                      <a:pt x="72" y="65"/>
                      <a:pt x="71" y="65"/>
                      <a:pt x="71" y="65"/>
                    </a:cubicBezTo>
                    <a:cubicBezTo>
                      <a:pt x="71" y="65"/>
                      <a:pt x="71" y="65"/>
                      <a:pt x="72" y="65"/>
                    </a:cubicBezTo>
                    <a:cubicBezTo>
                      <a:pt x="71" y="65"/>
                      <a:pt x="71" y="65"/>
                      <a:pt x="71" y="66"/>
                    </a:cubicBezTo>
                    <a:cubicBezTo>
                      <a:pt x="71" y="66"/>
                      <a:pt x="71" y="66"/>
                      <a:pt x="71" y="66"/>
                    </a:cubicBezTo>
                    <a:cubicBezTo>
                      <a:pt x="71" y="66"/>
                      <a:pt x="71" y="66"/>
                      <a:pt x="71" y="65"/>
                    </a:cubicBezTo>
                    <a:cubicBezTo>
                      <a:pt x="71" y="65"/>
                      <a:pt x="70" y="65"/>
                      <a:pt x="70" y="65"/>
                    </a:cubicBezTo>
                    <a:close/>
                    <a:moveTo>
                      <a:pt x="69" y="66"/>
                    </a:moveTo>
                    <a:cubicBezTo>
                      <a:pt x="69" y="66"/>
                      <a:pt x="69" y="66"/>
                      <a:pt x="69" y="65"/>
                    </a:cubicBezTo>
                    <a:cubicBezTo>
                      <a:pt x="69" y="65"/>
                      <a:pt x="69" y="65"/>
                      <a:pt x="69" y="65"/>
                    </a:cubicBezTo>
                    <a:cubicBezTo>
                      <a:pt x="69" y="65"/>
                      <a:pt x="69" y="66"/>
                      <a:pt x="69" y="66"/>
                    </a:cubicBezTo>
                    <a:cubicBezTo>
                      <a:pt x="69" y="66"/>
                      <a:pt x="69" y="66"/>
                      <a:pt x="69" y="66"/>
                    </a:cubicBezTo>
                    <a:cubicBezTo>
                      <a:pt x="69" y="66"/>
                      <a:pt x="69" y="66"/>
                      <a:pt x="69" y="66"/>
                    </a:cubicBezTo>
                    <a:cubicBezTo>
                      <a:pt x="69" y="66"/>
                      <a:pt x="69" y="66"/>
                      <a:pt x="69" y="66"/>
                    </a:cubicBezTo>
                    <a:close/>
                    <a:moveTo>
                      <a:pt x="70" y="65"/>
                    </a:moveTo>
                    <a:cubicBezTo>
                      <a:pt x="70" y="65"/>
                      <a:pt x="71" y="65"/>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0" y="66"/>
                      <a:pt x="70" y="65"/>
                    </a:cubicBezTo>
                    <a:close/>
                    <a:moveTo>
                      <a:pt x="71" y="66"/>
                    </a:moveTo>
                    <a:cubicBezTo>
                      <a:pt x="71" y="66"/>
                      <a:pt x="71" y="66"/>
                      <a:pt x="71" y="66"/>
                    </a:cubicBezTo>
                    <a:cubicBezTo>
                      <a:pt x="71" y="66"/>
                      <a:pt x="72" y="66"/>
                      <a:pt x="72" y="65"/>
                    </a:cubicBezTo>
                    <a:cubicBezTo>
                      <a:pt x="72" y="65"/>
                      <a:pt x="72" y="66"/>
                      <a:pt x="72" y="66"/>
                    </a:cubicBezTo>
                    <a:cubicBezTo>
                      <a:pt x="72" y="66"/>
                      <a:pt x="72" y="66"/>
                      <a:pt x="72" y="66"/>
                    </a:cubicBezTo>
                    <a:cubicBezTo>
                      <a:pt x="72" y="66"/>
                      <a:pt x="72" y="66"/>
                      <a:pt x="72" y="66"/>
                    </a:cubicBezTo>
                    <a:cubicBezTo>
                      <a:pt x="72" y="66"/>
                      <a:pt x="72" y="66"/>
                      <a:pt x="71" y="66"/>
                    </a:cubicBezTo>
                    <a:close/>
                    <a:moveTo>
                      <a:pt x="72" y="66"/>
                    </a:moveTo>
                    <a:cubicBezTo>
                      <a:pt x="72" y="66"/>
                      <a:pt x="72" y="66"/>
                      <a:pt x="72" y="66"/>
                    </a:cubicBezTo>
                    <a:cubicBezTo>
                      <a:pt x="72" y="66"/>
                      <a:pt x="72" y="66"/>
                      <a:pt x="72" y="66"/>
                    </a:cubicBezTo>
                    <a:cubicBezTo>
                      <a:pt x="72" y="66"/>
                      <a:pt x="72" y="66"/>
                      <a:pt x="72" y="66"/>
                    </a:cubicBezTo>
                    <a:cubicBezTo>
                      <a:pt x="72" y="66"/>
                      <a:pt x="72" y="66"/>
                      <a:pt x="72" y="66"/>
                    </a:cubicBezTo>
                    <a:cubicBezTo>
                      <a:pt x="72" y="66"/>
                      <a:pt x="73" y="65"/>
                      <a:pt x="73" y="65"/>
                    </a:cubicBezTo>
                    <a:cubicBezTo>
                      <a:pt x="73" y="65"/>
                      <a:pt x="73" y="65"/>
                      <a:pt x="73" y="65"/>
                    </a:cubicBezTo>
                    <a:cubicBezTo>
                      <a:pt x="73" y="66"/>
                      <a:pt x="73" y="66"/>
                      <a:pt x="73" y="66"/>
                    </a:cubicBezTo>
                    <a:cubicBezTo>
                      <a:pt x="73" y="66"/>
                      <a:pt x="73" y="66"/>
                      <a:pt x="73" y="66"/>
                    </a:cubicBezTo>
                    <a:cubicBezTo>
                      <a:pt x="73" y="66"/>
                      <a:pt x="73" y="66"/>
                      <a:pt x="73" y="66"/>
                    </a:cubicBezTo>
                    <a:cubicBezTo>
                      <a:pt x="72" y="66"/>
                      <a:pt x="72" y="66"/>
                      <a:pt x="72" y="66"/>
                    </a:cubicBezTo>
                    <a:cubicBezTo>
                      <a:pt x="72" y="66"/>
                      <a:pt x="72" y="66"/>
                      <a:pt x="72" y="66"/>
                    </a:cubicBezTo>
                    <a:cubicBezTo>
                      <a:pt x="72" y="66"/>
                      <a:pt x="72" y="66"/>
                      <a:pt x="72" y="66"/>
                    </a:cubicBezTo>
                    <a:close/>
                    <a:moveTo>
                      <a:pt x="73" y="66"/>
                    </a:moveTo>
                    <a:cubicBezTo>
                      <a:pt x="73" y="66"/>
                      <a:pt x="73" y="66"/>
                      <a:pt x="73" y="66"/>
                    </a:cubicBezTo>
                    <a:cubicBezTo>
                      <a:pt x="73" y="66"/>
                      <a:pt x="73" y="66"/>
                      <a:pt x="73" y="66"/>
                    </a:cubicBezTo>
                    <a:cubicBezTo>
                      <a:pt x="73" y="66"/>
                      <a:pt x="73" y="66"/>
                      <a:pt x="73" y="66"/>
                    </a:cubicBezTo>
                    <a:cubicBezTo>
                      <a:pt x="73" y="66"/>
                      <a:pt x="73" y="66"/>
                      <a:pt x="73" y="66"/>
                    </a:cubicBezTo>
                    <a:cubicBezTo>
                      <a:pt x="73"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3" y="67"/>
                      <a:pt x="73" y="67"/>
                      <a:pt x="73" y="67"/>
                    </a:cubicBezTo>
                    <a:cubicBezTo>
                      <a:pt x="73" y="67"/>
                      <a:pt x="73" y="67"/>
                      <a:pt x="73" y="66"/>
                    </a:cubicBezTo>
                    <a:cubicBezTo>
                      <a:pt x="73" y="66"/>
                      <a:pt x="73" y="66"/>
                      <a:pt x="73" y="66"/>
                    </a:cubicBezTo>
                    <a:cubicBezTo>
                      <a:pt x="73" y="66"/>
                      <a:pt x="73" y="66"/>
                      <a:pt x="73" y="66"/>
                    </a:cubicBezTo>
                    <a:close/>
                    <a:moveTo>
                      <a:pt x="75" y="67"/>
                    </a:moveTo>
                    <a:cubicBezTo>
                      <a:pt x="75" y="67"/>
                      <a:pt x="75" y="66"/>
                      <a:pt x="75" y="66"/>
                    </a:cubicBezTo>
                    <a:cubicBezTo>
                      <a:pt x="75" y="66"/>
                      <a:pt x="75" y="67"/>
                      <a:pt x="75" y="67"/>
                    </a:cubicBezTo>
                    <a:close/>
                    <a:moveTo>
                      <a:pt x="70" y="67"/>
                    </a:moveTo>
                    <a:cubicBezTo>
                      <a:pt x="70" y="67"/>
                      <a:pt x="70" y="66"/>
                      <a:pt x="70" y="66"/>
                    </a:cubicBezTo>
                    <a:cubicBezTo>
                      <a:pt x="71" y="67"/>
                      <a:pt x="71" y="67"/>
                      <a:pt x="71" y="66"/>
                    </a:cubicBezTo>
                    <a:cubicBezTo>
                      <a:pt x="71" y="67"/>
                      <a:pt x="71" y="67"/>
                      <a:pt x="71" y="67"/>
                    </a:cubicBezTo>
                    <a:cubicBezTo>
                      <a:pt x="71" y="67"/>
                      <a:pt x="70" y="67"/>
                      <a:pt x="70" y="67"/>
                    </a:cubicBezTo>
                    <a:close/>
                    <a:moveTo>
                      <a:pt x="98" y="67"/>
                    </a:moveTo>
                    <a:cubicBezTo>
                      <a:pt x="98" y="67"/>
                      <a:pt x="98" y="67"/>
                      <a:pt x="98" y="67"/>
                    </a:cubicBezTo>
                    <a:cubicBezTo>
                      <a:pt x="98" y="67"/>
                      <a:pt x="98" y="67"/>
                      <a:pt x="98" y="67"/>
                    </a:cubicBezTo>
                    <a:cubicBezTo>
                      <a:pt x="98" y="67"/>
                      <a:pt x="98" y="67"/>
                      <a:pt x="98" y="67"/>
                    </a:cubicBezTo>
                    <a:cubicBezTo>
                      <a:pt x="97" y="66"/>
                      <a:pt x="97" y="67"/>
                      <a:pt x="97" y="66"/>
                    </a:cubicBezTo>
                    <a:cubicBezTo>
                      <a:pt x="97" y="66"/>
                      <a:pt x="97" y="67"/>
                      <a:pt x="97" y="67"/>
                    </a:cubicBezTo>
                    <a:cubicBezTo>
                      <a:pt x="96" y="67"/>
                      <a:pt x="96" y="67"/>
                      <a:pt x="96" y="67"/>
                    </a:cubicBezTo>
                    <a:cubicBezTo>
                      <a:pt x="96" y="67"/>
                      <a:pt x="95" y="67"/>
                      <a:pt x="95" y="67"/>
                    </a:cubicBezTo>
                    <a:cubicBezTo>
                      <a:pt x="94" y="67"/>
                      <a:pt x="93" y="66"/>
                      <a:pt x="92" y="66"/>
                    </a:cubicBezTo>
                    <a:cubicBezTo>
                      <a:pt x="92" y="66"/>
                      <a:pt x="92" y="66"/>
                      <a:pt x="92" y="66"/>
                    </a:cubicBezTo>
                    <a:cubicBezTo>
                      <a:pt x="91" y="66"/>
                      <a:pt x="91" y="66"/>
                      <a:pt x="91" y="66"/>
                    </a:cubicBezTo>
                    <a:cubicBezTo>
                      <a:pt x="91" y="66"/>
                      <a:pt x="90" y="66"/>
                      <a:pt x="90" y="66"/>
                    </a:cubicBezTo>
                    <a:cubicBezTo>
                      <a:pt x="90" y="66"/>
                      <a:pt x="90" y="66"/>
                      <a:pt x="90" y="66"/>
                    </a:cubicBezTo>
                    <a:cubicBezTo>
                      <a:pt x="90" y="66"/>
                      <a:pt x="90" y="66"/>
                      <a:pt x="90" y="66"/>
                    </a:cubicBezTo>
                    <a:cubicBezTo>
                      <a:pt x="89" y="66"/>
                      <a:pt x="89" y="66"/>
                      <a:pt x="89" y="66"/>
                    </a:cubicBezTo>
                    <a:cubicBezTo>
                      <a:pt x="89" y="66"/>
                      <a:pt x="89" y="66"/>
                      <a:pt x="89" y="66"/>
                    </a:cubicBezTo>
                    <a:cubicBezTo>
                      <a:pt x="89" y="66"/>
                      <a:pt x="89" y="66"/>
                      <a:pt x="89" y="65"/>
                    </a:cubicBezTo>
                    <a:cubicBezTo>
                      <a:pt x="89" y="65"/>
                      <a:pt x="89" y="65"/>
                      <a:pt x="89" y="65"/>
                    </a:cubicBezTo>
                    <a:cubicBezTo>
                      <a:pt x="89" y="65"/>
                      <a:pt x="89" y="65"/>
                      <a:pt x="89" y="65"/>
                    </a:cubicBezTo>
                    <a:cubicBezTo>
                      <a:pt x="89" y="65"/>
                      <a:pt x="89" y="65"/>
                      <a:pt x="89" y="65"/>
                    </a:cubicBezTo>
                    <a:cubicBezTo>
                      <a:pt x="89" y="65"/>
                      <a:pt x="89" y="65"/>
                      <a:pt x="89" y="66"/>
                    </a:cubicBezTo>
                    <a:cubicBezTo>
                      <a:pt x="90" y="65"/>
                      <a:pt x="90" y="66"/>
                      <a:pt x="90" y="66"/>
                    </a:cubicBezTo>
                    <a:cubicBezTo>
                      <a:pt x="90" y="66"/>
                      <a:pt x="91" y="66"/>
                      <a:pt x="91" y="66"/>
                    </a:cubicBezTo>
                    <a:cubicBezTo>
                      <a:pt x="91" y="66"/>
                      <a:pt x="91" y="66"/>
                      <a:pt x="91" y="66"/>
                    </a:cubicBezTo>
                    <a:cubicBezTo>
                      <a:pt x="91" y="66"/>
                      <a:pt x="91" y="66"/>
                      <a:pt x="91" y="66"/>
                    </a:cubicBezTo>
                    <a:cubicBezTo>
                      <a:pt x="91" y="65"/>
                      <a:pt x="92" y="66"/>
                      <a:pt x="92" y="65"/>
                    </a:cubicBez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5"/>
                      <a:pt x="94" y="65"/>
                      <a:pt x="94" y="65"/>
                    </a:cubicBezTo>
                    <a:cubicBezTo>
                      <a:pt x="94" y="65"/>
                      <a:pt x="94"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4"/>
                      <a:pt x="94" y="65"/>
                      <a:pt x="94" y="64"/>
                    </a:cubicBezTo>
                    <a:cubicBezTo>
                      <a:pt x="94" y="65"/>
                      <a:pt x="94" y="65"/>
                      <a:pt x="94" y="65"/>
                    </a:cubicBezTo>
                    <a:cubicBezTo>
                      <a:pt x="94" y="65"/>
                      <a:pt x="94" y="65"/>
                      <a:pt x="94" y="65"/>
                    </a:cubicBezTo>
                    <a:cubicBezTo>
                      <a:pt x="94" y="65"/>
                      <a:pt x="94" y="65"/>
                      <a:pt x="94" y="65"/>
                    </a:cubicBezTo>
                    <a:cubicBezTo>
                      <a:pt x="94" y="65"/>
                      <a:pt x="94" y="65"/>
                      <a:pt x="94" y="65"/>
                    </a:cubicBezTo>
                    <a:cubicBezTo>
                      <a:pt x="94" y="66"/>
                      <a:pt x="96" y="66"/>
                      <a:pt x="96" y="66"/>
                    </a:cubicBezTo>
                    <a:cubicBezTo>
                      <a:pt x="96" y="66"/>
                      <a:pt x="96" y="66"/>
                      <a:pt x="96" y="66"/>
                    </a:cubicBezTo>
                    <a:cubicBezTo>
                      <a:pt x="96" y="66"/>
                      <a:pt x="96" y="66"/>
                      <a:pt x="96" y="66"/>
                    </a:cubicBezTo>
                    <a:cubicBezTo>
                      <a:pt x="97" y="66"/>
                      <a:pt x="98" y="66"/>
                      <a:pt x="98" y="66"/>
                    </a:cubicBezTo>
                    <a:cubicBezTo>
                      <a:pt x="98" y="66"/>
                      <a:pt x="99" y="66"/>
                      <a:pt x="99" y="66"/>
                    </a:cubicBezTo>
                    <a:cubicBezTo>
                      <a:pt x="99" y="66"/>
                      <a:pt x="100" y="66"/>
                      <a:pt x="99" y="66"/>
                    </a:cubicBezTo>
                    <a:cubicBezTo>
                      <a:pt x="99" y="66"/>
                      <a:pt x="99" y="66"/>
                      <a:pt x="99" y="65"/>
                    </a:cubicBezTo>
                    <a:cubicBezTo>
                      <a:pt x="99" y="65"/>
                      <a:pt x="99" y="65"/>
                      <a:pt x="99" y="65"/>
                    </a:cubicBezTo>
                    <a:cubicBezTo>
                      <a:pt x="99" y="66"/>
                      <a:pt x="99" y="66"/>
                      <a:pt x="99" y="66"/>
                    </a:cubicBezTo>
                    <a:cubicBezTo>
                      <a:pt x="99" y="66"/>
                      <a:pt x="100" y="66"/>
                      <a:pt x="100" y="66"/>
                    </a:cubicBezTo>
                    <a:cubicBezTo>
                      <a:pt x="100" y="66"/>
                      <a:pt x="100" y="66"/>
                      <a:pt x="100" y="66"/>
                    </a:cubicBezTo>
                    <a:cubicBezTo>
                      <a:pt x="100" y="66"/>
                      <a:pt x="100" y="66"/>
                      <a:pt x="100" y="66"/>
                    </a:cubicBezTo>
                    <a:cubicBezTo>
                      <a:pt x="100" y="66"/>
                      <a:pt x="100" y="66"/>
                      <a:pt x="100" y="66"/>
                    </a:cubicBezTo>
                    <a:cubicBezTo>
                      <a:pt x="100" y="67"/>
                      <a:pt x="100" y="67"/>
                      <a:pt x="100" y="67"/>
                    </a:cubicBezTo>
                    <a:cubicBezTo>
                      <a:pt x="100" y="67"/>
                      <a:pt x="100" y="67"/>
                      <a:pt x="100" y="67"/>
                    </a:cubicBezTo>
                    <a:cubicBezTo>
                      <a:pt x="101" y="67"/>
                      <a:pt x="101" y="67"/>
                      <a:pt x="101" y="67"/>
                    </a:cubicBezTo>
                    <a:cubicBezTo>
                      <a:pt x="101" y="67"/>
                      <a:pt x="101" y="67"/>
                      <a:pt x="101" y="67"/>
                    </a:cubicBezTo>
                    <a:cubicBezTo>
                      <a:pt x="100" y="67"/>
                      <a:pt x="100" y="67"/>
                      <a:pt x="100" y="67"/>
                    </a:cubicBezTo>
                    <a:cubicBezTo>
                      <a:pt x="100" y="67"/>
                      <a:pt x="99" y="66"/>
                      <a:pt x="98" y="67"/>
                    </a:cubicBezTo>
                    <a:close/>
                    <a:moveTo>
                      <a:pt x="102" y="67"/>
                    </a:move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lose/>
                    <a:moveTo>
                      <a:pt x="102" y="67"/>
                    </a:moveTo>
                    <a:cubicBezTo>
                      <a:pt x="102" y="67"/>
                      <a:pt x="102"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2" y="67"/>
                      <a:pt x="102" y="67"/>
                      <a:pt x="102"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2" y="67"/>
                      <a:pt x="102" y="67"/>
                    </a:cubicBezTo>
                    <a:cubicBezTo>
                      <a:pt x="103" y="67"/>
                      <a:pt x="103" y="67"/>
                      <a:pt x="103"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1" y="67"/>
                    </a:cubicBezTo>
                    <a:cubicBezTo>
                      <a:pt x="101" y="67"/>
                      <a:pt x="101" y="67"/>
                      <a:pt x="101" y="67"/>
                    </a:cubicBezTo>
                    <a:cubicBezTo>
                      <a:pt x="101" y="67"/>
                      <a:pt x="101" y="67"/>
                      <a:pt x="101" y="67"/>
                    </a:cubicBezTo>
                    <a:cubicBezTo>
                      <a:pt x="101" y="67"/>
                      <a:pt x="101" y="67"/>
                      <a:pt x="101" y="67"/>
                    </a:cubicBezTo>
                    <a:cubicBezTo>
                      <a:pt x="102" y="66"/>
                      <a:pt x="103" y="66"/>
                      <a:pt x="104" y="67"/>
                    </a:cubicBezTo>
                    <a:cubicBezTo>
                      <a:pt x="104" y="67"/>
                      <a:pt x="104" y="67"/>
                      <a:pt x="104" y="67"/>
                    </a:cubicBezTo>
                    <a:cubicBezTo>
                      <a:pt x="104" y="67"/>
                      <a:pt x="104" y="67"/>
                      <a:pt x="104" y="67"/>
                    </a:cubicBezTo>
                    <a:cubicBezTo>
                      <a:pt x="103" y="67"/>
                      <a:pt x="104" y="67"/>
                      <a:pt x="103" y="67"/>
                    </a:cubicBezTo>
                    <a:cubicBezTo>
                      <a:pt x="103" y="67"/>
                      <a:pt x="103" y="67"/>
                      <a:pt x="103" y="67"/>
                    </a:cubicBezTo>
                    <a:close/>
                    <a:moveTo>
                      <a:pt x="64" y="68"/>
                    </a:moveTo>
                    <a:cubicBezTo>
                      <a:pt x="64" y="68"/>
                      <a:pt x="64" y="68"/>
                      <a:pt x="65" y="68"/>
                    </a:cubicBezTo>
                    <a:cubicBezTo>
                      <a:pt x="64" y="68"/>
                      <a:pt x="64" y="68"/>
                      <a:pt x="64" y="68"/>
                    </a:cubicBezTo>
                    <a:close/>
                    <a:moveTo>
                      <a:pt x="55" y="69"/>
                    </a:move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lose/>
                    <a:moveTo>
                      <a:pt x="58" y="67"/>
                    </a:moveTo>
                    <a:cubicBezTo>
                      <a:pt x="58" y="67"/>
                      <a:pt x="58" y="67"/>
                      <a:pt x="59" y="67"/>
                    </a:cubicBezTo>
                    <a:cubicBezTo>
                      <a:pt x="59" y="68"/>
                      <a:pt x="58" y="68"/>
                      <a:pt x="58" y="67"/>
                    </a:cubicBezTo>
                    <a:close/>
                    <a:moveTo>
                      <a:pt x="58" y="68"/>
                    </a:moveTo>
                    <a:cubicBezTo>
                      <a:pt x="58" y="68"/>
                      <a:pt x="58" y="68"/>
                      <a:pt x="57" y="68"/>
                    </a:cubicBezTo>
                    <a:cubicBezTo>
                      <a:pt x="57" y="68"/>
                      <a:pt x="57" y="68"/>
                      <a:pt x="57" y="68"/>
                    </a:cubicBezTo>
                    <a:cubicBezTo>
                      <a:pt x="57" y="68"/>
                      <a:pt x="57" y="68"/>
                      <a:pt x="57" y="68"/>
                    </a:cubicBezTo>
                    <a:cubicBezTo>
                      <a:pt x="57" y="68"/>
                      <a:pt x="58" y="68"/>
                      <a:pt x="58" y="68"/>
                    </a:cubicBezTo>
                    <a:cubicBezTo>
                      <a:pt x="58" y="68"/>
                      <a:pt x="58" y="68"/>
                      <a:pt x="58" y="68"/>
                    </a:cubicBezTo>
                    <a:close/>
                    <a:moveTo>
                      <a:pt x="61" y="68"/>
                    </a:moveTo>
                    <a:cubicBezTo>
                      <a:pt x="61" y="68"/>
                      <a:pt x="61" y="68"/>
                      <a:pt x="61" y="68"/>
                    </a:cubicBezTo>
                    <a:cubicBezTo>
                      <a:pt x="61" y="68"/>
                      <a:pt x="60" y="68"/>
                      <a:pt x="61" y="68"/>
                    </a:cubicBezTo>
                    <a:cubicBezTo>
                      <a:pt x="61" y="67"/>
                      <a:pt x="60" y="68"/>
                      <a:pt x="60" y="68"/>
                    </a:cubicBezTo>
                    <a:cubicBezTo>
                      <a:pt x="60" y="67"/>
                      <a:pt x="60" y="67"/>
                      <a:pt x="61" y="67"/>
                    </a:cubicBezTo>
                    <a:cubicBezTo>
                      <a:pt x="61" y="67"/>
                      <a:pt x="61" y="67"/>
                      <a:pt x="61" y="67"/>
                    </a:cubicBezTo>
                    <a:cubicBezTo>
                      <a:pt x="61" y="68"/>
                      <a:pt x="61" y="68"/>
                      <a:pt x="62" y="68"/>
                    </a:cubicBezTo>
                    <a:cubicBezTo>
                      <a:pt x="62" y="68"/>
                      <a:pt x="62" y="68"/>
                      <a:pt x="62" y="68"/>
                    </a:cubicBezTo>
                    <a:cubicBezTo>
                      <a:pt x="61" y="68"/>
                      <a:pt x="61" y="68"/>
                      <a:pt x="61" y="68"/>
                    </a:cubicBezTo>
                    <a:close/>
                    <a:moveTo>
                      <a:pt x="69" y="68"/>
                    </a:moveTo>
                    <a:cubicBezTo>
                      <a:pt x="69" y="68"/>
                      <a:pt x="69" y="68"/>
                      <a:pt x="69" y="68"/>
                    </a:cubicBezTo>
                    <a:cubicBezTo>
                      <a:pt x="70" y="69"/>
                      <a:pt x="69" y="69"/>
                      <a:pt x="69" y="68"/>
                    </a:cubicBezTo>
                    <a:close/>
                    <a:moveTo>
                      <a:pt x="67" y="70"/>
                    </a:moveTo>
                    <a:cubicBezTo>
                      <a:pt x="67" y="70"/>
                      <a:pt x="67" y="70"/>
                      <a:pt x="67" y="70"/>
                    </a:cubicBezTo>
                    <a:cubicBezTo>
                      <a:pt x="67" y="70"/>
                      <a:pt x="67" y="70"/>
                      <a:pt x="67" y="70"/>
                    </a:cubicBezTo>
                    <a:cubicBezTo>
                      <a:pt x="67" y="70"/>
                      <a:pt x="67" y="70"/>
                      <a:pt x="67" y="70"/>
                    </a:cubicBezTo>
                    <a:cubicBezTo>
                      <a:pt x="67" y="70"/>
                      <a:pt x="67" y="70"/>
                      <a:pt x="68" y="70"/>
                    </a:cubicBezTo>
                    <a:cubicBezTo>
                      <a:pt x="68" y="70"/>
                      <a:pt x="68" y="70"/>
                      <a:pt x="68" y="70"/>
                    </a:cubicBezTo>
                    <a:cubicBezTo>
                      <a:pt x="68" y="70"/>
                      <a:pt x="68" y="70"/>
                      <a:pt x="68" y="70"/>
                    </a:cubicBezTo>
                    <a:cubicBezTo>
                      <a:pt x="68" y="70"/>
                      <a:pt x="67" y="70"/>
                      <a:pt x="67" y="70"/>
                    </a:cubicBezTo>
                    <a:close/>
                    <a:moveTo>
                      <a:pt x="70" y="72"/>
                    </a:moveTo>
                    <a:cubicBezTo>
                      <a:pt x="70" y="72"/>
                      <a:pt x="69" y="72"/>
                      <a:pt x="69" y="72"/>
                    </a:cubicBezTo>
                    <a:cubicBezTo>
                      <a:pt x="69" y="72"/>
                      <a:pt x="69" y="72"/>
                      <a:pt x="69" y="72"/>
                    </a:cubicBezTo>
                    <a:cubicBezTo>
                      <a:pt x="69" y="72"/>
                      <a:pt x="70" y="72"/>
                      <a:pt x="70" y="72"/>
                    </a:cubicBezTo>
                    <a:cubicBezTo>
                      <a:pt x="70" y="72"/>
                      <a:pt x="70" y="72"/>
                      <a:pt x="70" y="72"/>
                    </a:cubicBezTo>
                    <a:close/>
                    <a:moveTo>
                      <a:pt x="71" y="72"/>
                    </a:moveTo>
                    <a:cubicBezTo>
                      <a:pt x="72" y="72"/>
                      <a:pt x="72" y="72"/>
                      <a:pt x="72" y="72"/>
                    </a:cubicBezTo>
                    <a:cubicBezTo>
                      <a:pt x="72" y="72"/>
                      <a:pt x="72" y="72"/>
                      <a:pt x="71" y="72"/>
                    </a:cubicBezTo>
                    <a:close/>
                    <a:moveTo>
                      <a:pt x="64" y="74"/>
                    </a:moveTo>
                    <a:cubicBezTo>
                      <a:pt x="64" y="74"/>
                      <a:pt x="64" y="74"/>
                      <a:pt x="64" y="74"/>
                    </a:cubicBezTo>
                    <a:cubicBezTo>
                      <a:pt x="64" y="74"/>
                      <a:pt x="64" y="74"/>
                      <a:pt x="63" y="74"/>
                    </a:cubicBezTo>
                    <a:cubicBezTo>
                      <a:pt x="63" y="74"/>
                      <a:pt x="63" y="74"/>
                      <a:pt x="63" y="74"/>
                    </a:cubicBezTo>
                    <a:cubicBezTo>
                      <a:pt x="63" y="74"/>
                      <a:pt x="63" y="74"/>
                      <a:pt x="63" y="74"/>
                    </a:cubicBezTo>
                    <a:cubicBezTo>
                      <a:pt x="63" y="74"/>
                      <a:pt x="64" y="74"/>
                      <a:pt x="64" y="74"/>
                    </a:cubicBezTo>
                    <a:close/>
                    <a:moveTo>
                      <a:pt x="68" y="75"/>
                    </a:moveTo>
                    <a:cubicBezTo>
                      <a:pt x="68" y="75"/>
                      <a:pt x="67" y="75"/>
                      <a:pt x="67" y="75"/>
                    </a:cubicBezTo>
                    <a:cubicBezTo>
                      <a:pt x="67" y="75"/>
                      <a:pt x="67" y="75"/>
                      <a:pt x="67" y="75"/>
                    </a:cubicBezTo>
                    <a:cubicBezTo>
                      <a:pt x="67" y="75"/>
                      <a:pt x="68" y="75"/>
                      <a:pt x="68" y="75"/>
                    </a:cubicBezTo>
                    <a:cubicBezTo>
                      <a:pt x="68" y="75"/>
                      <a:pt x="68" y="75"/>
                      <a:pt x="68" y="75"/>
                    </a:cubicBezTo>
                    <a:cubicBezTo>
                      <a:pt x="68" y="75"/>
                      <a:pt x="68" y="75"/>
                      <a:pt x="68" y="75"/>
                    </a:cubicBezTo>
                    <a:cubicBezTo>
                      <a:pt x="68" y="75"/>
                      <a:pt x="68" y="75"/>
                      <a:pt x="68" y="75"/>
                    </a:cubicBezTo>
                    <a:close/>
                    <a:moveTo>
                      <a:pt x="68" y="75"/>
                    </a:move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lose/>
                    <a:moveTo>
                      <a:pt x="56" y="77"/>
                    </a:moveTo>
                    <a:cubicBezTo>
                      <a:pt x="56" y="77"/>
                      <a:pt x="56" y="77"/>
                      <a:pt x="56" y="77"/>
                    </a:cubicBezTo>
                    <a:cubicBezTo>
                      <a:pt x="56" y="77"/>
                      <a:pt x="56" y="77"/>
                      <a:pt x="56" y="77"/>
                    </a:cubicBezTo>
                    <a:cubicBezTo>
                      <a:pt x="56" y="77"/>
                      <a:pt x="56" y="77"/>
                      <a:pt x="56" y="77"/>
                    </a:cubicBezTo>
                    <a:cubicBezTo>
                      <a:pt x="56" y="77"/>
                      <a:pt x="56" y="77"/>
                      <a:pt x="56" y="77"/>
                    </a:cubicBezTo>
                    <a:cubicBezTo>
                      <a:pt x="56" y="77"/>
                      <a:pt x="56" y="77"/>
                      <a:pt x="56" y="77"/>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lose/>
                    <a:moveTo>
                      <a:pt x="39" y="80"/>
                    </a:moveTo>
                    <a:cubicBezTo>
                      <a:pt x="39" y="80"/>
                      <a:pt x="39" y="80"/>
                      <a:pt x="39" y="80"/>
                    </a:cubicBezTo>
                    <a:cubicBezTo>
                      <a:pt x="39" y="80"/>
                      <a:pt x="39" y="79"/>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lose/>
                    <a:moveTo>
                      <a:pt x="115" y="84"/>
                    </a:moveTo>
                    <a:cubicBezTo>
                      <a:pt x="115" y="85"/>
                      <a:pt x="115" y="84"/>
                      <a:pt x="115" y="84"/>
                    </a:cubicBezTo>
                    <a:cubicBezTo>
                      <a:pt x="115" y="84"/>
                      <a:pt x="115" y="84"/>
                      <a:pt x="115" y="84"/>
                    </a:cubicBezTo>
                    <a:close/>
                    <a:moveTo>
                      <a:pt x="117" y="84"/>
                    </a:moveTo>
                    <a:cubicBezTo>
                      <a:pt x="117" y="85"/>
                      <a:pt x="116" y="84"/>
                      <a:pt x="116" y="84"/>
                    </a:cubicBezTo>
                    <a:cubicBezTo>
                      <a:pt x="116" y="84"/>
                      <a:pt x="116" y="84"/>
                      <a:pt x="117" y="84"/>
                    </a:cubicBezTo>
                    <a:close/>
                    <a:moveTo>
                      <a:pt x="113" y="84"/>
                    </a:moveTo>
                    <a:cubicBezTo>
                      <a:pt x="113"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3" y="84"/>
                      <a:pt x="113" y="84"/>
                    </a:cubicBezTo>
                    <a:cubicBezTo>
                      <a:pt x="113" y="84"/>
                      <a:pt x="113" y="84"/>
                      <a:pt x="113" y="84"/>
                    </a:cubicBezTo>
                    <a:close/>
                    <a:moveTo>
                      <a:pt x="40" y="84"/>
                    </a:moveTo>
                    <a:cubicBezTo>
                      <a:pt x="40" y="84"/>
                      <a:pt x="40" y="84"/>
                      <a:pt x="40" y="84"/>
                    </a:cubicBezTo>
                    <a:cubicBezTo>
                      <a:pt x="40" y="84"/>
                      <a:pt x="40" y="84"/>
                      <a:pt x="40" y="84"/>
                    </a:cubicBezTo>
                    <a:cubicBezTo>
                      <a:pt x="40" y="84"/>
                      <a:pt x="40" y="84"/>
                      <a:pt x="40" y="84"/>
                    </a:cubicBezTo>
                    <a:close/>
                    <a:moveTo>
                      <a:pt x="106" y="84"/>
                    </a:moveTo>
                    <a:cubicBezTo>
                      <a:pt x="106" y="84"/>
                      <a:pt x="106" y="84"/>
                      <a:pt x="106" y="84"/>
                    </a:cubicBezTo>
                    <a:cubicBezTo>
                      <a:pt x="106" y="84"/>
                      <a:pt x="106" y="84"/>
                      <a:pt x="106" y="84"/>
                    </a:cubicBezTo>
                    <a:close/>
                    <a:moveTo>
                      <a:pt x="108" y="84"/>
                    </a:moveTo>
                    <a:cubicBezTo>
                      <a:pt x="108" y="84"/>
                      <a:pt x="109" y="84"/>
                      <a:pt x="109" y="84"/>
                    </a:cubicBezTo>
                    <a:cubicBezTo>
                      <a:pt x="108" y="84"/>
                      <a:pt x="108" y="84"/>
                      <a:pt x="108" y="84"/>
                    </a:cubicBezTo>
                    <a:close/>
                    <a:moveTo>
                      <a:pt x="111" y="84"/>
                    </a:moveTo>
                    <a:cubicBezTo>
                      <a:pt x="111" y="84"/>
                      <a:pt x="111" y="84"/>
                      <a:pt x="111" y="84"/>
                    </a:cubicBezTo>
                    <a:cubicBezTo>
                      <a:pt x="111" y="84"/>
                      <a:pt x="111" y="84"/>
                      <a:pt x="111" y="84"/>
                    </a:cubicBezTo>
                    <a:cubicBezTo>
                      <a:pt x="111" y="84"/>
                      <a:pt x="111" y="84"/>
                      <a:pt x="111" y="84"/>
                    </a:cubicBezTo>
                    <a:close/>
                    <a:moveTo>
                      <a:pt x="111" y="84"/>
                    </a:moveTo>
                    <a:cubicBezTo>
                      <a:pt x="111" y="84"/>
                      <a:pt x="111" y="84"/>
                      <a:pt x="111" y="84"/>
                    </a:cubicBezTo>
                    <a:cubicBezTo>
                      <a:pt x="111" y="84"/>
                      <a:pt x="111" y="84"/>
                      <a:pt x="111" y="84"/>
                    </a:cubicBezTo>
                    <a:cubicBezTo>
                      <a:pt x="111" y="84"/>
                      <a:pt x="111" y="84"/>
                      <a:pt x="111" y="84"/>
                    </a:cubicBezTo>
                    <a:cubicBezTo>
                      <a:pt x="111" y="84"/>
                      <a:pt x="111" y="84"/>
                      <a:pt x="111" y="84"/>
                    </a:cubicBezTo>
                    <a:close/>
                    <a:moveTo>
                      <a:pt x="110" y="84"/>
                    </a:move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lose/>
                    <a:moveTo>
                      <a:pt x="113" y="84"/>
                    </a:moveTo>
                    <a:cubicBezTo>
                      <a:pt x="113" y="84"/>
                      <a:pt x="113" y="84"/>
                      <a:pt x="113" y="84"/>
                    </a:cubicBezTo>
                    <a:cubicBezTo>
                      <a:pt x="113" y="84"/>
                      <a:pt x="112" y="84"/>
                      <a:pt x="112" y="84"/>
                    </a:cubicBezTo>
                    <a:cubicBezTo>
                      <a:pt x="112" y="84"/>
                      <a:pt x="112" y="84"/>
                      <a:pt x="112" y="84"/>
                    </a:cubicBezTo>
                    <a:cubicBezTo>
                      <a:pt x="112" y="84"/>
                      <a:pt x="112" y="84"/>
                      <a:pt x="112" y="84"/>
                    </a:cubicBezTo>
                    <a:cubicBezTo>
                      <a:pt x="112" y="84"/>
                      <a:pt x="112" y="84"/>
                      <a:pt x="112" y="84"/>
                    </a:cubicBezTo>
                    <a:cubicBezTo>
                      <a:pt x="113" y="84"/>
                      <a:pt x="112" y="84"/>
                      <a:pt x="113" y="84"/>
                    </a:cubicBezTo>
                    <a:close/>
                    <a:moveTo>
                      <a:pt x="108" y="83"/>
                    </a:moveTo>
                    <a:cubicBezTo>
                      <a:pt x="107" y="84"/>
                      <a:pt x="107" y="84"/>
                      <a:pt x="107" y="84"/>
                    </a:cubicBezTo>
                    <a:cubicBezTo>
                      <a:pt x="107" y="83"/>
                      <a:pt x="107" y="83"/>
                      <a:pt x="107" y="83"/>
                    </a:cubicBezTo>
                    <a:cubicBezTo>
                      <a:pt x="107" y="84"/>
                      <a:pt x="107" y="84"/>
                      <a:pt x="107" y="84"/>
                    </a:cubicBezTo>
                    <a:cubicBezTo>
                      <a:pt x="107" y="84"/>
                      <a:pt x="107" y="84"/>
                      <a:pt x="107" y="83"/>
                    </a:cubicBezTo>
                    <a:cubicBezTo>
                      <a:pt x="107" y="83"/>
                      <a:pt x="107" y="83"/>
                      <a:pt x="107" y="83"/>
                    </a:cubicBezTo>
                    <a:cubicBezTo>
                      <a:pt x="107" y="83"/>
                      <a:pt x="107" y="83"/>
                      <a:pt x="107" y="83"/>
                    </a:cubicBezTo>
                    <a:cubicBezTo>
                      <a:pt x="107" y="83"/>
                      <a:pt x="108" y="83"/>
                      <a:pt x="108" y="83"/>
                    </a:cubicBezTo>
                    <a:close/>
                    <a:moveTo>
                      <a:pt x="41" y="84"/>
                    </a:moveTo>
                    <a:cubicBezTo>
                      <a:pt x="40" y="84"/>
                      <a:pt x="40" y="83"/>
                      <a:pt x="40" y="83"/>
                    </a:cubicBezTo>
                    <a:cubicBezTo>
                      <a:pt x="40" y="83"/>
                      <a:pt x="40" y="83"/>
                      <a:pt x="40" y="83"/>
                    </a:cubicBezTo>
                    <a:cubicBezTo>
                      <a:pt x="40" y="83"/>
                      <a:pt x="40" y="83"/>
                      <a:pt x="40" y="83"/>
                    </a:cubicBezTo>
                    <a:cubicBezTo>
                      <a:pt x="40" y="83"/>
                      <a:pt x="41" y="83"/>
                      <a:pt x="41" y="83"/>
                    </a:cubicBezTo>
                    <a:cubicBezTo>
                      <a:pt x="41" y="83"/>
                      <a:pt x="41" y="83"/>
                      <a:pt x="41" y="84"/>
                    </a:cubicBezTo>
                    <a:close/>
                    <a:moveTo>
                      <a:pt x="102" y="83"/>
                    </a:moveTo>
                    <a:cubicBezTo>
                      <a:pt x="102" y="83"/>
                      <a:pt x="102" y="83"/>
                      <a:pt x="102" y="83"/>
                    </a:cubicBezTo>
                    <a:cubicBezTo>
                      <a:pt x="102" y="83"/>
                      <a:pt x="102" y="83"/>
                      <a:pt x="102" y="83"/>
                    </a:cubicBezTo>
                    <a:close/>
                    <a:moveTo>
                      <a:pt x="248" y="83"/>
                    </a:moveTo>
                    <a:cubicBezTo>
                      <a:pt x="248" y="83"/>
                      <a:pt x="248" y="83"/>
                      <a:pt x="248" y="83"/>
                    </a:cubicBezTo>
                    <a:cubicBezTo>
                      <a:pt x="248" y="84"/>
                      <a:pt x="248" y="83"/>
                      <a:pt x="248" y="83"/>
                    </a:cubicBezTo>
                    <a:cubicBezTo>
                      <a:pt x="248" y="83"/>
                      <a:pt x="248" y="83"/>
                      <a:pt x="248" y="83"/>
                    </a:cubicBezTo>
                    <a:close/>
                    <a:moveTo>
                      <a:pt x="101" y="83"/>
                    </a:moveTo>
                    <a:cubicBezTo>
                      <a:pt x="101" y="83"/>
                      <a:pt x="101" y="83"/>
                      <a:pt x="101" y="83"/>
                    </a:cubicBezTo>
                    <a:cubicBezTo>
                      <a:pt x="101" y="83"/>
                      <a:pt x="101" y="83"/>
                      <a:pt x="101" y="83"/>
                    </a:cubicBezTo>
                    <a:cubicBezTo>
                      <a:pt x="101" y="83"/>
                      <a:pt x="100" y="84"/>
                      <a:pt x="101" y="83"/>
                    </a:cubicBezTo>
                    <a:cubicBezTo>
                      <a:pt x="101" y="83"/>
                      <a:pt x="101" y="83"/>
                      <a:pt x="101" y="83"/>
                    </a:cubicBezTo>
                    <a:cubicBezTo>
                      <a:pt x="101" y="83"/>
                      <a:pt x="101" y="83"/>
                      <a:pt x="101" y="83"/>
                    </a:cubicBezTo>
                    <a:close/>
                    <a:moveTo>
                      <a:pt x="97" y="83"/>
                    </a:moveTo>
                    <a:cubicBezTo>
                      <a:pt x="97" y="83"/>
                      <a:pt x="98" y="83"/>
                      <a:pt x="98" y="83"/>
                    </a:cubicBezTo>
                    <a:cubicBezTo>
                      <a:pt x="98" y="83"/>
                      <a:pt x="98" y="83"/>
                      <a:pt x="98" y="83"/>
                    </a:cubicBezTo>
                    <a:cubicBezTo>
                      <a:pt x="98" y="83"/>
                      <a:pt x="98" y="83"/>
                      <a:pt x="98" y="83"/>
                    </a:cubicBezTo>
                    <a:cubicBezTo>
                      <a:pt x="98" y="83"/>
                      <a:pt x="98" y="83"/>
                      <a:pt x="98" y="83"/>
                    </a:cubicBezTo>
                    <a:cubicBezTo>
                      <a:pt x="99" y="83"/>
                      <a:pt x="99" y="83"/>
                      <a:pt x="99" y="83"/>
                    </a:cubicBezTo>
                    <a:cubicBezTo>
                      <a:pt x="99" y="83"/>
                      <a:pt x="99" y="83"/>
                      <a:pt x="99" y="83"/>
                    </a:cubicBezTo>
                    <a:cubicBezTo>
                      <a:pt x="99" y="83"/>
                      <a:pt x="98" y="83"/>
                      <a:pt x="98" y="83"/>
                    </a:cubicBezTo>
                    <a:cubicBezTo>
                      <a:pt x="98" y="83"/>
                      <a:pt x="98" y="83"/>
                      <a:pt x="98" y="83"/>
                    </a:cubicBezTo>
                    <a:cubicBezTo>
                      <a:pt x="98" y="83"/>
                      <a:pt x="98" y="83"/>
                      <a:pt x="98" y="83"/>
                    </a:cubicBezTo>
                    <a:cubicBezTo>
                      <a:pt x="98" y="83"/>
                      <a:pt x="98" y="83"/>
                      <a:pt x="97" y="83"/>
                    </a:cubicBezTo>
                    <a:close/>
                    <a:moveTo>
                      <a:pt x="100" y="83"/>
                    </a:moveTo>
                    <a:cubicBezTo>
                      <a:pt x="99" y="83"/>
                      <a:pt x="100" y="83"/>
                      <a:pt x="100" y="83"/>
                    </a:cubicBezTo>
                    <a:cubicBezTo>
                      <a:pt x="100" y="83"/>
                      <a:pt x="100" y="83"/>
                      <a:pt x="100" y="83"/>
                    </a:cubicBezTo>
                    <a:close/>
                    <a:moveTo>
                      <a:pt x="101" y="83"/>
                    </a:moveTo>
                    <a:cubicBezTo>
                      <a:pt x="101" y="83"/>
                      <a:pt x="101" y="83"/>
                      <a:pt x="101" y="83"/>
                    </a:cubicBezTo>
                    <a:cubicBezTo>
                      <a:pt x="101" y="83"/>
                      <a:pt x="101" y="83"/>
                      <a:pt x="101" y="83"/>
                    </a:cubicBezTo>
                    <a:cubicBezTo>
                      <a:pt x="101" y="83"/>
                      <a:pt x="101" y="83"/>
                      <a:pt x="101" y="83"/>
                    </a:cubicBezTo>
                    <a:cubicBezTo>
                      <a:pt x="101" y="83"/>
                      <a:pt x="101" y="83"/>
                      <a:pt x="101" y="83"/>
                    </a:cubicBezTo>
                    <a:cubicBezTo>
                      <a:pt x="101" y="83"/>
                      <a:pt x="101" y="83"/>
                      <a:pt x="101" y="83"/>
                    </a:cubicBezTo>
                    <a:close/>
                    <a:moveTo>
                      <a:pt x="95" y="83"/>
                    </a:moveTo>
                    <a:cubicBezTo>
                      <a:pt x="95" y="83"/>
                      <a:pt x="94" y="83"/>
                      <a:pt x="94" y="83"/>
                    </a:cubicBezTo>
                    <a:cubicBezTo>
                      <a:pt x="94" y="83"/>
                      <a:pt x="95" y="83"/>
                      <a:pt x="95" y="83"/>
                    </a:cubicBezTo>
                    <a:close/>
                    <a:moveTo>
                      <a:pt x="95" y="82"/>
                    </a:moveTo>
                    <a:cubicBezTo>
                      <a:pt x="95" y="82"/>
                      <a:pt x="94" y="82"/>
                      <a:pt x="94" y="82"/>
                    </a:cubicBezTo>
                    <a:cubicBezTo>
                      <a:pt x="94" y="81"/>
                      <a:pt x="94" y="82"/>
                      <a:pt x="95" y="82"/>
                    </a:cubicBezTo>
                    <a:close/>
                    <a:moveTo>
                      <a:pt x="86" y="82"/>
                    </a:moveTo>
                    <a:cubicBezTo>
                      <a:pt x="86" y="82"/>
                      <a:pt x="87" y="82"/>
                      <a:pt x="87" y="82"/>
                    </a:cubicBezTo>
                    <a:cubicBezTo>
                      <a:pt x="87" y="82"/>
                      <a:pt x="87" y="82"/>
                      <a:pt x="86" y="82"/>
                    </a:cubicBezTo>
                    <a:close/>
                    <a:moveTo>
                      <a:pt x="93" y="82"/>
                    </a:moveTo>
                    <a:cubicBezTo>
                      <a:pt x="93" y="82"/>
                      <a:pt x="93" y="81"/>
                      <a:pt x="93" y="82"/>
                    </a:cubicBezTo>
                    <a:close/>
                    <a:moveTo>
                      <a:pt x="84" y="81"/>
                    </a:moveTo>
                    <a:cubicBezTo>
                      <a:pt x="84" y="82"/>
                      <a:pt x="83" y="81"/>
                      <a:pt x="83" y="82"/>
                    </a:cubicBezTo>
                    <a:cubicBezTo>
                      <a:pt x="83" y="82"/>
                      <a:pt x="83" y="82"/>
                      <a:pt x="82" y="82"/>
                    </a:cubicBezTo>
                    <a:cubicBezTo>
                      <a:pt x="83" y="82"/>
                      <a:pt x="83" y="82"/>
                      <a:pt x="82" y="82"/>
                    </a:cubicBezTo>
                    <a:cubicBezTo>
                      <a:pt x="82" y="82"/>
                      <a:pt x="82" y="82"/>
                      <a:pt x="82" y="82"/>
                    </a:cubicBezTo>
                    <a:cubicBezTo>
                      <a:pt x="82" y="82"/>
                      <a:pt x="82" y="82"/>
                      <a:pt x="82" y="82"/>
                    </a:cubicBezTo>
                    <a:cubicBezTo>
                      <a:pt x="82" y="82"/>
                      <a:pt x="82" y="82"/>
                      <a:pt x="82" y="82"/>
                    </a:cubicBezTo>
                    <a:cubicBezTo>
                      <a:pt x="82" y="81"/>
                      <a:pt x="82" y="81"/>
                      <a:pt x="81" y="81"/>
                    </a:cubicBezTo>
                    <a:cubicBezTo>
                      <a:pt x="81" y="81"/>
                      <a:pt x="81" y="81"/>
                      <a:pt x="81" y="81"/>
                    </a:cubicBezTo>
                    <a:cubicBezTo>
                      <a:pt x="81" y="81"/>
                      <a:pt x="81" y="81"/>
                      <a:pt x="81" y="81"/>
                    </a:cubicBezTo>
                    <a:cubicBezTo>
                      <a:pt x="81" y="81"/>
                      <a:pt x="81" y="81"/>
                      <a:pt x="81" y="81"/>
                    </a:cubicBezTo>
                    <a:cubicBezTo>
                      <a:pt x="82" y="81"/>
                      <a:pt x="83" y="81"/>
                      <a:pt x="84" y="82"/>
                    </a:cubicBezTo>
                    <a:cubicBezTo>
                      <a:pt x="84" y="82"/>
                      <a:pt x="84" y="81"/>
                      <a:pt x="84" y="81"/>
                    </a:cubicBezTo>
                    <a:close/>
                    <a:moveTo>
                      <a:pt x="81" y="82"/>
                    </a:moveTo>
                    <a:cubicBezTo>
                      <a:pt x="81" y="82"/>
                      <a:pt x="81" y="82"/>
                      <a:pt x="81" y="82"/>
                    </a:cubicBezTo>
                    <a:cubicBezTo>
                      <a:pt x="82" y="82"/>
                      <a:pt x="82" y="82"/>
                      <a:pt x="82" y="82"/>
                    </a:cubicBezTo>
                    <a:cubicBezTo>
                      <a:pt x="82" y="82"/>
                      <a:pt x="82" y="82"/>
                      <a:pt x="82" y="82"/>
                    </a:cubicBezTo>
                    <a:cubicBezTo>
                      <a:pt x="82" y="82"/>
                      <a:pt x="82" y="82"/>
                      <a:pt x="82" y="82"/>
                    </a:cubicBezTo>
                    <a:cubicBezTo>
                      <a:pt x="82" y="82"/>
                      <a:pt x="82" y="82"/>
                      <a:pt x="82" y="82"/>
                    </a:cubicBezTo>
                    <a:cubicBezTo>
                      <a:pt x="82" y="82"/>
                      <a:pt x="82" y="82"/>
                      <a:pt x="81" y="82"/>
                    </a:cubicBezTo>
                    <a:close/>
                    <a:moveTo>
                      <a:pt x="79" y="81"/>
                    </a:moveTo>
                    <a:cubicBezTo>
                      <a:pt x="79" y="81"/>
                      <a:pt x="79"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1" y="81"/>
                      <a:pt x="81" y="81"/>
                    </a:cubicBezTo>
                    <a:cubicBezTo>
                      <a:pt x="81" y="81"/>
                      <a:pt x="81" y="81"/>
                      <a:pt x="81" y="81"/>
                    </a:cubicBezTo>
                    <a:cubicBezTo>
                      <a:pt x="81" y="81"/>
                      <a:pt x="81" y="82"/>
                      <a:pt x="81" y="82"/>
                    </a:cubicBezTo>
                    <a:cubicBezTo>
                      <a:pt x="81" y="82"/>
                      <a:pt x="81" y="82"/>
                      <a:pt x="81" y="82"/>
                    </a:cubicBezTo>
                    <a:cubicBezTo>
                      <a:pt x="81" y="82"/>
                      <a:pt x="81" y="82"/>
                      <a:pt x="81" y="82"/>
                    </a:cubicBezTo>
                    <a:cubicBezTo>
                      <a:pt x="81" y="82"/>
                      <a:pt x="81" y="82"/>
                      <a:pt x="81" y="82"/>
                    </a:cubicBezTo>
                    <a:cubicBezTo>
                      <a:pt x="80" y="82"/>
                      <a:pt x="79" y="82"/>
                      <a:pt x="78" y="82"/>
                    </a:cubicBezTo>
                    <a:cubicBezTo>
                      <a:pt x="78" y="81"/>
                      <a:pt x="78" y="81"/>
                      <a:pt x="78" y="81"/>
                    </a:cubicBezTo>
                    <a:cubicBezTo>
                      <a:pt x="78" y="81"/>
                      <a:pt x="78" y="81"/>
                      <a:pt x="78" y="81"/>
                    </a:cubicBezTo>
                    <a:cubicBezTo>
                      <a:pt x="78" y="81"/>
                      <a:pt x="77" y="81"/>
                      <a:pt x="77" y="82"/>
                    </a:cubicBezTo>
                    <a:cubicBezTo>
                      <a:pt x="76" y="82"/>
                      <a:pt x="76" y="81"/>
                      <a:pt x="76" y="82"/>
                    </a:cubicBezTo>
                    <a:cubicBezTo>
                      <a:pt x="76" y="81"/>
                      <a:pt x="76" y="81"/>
                      <a:pt x="75" y="81"/>
                    </a:cubicBezTo>
                    <a:cubicBezTo>
                      <a:pt x="75" y="81"/>
                      <a:pt x="75" y="81"/>
                      <a:pt x="75" y="81"/>
                    </a:cubicBezTo>
                    <a:cubicBezTo>
                      <a:pt x="75" y="81"/>
                      <a:pt x="75" y="81"/>
                      <a:pt x="75" y="81"/>
                    </a:cubicBezTo>
                    <a:cubicBezTo>
                      <a:pt x="75" y="82"/>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6" y="81"/>
                    </a:cubicBezTo>
                    <a:cubicBezTo>
                      <a:pt x="76" y="81"/>
                      <a:pt x="76" y="81"/>
                      <a:pt x="76" y="81"/>
                    </a:cubicBezTo>
                    <a:cubicBezTo>
                      <a:pt x="76" y="81"/>
                      <a:pt x="76" y="81"/>
                      <a:pt x="76" y="81"/>
                    </a:cubicBezTo>
                    <a:cubicBezTo>
                      <a:pt x="76" y="81"/>
                      <a:pt x="76" y="81"/>
                      <a:pt x="76" y="81"/>
                    </a:cubicBezTo>
                    <a:cubicBezTo>
                      <a:pt x="76" y="81"/>
                      <a:pt x="77" y="80"/>
                      <a:pt x="76" y="80"/>
                    </a:cubicBezTo>
                    <a:cubicBezTo>
                      <a:pt x="77" y="80"/>
                      <a:pt x="78" y="81"/>
                      <a:pt x="78" y="81"/>
                    </a:cubicBezTo>
                    <a:cubicBezTo>
                      <a:pt x="78" y="81"/>
                      <a:pt x="78" y="81"/>
                      <a:pt x="78" y="81"/>
                    </a:cubicBezTo>
                    <a:cubicBezTo>
                      <a:pt x="79" y="81"/>
                      <a:pt x="79" y="80"/>
                      <a:pt x="79" y="80"/>
                    </a:cubicBezTo>
                    <a:cubicBezTo>
                      <a:pt x="79" y="81"/>
                      <a:pt x="79" y="81"/>
                      <a:pt x="79" y="81"/>
                    </a:cubicBezTo>
                    <a:close/>
                    <a:moveTo>
                      <a:pt x="71" y="81"/>
                    </a:moveTo>
                    <a:cubicBezTo>
                      <a:pt x="71" y="81"/>
                      <a:pt x="71" y="81"/>
                      <a:pt x="71" y="81"/>
                    </a:cubicBezTo>
                    <a:cubicBezTo>
                      <a:pt x="71" y="81"/>
                      <a:pt x="71"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1" y="82"/>
                      <a:pt x="71" y="82"/>
                    </a:cubicBezTo>
                    <a:cubicBezTo>
                      <a:pt x="70" y="81"/>
                      <a:pt x="71" y="82"/>
                      <a:pt x="71" y="81"/>
                    </a:cubicBezTo>
                    <a:close/>
                    <a:moveTo>
                      <a:pt x="70" y="82"/>
                    </a:moveTo>
                    <a:cubicBezTo>
                      <a:pt x="70" y="81"/>
                      <a:pt x="70" y="82"/>
                      <a:pt x="69" y="81"/>
                    </a:cubicBezTo>
                    <a:cubicBezTo>
                      <a:pt x="69" y="81"/>
                      <a:pt x="70" y="81"/>
                      <a:pt x="70" y="81"/>
                    </a:cubicBezTo>
                    <a:cubicBezTo>
                      <a:pt x="70" y="81"/>
                      <a:pt x="70" y="81"/>
                      <a:pt x="70" y="82"/>
                    </a:cubicBezTo>
                    <a:close/>
                    <a:moveTo>
                      <a:pt x="75" y="81"/>
                    </a:moveTo>
                    <a:cubicBezTo>
                      <a:pt x="75" y="81"/>
                      <a:pt x="75" y="81"/>
                      <a:pt x="75" y="81"/>
                    </a:cubicBezTo>
                    <a:cubicBezTo>
                      <a:pt x="75" y="81"/>
                      <a:pt x="75" y="81"/>
                      <a:pt x="75" y="81"/>
                    </a:cubicBezTo>
                    <a:cubicBezTo>
                      <a:pt x="74" y="81"/>
                      <a:pt x="74" y="82"/>
                      <a:pt x="73" y="81"/>
                    </a:cubicBezTo>
                    <a:cubicBezTo>
                      <a:pt x="73" y="81"/>
                      <a:pt x="73" y="81"/>
                      <a:pt x="73" y="81"/>
                    </a:cubicBezTo>
                    <a:cubicBezTo>
                      <a:pt x="74" y="81"/>
                      <a:pt x="74" y="81"/>
                      <a:pt x="74" y="81"/>
                    </a:cubicBezTo>
                    <a:cubicBezTo>
                      <a:pt x="74" y="81"/>
                      <a:pt x="74" y="81"/>
                      <a:pt x="74" y="81"/>
                    </a:cubicBezTo>
                    <a:cubicBezTo>
                      <a:pt x="73" y="81"/>
                      <a:pt x="73" y="81"/>
                      <a:pt x="73" y="81"/>
                    </a:cubicBezTo>
                    <a:cubicBezTo>
                      <a:pt x="73" y="81"/>
                      <a:pt x="73" y="81"/>
                      <a:pt x="73" y="81"/>
                    </a:cubicBezTo>
                    <a:cubicBezTo>
                      <a:pt x="73" y="81"/>
                      <a:pt x="73" y="81"/>
                      <a:pt x="73" y="81"/>
                    </a:cubicBezTo>
                    <a:cubicBezTo>
                      <a:pt x="73" y="80"/>
                      <a:pt x="74" y="81"/>
                      <a:pt x="75" y="81"/>
                    </a:cubicBezTo>
                    <a:close/>
                    <a:moveTo>
                      <a:pt x="72" y="81"/>
                    </a:moveTo>
                    <a:cubicBezTo>
                      <a:pt x="72" y="81"/>
                      <a:pt x="72" y="81"/>
                      <a:pt x="72" y="81"/>
                    </a:cubicBezTo>
                    <a:cubicBezTo>
                      <a:pt x="72" y="81"/>
                      <a:pt x="72" y="81"/>
                      <a:pt x="72" y="81"/>
                    </a:cubicBezTo>
                    <a:cubicBezTo>
                      <a:pt x="72" y="80"/>
                      <a:pt x="71" y="81"/>
                      <a:pt x="71" y="80"/>
                    </a:cubicBezTo>
                    <a:cubicBezTo>
                      <a:pt x="71" y="80"/>
                      <a:pt x="71" y="80"/>
                      <a:pt x="71" y="80"/>
                    </a:cubicBezTo>
                    <a:cubicBezTo>
                      <a:pt x="71" y="80"/>
                      <a:pt x="71" y="80"/>
                      <a:pt x="71" y="80"/>
                    </a:cubicBezTo>
                    <a:cubicBezTo>
                      <a:pt x="71" y="80"/>
                      <a:pt x="72" y="80"/>
                      <a:pt x="72" y="80"/>
                    </a:cubicBezTo>
                    <a:cubicBezTo>
                      <a:pt x="72" y="80"/>
                      <a:pt x="72" y="80"/>
                      <a:pt x="72" y="80"/>
                    </a:cubicBezTo>
                    <a:cubicBezTo>
                      <a:pt x="72" y="80"/>
                      <a:pt x="72" y="80"/>
                      <a:pt x="72" y="80"/>
                    </a:cubicBezTo>
                    <a:cubicBezTo>
                      <a:pt x="72" y="80"/>
                      <a:pt x="72" y="81"/>
                      <a:pt x="72" y="81"/>
                    </a:cubicBezTo>
                    <a:close/>
                    <a:moveTo>
                      <a:pt x="73" y="81"/>
                    </a:moveTo>
                    <a:cubicBezTo>
                      <a:pt x="73" y="81"/>
                      <a:pt x="73" y="81"/>
                      <a:pt x="73" y="81"/>
                    </a:cubicBezTo>
                    <a:cubicBezTo>
                      <a:pt x="73" y="81"/>
                      <a:pt x="73" y="81"/>
                      <a:pt x="73" y="81"/>
                    </a:cubicBezTo>
                    <a:cubicBezTo>
                      <a:pt x="73" y="81"/>
                      <a:pt x="73" y="81"/>
                      <a:pt x="73" y="81"/>
                    </a:cubicBezTo>
                    <a:cubicBezTo>
                      <a:pt x="73" y="81"/>
                      <a:pt x="73" y="81"/>
                      <a:pt x="72" y="81"/>
                    </a:cubicBezTo>
                    <a:cubicBezTo>
                      <a:pt x="72" y="81"/>
                      <a:pt x="72" y="81"/>
                      <a:pt x="72" y="81"/>
                    </a:cubicBezTo>
                    <a:cubicBezTo>
                      <a:pt x="72" y="81"/>
                      <a:pt x="72" y="81"/>
                      <a:pt x="72" y="81"/>
                    </a:cubicBezTo>
                    <a:cubicBezTo>
                      <a:pt x="72" y="81"/>
                      <a:pt x="72" y="81"/>
                      <a:pt x="72" y="81"/>
                    </a:cubicBezTo>
                    <a:cubicBezTo>
                      <a:pt x="73" y="81"/>
                      <a:pt x="73" y="81"/>
                      <a:pt x="73" y="81"/>
                    </a:cubicBezTo>
                    <a:cubicBezTo>
                      <a:pt x="73" y="81"/>
                      <a:pt x="73" y="81"/>
                      <a:pt x="73" y="81"/>
                    </a:cubicBezTo>
                    <a:close/>
                    <a:moveTo>
                      <a:pt x="80" y="80"/>
                    </a:moveTo>
                    <a:cubicBezTo>
                      <a:pt x="80" y="81"/>
                      <a:pt x="80" y="81"/>
                      <a:pt x="80" y="81"/>
                    </a:cubicBezTo>
                    <a:cubicBezTo>
                      <a:pt x="80" y="81"/>
                      <a:pt x="80" y="80"/>
                      <a:pt x="80" y="80"/>
                    </a:cubicBezTo>
                    <a:cubicBezTo>
                      <a:pt x="80" y="81"/>
                      <a:pt x="80" y="81"/>
                      <a:pt x="80" y="81"/>
                    </a:cubicBezTo>
                    <a:cubicBezTo>
                      <a:pt x="80" y="80"/>
                      <a:pt x="80" y="80"/>
                      <a:pt x="80" y="80"/>
                    </a:cubicBezTo>
                    <a:cubicBezTo>
                      <a:pt x="80" y="80"/>
                      <a:pt x="80" y="80"/>
                      <a:pt x="80" y="80"/>
                    </a:cubicBezTo>
                    <a:close/>
                    <a:moveTo>
                      <a:pt x="75" y="81"/>
                    </a:moveTo>
                    <a:cubicBezTo>
                      <a:pt x="76" y="81"/>
                      <a:pt x="76" y="81"/>
                      <a:pt x="76" y="81"/>
                    </a:cubicBezTo>
                    <a:cubicBezTo>
                      <a:pt x="76" y="81"/>
                      <a:pt x="76" y="81"/>
                      <a:pt x="76" y="81"/>
                    </a:cubicBezTo>
                    <a:cubicBezTo>
                      <a:pt x="76" y="81"/>
                      <a:pt x="76" y="81"/>
                      <a:pt x="76" y="81"/>
                    </a:cubicBezTo>
                    <a:cubicBezTo>
                      <a:pt x="76" y="81"/>
                      <a:pt x="76" y="81"/>
                      <a:pt x="76"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0"/>
                      <a:pt x="74" y="81"/>
                      <a:pt x="75" y="80"/>
                    </a:cubicBezTo>
                    <a:cubicBezTo>
                      <a:pt x="75" y="80"/>
                      <a:pt x="75" y="80"/>
                      <a:pt x="75" y="81"/>
                    </a:cubicBezTo>
                    <a:close/>
                    <a:moveTo>
                      <a:pt x="71" y="80"/>
                    </a:moveTo>
                    <a:cubicBezTo>
                      <a:pt x="71" y="80"/>
                      <a:pt x="70" y="80"/>
                      <a:pt x="70" y="80"/>
                    </a:cubicBezTo>
                    <a:cubicBezTo>
                      <a:pt x="70" y="80"/>
                      <a:pt x="70" y="80"/>
                      <a:pt x="71" y="80"/>
                    </a:cubicBezTo>
                    <a:cubicBezTo>
                      <a:pt x="71" y="80"/>
                      <a:pt x="71" y="80"/>
                      <a:pt x="71" y="80"/>
                    </a:cubicBezTo>
                    <a:close/>
                    <a:moveTo>
                      <a:pt x="246" y="79"/>
                    </a:moveTo>
                    <a:cubicBezTo>
                      <a:pt x="246" y="79"/>
                      <a:pt x="246" y="80"/>
                      <a:pt x="246" y="80"/>
                    </a:cubicBezTo>
                    <a:cubicBezTo>
                      <a:pt x="246" y="80"/>
                      <a:pt x="246" y="80"/>
                      <a:pt x="246" y="80"/>
                    </a:cubicBezTo>
                    <a:cubicBezTo>
                      <a:pt x="246" y="80"/>
                      <a:pt x="246" y="80"/>
                      <a:pt x="246" y="80"/>
                    </a:cubicBezTo>
                    <a:cubicBezTo>
                      <a:pt x="246" y="80"/>
                      <a:pt x="246" y="80"/>
                      <a:pt x="246" y="80"/>
                    </a:cubicBezTo>
                    <a:cubicBezTo>
                      <a:pt x="246" y="80"/>
                      <a:pt x="246" y="80"/>
                      <a:pt x="246" y="79"/>
                    </a:cubicBezTo>
                    <a:close/>
                    <a:moveTo>
                      <a:pt x="249" y="79"/>
                    </a:moveTo>
                    <a:cubicBezTo>
                      <a:pt x="249" y="79"/>
                      <a:pt x="249" y="80"/>
                      <a:pt x="249" y="80"/>
                    </a:cubicBezTo>
                    <a:cubicBezTo>
                      <a:pt x="248" y="80"/>
                      <a:pt x="248" y="80"/>
                      <a:pt x="248" y="80"/>
                    </a:cubicBezTo>
                    <a:cubicBezTo>
                      <a:pt x="248" y="79"/>
                      <a:pt x="248" y="79"/>
                      <a:pt x="249" y="79"/>
                    </a:cubicBezTo>
                    <a:close/>
                    <a:moveTo>
                      <a:pt x="247" y="80"/>
                    </a:moveTo>
                    <a:cubicBezTo>
                      <a:pt x="247" y="80"/>
                      <a:pt x="247" y="80"/>
                      <a:pt x="247" y="80"/>
                    </a:cubicBezTo>
                    <a:cubicBezTo>
                      <a:pt x="247" y="80"/>
                      <a:pt x="247" y="80"/>
                      <a:pt x="247" y="80"/>
                    </a:cubicBezTo>
                    <a:cubicBezTo>
                      <a:pt x="247" y="80"/>
                      <a:pt x="247" y="80"/>
                      <a:pt x="247" y="79"/>
                    </a:cubicBezTo>
                    <a:cubicBezTo>
                      <a:pt x="247" y="80"/>
                      <a:pt x="247" y="80"/>
                      <a:pt x="248" y="80"/>
                    </a:cubicBezTo>
                    <a:cubicBezTo>
                      <a:pt x="248" y="80"/>
                      <a:pt x="247" y="80"/>
                      <a:pt x="247" y="80"/>
                    </a:cubicBezTo>
                    <a:close/>
                    <a:moveTo>
                      <a:pt x="96" y="79"/>
                    </a:moveTo>
                    <a:cubicBezTo>
                      <a:pt x="96" y="79"/>
                      <a:pt x="95" y="79"/>
                      <a:pt x="95" y="79"/>
                    </a:cubicBezTo>
                    <a:cubicBezTo>
                      <a:pt x="95" y="79"/>
                      <a:pt x="95" y="79"/>
                      <a:pt x="96" y="79"/>
                    </a:cubicBezTo>
                    <a:close/>
                    <a:moveTo>
                      <a:pt x="254" y="78"/>
                    </a:moveTo>
                    <a:cubicBezTo>
                      <a:pt x="253" y="79"/>
                      <a:pt x="253" y="79"/>
                      <a:pt x="253" y="79"/>
                    </a:cubicBezTo>
                    <a:cubicBezTo>
                      <a:pt x="253" y="78"/>
                      <a:pt x="253" y="79"/>
                      <a:pt x="254" y="78"/>
                    </a:cubicBezTo>
                    <a:close/>
                    <a:moveTo>
                      <a:pt x="94" y="79"/>
                    </a:moveTo>
                    <a:cubicBezTo>
                      <a:pt x="94" y="79"/>
                      <a:pt x="94" y="79"/>
                      <a:pt x="94" y="79"/>
                    </a:cubicBezTo>
                    <a:cubicBezTo>
                      <a:pt x="94" y="79"/>
                      <a:pt x="94" y="79"/>
                      <a:pt x="93" y="79"/>
                    </a:cubicBezTo>
                    <a:cubicBezTo>
                      <a:pt x="93" y="78"/>
                      <a:pt x="93" y="78"/>
                      <a:pt x="94" y="78"/>
                    </a:cubicBezTo>
                    <a:cubicBezTo>
                      <a:pt x="94" y="78"/>
                      <a:pt x="94" y="78"/>
                      <a:pt x="94" y="79"/>
                    </a:cubicBezTo>
                    <a:close/>
                    <a:moveTo>
                      <a:pt x="84" y="78"/>
                    </a:moveTo>
                    <a:cubicBezTo>
                      <a:pt x="84" y="78"/>
                      <a:pt x="84" y="78"/>
                      <a:pt x="84" y="78"/>
                    </a:cubicBezTo>
                    <a:cubicBezTo>
                      <a:pt x="84" y="78"/>
                      <a:pt x="84" y="78"/>
                      <a:pt x="84" y="78"/>
                    </a:cubicBezTo>
                    <a:cubicBezTo>
                      <a:pt x="84" y="78"/>
                      <a:pt x="84" y="78"/>
                      <a:pt x="84" y="78"/>
                    </a:cubicBezTo>
                    <a:cubicBezTo>
                      <a:pt x="84" y="78"/>
                      <a:pt x="84" y="78"/>
                      <a:pt x="84" y="78"/>
                    </a:cubicBezTo>
                    <a:close/>
                    <a:moveTo>
                      <a:pt x="79" y="78"/>
                    </a:moveTo>
                    <a:cubicBezTo>
                      <a:pt x="78" y="78"/>
                      <a:pt x="78" y="78"/>
                      <a:pt x="77" y="78"/>
                    </a:cubicBezTo>
                    <a:cubicBezTo>
                      <a:pt x="77" y="78"/>
                      <a:pt x="77" y="78"/>
                      <a:pt x="77" y="78"/>
                    </a:cubicBezTo>
                    <a:cubicBezTo>
                      <a:pt x="77" y="78"/>
                      <a:pt x="77" y="78"/>
                      <a:pt x="77" y="78"/>
                    </a:cubicBezTo>
                    <a:cubicBezTo>
                      <a:pt x="77" y="78"/>
                      <a:pt x="77" y="78"/>
                      <a:pt x="77" y="77"/>
                    </a:cubicBezTo>
                    <a:cubicBezTo>
                      <a:pt x="77" y="78"/>
                      <a:pt x="76" y="78"/>
                      <a:pt x="76" y="78"/>
                    </a:cubicBezTo>
                    <a:cubicBezTo>
                      <a:pt x="76" y="78"/>
                      <a:pt x="76" y="78"/>
                      <a:pt x="76" y="78"/>
                    </a:cubicBezTo>
                    <a:cubicBezTo>
                      <a:pt x="76" y="78"/>
                      <a:pt x="76" y="77"/>
                      <a:pt x="76" y="77"/>
                    </a:cubicBezTo>
                    <a:cubicBezTo>
                      <a:pt x="77" y="77"/>
                      <a:pt x="77" y="77"/>
                      <a:pt x="77" y="77"/>
                    </a:cubicBezTo>
                    <a:cubicBezTo>
                      <a:pt x="77" y="77"/>
                      <a:pt x="77" y="77"/>
                      <a:pt x="77" y="77"/>
                    </a:cubicBezTo>
                    <a:cubicBezTo>
                      <a:pt x="77" y="77"/>
                      <a:pt x="77" y="77"/>
                      <a:pt x="77" y="77"/>
                    </a:cubicBezTo>
                    <a:cubicBezTo>
                      <a:pt x="77" y="78"/>
                      <a:pt x="77" y="78"/>
                      <a:pt x="77" y="78"/>
                    </a:cubicBezTo>
                    <a:cubicBezTo>
                      <a:pt x="77" y="77"/>
                      <a:pt x="78" y="77"/>
                      <a:pt x="78" y="77"/>
                    </a:cubicBezTo>
                    <a:cubicBezTo>
                      <a:pt x="78" y="77"/>
                      <a:pt x="78" y="77"/>
                      <a:pt x="78" y="77"/>
                    </a:cubicBezTo>
                    <a:cubicBezTo>
                      <a:pt x="78" y="77"/>
                      <a:pt x="79" y="77"/>
                      <a:pt x="79" y="77"/>
                    </a:cubicBezTo>
                    <a:cubicBezTo>
                      <a:pt x="79" y="77"/>
                      <a:pt x="80" y="77"/>
                      <a:pt x="80" y="78"/>
                    </a:cubicBezTo>
                    <a:cubicBezTo>
                      <a:pt x="80" y="78"/>
                      <a:pt x="80" y="78"/>
                      <a:pt x="80" y="78"/>
                    </a:cubicBezTo>
                    <a:cubicBezTo>
                      <a:pt x="80" y="78"/>
                      <a:pt x="79" y="78"/>
                      <a:pt x="79" y="78"/>
                    </a:cubicBezTo>
                    <a:close/>
                    <a:moveTo>
                      <a:pt x="74" y="77"/>
                    </a:moveTo>
                    <a:cubicBezTo>
                      <a:pt x="75" y="77"/>
                      <a:pt x="75" y="77"/>
                      <a:pt x="75" y="77"/>
                    </a:cubicBezTo>
                    <a:cubicBezTo>
                      <a:pt x="75" y="77"/>
                      <a:pt x="75" y="77"/>
                      <a:pt x="75" y="77"/>
                    </a:cubicBezTo>
                    <a:cubicBezTo>
                      <a:pt x="75" y="77"/>
                      <a:pt x="75" y="77"/>
                      <a:pt x="75" y="77"/>
                    </a:cubicBezTo>
                    <a:cubicBezTo>
                      <a:pt x="75" y="77"/>
                      <a:pt x="75" y="77"/>
                      <a:pt x="75" y="78"/>
                    </a:cubicBezTo>
                    <a:cubicBezTo>
                      <a:pt x="75" y="78"/>
                      <a:pt x="75" y="78"/>
                      <a:pt x="75" y="78"/>
                    </a:cubicBezTo>
                    <a:cubicBezTo>
                      <a:pt x="75" y="78"/>
                      <a:pt x="75" y="78"/>
                      <a:pt x="75" y="78"/>
                    </a:cubicBezTo>
                    <a:cubicBezTo>
                      <a:pt x="74" y="78"/>
                      <a:pt x="74" y="78"/>
                      <a:pt x="74" y="78"/>
                    </a:cubicBezTo>
                    <a:cubicBezTo>
                      <a:pt x="74" y="78"/>
                      <a:pt x="74" y="78"/>
                      <a:pt x="74" y="78"/>
                    </a:cubicBezTo>
                    <a:cubicBezTo>
                      <a:pt x="74" y="78"/>
                      <a:pt x="74" y="78"/>
                      <a:pt x="74" y="77"/>
                    </a:cubicBezTo>
                    <a:cubicBezTo>
                      <a:pt x="74" y="77"/>
                      <a:pt x="74" y="77"/>
                      <a:pt x="73" y="77"/>
                    </a:cubicBezTo>
                    <a:cubicBezTo>
                      <a:pt x="73" y="77"/>
                      <a:pt x="73" y="77"/>
                      <a:pt x="73" y="77"/>
                    </a:cubicBezTo>
                    <a:cubicBezTo>
                      <a:pt x="74" y="77"/>
                      <a:pt x="74" y="77"/>
                      <a:pt x="74" y="77"/>
                    </a:cubicBezTo>
                    <a:close/>
                    <a:moveTo>
                      <a:pt x="251" y="77"/>
                    </a:moveTo>
                    <a:cubicBezTo>
                      <a:pt x="252" y="77"/>
                      <a:pt x="253" y="77"/>
                      <a:pt x="253" y="77"/>
                    </a:cubicBezTo>
                    <a:cubicBezTo>
                      <a:pt x="253" y="77"/>
                      <a:pt x="253" y="77"/>
                      <a:pt x="253" y="77"/>
                    </a:cubicBezTo>
                    <a:cubicBezTo>
                      <a:pt x="253" y="77"/>
                      <a:pt x="253" y="77"/>
                      <a:pt x="253" y="77"/>
                    </a:cubicBezTo>
                    <a:cubicBezTo>
                      <a:pt x="253" y="77"/>
                      <a:pt x="253" y="77"/>
                      <a:pt x="253" y="77"/>
                    </a:cubicBezTo>
                    <a:cubicBezTo>
                      <a:pt x="254" y="77"/>
                      <a:pt x="254" y="77"/>
                      <a:pt x="254" y="77"/>
                    </a:cubicBezTo>
                    <a:cubicBezTo>
                      <a:pt x="254" y="77"/>
                      <a:pt x="254" y="78"/>
                      <a:pt x="254" y="78"/>
                    </a:cubicBezTo>
                    <a:cubicBezTo>
                      <a:pt x="254" y="78"/>
                      <a:pt x="254" y="77"/>
                      <a:pt x="254" y="77"/>
                    </a:cubicBezTo>
                    <a:cubicBezTo>
                      <a:pt x="253" y="78"/>
                      <a:pt x="253" y="78"/>
                      <a:pt x="253" y="78"/>
                    </a:cubicBezTo>
                    <a:cubicBezTo>
                      <a:pt x="253" y="78"/>
                      <a:pt x="253" y="78"/>
                      <a:pt x="253" y="78"/>
                    </a:cubicBezTo>
                    <a:cubicBezTo>
                      <a:pt x="253" y="78"/>
                      <a:pt x="252" y="77"/>
                      <a:pt x="251" y="78"/>
                    </a:cubicBezTo>
                    <a:cubicBezTo>
                      <a:pt x="251" y="78"/>
                      <a:pt x="251" y="78"/>
                      <a:pt x="251" y="77"/>
                    </a:cubicBezTo>
                    <a:cubicBezTo>
                      <a:pt x="251" y="77"/>
                      <a:pt x="251" y="77"/>
                      <a:pt x="251" y="77"/>
                    </a:cubicBezTo>
                    <a:close/>
                    <a:moveTo>
                      <a:pt x="250" y="77"/>
                    </a:moveTo>
                    <a:cubicBezTo>
                      <a:pt x="250" y="78"/>
                      <a:pt x="250" y="77"/>
                      <a:pt x="250" y="77"/>
                    </a:cubicBezTo>
                    <a:cubicBezTo>
                      <a:pt x="250" y="77"/>
                      <a:pt x="250" y="77"/>
                      <a:pt x="250" y="77"/>
                    </a:cubicBezTo>
                    <a:close/>
                    <a:moveTo>
                      <a:pt x="250" y="76"/>
                    </a:moveTo>
                    <a:cubicBezTo>
                      <a:pt x="250" y="76"/>
                      <a:pt x="252" y="76"/>
                      <a:pt x="252" y="76"/>
                    </a:cubicBezTo>
                    <a:cubicBezTo>
                      <a:pt x="252" y="76"/>
                      <a:pt x="252" y="76"/>
                      <a:pt x="252" y="76"/>
                    </a:cubicBezTo>
                    <a:cubicBezTo>
                      <a:pt x="252" y="76"/>
                      <a:pt x="251" y="76"/>
                      <a:pt x="251" y="76"/>
                    </a:cubicBezTo>
                    <a:cubicBezTo>
                      <a:pt x="251" y="76"/>
                      <a:pt x="251" y="76"/>
                      <a:pt x="250" y="76"/>
                    </a:cubicBezTo>
                    <a:cubicBezTo>
                      <a:pt x="250" y="76"/>
                      <a:pt x="250" y="76"/>
                      <a:pt x="250" y="76"/>
                    </a:cubicBezTo>
                    <a:cubicBezTo>
                      <a:pt x="249" y="76"/>
                      <a:pt x="248" y="77"/>
                      <a:pt x="247" y="76"/>
                    </a:cubicBezTo>
                    <a:cubicBezTo>
                      <a:pt x="248" y="76"/>
                      <a:pt x="250" y="76"/>
                      <a:pt x="250" y="76"/>
                    </a:cubicBezTo>
                    <a:close/>
                    <a:moveTo>
                      <a:pt x="100" y="76"/>
                    </a:moveTo>
                    <a:cubicBezTo>
                      <a:pt x="100" y="76"/>
                      <a:pt x="99" y="76"/>
                      <a:pt x="99" y="76"/>
                    </a:cubicBezTo>
                    <a:cubicBezTo>
                      <a:pt x="100" y="76"/>
                      <a:pt x="100" y="76"/>
                      <a:pt x="100" y="76"/>
                    </a:cubicBezTo>
                    <a:cubicBezTo>
                      <a:pt x="100" y="76"/>
                      <a:pt x="100" y="76"/>
                      <a:pt x="100" y="76"/>
                    </a:cubicBezTo>
                    <a:cubicBezTo>
                      <a:pt x="100" y="76"/>
                      <a:pt x="100" y="76"/>
                      <a:pt x="100" y="76"/>
                    </a:cubicBezTo>
                    <a:cubicBezTo>
                      <a:pt x="100" y="76"/>
                      <a:pt x="100" y="76"/>
                      <a:pt x="100" y="76"/>
                    </a:cubicBezTo>
                    <a:close/>
                    <a:moveTo>
                      <a:pt x="100" y="75"/>
                    </a:moveTo>
                    <a:cubicBezTo>
                      <a:pt x="100" y="75"/>
                      <a:pt x="100" y="75"/>
                      <a:pt x="100" y="75"/>
                    </a:cubicBezTo>
                    <a:cubicBezTo>
                      <a:pt x="100" y="75"/>
                      <a:pt x="100" y="75"/>
                      <a:pt x="100" y="75"/>
                    </a:cubicBezTo>
                    <a:cubicBezTo>
                      <a:pt x="100" y="75"/>
                      <a:pt x="100" y="75"/>
                      <a:pt x="100" y="75"/>
                    </a:cubicBezTo>
                    <a:cubicBezTo>
                      <a:pt x="99" y="75"/>
                      <a:pt x="100" y="75"/>
                      <a:pt x="100" y="75"/>
                    </a:cubicBezTo>
                    <a:cubicBezTo>
                      <a:pt x="100" y="75"/>
                      <a:pt x="100" y="75"/>
                      <a:pt x="100" y="75"/>
                    </a:cubicBezTo>
                    <a:close/>
                    <a:moveTo>
                      <a:pt x="247" y="75"/>
                    </a:moveTo>
                    <a:cubicBezTo>
                      <a:pt x="247" y="75"/>
                      <a:pt x="247" y="75"/>
                      <a:pt x="247" y="75"/>
                    </a:cubicBezTo>
                    <a:cubicBezTo>
                      <a:pt x="247" y="75"/>
                      <a:pt x="247" y="75"/>
                      <a:pt x="247" y="75"/>
                    </a:cubicBezTo>
                    <a:close/>
                    <a:moveTo>
                      <a:pt x="96" y="74"/>
                    </a:moveTo>
                    <a:cubicBezTo>
                      <a:pt x="96" y="74"/>
                      <a:pt x="96" y="74"/>
                      <a:pt x="95" y="74"/>
                    </a:cubicBezTo>
                    <a:cubicBezTo>
                      <a:pt x="96" y="74"/>
                      <a:pt x="96" y="74"/>
                      <a:pt x="96" y="74"/>
                    </a:cubicBezTo>
                    <a:cubicBezTo>
                      <a:pt x="96" y="74"/>
                      <a:pt x="96" y="74"/>
                      <a:pt x="96" y="74"/>
                    </a:cubicBezTo>
                    <a:close/>
                    <a:moveTo>
                      <a:pt x="86" y="75"/>
                    </a:moveTo>
                    <a:cubicBezTo>
                      <a:pt x="86" y="75"/>
                      <a:pt x="86" y="75"/>
                      <a:pt x="86" y="75"/>
                    </a:cubicBezTo>
                    <a:cubicBezTo>
                      <a:pt x="86" y="75"/>
                      <a:pt x="86" y="75"/>
                      <a:pt x="86" y="75"/>
                    </a:cubicBezTo>
                    <a:cubicBezTo>
                      <a:pt x="86" y="75"/>
                      <a:pt x="86" y="75"/>
                      <a:pt x="86" y="75"/>
                    </a:cubicBezTo>
                    <a:cubicBezTo>
                      <a:pt x="86" y="75"/>
                      <a:pt x="86" y="75"/>
                      <a:pt x="86" y="75"/>
                    </a:cubicBezTo>
                    <a:cubicBezTo>
                      <a:pt x="86" y="75"/>
                      <a:pt x="86" y="75"/>
                      <a:pt x="86" y="75"/>
                    </a:cubicBezTo>
                    <a:close/>
                    <a:moveTo>
                      <a:pt x="84" y="75"/>
                    </a:moveTo>
                    <a:cubicBezTo>
                      <a:pt x="84" y="75"/>
                      <a:pt x="84" y="75"/>
                      <a:pt x="84" y="75"/>
                    </a:cubicBezTo>
                    <a:cubicBezTo>
                      <a:pt x="84" y="75"/>
                      <a:pt x="84" y="75"/>
                      <a:pt x="84" y="75"/>
                    </a:cubicBezTo>
                    <a:cubicBezTo>
                      <a:pt x="84" y="75"/>
                      <a:pt x="84" y="75"/>
                      <a:pt x="84" y="75"/>
                    </a:cubicBezTo>
                    <a:cubicBezTo>
                      <a:pt x="84" y="75"/>
                      <a:pt x="84" y="75"/>
                      <a:pt x="84" y="75"/>
                    </a:cubicBezTo>
                    <a:cubicBezTo>
                      <a:pt x="84" y="75"/>
                      <a:pt x="85" y="75"/>
                      <a:pt x="85" y="75"/>
                    </a:cubicBezTo>
                    <a:cubicBezTo>
                      <a:pt x="85" y="75"/>
                      <a:pt x="85" y="75"/>
                      <a:pt x="85" y="75"/>
                    </a:cubicBezTo>
                    <a:cubicBezTo>
                      <a:pt x="85" y="75"/>
                      <a:pt x="85" y="75"/>
                      <a:pt x="84" y="75"/>
                    </a:cubicBezTo>
                    <a:close/>
                    <a:moveTo>
                      <a:pt x="89" y="75"/>
                    </a:moveTo>
                    <a:cubicBezTo>
                      <a:pt x="89" y="75"/>
                      <a:pt x="89" y="75"/>
                      <a:pt x="89" y="75"/>
                    </a:cubicBezTo>
                    <a:cubicBezTo>
                      <a:pt x="89" y="75"/>
                      <a:pt x="90" y="75"/>
                      <a:pt x="90" y="75"/>
                    </a:cubicBezTo>
                    <a:cubicBezTo>
                      <a:pt x="90" y="75"/>
                      <a:pt x="90" y="75"/>
                      <a:pt x="90" y="75"/>
                    </a:cubicBezTo>
                    <a:cubicBezTo>
                      <a:pt x="90" y="75"/>
                      <a:pt x="89" y="75"/>
                      <a:pt x="89" y="75"/>
                    </a:cubicBezTo>
                    <a:close/>
                    <a:moveTo>
                      <a:pt x="88" y="75"/>
                    </a:moveTo>
                    <a:cubicBezTo>
                      <a:pt x="88" y="75"/>
                      <a:pt x="88" y="75"/>
                      <a:pt x="88" y="75"/>
                    </a:cubicBezTo>
                    <a:cubicBezTo>
                      <a:pt x="88" y="75"/>
                      <a:pt x="88" y="75"/>
                      <a:pt x="88" y="75"/>
                    </a:cubicBezTo>
                    <a:cubicBezTo>
                      <a:pt x="88" y="75"/>
                      <a:pt x="88" y="75"/>
                      <a:pt x="88" y="75"/>
                    </a:cubicBezTo>
                    <a:cubicBezTo>
                      <a:pt x="87" y="75"/>
                      <a:pt x="88" y="74"/>
                      <a:pt x="87" y="75"/>
                    </a:cubicBezTo>
                    <a:cubicBezTo>
                      <a:pt x="87" y="74"/>
                      <a:pt x="88" y="74"/>
                      <a:pt x="88" y="74"/>
                    </a:cubicBezTo>
                    <a:cubicBezTo>
                      <a:pt x="88" y="75"/>
                      <a:pt x="88" y="75"/>
                      <a:pt x="88" y="75"/>
                    </a:cubicBezTo>
                    <a:close/>
                    <a:moveTo>
                      <a:pt x="86" y="74"/>
                    </a:moveTo>
                    <a:cubicBezTo>
                      <a:pt x="86" y="74"/>
                      <a:pt x="86" y="74"/>
                      <a:pt x="86" y="74"/>
                    </a:cubicBezTo>
                    <a:cubicBezTo>
                      <a:pt x="86" y="74"/>
                      <a:pt x="86" y="74"/>
                      <a:pt x="86" y="74"/>
                    </a:cubicBezTo>
                    <a:cubicBezTo>
                      <a:pt x="86" y="74"/>
                      <a:pt x="86" y="74"/>
                      <a:pt x="86" y="74"/>
                    </a:cubicBezTo>
                    <a:cubicBezTo>
                      <a:pt x="86" y="74"/>
                      <a:pt x="86" y="74"/>
                      <a:pt x="87" y="74"/>
                    </a:cubicBezTo>
                    <a:cubicBezTo>
                      <a:pt x="87" y="75"/>
                      <a:pt x="86" y="74"/>
                      <a:pt x="86" y="74"/>
                    </a:cubicBezTo>
                    <a:close/>
                    <a:moveTo>
                      <a:pt x="85" y="74"/>
                    </a:moveTo>
                    <a:cubicBezTo>
                      <a:pt x="86" y="74"/>
                      <a:pt x="86" y="74"/>
                      <a:pt x="86" y="74"/>
                    </a:cubicBezTo>
                    <a:cubicBezTo>
                      <a:pt x="86" y="74"/>
                      <a:pt x="86" y="74"/>
                      <a:pt x="86" y="74"/>
                    </a:cubicBezTo>
                    <a:cubicBezTo>
                      <a:pt x="86" y="75"/>
                      <a:pt x="85" y="75"/>
                      <a:pt x="85" y="74"/>
                    </a:cubicBezTo>
                    <a:close/>
                    <a:moveTo>
                      <a:pt x="94" y="74"/>
                    </a:moveTo>
                    <a:cubicBezTo>
                      <a:pt x="94" y="74"/>
                      <a:pt x="95" y="74"/>
                      <a:pt x="95" y="74"/>
                    </a:cubicBezTo>
                    <a:cubicBezTo>
                      <a:pt x="95" y="74"/>
                      <a:pt x="95" y="74"/>
                      <a:pt x="95" y="74"/>
                    </a:cubicBezTo>
                    <a:cubicBezTo>
                      <a:pt x="95" y="74"/>
                      <a:pt x="95" y="74"/>
                      <a:pt x="94" y="74"/>
                    </a:cubicBezTo>
                    <a:cubicBezTo>
                      <a:pt x="94" y="74"/>
                      <a:pt x="94" y="74"/>
                      <a:pt x="94" y="74"/>
                    </a:cubicBezTo>
                    <a:cubicBezTo>
                      <a:pt x="94" y="74"/>
                      <a:pt x="94" y="74"/>
                      <a:pt x="94" y="74"/>
                    </a:cubicBezTo>
                    <a:close/>
                    <a:moveTo>
                      <a:pt x="84" y="74"/>
                    </a:moveTo>
                    <a:cubicBezTo>
                      <a:pt x="84" y="74"/>
                      <a:pt x="84" y="74"/>
                      <a:pt x="84" y="74"/>
                    </a:cubicBezTo>
                    <a:cubicBezTo>
                      <a:pt x="84" y="74"/>
                      <a:pt x="84" y="74"/>
                      <a:pt x="84" y="74"/>
                    </a:cubicBezTo>
                    <a:cubicBezTo>
                      <a:pt x="84" y="74"/>
                      <a:pt x="84" y="74"/>
                      <a:pt x="84" y="74"/>
                    </a:cubicBezTo>
                    <a:close/>
                    <a:moveTo>
                      <a:pt x="91" y="74"/>
                    </a:moveTo>
                    <a:cubicBezTo>
                      <a:pt x="91" y="74"/>
                      <a:pt x="91" y="74"/>
                      <a:pt x="91" y="74"/>
                    </a:cubicBezTo>
                    <a:cubicBezTo>
                      <a:pt x="91" y="74"/>
                      <a:pt x="90" y="74"/>
                      <a:pt x="90" y="74"/>
                    </a:cubicBezTo>
                    <a:cubicBezTo>
                      <a:pt x="90" y="74"/>
                      <a:pt x="90" y="74"/>
                      <a:pt x="90" y="74"/>
                    </a:cubicBezTo>
                    <a:cubicBezTo>
                      <a:pt x="91" y="74"/>
                      <a:pt x="90" y="74"/>
                      <a:pt x="91" y="74"/>
                    </a:cubicBezTo>
                    <a:cubicBezTo>
                      <a:pt x="91" y="74"/>
                      <a:pt x="91" y="74"/>
                      <a:pt x="91" y="74"/>
                    </a:cubicBezTo>
                    <a:close/>
                    <a:moveTo>
                      <a:pt x="92" y="73"/>
                    </a:moveTo>
                    <a:cubicBezTo>
                      <a:pt x="92" y="73"/>
                      <a:pt x="91" y="73"/>
                      <a:pt x="91" y="73"/>
                    </a:cubicBezTo>
                    <a:cubicBezTo>
                      <a:pt x="91" y="73"/>
                      <a:pt x="92" y="73"/>
                      <a:pt x="92" y="73"/>
                    </a:cubicBezTo>
                    <a:close/>
                    <a:moveTo>
                      <a:pt x="80" y="73"/>
                    </a:moveTo>
                    <a:cubicBezTo>
                      <a:pt x="80" y="73"/>
                      <a:pt x="79" y="73"/>
                      <a:pt x="79" y="73"/>
                    </a:cubicBezTo>
                    <a:cubicBezTo>
                      <a:pt x="79" y="73"/>
                      <a:pt x="79" y="73"/>
                      <a:pt x="80" y="73"/>
                    </a:cubicBezTo>
                    <a:close/>
                    <a:moveTo>
                      <a:pt x="76" y="72"/>
                    </a:moveTo>
                    <a:cubicBezTo>
                      <a:pt x="77" y="72"/>
                      <a:pt x="77" y="73"/>
                      <a:pt x="77" y="72"/>
                    </a:cubicBezTo>
                    <a:cubicBezTo>
                      <a:pt x="77" y="73"/>
                      <a:pt x="77" y="73"/>
                      <a:pt x="77" y="73"/>
                    </a:cubicBezTo>
                    <a:cubicBezTo>
                      <a:pt x="76" y="73"/>
                      <a:pt x="76" y="73"/>
                      <a:pt x="76" y="73"/>
                    </a:cubicBezTo>
                    <a:cubicBezTo>
                      <a:pt x="76" y="73"/>
                      <a:pt x="76" y="73"/>
                      <a:pt x="76" y="72"/>
                    </a:cubicBezTo>
                    <a:close/>
                    <a:moveTo>
                      <a:pt x="75" y="73"/>
                    </a:moveTo>
                    <a:cubicBezTo>
                      <a:pt x="75" y="73"/>
                      <a:pt x="74" y="73"/>
                      <a:pt x="74" y="73"/>
                    </a:cubicBezTo>
                    <a:cubicBezTo>
                      <a:pt x="74" y="73"/>
                      <a:pt x="75" y="72"/>
                      <a:pt x="75" y="73"/>
                    </a:cubicBezTo>
                    <a:close/>
                    <a:moveTo>
                      <a:pt x="73" y="73"/>
                    </a:move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80" y="73"/>
                    </a:moveTo>
                    <a:cubicBezTo>
                      <a:pt x="80" y="73"/>
                      <a:pt x="80" y="73"/>
                      <a:pt x="80" y="73"/>
                    </a:cubicBezTo>
                    <a:cubicBezTo>
                      <a:pt x="80" y="73"/>
                      <a:pt x="80" y="73"/>
                      <a:pt x="80" y="73"/>
                    </a:cubicBezTo>
                    <a:close/>
                    <a:moveTo>
                      <a:pt x="73" y="73"/>
                    </a:moveTo>
                    <a:cubicBezTo>
                      <a:pt x="72" y="73"/>
                      <a:pt x="72" y="73"/>
                      <a:pt x="72" y="73"/>
                    </a:cubicBezTo>
                    <a:cubicBezTo>
                      <a:pt x="72" y="73"/>
                      <a:pt x="72" y="73"/>
                      <a:pt x="72" y="73"/>
                    </a:cubicBezTo>
                    <a:cubicBezTo>
                      <a:pt x="72" y="73"/>
                      <a:pt x="72" y="73"/>
                      <a:pt x="72" y="73"/>
                    </a:cubicBezTo>
                    <a:cubicBezTo>
                      <a:pt x="72" y="73"/>
                      <a:pt x="72" y="73"/>
                      <a:pt x="72" y="73"/>
                    </a:cubicBezTo>
                    <a:cubicBezTo>
                      <a:pt x="72" y="73"/>
                      <a:pt x="72" y="73"/>
                      <a:pt x="72" y="73"/>
                    </a:cubicBezTo>
                    <a:cubicBezTo>
                      <a:pt x="72"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76" y="73"/>
                    </a:moveTo>
                    <a:cubicBezTo>
                      <a:pt x="77" y="73"/>
                      <a:pt x="77" y="73"/>
                      <a:pt x="77" y="73"/>
                    </a:cubicBezTo>
                    <a:cubicBezTo>
                      <a:pt x="77" y="73"/>
                      <a:pt x="79" y="73"/>
                      <a:pt x="79" y="73"/>
                    </a:cubicBezTo>
                    <a:cubicBezTo>
                      <a:pt x="79" y="73"/>
                      <a:pt x="79" y="73"/>
                      <a:pt x="79" y="73"/>
                    </a:cubicBezTo>
                    <a:cubicBezTo>
                      <a:pt x="79" y="73"/>
                      <a:pt x="79" y="74"/>
                      <a:pt x="79" y="74"/>
                    </a:cubicBezTo>
                    <a:cubicBezTo>
                      <a:pt x="79" y="74"/>
                      <a:pt x="79" y="74"/>
                      <a:pt x="79" y="74"/>
                    </a:cubicBezTo>
                    <a:cubicBezTo>
                      <a:pt x="78" y="74"/>
                      <a:pt x="78" y="74"/>
                      <a:pt x="78" y="74"/>
                    </a:cubicBezTo>
                    <a:cubicBezTo>
                      <a:pt x="78" y="74"/>
                      <a:pt x="78" y="74"/>
                      <a:pt x="77" y="74"/>
                    </a:cubicBezTo>
                    <a:cubicBezTo>
                      <a:pt x="78" y="74"/>
                      <a:pt x="78" y="74"/>
                      <a:pt x="78" y="74"/>
                    </a:cubicBezTo>
                    <a:cubicBezTo>
                      <a:pt x="77" y="74"/>
                      <a:pt x="77" y="74"/>
                      <a:pt x="76" y="74"/>
                    </a:cubicBezTo>
                    <a:cubicBezTo>
                      <a:pt x="77" y="73"/>
                      <a:pt x="76" y="73"/>
                      <a:pt x="76" y="73"/>
                    </a:cubicBezTo>
                    <a:close/>
                    <a:moveTo>
                      <a:pt x="74" y="74"/>
                    </a:moveTo>
                    <a:cubicBezTo>
                      <a:pt x="74" y="74"/>
                      <a:pt x="74" y="74"/>
                      <a:pt x="74" y="74"/>
                    </a:cubicBezTo>
                    <a:cubicBezTo>
                      <a:pt x="74" y="74"/>
                      <a:pt x="74" y="74"/>
                      <a:pt x="74" y="74"/>
                    </a:cubicBezTo>
                    <a:close/>
                    <a:moveTo>
                      <a:pt x="79" y="74"/>
                    </a:move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lose/>
                    <a:moveTo>
                      <a:pt x="78" y="74"/>
                    </a:moveTo>
                    <a:cubicBezTo>
                      <a:pt x="78" y="74"/>
                      <a:pt x="78" y="74"/>
                      <a:pt x="78" y="74"/>
                    </a:cubicBezTo>
                    <a:cubicBezTo>
                      <a:pt x="78" y="74"/>
                      <a:pt x="78" y="74"/>
                      <a:pt x="79" y="74"/>
                    </a:cubicBezTo>
                    <a:cubicBezTo>
                      <a:pt x="79" y="74"/>
                      <a:pt x="79" y="74"/>
                      <a:pt x="79" y="74"/>
                    </a:cubicBezTo>
                    <a:cubicBezTo>
                      <a:pt x="79" y="74"/>
                      <a:pt x="79" y="74"/>
                      <a:pt x="79" y="74"/>
                    </a:cubicBezTo>
                    <a:cubicBezTo>
                      <a:pt x="78" y="74"/>
                      <a:pt x="78" y="74"/>
                      <a:pt x="78" y="74"/>
                    </a:cubicBezTo>
                    <a:cubicBezTo>
                      <a:pt x="78" y="74"/>
                      <a:pt x="78" y="74"/>
                      <a:pt x="78" y="74"/>
                    </a:cubicBezTo>
                    <a:cubicBezTo>
                      <a:pt x="78" y="74"/>
                      <a:pt x="78" y="74"/>
                      <a:pt x="78" y="74"/>
                    </a:cubicBezTo>
                    <a:cubicBezTo>
                      <a:pt x="78" y="74"/>
                      <a:pt x="78" y="74"/>
                      <a:pt x="78" y="74"/>
                    </a:cubicBezTo>
                    <a:cubicBezTo>
                      <a:pt x="78" y="74"/>
                      <a:pt x="78" y="74"/>
                      <a:pt x="78" y="74"/>
                    </a:cubicBezTo>
                    <a:close/>
                    <a:moveTo>
                      <a:pt x="78" y="74"/>
                    </a:moveTo>
                    <a:cubicBezTo>
                      <a:pt x="78" y="74"/>
                      <a:pt x="78" y="74"/>
                      <a:pt x="78" y="74"/>
                    </a:cubicBezTo>
                    <a:cubicBezTo>
                      <a:pt x="78" y="74"/>
                      <a:pt x="78" y="74"/>
                      <a:pt x="78" y="74"/>
                    </a:cubicBezTo>
                    <a:cubicBezTo>
                      <a:pt x="77" y="74"/>
                      <a:pt x="77" y="74"/>
                      <a:pt x="77" y="74"/>
                    </a:cubicBezTo>
                    <a:cubicBezTo>
                      <a:pt x="77" y="74"/>
                      <a:pt x="77" y="74"/>
                      <a:pt x="77" y="74"/>
                    </a:cubicBezTo>
                    <a:cubicBezTo>
                      <a:pt x="77" y="74"/>
                      <a:pt x="77" y="74"/>
                      <a:pt x="77" y="74"/>
                    </a:cubicBezTo>
                    <a:cubicBezTo>
                      <a:pt x="77" y="74"/>
                      <a:pt x="77" y="74"/>
                      <a:pt x="77" y="74"/>
                    </a:cubicBezTo>
                    <a:cubicBezTo>
                      <a:pt x="77" y="74"/>
                      <a:pt x="77" y="74"/>
                      <a:pt x="78" y="74"/>
                    </a:cubicBezTo>
                    <a:close/>
                    <a:moveTo>
                      <a:pt x="71" y="74"/>
                    </a:moveTo>
                    <a:cubicBezTo>
                      <a:pt x="71" y="74"/>
                      <a:pt x="71" y="74"/>
                      <a:pt x="71" y="74"/>
                    </a:cubicBezTo>
                    <a:cubicBezTo>
                      <a:pt x="71" y="74"/>
                      <a:pt x="72" y="74"/>
                      <a:pt x="72" y="74"/>
                    </a:cubicBezTo>
                    <a:cubicBezTo>
                      <a:pt x="72" y="74"/>
                      <a:pt x="72" y="74"/>
                      <a:pt x="72" y="74"/>
                    </a:cubicBezTo>
                    <a:cubicBezTo>
                      <a:pt x="72" y="74"/>
                      <a:pt x="72" y="74"/>
                      <a:pt x="72" y="74"/>
                    </a:cubicBezTo>
                    <a:cubicBezTo>
                      <a:pt x="72" y="74"/>
                      <a:pt x="72" y="74"/>
                      <a:pt x="72" y="75"/>
                    </a:cubicBezTo>
                    <a:cubicBezTo>
                      <a:pt x="71" y="74"/>
                      <a:pt x="71" y="74"/>
                      <a:pt x="71" y="74"/>
                    </a:cubicBezTo>
                    <a:close/>
                    <a:moveTo>
                      <a:pt x="76" y="75"/>
                    </a:moveTo>
                    <a:cubicBezTo>
                      <a:pt x="76" y="74"/>
                      <a:pt x="77" y="75"/>
                      <a:pt x="77" y="75"/>
                    </a:cubicBezTo>
                    <a:cubicBezTo>
                      <a:pt x="77" y="75"/>
                      <a:pt x="77" y="75"/>
                      <a:pt x="77" y="75"/>
                    </a:cubicBezTo>
                    <a:cubicBezTo>
                      <a:pt x="77" y="75"/>
                      <a:pt x="77" y="75"/>
                      <a:pt x="77" y="75"/>
                    </a:cubicBezTo>
                    <a:cubicBezTo>
                      <a:pt x="77" y="75"/>
                      <a:pt x="78" y="75"/>
                      <a:pt x="78" y="75"/>
                    </a:cubicBezTo>
                    <a:cubicBezTo>
                      <a:pt x="78" y="75"/>
                      <a:pt x="78" y="75"/>
                      <a:pt x="78" y="75"/>
                    </a:cubicBezTo>
                    <a:cubicBezTo>
                      <a:pt x="77" y="75"/>
                      <a:pt x="76" y="75"/>
                      <a:pt x="76" y="75"/>
                    </a:cubicBezTo>
                    <a:close/>
                    <a:moveTo>
                      <a:pt x="79" y="75"/>
                    </a:moveTo>
                    <a:cubicBezTo>
                      <a:pt x="79" y="75"/>
                      <a:pt x="78" y="75"/>
                      <a:pt x="78" y="75"/>
                    </a:cubicBezTo>
                    <a:cubicBezTo>
                      <a:pt x="78" y="75"/>
                      <a:pt x="78" y="75"/>
                      <a:pt x="78" y="75"/>
                    </a:cubicBezTo>
                    <a:cubicBezTo>
                      <a:pt x="78" y="75"/>
                      <a:pt x="78" y="75"/>
                      <a:pt x="78" y="75"/>
                    </a:cubicBezTo>
                    <a:cubicBezTo>
                      <a:pt x="78" y="75"/>
                      <a:pt x="78" y="75"/>
                      <a:pt x="78" y="75"/>
                    </a:cubicBezTo>
                    <a:cubicBezTo>
                      <a:pt x="78" y="75"/>
                      <a:pt x="78"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80" y="75"/>
                      <a:pt x="80" y="75"/>
                      <a:pt x="80" y="75"/>
                    </a:cubicBezTo>
                    <a:cubicBezTo>
                      <a:pt x="80" y="75"/>
                      <a:pt x="80" y="75"/>
                      <a:pt x="80" y="75"/>
                    </a:cubicBezTo>
                    <a:cubicBezTo>
                      <a:pt x="80" y="75"/>
                      <a:pt x="80" y="75"/>
                      <a:pt x="80" y="75"/>
                    </a:cubicBezTo>
                    <a:cubicBezTo>
                      <a:pt x="80" y="74"/>
                      <a:pt x="80" y="74"/>
                      <a:pt x="80" y="74"/>
                    </a:cubicBezTo>
                    <a:cubicBezTo>
                      <a:pt x="80" y="74"/>
                      <a:pt x="81" y="74"/>
                      <a:pt x="81" y="74"/>
                    </a:cubicBezTo>
                    <a:cubicBezTo>
                      <a:pt x="81" y="74"/>
                      <a:pt x="81" y="74"/>
                      <a:pt x="82" y="74"/>
                    </a:cubicBezTo>
                    <a:cubicBezTo>
                      <a:pt x="82" y="74"/>
                      <a:pt x="82" y="74"/>
                      <a:pt x="82" y="74"/>
                    </a:cubicBezTo>
                    <a:cubicBezTo>
                      <a:pt x="82" y="74"/>
                      <a:pt x="82" y="74"/>
                      <a:pt x="82" y="74"/>
                    </a:cubicBezTo>
                    <a:cubicBezTo>
                      <a:pt x="81" y="74"/>
                      <a:pt x="81" y="74"/>
                      <a:pt x="81" y="74"/>
                    </a:cubicBezTo>
                    <a:cubicBezTo>
                      <a:pt x="81"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1" y="73"/>
                    </a:cubicBezTo>
                    <a:cubicBezTo>
                      <a:pt x="81" y="74"/>
                      <a:pt x="82" y="74"/>
                      <a:pt x="82" y="73"/>
                    </a:cubicBezTo>
                    <a:cubicBezTo>
                      <a:pt x="83" y="74"/>
                      <a:pt x="83" y="74"/>
                      <a:pt x="84" y="74"/>
                    </a:cubicBezTo>
                    <a:cubicBezTo>
                      <a:pt x="84" y="74"/>
                      <a:pt x="84" y="74"/>
                      <a:pt x="84" y="74"/>
                    </a:cubicBezTo>
                    <a:cubicBezTo>
                      <a:pt x="84" y="74"/>
                      <a:pt x="84" y="74"/>
                      <a:pt x="84" y="74"/>
                    </a:cubicBezTo>
                    <a:cubicBezTo>
                      <a:pt x="84" y="74"/>
                      <a:pt x="84" y="74"/>
                      <a:pt x="84" y="74"/>
                    </a:cubicBezTo>
                    <a:cubicBezTo>
                      <a:pt x="84" y="74"/>
                      <a:pt x="84" y="74"/>
                      <a:pt x="84" y="74"/>
                    </a:cubicBezTo>
                    <a:cubicBezTo>
                      <a:pt x="85" y="74"/>
                      <a:pt x="85" y="74"/>
                      <a:pt x="85" y="74"/>
                    </a:cubicBezTo>
                    <a:cubicBezTo>
                      <a:pt x="85" y="74"/>
                      <a:pt x="85" y="74"/>
                      <a:pt x="85" y="74"/>
                    </a:cubicBezTo>
                    <a:cubicBezTo>
                      <a:pt x="85" y="74"/>
                      <a:pt x="85" y="74"/>
                      <a:pt x="85" y="74"/>
                    </a:cubicBezTo>
                    <a:cubicBezTo>
                      <a:pt x="85" y="74"/>
                      <a:pt x="84" y="74"/>
                      <a:pt x="84" y="74"/>
                    </a:cubicBezTo>
                    <a:cubicBezTo>
                      <a:pt x="84" y="74"/>
                      <a:pt x="84" y="74"/>
                      <a:pt x="84" y="74"/>
                    </a:cubicBezTo>
                    <a:cubicBezTo>
                      <a:pt x="84" y="74"/>
                      <a:pt x="84" y="74"/>
                      <a:pt x="84" y="74"/>
                    </a:cubicBezTo>
                    <a:cubicBezTo>
                      <a:pt x="83" y="74"/>
                      <a:pt x="83" y="74"/>
                      <a:pt x="83" y="74"/>
                    </a:cubicBezTo>
                    <a:cubicBezTo>
                      <a:pt x="83" y="74"/>
                      <a:pt x="83" y="74"/>
                      <a:pt x="83" y="74"/>
                    </a:cubicBezTo>
                    <a:cubicBezTo>
                      <a:pt x="83" y="74"/>
                      <a:pt x="83" y="74"/>
                      <a:pt x="83" y="74"/>
                    </a:cubicBezTo>
                    <a:cubicBezTo>
                      <a:pt x="83" y="74"/>
                      <a:pt x="83" y="74"/>
                      <a:pt x="83" y="74"/>
                    </a:cubicBezTo>
                    <a:cubicBezTo>
                      <a:pt x="83" y="74"/>
                      <a:pt x="83" y="74"/>
                      <a:pt x="83" y="75"/>
                    </a:cubicBezTo>
                    <a:cubicBezTo>
                      <a:pt x="84" y="75"/>
                      <a:pt x="84" y="75"/>
                      <a:pt x="84" y="75"/>
                    </a:cubicBezTo>
                    <a:cubicBezTo>
                      <a:pt x="84" y="75"/>
                      <a:pt x="84" y="75"/>
                      <a:pt x="84" y="75"/>
                    </a:cubicBezTo>
                    <a:cubicBezTo>
                      <a:pt x="84" y="75"/>
                      <a:pt x="84" y="75"/>
                      <a:pt x="84" y="75"/>
                    </a:cubicBezTo>
                    <a:cubicBezTo>
                      <a:pt x="84" y="75"/>
                      <a:pt x="84" y="75"/>
                      <a:pt x="84" y="75"/>
                    </a:cubicBezTo>
                    <a:cubicBezTo>
                      <a:pt x="82" y="75"/>
                      <a:pt x="80" y="76"/>
                      <a:pt x="79" y="75"/>
                    </a:cubicBezTo>
                    <a:close/>
                    <a:moveTo>
                      <a:pt x="88" y="75"/>
                    </a:moveTo>
                    <a:cubicBezTo>
                      <a:pt x="88" y="75"/>
                      <a:pt x="88" y="75"/>
                      <a:pt x="88" y="75"/>
                    </a:cubicBezTo>
                    <a:cubicBezTo>
                      <a:pt x="88" y="75"/>
                      <a:pt x="88" y="75"/>
                      <a:pt x="88" y="75"/>
                    </a:cubicBezTo>
                    <a:cubicBezTo>
                      <a:pt x="88" y="75"/>
                      <a:pt x="89" y="75"/>
                      <a:pt x="89" y="75"/>
                    </a:cubicBezTo>
                    <a:cubicBezTo>
                      <a:pt x="89" y="75"/>
                      <a:pt x="89" y="75"/>
                      <a:pt x="89" y="75"/>
                    </a:cubicBezTo>
                    <a:cubicBezTo>
                      <a:pt x="89" y="75"/>
                      <a:pt x="89" y="75"/>
                      <a:pt x="89" y="75"/>
                    </a:cubicBezTo>
                    <a:cubicBezTo>
                      <a:pt x="89" y="75"/>
                      <a:pt x="89" y="75"/>
                      <a:pt x="90" y="75"/>
                    </a:cubicBezTo>
                    <a:cubicBezTo>
                      <a:pt x="90" y="75"/>
                      <a:pt x="90" y="75"/>
                      <a:pt x="90" y="75"/>
                    </a:cubicBezTo>
                    <a:cubicBezTo>
                      <a:pt x="90" y="76"/>
                      <a:pt x="89" y="75"/>
                      <a:pt x="88" y="76"/>
                    </a:cubicBezTo>
                    <a:cubicBezTo>
                      <a:pt x="88" y="75"/>
                      <a:pt x="88" y="75"/>
                      <a:pt x="88" y="75"/>
                    </a:cubicBezTo>
                    <a:close/>
                    <a:moveTo>
                      <a:pt x="80" y="76"/>
                    </a:moveTo>
                    <a:cubicBezTo>
                      <a:pt x="79" y="76"/>
                      <a:pt x="79" y="76"/>
                      <a:pt x="80" y="76"/>
                    </a:cubicBezTo>
                    <a:close/>
                    <a:moveTo>
                      <a:pt x="96" y="76"/>
                    </a:moveTo>
                    <a:cubicBezTo>
                      <a:pt x="96" y="76"/>
                      <a:pt x="96" y="76"/>
                      <a:pt x="96" y="76"/>
                    </a:cubicBezTo>
                    <a:cubicBezTo>
                      <a:pt x="95" y="76"/>
                      <a:pt x="96" y="76"/>
                      <a:pt x="95" y="76"/>
                    </a:cubicBezTo>
                    <a:cubicBezTo>
                      <a:pt x="95" y="76"/>
                      <a:pt x="96" y="76"/>
                      <a:pt x="95" y="76"/>
                    </a:cubicBezTo>
                    <a:cubicBezTo>
                      <a:pt x="95" y="76"/>
                      <a:pt x="93" y="76"/>
                      <a:pt x="93" y="76"/>
                    </a:cubicBezTo>
                    <a:cubicBezTo>
                      <a:pt x="93" y="76"/>
                      <a:pt x="93" y="76"/>
                      <a:pt x="93" y="76"/>
                    </a:cubicBezTo>
                    <a:cubicBezTo>
                      <a:pt x="93" y="76"/>
                      <a:pt x="93" y="76"/>
                      <a:pt x="93" y="76"/>
                    </a:cubicBezTo>
                    <a:cubicBezTo>
                      <a:pt x="93" y="76"/>
                      <a:pt x="94" y="76"/>
                      <a:pt x="94" y="76"/>
                    </a:cubicBezTo>
                    <a:cubicBezTo>
                      <a:pt x="94" y="76"/>
                      <a:pt x="94" y="76"/>
                      <a:pt x="94" y="76"/>
                    </a:cubicBezTo>
                    <a:cubicBezTo>
                      <a:pt x="94" y="76"/>
                      <a:pt x="94" y="76"/>
                      <a:pt x="94" y="76"/>
                    </a:cubicBezTo>
                    <a:cubicBezTo>
                      <a:pt x="94" y="76"/>
                      <a:pt x="93" y="76"/>
                      <a:pt x="93" y="76"/>
                    </a:cubicBezTo>
                    <a:cubicBezTo>
                      <a:pt x="93" y="76"/>
                      <a:pt x="93" y="76"/>
                      <a:pt x="93" y="76"/>
                    </a:cubicBezTo>
                    <a:cubicBezTo>
                      <a:pt x="92" y="75"/>
                      <a:pt x="91" y="76"/>
                      <a:pt x="90" y="75"/>
                    </a:cubicBezTo>
                    <a:cubicBezTo>
                      <a:pt x="90" y="75"/>
                      <a:pt x="90" y="75"/>
                      <a:pt x="90" y="75"/>
                    </a:cubicBezTo>
                    <a:cubicBezTo>
                      <a:pt x="91" y="75"/>
                      <a:pt x="91" y="75"/>
                      <a:pt x="92" y="75"/>
                    </a:cubicBezTo>
                    <a:cubicBezTo>
                      <a:pt x="92" y="75"/>
                      <a:pt x="93" y="75"/>
                      <a:pt x="93" y="75"/>
                    </a:cubicBezTo>
                    <a:cubicBezTo>
                      <a:pt x="93" y="75"/>
                      <a:pt x="94" y="75"/>
                      <a:pt x="94" y="75"/>
                    </a:cubicBezTo>
                    <a:cubicBezTo>
                      <a:pt x="94" y="75"/>
                      <a:pt x="94" y="75"/>
                      <a:pt x="93" y="75"/>
                    </a:cubicBezTo>
                    <a:cubicBezTo>
                      <a:pt x="93" y="75"/>
                      <a:pt x="92" y="75"/>
                      <a:pt x="92" y="75"/>
                    </a:cubicBezTo>
                    <a:cubicBezTo>
                      <a:pt x="91" y="75"/>
                      <a:pt x="91" y="75"/>
                      <a:pt x="90" y="75"/>
                    </a:cubicBezTo>
                    <a:cubicBezTo>
                      <a:pt x="90" y="75"/>
                      <a:pt x="90" y="75"/>
                      <a:pt x="90" y="75"/>
                    </a:cubicBezTo>
                    <a:cubicBezTo>
                      <a:pt x="90" y="75"/>
                      <a:pt x="90" y="75"/>
                      <a:pt x="90" y="75"/>
                    </a:cubicBezTo>
                    <a:cubicBezTo>
                      <a:pt x="90" y="74"/>
                      <a:pt x="91" y="74"/>
                      <a:pt x="91" y="75"/>
                    </a:cubicBezTo>
                    <a:cubicBezTo>
                      <a:pt x="92" y="74"/>
                      <a:pt x="93" y="75"/>
                      <a:pt x="93" y="75"/>
                    </a:cubicBezTo>
                    <a:cubicBezTo>
                      <a:pt x="94" y="75"/>
                      <a:pt x="93" y="74"/>
                      <a:pt x="94" y="75"/>
                    </a:cubicBezTo>
                    <a:cubicBezTo>
                      <a:pt x="94" y="75"/>
                      <a:pt x="94" y="75"/>
                      <a:pt x="94" y="75"/>
                    </a:cubicBezTo>
                    <a:cubicBezTo>
                      <a:pt x="94" y="75"/>
                      <a:pt x="94" y="75"/>
                      <a:pt x="94" y="75"/>
                    </a:cubicBezTo>
                    <a:cubicBezTo>
                      <a:pt x="95" y="75"/>
                      <a:pt x="95" y="75"/>
                      <a:pt x="95" y="75"/>
                    </a:cubicBezTo>
                    <a:cubicBezTo>
                      <a:pt x="95" y="75"/>
                      <a:pt x="95" y="75"/>
                      <a:pt x="95" y="75"/>
                    </a:cubicBezTo>
                    <a:cubicBezTo>
                      <a:pt x="95" y="75"/>
                      <a:pt x="95" y="75"/>
                      <a:pt x="95" y="75"/>
                    </a:cubicBezTo>
                    <a:cubicBezTo>
                      <a:pt x="96" y="75"/>
                      <a:pt x="96" y="75"/>
                      <a:pt x="96" y="75"/>
                    </a:cubicBezTo>
                    <a:cubicBezTo>
                      <a:pt x="96" y="75"/>
                      <a:pt x="96" y="75"/>
                      <a:pt x="96" y="75"/>
                    </a:cubicBezTo>
                    <a:cubicBezTo>
                      <a:pt x="97" y="75"/>
                      <a:pt x="98" y="75"/>
                      <a:pt x="98" y="75"/>
                    </a:cubicBezTo>
                    <a:cubicBezTo>
                      <a:pt x="98" y="75"/>
                      <a:pt x="98" y="75"/>
                      <a:pt x="98" y="75"/>
                    </a:cubicBezTo>
                    <a:cubicBezTo>
                      <a:pt x="98" y="75"/>
                      <a:pt x="98" y="75"/>
                      <a:pt x="98" y="75"/>
                    </a:cubicBezTo>
                    <a:cubicBezTo>
                      <a:pt x="98" y="75"/>
                      <a:pt x="98" y="75"/>
                      <a:pt x="98" y="75"/>
                    </a:cubicBezTo>
                    <a:cubicBezTo>
                      <a:pt x="98" y="75"/>
                      <a:pt x="97" y="76"/>
                      <a:pt x="97" y="76"/>
                    </a:cubicBezTo>
                    <a:cubicBezTo>
                      <a:pt x="97" y="76"/>
                      <a:pt x="97" y="76"/>
                      <a:pt x="97" y="76"/>
                    </a:cubicBezTo>
                    <a:cubicBezTo>
                      <a:pt x="97" y="76"/>
                      <a:pt x="98" y="76"/>
                      <a:pt x="98" y="76"/>
                    </a:cubicBezTo>
                    <a:cubicBezTo>
                      <a:pt x="98" y="76"/>
                      <a:pt x="98" y="76"/>
                      <a:pt x="98" y="76"/>
                    </a:cubicBezTo>
                    <a:cubicBezTo>
                      <a:pt x="98" y="76"/>
                      <a:pt x="97" y="76"/>
                      <a:pt x="97" y="76"/>
                    </a:cubicBezTo>
                    <a:cubicBezTo>
                      <a:pt x="97" y="76"/>
                      <a:pt x="97" y="76"/>
                      <a:pt x="97" y="76"/>
                    </a:cubicBezTo>
                    <a:cubicBezTo>
                      <a:pt x="97" y="76"/>
                      <a:pt x="97" y="76"/>
                      <a:pt x="96" y="76"/>
                    </a:cubicBezTo>
                    <a:close/>
                    <a:moveTo>
                      <a:pt x="81" y="77"/>
                    </a:moveTo>
                    <a:cubicBezTo>
                      <a:pt x="81" y="77"/>
                      <a:pt x="80" y="77"/>
                      <a:pt x="80" y="77"/>
                    </a:cubicBezTo>
                    <a:cubicBezTo>
                      <a:pt x="80" y="77"/>
                      <a:pt x="80" y="77"/>
                      <a:pt x="80" y="77"/>
                    </a:cubicBezTo>
                    <a:cubicBezTo>
                      <a:pt x="80" y="77"/>
                      <a:pt x="80" y="77"/>
                      <a:pt x="80" y="77"/>
                    </a:cubicBezTo>
                    <a:cubicBezTo>
                      <a:pt x="80" y="77"/>
                      <a:pt x="79" y="77"/>
                      <a:pt x="79" y="77"/>
                    </a:cubicBezTo>
                    <a:cubicBezTo>
                      <a:pt x="79" y="77"/>
                      <a:pt x="78" y="77"/>
                      <a:pt x="78" y="77"/>
                    </a:cubicBezTo>
                    <a:cubicBezTo>
                      <a:pt x="78" y="77"/>
                      <a:pt x="78" y="77"/>
                      <a:pt x="78" y="77"/>
                    </a:cubicBezTo>
                    <a:cubicBezTo>
                      <a:pt x="79" y="76"/>
                      <a:pt x="81" y="77"/>
                      <a:pt x="81" y="77"/>
                    </a:cubicBezTo>
                    <a:close/>
                    <a:moveTo>
                      <a:pt x="71" y="77"/>
                    </a:move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8"/>
                      <a:pt x="71" y="77"/>
                      <a:pt x="71" y="77"/>
                    </a:cubicBezTo>
                    <a:close/>
                    <a:moveTo>
                      <a:pt x="74" y="77"/>
                    </a:moveTo>
                    <a:cubicBezTo>
                      <a:pt x="74" y="78"/>
                      <a:pt x="74" y="78"/>
                      <a:pt x="74" y="78"/>
                    </a:cubicBezTo>
                    <a:cubicBezTo>
                      <a:pt x="74" y="78"/>
                      <a:pt x="73" y="78"/>
                      <a:pt x="73" y="78"/>
                    </a:cubicBezTo>
                    <a:cubicBezTo>
                      <a:pt x="73" y="78"/>
                      <a:pt x="73" y="78"/>
                      <a:pt x="73" y="78"/>
                    </a:cubicBezTo>
                    <a:cubicBezTo>
                      <a:pt x="73" y="77"/>
                      <a:pt x="73" y="77"/>
                      <a:pt x="73" y="77"/>
                    </a:cubicBezTo>
                    <a:cubicBezTo>
                      <a:pt x="73" y="77"/>
                      <a:pt x="73" y="77"/>
                      <a:pt x="73" y="77"/>
                    </a:cubicBezTo>
                    <a:cubicBezTo>
                      <a:pt x="73" y="77"/>
                      <a:pt x="74" y="77"/>
                      <a:pt x="74" y="77"/>
                    </a:cubicBezTo>
                    <a:close/>
                    <a:moveTo>
                      <a:pt x="67" y="78"/>
                    </a:moveTo>
                    <a:cubicBezTo>
                      <a:pt x="67" y="78"/>
                      <a:pt x="67" y="78"/>
                      <a:pt x="67" y="78"/>
                    </a:cubicBezTo>
                    <a:cubicBezTo>
                      <a:pt x="67" y="78"/>
                      <a:pt x="67" y="78"/>
                      <a:pt x="67" y="78"/>
                    </a:cubicBezTo>
                    <a:cubicBezTo>
                      <a:pt x="67" y="78"/>
                      <a:pt x="67" y="77"/>
                      <a:pt x="67" y="77"/>
                    </a:cubicBezTo>
                    <a:cubicBezTo>
                      <a:pt x="67" y="77"/>
                      <a:pt x="67" y="77"/>
                      <a:pt x="67" y="77"/>
                    </a:cubicBezTo>
                    <a:cubicBezTo>
                      <a:pt x="68" y="77"/>
                      <a:pt x="69" y="77"/>
                      <a:pt x="70" y="78"/>
                    </a:cubicBezTo>
                    <a:cubicBezTo>
                      <a:pt x="70" y="78"/>
                      <a:pt x="70" y="78"/>
                      <a:pt x="71" y="78"/>
                    </a:cubicBezTo>
                    <a:cubicBezTo>
                      <a:pt x="70" y="78"/>
                      <a:pt x="70" y="78"/>
                      <a:pt x="70" y="78"/>
                    </a:cubicBezTo>
                    <a:cubicBezTo>
                      <a:pt x="70" y="78"/>
                      <a:pt x="69" y="78"/>
                      <a:pt x="69" y="78"/>
                    </a:cubicBezTo>
                    <a:cubicBezTo>
                      <a:pt x="69" y="78"/>
                      <a:pt x="68" y="77"/>
                      <a:pt x="67" y="78"/>
                    </a:cubicBezTo>
                    <a:close/>
                    <a:moveTo>
                      <a:pt x="72" y="78"/>
                    </a:moveTo>
                    <a:cubicBezTo>
                      <a:pt x="72" y="78"/>
                      <a:pt x="72" y="78"/>
                      <a:pt x="71" y="78"/>
                    </a:cubicBezTo>
                    <a:cubicBezTo>
                      <a:pt x="71" y="78"/>
                      <a:pt x="72" y="78"/>
                      <a:pt x="72" y="78"/>
                    </a:cubicBezTo>
                    <a:cubicBezTo>
                      <a:pt x="72" y="78"/>
                      <a:pt x="72" y="78"/>
                      <a:pt x="72" y="78"/>
                    </a:cubicBezTo>
                    <a:cubicBezTo>
                      <a:pt x="73" y="78"/>
                      <a:pt x="73" y="78"/>
                      <a:pt x="73" y="78"/>
                    </a:cubicBezTo>
                    <a:cubicBezTo>
                      <a:pt x="73" y="78"/>
                      <a:pt x="73" y="78"/>
                      <a:pt x="73" y="78"/>
                    </a:cubicBezTo>
                    <a:cubicBezTo>
                      <a:pt x="73" y="78"/>
                      <a:pt x="73" y="78"/>
                      <a:pt x="73" y="78"/>
                    </a:cubicBezTo>
                    <a:cubicBezTo>
                      <a:pt x="73" y="78"/>
                      <a:pt x="73" y="78"/>
                      <a:pt x="73" y="78"/>
                    </a:cubicBezTo>
                    <a:cubicBezTo>
                      <a:pt x="73" y="78"/>
                      <a:pt x="74" y="78"/>
                      <a:pt x="74" y="78"/>
                    </a:cubicBezTo>
                    <a:cubicBezTo>
                      <a:pt x="74" y="78"/>
                      <a:pt x="74" y="78"/>
                      <a:pt x="74" y="78"/>
                    </a:cubicBezTo>
                    <a:cubicBezTo>
                      <a:pt x="74" y="78"/>
                      <a:pt x="74" y="78"/>
                      <a:pt x="74" y="78"/>
                    </a:cubicBezTo>
                    <a:cubicBezTo>
                      <a:pt x="74" y="78"/>
                      <a:pt x="74" y="78"/>
                      <a:pt x="75" y="78"/>
                    </a:cubicBezTo>
                    <a:cubicBezTo>
                      <a:pt x="75" y="78"/>
                      <a:pt x="75" y="78"/>
                      <a:pt x="75" y="78"/>
                    </a:cubicBezTo>
                    <a:cubicBezTo>
                      <a:pt x="75" y="78"/>
                      <a:pt x="75" y="78"/>
                      <a:pt x="76" y="78"/>
                    </a:cubicBezTo>
                    <a:cubicBezTo>
                      <a:pt x="75" y="79"/>
                      <a:pt x="74" y="78"/>
                      <a:pt x="73" y="78"/>
                    </a:cubicBezTo>
                    <a:lnTo>
                      <a:pt x="72" y="78"/>
                    </a:lnTo>
                    <a:close/>
                    <a:moveTo>
                      <a:pt x="76" y="78"/>
                    </a:moveTo>
                    <a:cubicBezTo>
                      <a:pt x="76" y="78"/>
                      <a:pt x="76" y="78"/>
                      <a:pt x="76" y="78"/>
                    </a:cubicBezTo>
                    <a:cubicBezTo>
                      <a:pt x="76" y="79"/>
                      <a:pt x="76" y="78"/>
                      <a:pt x="76" y="78"/>
                    </a:cubicBezTo>
                    <a:cubicBezTo>
                      <a:pt x="76" y="78"/>
                      <a:pt x="76" y="78"/>
                      <a:pt x="76" y="78"/>
                    </a:cubicBezTo>
                    <a:close/>
                    <a:moveTo>
                      <a:pt x="77" y="79"/>
                    </a:moveTo>
                    <a:cubicBezTo>
                      <a:pt x="77" y="78"/>
                      <a:pt x="78" y="78"/>
                      <a:pt x="78" y="78"/>
                    </a:cubicBezTo>
                    <a:cubicBezTo>
                      <a:pt x="78" y="79"/>
                      <a:pt x="77" y="79"/>
                      <a:pt x="77" y="79"/>
                    </a:cubicBezTo>
                    <a:close/>
                    <a:moveTo>
                      <a:pt x="79" y="79"/>
                    </a:moveTo>
                    <a:cubicBezTo>
                      <a:pt x="79" y="78"/>
                      <a:pt x="80" y="79"/>
                      <a:pt x="80" y="79"/>
                    </a:cubicBezTo>
                    <a:cubicBezTo>
                      <a:pt x="80" y="79"/>
                      <a:pt x="79" y="79"/>
                      <a:pt x="79" y="79"/>
                    </a:cubicBezTo>
                    <a:close/>
                    <a:moveTo>
                      <a:pt x="82" y="79"/>
                    </a:moveTo>
                    <a:cubicBezTo>
                      <a:pt x="83" y="79"/>
                      <a:pt x="83" y="79"/>
                      <a:pt x="83" y="79"/>
                    </a:cubicBezTo>
                    <a:cubicBezTo>
                      <a:pt x="83" y="79"/>
                      <a:pt x="83" y="79"/>
                      <a:pt x="82" y="79"/>
                    </a:cubicBezTo>
                    <a:close/>
                    <a:moveTo>
                      <a:pt x="247" y="79"/>
                    </a:moveTo>
                    <a:cubicBezTo>
                      <a:pt x="247" y="79"/>
                      <a:pt x="247" y="79"/>
                      <a:pt x="247" y="79"/>
                    </a:cubicBezTo>
                    <a:cubicBezTo>
                      <a:pt x="247" y="79"/>
                      <a:pt x="247" y="80"/>
                      <a:pt x="247" y="80"/>
                    </a:cubicBezTo>
                    <a:cubicBezTo>
                      <a:pt x="247" y="80"/>
                      <a:pt x="247" y="80"/>
                      <a:pt x="247" y="80"/>
                    </a:cubicBezTo>
                    <a:cubicBezTo>
                      <a:pt x="246" y="80"/>
                      <a:pt x="246" y="80"/>
                      <a:pt x="246" y="80"/>
                    </a:cubicBezTo>
                    <a:cubicBezTo>
                      <a:pt x="246" y="80"/>
                      <a:pt x="246" y="80"/>
                      <a:pt x="246" y="80"/>
                    </a:cubicBezTo>
                    <a:cubicBezTo>
                      <a:pt x="246" y="80"/>
                      <a:pt x="246" y="79"/>
                      <a:pt x="246" y="79"/>
                    </a:cubicBezTo>
                    <a:cubicBezTo>
                      <a:pt x="246" y="79"/>
                      <a:pt x="247" y="79"/>
                      <a:pt x="247" y="79"/>
                    </a:cubicBezTo>
                    <a:close/>
                    <a:moveTo>
                      <a:pt x="74" y="80"/>
                    </a:moveTo>
                    <a:cubicBezTo>
                      <a:pt x="74" y="80"/>
                      <a:pt x="74" y="80"/>
                      <a:pt x="74" y="80"/>
                    </a:cubicBezTo>
                    <a:cubicBezTo>
                      <a:pt x="74" y="79"/>
                      <a:pt x="74" y="79"/>
                      <a:pt x="74" y="80"/>
                    </a:cubicBezTo>
                    <a:close/>
                    <a:moveTo>
                      <a:pt x="72" y="80"/>
                    </a:moveTo>
                    <a:cubicBezTo>
                      <a:pt x="72" y="80"/>
                      <a:pt x="71" y="80"/>
                      <a:pt x="71" y="80"/>
                    </a:cubicBezTo>
                    <a:cubicBezTo>
                      <a:pt x="72" y="79"/>
                      <a:pt x="72" y="80"/>
                      <a:pt x="73" y="80"/>
                    </a:cubicBezTo>
                    <a:cubicBezTo>
                      <a:pt x="73" y="80"/>
                      <a:pt x="72" y="80"/>
                      <a:pt x="72" y="80"/>
                    </a:cubicBezTo>
                    <a:cubicBezTo>
                      <a:pt x="72" y="80"/>
                      <a:pt x="72" y="80"/>
                      <a:pt x="72" y="80"/>
                    </a:cubicBezTo>
                    <a:cubicBezTo>
                      <a:pt x="72" y="80"/>
                      <a:pt x="72" y="80"/>
                      <a:pt x="72" y="80"/>
                    </a:cubicBezTo>
                    <a:cubicBezTo>
                      <a:pt x="72" y="80"/>
                      <a:pt x="72" y="80"/>
                      <a:pt x="71" y="80"/>
                    </a:cubicBezTo>
                    <a:cubicBezTo>
                      <a:pt x="71" y="80"/>
                      <a:pt x="71" y="80"/>
                      <a:pt x="72" y="80"/>
                    </a:cubicBezTo>
                    <a:close/>
                    <a:moveTo>
                      <a:pt x="69" y="80"/>
                    </a:moveTo>
                    <a:cubicBezTo>
                      <a:pt x="69" y="80"/>
                      <a:pt x="69" y="80"/>
                      <a:pt x="69" y="80"/>
                    </a:cubicBezTo>
                    <a:cubicBezTo>
                      <a:pt x="70" y="80"/>
                      <a:pt x="69" y="80"/>
                      <a:pt x="69" y="80"/>
                    </a:cubicBezTo>
                    <a:cubicBezTo>
                      <a:pt x="69" y="80"/>
                      <a:pt x="69" y="80"/>
                      <a:pt x="69" y="80"/>
                    </a:cubicBezTo>
                    <a:cubicBezTo>
                      <a:pt x="69" y="80"/>
                      <a:pt x="69" y="80"/>
                      <a:pt x="69" y="80"/>
                    </a:cubicBezTo>
                    <a:close/>
                    <a:moveTo>
                      <a:pt x="66" y="80"/>
                    </a:moveTo>
                    <a:cubicBezTo>
                      <a:pt x="66" y="80"/>
                      <a:pt x="66" y="80"/>
                      <a:pt x="67" y="80"/>
                    </a:cubicBezTo>
                    <a:cubicBezTo>
                      <a:pt x="67" y="80"/>
                      <a:pt x="67" y="80"/>
                      <a:pt x="67" y="80"/>
                    </a:cubicBezTo>
                    <a:cubicBezTo>
                      <a:pt x="67" y="80"/>
                      <a:pt x="66" y="80"/>
                      <a:pt x="66" y="80"/>
                    </a:cubicBezTo>
                    <a:cubicBezTo>
                      <a:pt x="67" y="80"/>
                      <a:pt x="67" y="80"/>
                      <a:pt x="67" y="80"/>
                    </a:cubicBezTo>
                    <a:cubicBezTo>
                      <a:pt x="66" y="81"/>
                      <a:pt x="68" y="81"/>
                      <a:pt x="68" y="81"/>
                    </a:cubicBezTo>
                    <a:cubicBezTo>
                      <a:pt x="68" y="81"/>
                      <a:pt x="68" y="81"/>
                      <a:pt x="67" y="81"/>
                    </a:cubicBezTo>
                    <a:cubicBezTo>
                      <a:pt x="67" y="81"/>
                      <a:pt x="67" y="81"/>
                      <a:pt x="67" y="80"/>
                    </a:cubicBezTo>
                    <a:cubicBezTo>
                      <a:pt x="67" y="80"/>
                      <a:pt x="67"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lose/>
                    <a:moveTo>
                      <a:pt x="54" y="81"/>
                    </a:moveTo>
                    <a:cubicBezTo>
                      <a:pt x="54" y="81"/>
                      <a:pt x="54" y="81"/>
                      <a:pt x="54" y="81"/>
                    </a:cubicBezTo>
                    <a:cubicBezTo>
                      <a:pt x="54" y="81"/>
                      <a:pt x="54" y="81"/>
                      <a:pt x="54" y="81"/>
                    </a:cubicBezTo>
                    <a:cubicBezTo>
                      <a:pt x="54" y="81"/>
                      <a:pt x="54" y="81"/>
                      <a:pt x="54" y="81"/>
                    </a:cubicBezTo>
                    <a:cubicBezTo>
                      <a:pt x="54" y="81"/>
                      <a:pt x="54" y="81"/>
                      <a:pt x="54" y="81"/>
                    </a:cubicBezTo>
                    <a:close/>
                    <a:moveTo>
                      <a:pt x="64" y="80"/>
                    </a:moveTo>
                    <a:cubicBezTo>
                      <a:pt x="65" y="80"/>
                      <a:pt x="64" y="80"/>
                      <a:pt x="64" y="80"/>
                    </a:cubicBezTo>
                    <a:cubicBezTo>
                      <a:pt x="64" y="80"/>
                      <a:pt x="64" y="80"/>
                      <a:pt x="64" y="80"/>
                    </a:cubicBezTo>
                    <a:cubicBezTo>
                      <a:pt x="64" y="80"/>
                      <a:pt x="64" y="80"/>
                      <a:pt x="64" y="80"/>
                    </a:cubicBezTo>
                    <a:cubicBezTo>
                      <a:pt x="64" y="80"/>
                      <a:pt x="64" y="80"/>
                      <a:pt x="64" y="80"/>
                    </a:cubicBezTo>
                    <a:cubicBezTo>
                      <a:pt x="64"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1"/>
                      <a:pt x="65" y="80"/>
                      <a:pt x="65" y="81"/>
                    </a:cubicBezTo>
                    <a:cubicBezTo>
                      <a:pt x="65" y="80"/>
                      <a:pt x="65" y="81"/>
                      <a:pt x="64" y="80"/>
                    </a:cubicBezTo>
                    <a:close/>
                    <a:moveTo>
                      <a:pt x="50" y="81"/>
                    </a:moveTo>
                    <a:cubicBezTo>
                      <a:pt x="50" y="81"/>
                      <a:pt x="50" y="81"/>
                      <a:pt x="50" y="81"/>
                    </a:cubicBezTo>
                    <a:cubicBezTo>
                      <a:pt x="50" y="81"/>
                      <a:pt x="50" y="81"/>
                      <a:pt x="51" y="81"/>
                    </a:cubicBezTo>
                    <a:cubicBezTo>
                      <a:pt x="50" y="81"/>
                      <a:pt x="50" y="81"/>
                      <a:pt x="50" y="81"/>
                    </a:cubicBezTo>
                    <a:cubicBezTo>
                      <a:pt x="50" y="80"/>
                      <a:pt x="50" y="81"/>
                      <a:pt x="50" y="81"/>
                    </a:cubicBezTo>
                    <a:close/>
                    <a:moveTo>
                      <a:pt x="47" y="81"/>
                    </a:moveTo>
                    <a:cubicBezTo>
                      <a:pt x="46" y="81"/>
                      <a:pt x="46" y="80"/>
                      <a:pt x="46" y="80"/>
                    </a:cubicBezTo>
                    <a:cubicBezTo>
                      <a:pt x="46" y="80"/>
                      <a:pt x="47" y="81"/>
                      <a:pt x="47" y="80"/>
                    </a:cubicBezTo>
                    <a:cubicBezTo>
                      <a:pt x="47" y="80"/>
                      <a:pt x="47" y="80"/>
                      <a:pt x="47" y="81"/>
                    </a:cubicBezTo>
                    <a:close/>
                    <a:moveTo>
                      <a:pt x="56" y="80"/>
                    </a:moveTo>
                    <a:cubicBezTo>
                      <a:pt x="56" y="80"/>
                      <a:pt x="56" y="80"/>
                      <a:pt x="56" y="80"/>
                    </a:cubicBezTo>
                    <a:cubicBezTo>
                      <a:pt x="56" y="80"/>
                      <a:pt x="56" y="80"/>
                      <a:pt x="55" y="80"/>
                    </a:cubicBezTo>
                    <a:cubicBezTo>
                      <a:pt x="55" y="80"/>
                      <a:pt x="55" y="80"/>
                      <a:pt x="55" y="80"/>
                    </a:cubicBezTo>
                    <a:cubicBezTo>
                      <a:pt x="55" y="80"/>
                      <a:pt x="56" y="80"/>
                      <a:pt x="56" y="80"/>
                    </a:cubicBezTo>
                    <a:close/>
                    <a:moveTo>
                      <a:pt x="54" y="80"/>
                    </a:moveTo>
                    <a:cubicBezTo>
                      <a:pt x="54" y="80"/>
                      <a:pt x="54" y="80"/>
                      <a:pt x="54" y="80"/>
                    </a:cubicBezTo>
                    <a:cubicBezTo>
                      <a:pt x="55" y="80"/>
                      <a:pt x="55" y="80"/>
                      <a:pt x="55" y="80"/>
                    </a:cubicBezTo>
                    <a:cubicBezTo>
                      <a:pt x="55" y="80"/>
                      <a:pt x="54" y="80"/>
                      <a:pt x="53" y="80"/>
                    </a:cubicBezTo>
                    <a:cubicBezTo>
                      <a:pt x="54" y="80"/>
                      <a:pt x="54" y="80"/>
                      <a:pt x="54" y="80"/>
                    </a:cubicBezTo>
                    <a:cubicBezTo>
                      <a:pt x="54" y="80"/>
                      <a:pt x="54" y="80"/>
                      <a:pt x="54" y="80"/>
                    </a:cubicBezTo>
                    <a:cubicBezTo>
                      <a:pt x="54" y="80"/>
                      <a:pt x="54" y="80"/>
                      <a:pt x="54" y="80"/>
                    </a:cubicBezTo>
                    <a:close/>
                    <a:moveTo>
                      <a:pt x="54" y="80"/>
                    </a:moveTo>
                    <a:cubicBezTo>
                      <a:pt x="54" y="80"/>
                      <a:pt x="54" y="80"/>
                      <a:pt x="54" y="80"/>
                    </a:cubicBezTo>
                    <a:cubicBezTo>
                      <a:pt x="54" y="80"/>
                      <a:pt x="54" y="80"/>
                      <a:pt x="54" y="80"/>
                    </a:cubicBezTo>
                    <a:cubicBezTo>
                      <a:pt x="54" y="80"/>
                      <a:pt x="54" y="80"/>
                      <a:pt x="54" y="80"/>
                    </a:cubicBezTo>
                    <a:cubicBezTo>
                      <a:pt x="54" y="80"/>
                      <a:pt x="54" y="80"/>
                      <a:pt x="54" y="80"/>
                    </a:cubicBezTo>
                    <a:close/>
                    <a:moveTo>
                      <a:pt x="51" y="80"/>
                    </a:move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3" y="80"/>
                      <a:pt x="53" y="80"/>
                    </a:cubicBezTo>
                    <a:cubicBezTo>
                      <a:pt x="53" y="80"/>
                      <a:pt x="53" y="80"/>
                      <a:pt x="53" y="80"/>
                    </a:cubicBezTo>
                    <a:cubicBezTo>
                      <a:pt x="53" y="80"/>
                      <a:pt x="52" y="80"/>
                      <a:pt x="52" y="80"/>
                    </a:cubicBezTo>
                    <a:cubicBezTo>
                      <a:pt x="52" y="80"/>
                      <a:pt x="52" y="80"/>
                      <a:pt x="52" y="80"/>
                    </a:cubicBezTo>
                    <a:cubicBezTo>
                      <a:pt x="52" y="80"/>
                      <a:pt x="52" y="80"/>
                      <a:pt x="52" y="80"/>
                    </a:cubicBezTo>
                    <a:cubicBezTo>
                      <a:pt x="52" y="80"/>
                      <a:pt x="52" y="80"/>
                      <a:pt x="51" y="80"/>
                    </a:cubicBezTo>
                    <a:close/>
                    <a:moveTo>
                      <a:pt x="42" y="81"/>
                    </a:moveTo>
                    <a:cubicBezTo>
                      <a:pt x="42" y="81"/>
                      <a:pt x="42" y="81"/>
                      <a:pt x="42" y="81"/>
                    </a:cubicBezTo>
                    <a:cubicBezTo>
                      <a:pt x="42" y="81"/>
                      <a:pt x="42" y="81"/>
                      <a:pt x="42" y="81"/>
                    </a:cubicBezTo>
                    <a:cubicBezTo>
                      <a:pt x="42" y="81"/>
                      <a:pt x="42" y="81"/>
                      <a:pt x="42" y="81"/>
                    </a:cubicBezTo>
                    <a:cubicBezTo>
                      <a:pt x="43" y="81"/>
                      <a:pt x="43" y="81"/>
                      <a:pt x="43" y="81"/>
                    </a:cubicBezTo>
                    <a:cubicBezTo>
                      <a:pt x="43" y="81"/>
                      <a:pt x="43" y="81"/>
                      <a:pt x="43" y="81"/>
                    </a:cubicBezTo>
                    <a:cubicBezTo>
                      <a:pt x="43" y="81"/>
                      <a:pt x="43" y="81"/>
                      <a:pt x="43" y="81"/>
                    </a:cubicBezTo>
                    <a:cubicBezTo>
                      <a:pt x="43" y="80"/>
                      <a:pt x="43" y="80"/>
                      <a:pt x="43" y="80"/>
                    </a:cubicBezTo>
                    <a:cubicBezTo>
                      <a:pt x="43" y="80"/>
                      <a:pt x="43" y="80"/>
                      <a:pt x="43" y="80"/>
                    </a:cubicBezTo>
                    <a:cubicBezTo>
                      <a:pt x="43" y="80"/>
                      <a:pt x="43"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3" y="80"/>
                      <a:pt x="43" y="80"/>
                    </a:cubicBezTo>
                    <a:cubicBezTo>
                      <a:pt x="43" y="80"/>
                      <a:pt x="43" y="80"/>
                      <a:pt x="43" y="80"/>
                    </a:cubicBezTo>
                    <a:cubicBezTo>
                      <a:pt x="43" y="80"/>
                      <a:pt x="43" y="80"/>
                      <a:pt x="43" y="80"/>
                    </a:cubicBezTo>
                    <a:cubicBezTo>
                      <a:pt x="43" y="80"/>
                      <a:pt x="43" y="80"/>
                      <a:pt x="43" y="80"/>
                    </a:cubicBezTo>
                    <a:cubicBezTo>
                      <a:pt x="44" y="81"/>
                      <a:pt x="44" y="80"/>
                      <a:pt x="44" y="81"/>
                    </a:cubicBezTo>
                    <a:cubicBezTo>
                      <a:pt x="44" y="81"/>
                      <a:pt x="44" y="80"/>
                      <a:pt x="44" y="80"/>
                    </a:cubicBezTo>
                    <a:cubicBezTo>
                      <a:pt x="44" y="80"/>
                      <a:pt x="45" y="80"/>
                      <a:pt x="45" y="80"/>
                    </a:cubicBezTo>
                    <a:cubicBezTo>
                      <a:pt x="45" y="81"/>
                      <a:pt x="45" y="81"/>
                      <a:pt x="45" y="81"/>
                    </a:cubicBezTo>
                    <a:cubicBezTo>
                      <a:pt x="45" y="81"/>
                      <a:pt x="45" y="81"/>
                      <a:pt x="45" y="81"/>
                    </a:cubicBezTo>
                    <a:cubicBezTo>
                      <a:pt x="44" y="81"/>
                      <a:pt x="44" y="81"/>
                      <a:pt x="43" y="81"/>
                    </a:cubicBezTo>
                    <a:cubicBezTo>
                      <a:pt x="43" y="81"/>
                      <a:pt x="43" y="81"/>
                      <a:pt x="43" y="81"/>
                    </a:cubicBezTo>
                    <a:cubicBezTo>
                      <a:pt x="43" y="81"/>
                      <a:pt x="43" y="81"/>
                      <a:pt x="43" y="81"/>
                    </a:cubicBezTo>
                    <a:cubicBezTo>
                      <a:pt x="43" y="81"/>
                      <a:pt x="43" y="81"/>
                      <a:pt x="42" y="81"/>
                    </a:cubicBezTo>
                    <a:cubicBezTo>
                      <a:pt x="42" y="81"/>
                      <a:pt x="42" y="81"/>
                      <a:pt x="42" y="81"/>
                    </a:cubicBezTo>
                    <a:cubicBezTo>
                      <a:pt x="42" y="81"/>
                      <a:pt x="42" y="81"/>
                      <a:pt x="42" y="81"/>
                    </a:cubicBezTo>
                    <a:close/>
                    <a:moveTo>
                      <a:pt x="42" y="81"/>
                    </a:move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lose/>
                    <a:moveTo>
                      <a:pt x="41" y="81"/>
                    </a:moveTo>
                    <a:cubicBezTo>
                      <a:pt x="41" y="81"/>
                      <a:pt x="41" y="81"/>
                      <a:pt x="41" y="81"/>
                    </a:cubicBezTo>
                    <a:cubicBezTo>
                      <a:pt x="41" y="81"/>
                      <a:pt x="41" y="81"/>
                      <a:pt x="41" y="81"/>
                    </a:cubicBezTo>
                    <a:close/>
                    <a:moveTo>
                      <a:pt x="54" y="81"/>
                    </a:moveTo>
                    <a:cubicBezTo>
                      <a:pt x="55" y="81"/>
                      <a:pt x="55" y="81"/>
                      <a:pt x="55" y="81"/>
                    </a:cubicBezTo>
                    <a:cubicBezTo>
                      <a:pt x="55" y="81"/>
                      <a:pt x="55" y="81"/>
                      <a:pt x="54" y="81"/>
                    </a:cubicBezTo>
                    <a:close/>
                    <a:moveTo>
                      <a:pt x="57" y="81"/>
                    </a:move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2"/>
                      <a:pt x="57" y="82"/>
                      <a:pt x="57" y="82"/>
                    </a:cubicBezTo>
                    <a:cubicBezTo>
                      <a:pt x="57" y="82"/>
                      <a:pt x="57" y="82"/>
                      <a:pt x="57" y="82"/>
                    </a:cubicBezTo>
                    <a:cubicBezTo>
                      <a:pt x="57" y="82"/>
                      <a:pt x="57" y="82"/>
                      <a:pt x="57" y="82"/>
                    </a:cubicBezTo>
                    <a:cubicBezTo>
                      <a:pt x="57" y="82"/>
                      <a:pt x="57" y="82"/>
                      <a:pt x="57" y="82"/>
                    </a:cubicBezTo>
                    <a:lnTo>
                      <a:pt x="57" y="81"/>
                    </a:lnTo>
                    <a:close/>
                    <a:moveTo>
                      <a:pt x="56" y="81"/>
                    </a:moveTo>
                    <a:cubicBezTo>
                      <a:pt x="56" y="82"/>
                      <a:pt x="56" y="82"/>
                      <a:pt x="56" y="82"/>
                    </a:cubicBezTo>
                    <a:cubicBezTo>
                      <a:pt x="56" y="82"/>
                      <a:pt x="56" y="82"/>
                      <a:pt x="56" y="82"/>
                    </a:cubicBezTo>
                    <a:cubicBezTo>
                      <a:pt x="56" y="82"/>
                      <a:pt x="56" y="82"/>
                      <a:pt x="56" y="81"/>
                    </a:cubicBezTo>
                    <a:close/>
                    <a:moveTo>
                      <a:pt x="36" y="81"/>
                    </a:moveTo>
                    <a:cubicBezTo>
                      <a:pt x="36" y="81"/>
                      <a:pt x="36" y="81"/>
                      <a:pt x="36" y="81"/>
                    </a:cubicBezTo>
                    <a:cubicBezTo>
                      <a:pt x="36" y="81"/>
                      <a:pt x="36" y="81"/>
                      <a:pt x="36" y="81"/>
                    </a:cubicBezTo>
                    <a:cubicBezTo>
                      <a:pt x="36" y="81"/>
                      <a:pt x="36" y="81"/>
                      <a:pt x="36" y="81"/>
                    </a:cubicBezTo>
                    <a:cubicBezTo>
                      <a:pt x="36" y="82"/>
                      <a:pt x="36" y="82"/>
                      <a:pt x="36" y="81"/>
                    </a:cubicBezTo>
                    <a:close/>
                    <a:moveTo>
                      <a:pt x="44" y="82"/>
                    </a:moveTo>
                    <a:cubicBezTo>
                      <a:pt x="44" y="82"/>
                      <a:pt x="44" y="82"/>
                      <a:pt x="45" y="82"/>
                    </a:cubicBezTo>
                    <a:cubicBezTo>
                      <a:pt x="45" y="82"/>
                      <a:pt x="44" y="82"/>
                      <a:pt x="44" y="82"/>
                    </a:cubicBezTo>
                    <a:cubicBezTo>
                      <a:pt x="44" y="82"/>
                      <a:pt x="44" y="82"/>
                      <a:pt x="44" y="82"/>
                    </a:cubicBezTo>
                    <a:close/>
                    <a:moveTo>
                      <a:pt x="46" y="82"/>
                    </a:moveTo>
                    <a:cubicBezTo>
                      <a:pt x="46" y="82"/>
                      <a:pt x="47" y="82"/>
                      <a:pt x="47" y="82"/>
                    </a:cubicBezTo>
                    <a:cubicBezTo>
                      <a:pt x="47" y="82"/>
                      <a:pt x="47" y="82"/>
                      <a:pt x="47" y="82"/>
                    </a:cubicBezTo>
                    <a:cubicBezTo>
                      <a:pt x="47" y="82"/>
                      <a:pt x="47" y="82"/>
                      <a:pt x="46" y="82"/>
                    </a:cubicBezTo>
                    <a:cubicBezTo>
                      <a:pt x="46" y="82"/>
                      <a:pt x="46" y="82"/>
                      <a:pt x="46" y="82"/>
                    </a:cubicBezTo>
                    <a:close/>
                    <a:moveTo>
                      <a:pt x="33" y="82"/>
                    </a:moveTo>
                    <a:cubicBezTo>
                      <a:pt x="33" y="82"/>
                      <a:pt x="33" y="82"/>
                      <a:pt x="33" y="82"/>
                    </a:cubicBezTo>
                    <a:cubicBezTo>
                      <a:pt x="32" y="82"/>
                      <a:pt x="32" y="82"/>
                      <a:pt x="31" y="82"/>
                    </a:cubicBezTo>
                    <a:cubicBezTo>
                      <a:pt x="31" y="82"/>
                      <a:pt x="31" y="82"/>
                      <a:pt x="31" y="82"/>
                    </a:cubicBezTo>
                    <a:cubicBezTo>
                      <a:pt x="31" y="82"/>
                      <a:pt x="31" y="82"/>
                      <a:pt x="31" y="82"/>
                    </a:cubicBezTo>
                    <a:cubicBezTo>
                      <a:pt x="32" y="82"/>
                      <a:pt x="33" y="82"/>
                      <a:pt x="34" y="82"/>
                    </a:cubicBezTo>
                    <a:cubicBezTo>
                      <a:pt x="34" y="82"/>
                      <a:pt x="33" y="82"/>
                      <a:pt x="33" y="82"/>
                    </a:cubicBezTo>
                    <a:cubicBezTo>
                      <a:pt x="33" y="82"/>
                      <a:pt x="33" y="82"/>
                      <a:pt x="33" y="82"/>
                    </a:cubicBezTo>
                    <a:cubicBezTo>
                      <a:pt x="33" y="82"/>
                      <a:pt x="33" y="82"/>
                      <a:pt x="33" y="82"/>
                    </a:cubicBezTo>
                    <a:close/>
                    <a:moveTo>
                      <a:pt x="36" y="82"/>
                    </a:moveTo>
                    <a:cubicBezTo>
                      <a:pt x="37" y="82"/>
                      <a:pt x="38" y="82"/>
                      <a:pt x="38" y="82"/>
                    </a:cubicBezTo>
                    <a:cubicBezTo>
                      <a:pt x="38" y="82"/>
                      <a:pt x="38" y="82"/>
                      <a:pt x="38" y="82"/>
                    </a:cubicBezTo>
                    <a:cubicBezTo>
                      <a:pt x="38" y="82"/>
                      <a:pt x="37" y="82"/>
                      <a:pt x="37" y="82"/>
                    </a:cubicBezTo>
                    <a:cubicBezTo>
                      <a:pt x="37" y="82"/>
                      <a:pt x="37" y="82"/>
                      <a:pt x="37" y="82"/>
                    </a:cubicBezTo>
                    <a:cubicBezTo>
                      <a:pt x="37" y="82"/>
                      <a:pt x="37" y="82"/>
                      <a:pt x="37" y="82"/>
                    </a:cubicBezTo>
                    <a:cubicBezTo>
                      <a:pt x="37" y="82"/>
                      <a:pt x="37" y="82"/>
                      <a:pt x="36" y="82"/>
                    </a:cubicBezTo>
                    <a:close/>
                    <a:moveTo>
                      <a:pt x="92" y="83"/>
                    </a:moveTo>
                    <a:cubicBezTo>
                      <a:pt x="91" y="83"/>
                      <a:pt x="91" y="82"/>
                      <a:pt x="92" y="83"/>
                    </a:cubicBezTo>
                    <a:close/>
                    <a:moveTo>
                      <a:pt x="35" y="84"/>
                    </a:moveTo>
                    <a:cubicBezTo>
                      <a:pt x="34" y="84"/>
                      <a:pt x="32" y="84"/>
                      <a:pt x="31" y="83"/>
                    </a:cubicBezTo>
                    <a:cubicBezTo>
                      <a:pt x="31" y="83"/>
                      <a:pt x="31" y="83"/>
                      <a:pt x="31" y="83"/>
                    </a:cubicBezTo>
                    <a:cubicBezTo>
                      <a:pt x="31" y="83"/>
                      <a:pt x="31" y="83"/>
                      <a:pt x="31" y="83"/>
                    </a:cubicBezTo>
                    <a:cubicBezTo>
                      <a:pt x="31" y="83"/>
                      <a:pt x="32" y="84"/>
                      <a:pt x="32" y="83"/>
                    </a:cubicBezTo>
                    <a:cubicBezTo>
                      <a:pt x="33" y="83"/>
                      <a:pt x="33" y="83"/>
                      <a:pt x="33" y="83"/>
                    </a:cubicBezTo>
                    <a:cubicBezTo>
                      <a:pt x="33" y="83"/>
                      <a:pt x="33" y="83"/>
                      <a:pt x="33" y="83"/>
                    </a:cubicBezTo>
                    <a:cubicBezTo>
                      <a:pt x="33" y="83"/>
                      <a:pt x="33" y="83"/>
                      <a:pt x="33" y="83"/>
                    </a:cubicBezTo>
                    <a:cubicBezTo>
                      <a:pt x="33" y="83"/>
                      <a:pt x="33" y="83"/>
                      <a:pt x="34" y="83"/>
                    </a:cubicBezTo>
                    <a:cubicBezTo>
                      <a:pt x="34" y="83"/>
                      <a:pt x="34" y="83"/>
                      <a:pt x="34" y="83"/>
                    </a:cubicBezTo>
                    <a:cubicBezTo>
                      <a:pt x="34" y="83"/>
                      <a:pt x="34" y="83"/>
                      <a:pt x="34" y="83"/>
                    </a:cubicBezTo>
                    <a:cubicBezTo>
                      <a:pt x="34" y="83"/>
                      <a:pt x="35" y="84"/>
                      <a:pt x="35" y="83"/>
                    </a:cubicBezTo>
                    <a:cubicBezTo>
                      <a:pt x="35" y="83"/>
                      <a:pt x="35" y="83"/>
                      <a:pt x="35" y="83"/>
                    </a:cubicBezTo>
                    <a:cubicBezTo>
                      <a:pt x="36" y="83"/>
                      <a:pt x="37" y="83"/>
                      <a:pt x="37" y="83"/>
                    </a:cubicBezTo>
                    <a:cubicBezTo>
                      <a:pt x="37" y="83"/>
                      <a:pt x="37" y="83"/>
                      <a:pt x="37" y="83"/>
                    </a:cubicBezTo>
                    <a:cubicBezTo>
                      <a:pt x="37" y="83"/>
                      <a:pt x="37" y="83"/>
                      <a:pt x="37" y="83"/>
                    </a:cubicBezTo>
                    <a:cubicBezTo>
                      <a:pt x="37" y="83"/>
                      <a:pt x="37" y="83"/>
                      <a:pt x="37" y="83"/>
                    </a:cubicBezTo>
                    <a:cubicBezTo>
                      <a:pt x="38" y="83"/>
                      <a:pt x="39" y="83"/>
                      <a:pt x="40" y="83"/>
                    </a:cubicBezTo>
                    <a:cubicBezTo>
                      <a:pt x="39" y="83"/>
                      <a:pt x="39" y="83"/>
                      <a:pt x="38" y="84"/>
                    </a:cubicBezTo>
                    <a:cubicBezTo>
                      <a:pt x="38" y="84"/>
                      <a:pt x="38" y="84"/>
                      <a:pt x="39" y="84"/>
                    </a:cubicBezTo>
                    <a:cubicBezTo>
                      <a:pt x="38" y="84"/>
                      <a:pt x="37" y="84"/>
                      <a:pt x="36" y="84"/>
                    </a:cubicBezTo>
                    <a:cubicBezTo>
                      <a:pt x="36" y="84"/>
                      <a:pt x="35" y="84"/>
                      <a:pt x="35" y="84"/>
                    </a:cubicBezTo>
                    <a:close/>
                    <a:moveTo>
                      <a:pt x="109" y="84"/>
                    </a:moveTo>
                    <a:cubicBezTo>
                      <a:pt x="109" y="84"/>
                      <a:pt x="109" y="84"/>
                      <a:pt x="109" y="84"/>
                    </a:cubicBezTo>
                    <a:cubicBezTo>
                      <a:pt x="109" y="84"/>
                      <a:pt x="109" y="84"/>
                      <a:pt x="109" y="84"/>
                    </a:cubicBezTo>
                    <a:close/>
                    <a:moveTo>
                      <a:pt x="45" y="84"/>
                    </a:moveTo>
                    <a:cubicBezTo>
                      <a:pt x="45" y="84"/>
                      <a:pt x="46" y="84"/>
                      <a:pt x="46" y="84"/>
                    </a:cubicBezTo>
                    <a:cubicBezTo>
                      <a:pt x="46" y="84"/>
                      <a:pt x="45" y="84"/>
                      <a:pt x="45" y="84"/>
                    </a:cubicBezTo>
                    <a:close/>
                    <a:moveTo>
                      <a:pt x="46" y="84"/>
                    </a:moveTo>
                    <a:cubicBezTo>
                      <a:pt x="47" y="84"/>
                      <a:pt x="47" y="84"/>
                      <a:pt x="47" y="84"/>
                    </a:cubicBezTo>
                    <a:cubicBezTo>
                      <a:pt x="47" y="85"/>
                      <a:pt x="46" y="84"/>
                      <a:pt x="46" y="84"/>
                    </a:cubicBezTo>
                    <a:close/>
                    <a:moveTo>
                      <a:pt x="51" y="85"/>
                    </a:moveTo>
                    <a:cubicBezTo>
                      <a:pt x="51" y="85"/>
                      <a:pt x="51" y="85"/>
                      <a:pt x="50" y="85"/>
                    </a:cubicBezTo>
                    <a:cubicBezTo>
                      <a:pt x="50" y="84"/>
                      <a:pt x="51" y="85"/>
                      <a:pt x="51" y="85"/>
                    </a:cubicBezTo>
                    <a:close/>
                    <a:moveTo>
                      <a:pt x="117" y="84"/>
                    </a:moveTo>
                    <a:cubicBezTo>
                      <a:pt x="117" y="84"/>
                      <a:pt x="118" y="84"/>
                      <a:pt x="118" y="84"/>
                    </a:cubicBezTo>
                    <a:cubicBezTo>
                      <a:pt x="118" y="85"/>
                      <a:pt x="118" y="85"/>
                      <a:pt x="117" y="85"/>
                    </a:cubicBezTo>
                    <a:cubicBezTo>
                      <a:pt x="118" y="84"/>
                      <a:pt x="117" y="84"/>
                      <a:pt x="117" y="84"/>
                    </a:cubicBezTo>
                    <a:close/>
                    <a:moveTo>
                      <a:pt x="22" y="85"/>
                    </a:move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lose/>
                    <a:moveTo>
                      <a:pt x="50" y="86"/>
                    </a:moveTo>
                    <a:cubicBezTo>
                      <a:pt x="50" y="86"/>
                      <a:pt x="50" y="86"/>
                      <a:pt x="50" y="86"/>
                    </a:cubicBezTo>
                    <a:cubicBezTo>
                      <a:pt x="50" y="86"/>
                      <a:pt x="50" y="86"/>
                      <a:pt x="50" y="86"/>
                    </a:cubicBezTo>
                    <a:cubicBezTo>
                      <a:pt x="50" y="86"/>
                      <a:pt x="50" y="86"/>
                      <a:pt x="50" y="86"/>
                    </a:cubicBezTo>
                    <a:cubicBezTo>
                      <a:pt x="50" y="86"/>
                      <a:pt x="50" y="86"/>
                      <a:pt x="50" y="86"/>
                    </a:cubicBezTo>
                    <a:close/>
                    <a:moveTo>
                      <a:pt x="42" y="85"/>
                    </a:moveTo>
                    <a:cubicBezTo>
                      <a:pt x="42" y="85"/>
                      <a:pt x="43" y="85"/>
                      <a:pt x="43" y="85"/>
                    </a:cubicBezTo>
                    <a:cubicBezTo>
                      <a:pt x="43" y="86"/>
                      <a:pt x="42" y="85"/>
                      <a:pt x="42" y="85"/>
                    </a:cubicBezTo>
                    <a:close/>
                    <a:moveTo>
                      <a:pt x="41" y="85"/>
                    </a:moveTo>
                    <a:cubicBezTo>
                      <a:pt x="41" y="85"/>
                      <a:pt x="41" y="85"/>
                      <a:pt x="41" y="85"/>
                    </a:cubicBezTo>
                    <a:cubicBezTo>
                      <a:pt x="41" y="85"/>
                      <a:pt x="41" y="85"/>
                      <a:pt x="41" y="85"/>
                    </a:cubicBezTo>
                    <a:cubicBezTo>
                      <a:pt x="41" y="86"/>
                      <a:pt x="41" y="85"/>
                      <a:pt x="41" y="85"/>
                    </a:cubicBezTo>
                    <a:close/>
                    <a:moveTo>
                      <a:pt x="50" y="85"/>
                    </a:moveTo>
                    <a:cubicBezTo>
                      <a:pt x="49" y="85"/>
                      <a:pt x="50" y="85"/>
                      <a:pt x="50" y="85"/>
                    </a:cubicBezTo>
                    <a:cubicBezTo>
                      <a:pt x="50" y="85"/>
                      <a:pt x="50" y="85"/>
                      <a:pt x="50" y="85"/>
                    </a:cubicBezTo>
                    <a:close/>
                    <a:moveTo>
                      <a:pt x="38" y="85"/>
                    </a:moveTo>
                    <a:cubicBezTo>
                      <a:pt x="39" y="85"/>
                      <a:pt x="39" y="85"/>
                      <a:pt x="40" y="85"/>
                    </a:cubicBezTo>
                    <a:cubicBezTo>
                      <a:pt x="40" y="86"/>
                      <a:pt x="39" y="85"/>
                      <a:pt x="39" y="86"/>
                    </a:cubicBezTo>
                    <a:cubicBezTo>
                      <a:pt x="39" y="85"/>
                      <a:pt x="39" y="85"/>
                      <a:pt x="38" y="85"/>
                    </a:cubicBezTo>
                    <a:close/>
                    <a:moveTo>
                      <a:pt x="46" y="86"/>
                    </a:moveTo>
                    <a:cubicBezTo>
                      <a:pt x="46" y="86"/>
                      <a:pt x="46" y="85"/>
                      <a:pt x="47" y="86"/>
                    </a:cubicBezTo>
                    <a:cubicBezTo>
                      <a:pt x="47" y="86"/>
                      <a:pt x="47" y="86"/>
                      <a:pt x="47" y="86"/>
                    </a:cubicBezTo>
                    <a:cubicBezTo>
                      <a:pt x="46" y="86"/>
                      <a:pt x="46" y="86"/>
                      <a:pt x="46" y="86"/>
                    </a:cubicBezTo>
                    <a:cubicBezTo>
                      <a:pt x="46" y="86"/>
                      <a:pt x="46" y="86"/>
                      <a:pt x="46" y="86"/>
                    </a:cubicBezTo>
                    <a:cubicBezTo>
                      <a:pt x="46" y="86"/>
                      <a:pt x="46" y="86"/>
                      <a:pt x="46" y="86"/>
                    </a:cubicBezTo>
                    <a:cubicBezTo>
                      <a:pt x="46" y="86"/>
                      <a:pt x="46" y="86"/>
                      <a:pt x="46" y="86"/>
                    </a:cubicBezTo>
                    <a:cubicBezTo>
                      <a:pt x="46" y="86"/>
                      <a:pt x="46" y="86"/>
                      <a:pt x="46" y="86"/>
                    </a:cubicBezTo>
                    <a:close/>
                    <a:moveTo>
                      <a:pt x="47" y="86"/>
                    </a:moveTo>
                    <a:cubicBezTo>
                      <a:pt x="47" y="86"/>
                      <a:pt x="47" y="86"/>
                      <a:pt x="47" y="86"/>
                    </a:cubicBezTo>
                    <a:cubicBezTo>
                      <a:pt x="47" y="86"/>
                      <a:pt x="47" y="86"/>
                      <a:pt x="47" y="86"/>
                    </a:cubicBezTo>
                    <a:cubicBezTo>
                      <a:pt x="47" y="86"/>
                      <a:pt x="47" y="86"/>
                      <a:pt x="47" y="85"/>
                    </a:cubicBezTo>
                    <a:cubicBezTo>
                      <a:pt x="47" y="85"/>
                      <a:pt x="47" y="85"/>
                      <a:pt x="47" y="85"/>
                    </a:cubicBezTo>
                    <a:cubicBezTo>
                      <a:pt x="47" y="86"/>
                      <a:pt x="47" y="85"/>
                      <a:pt x="47" y="86"/>
                    </a:cubicBezTo>
                    <a:cubicBezTo>
                      <a:pt x="48" y="86"/>
                      <a:pt x="47" y="86"/>
                      <a:pt x="47" y="86"/>
                    </a:cubicBezTo>
                    <a:close/>
                    <a:moveTo>
                      <a:pt x="48" y="86"/>
                    </a:moveTo>
                    <a:cubicBezTo>
                      <a:pt x="48" y="86"/>
                      <a:pt x="49" y="86"/>
                      <a:pt x="49" y="86"/>
                    </a:cubicBezTo>
                    <a:cubicBezTo>
                      <a:pt x="49" y="86"/>
                      <a:pt x="48" y="86"/>
                      <a:pt x="48" y="86"/>
                    </a:cubicBezTo>
                    <a:close/>
                    <a:moveTo>
                      <a:pt x="50" y="86"/>
                    </a:moveTo>
                    <a:cubicBezTo>
                      <a:pt x="50" y="86"/>
                      <a:pt x="50" y="86"/>
                      <a:pt x="50" y="86"/>
                    </a:cubicBezTo>
                    <a:cubicBezTo>
                      <a:pt x="50" y="86"/>
                      <a:pt x="50" y="86"/>
                      <a:pt x="50" y="86"/>
                    </a:cubicBezTo>
                    <a:cubicBezTo>
                      <a:pt x="50" y="86"/>
                      <a:pt x="50" y="86"/>
                      <a:pt x="50" y="86"/>
                    </a:cubicBezTo>
                    <a:cubicBezTo>
                      <a:pt x="50" y="86"/>
                      <a:pt x="51" y="86"/>
                      <a:pt x="51" y="86"/>
                    </a:cubicBezTo>
                    <a:cubicBezTo>
                      <a:pt x="51" y="86"/>
                      <a:pt x="51" y="86"/>
                      <a:pt x="51" y="86"/>
                    </a:cubicBezTo>
                    <a:cubicBezTo>
                      <a:pt x="51" y="87"/>
                      <a:pt x="51" y="86"/>
                      <a:pt x="51" y="86"/>
                    </a:cubicBezTo>
                    <a:cubicBezTo>
                      <a:pt x="51" y="86"/>
                      <a:pt x="51" y="86"/>
                      <a:pt x="50" y="86"/>
                    </a:cubicBezTo>
                    <a:close/>
                    <a:moveTo>
                      <a:pt x="56" y="87"/>
                    </a:moveTo>
                    <a:cubicBezTo>
                      <a:pt x="57" y="86"/>
                      <a:pt x="58" y="87"/>
                      <a:pt x="59" y="87"/>
                    </a:cubicBezTo>
                    <a:cubicBezTo>
                      <a:pt x="59" y="87"/>
                      <a:pt x="59" y="87"/>
                      <a:pt x="59" y="87"/>
                    </a:cubicBezTo>
                    <a:cubicBezTo>
                      <a:pt x="58" y="87"/>
                      <a:pt x="57" y="87"/>
                      <a:pt x="56" y="87"/>
                    </a:cubicBezTo>
                    <a:close/>
                    <a:moveTo>
                      <a:pt x="31" y="87"/>
                    </a:moveTo>
                    <a:cubicBezTo>
                      <a:pt x="31" y="87"/>
                      <a:pt x="31" y="87"/>
                      <a:pt x="31" y="87"/>
                    </a:cubicBezTo>
                    <a:cubicBezTo>
                      <a:pt x="31" y="87"/>
                      <a:pt x="31" y="87"/>
                      <a:pt x="31" y="87"/>
                    </a:cubicBezTo>
                    <a:cubicBezTo>
                      <a:pt x="31" y="87"/>
                      <a:pt x="31" y="87"/>
                      <a:pt x="31" y="87"/>
                    </a:cubicBezTo>
                    <a:cubicBezTo>
                      <a:pt x="31" y="87"/>
                      <a:pt x="31" y="87"/>
                      <a:pt x="31" y="87"/>
                    </a:cubicBezTo>
                    <a:close/>
                    <a:moveTo>
                      <a:pt x="31" y="87"/>
                    </a:moveTo>
                    <a:cubicBezTo>
                      <a:pt x="31" y="87"/>
                      <a:pt x="32" y="87"/>
                      <a:pt x="32" y="87"/>
                    </a:cubicBezTo>
                    <a:cubicBezTo>
                      <a:pt x="32" y="87"/>
                      <a:pt x="32" y="87"/>
                      <a:pt x="32" y="87"/>
                    </a:cubicBezTo>
                    <a:cubicBezTo>
                      <a:pt x="32" y="87"/>
                      <a:pt x="31" y="87"/>
                      <a:pt x="31" y="87"/>
                    </a:cubicBezTo>
                    <a:close/>
                    <a:moveTo>
                      <a:pt x="34" y="88"/>
                    </a:moveTo>
                    <a:cubicBezTo>
                      <a:pt x="33" y="88"/>
                      <a:pt x="33" y="88"/>
                      <a:pt x="33" y="87"/>
                    </a:cubicBezTo>
                    <a:cubicBezTo>
                      <a:pt x="33" y="87"/>
                      <a:pt x="33" y="87"/>
                      <a:pt x="33" y="87"/>
                    </a:cubicBezTo>
                    <a:cubicBezTo>
                      <a:pt x="33" y="87"/>
                      <a:pt x="33" y="87"/>
                      <a:pt x="33" y="87"/>
                    </a:cubicBezTo>
                    <a:cubicBezTo>
                      <a:pt x="33" y="87"/>
                      <a:pt x="33" y="87"/>
                      <a:pt x="33" y="87"/>
                    </a:cubicBezTo>
                    <a:cubicBezTo>
                      <a:pt x="33" y="87"/>
                      <a:pt x="33" y="87"/>
                      <a:pt x="33" y="87"/>
                    </a:cubicBezTo>
                    <a:cubicBezTo>
                      <a:pt x="33" y="88"/>
                      <a:pt x="33" y="88"/>
                      <a:pt x="34" y="88"/>
                    </a:cubicBezTo>
                    <a:cubicBezTo>
                      <a:pt x="34" y="88"/>
                      <a:pt x="34" y="88"/>
                      <a:pt x="34" y="88"/>
                    </a:cubicBezTo>
                    <a:close/>
                    <a:moveTo>
                      <a:pt x="35" y="87"/>
                    </a:moveTo>
                    <a:cubicBezTo>
                      <a:pt x="34" y="88"/>
                      <a:pt x="34" y="87"/>
                      <a:pt x="34" y="88"/>
                    </a:cubicBezTo>
                    <a:cubicBezTo>
                      <a:pt x="34" y="88"/>
                      <a:pt x="34" y="88"/>
                      <a:pt x="34" y="88"/>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5" y="87"/>
                      <a:pt x="35" y="87"/>
                    </a:cubicBezTo>
                    <a:cubicBezTo>
                      <a:pt x="35" y="87"/>
                      <a:pt x="35" y="87"/>
                      <a:pt x="35" y="87"/>
                    </a:cubicBezTo>
                    <a:close/>
                    <a:moveTo>
                      <a:pt x="39" y="88"/>
                    </a:moveTo>
                    <a:cubicBezTo>
                      <a:pt x="39" y="88"/>
                      <a:pt x="39" y="88"/>
                      <a:pt x="39" y="87"/>
                    </a:cubicBezTo>
                    <a:cubicBezTo>
                      <a:pt x="39" y="87"/>
                      <a:pt x="39" y="87"/>
                      <a:pt x="39" y="88"/>
                    </a:cubicBezTo>
                    <a:cubicBezTo>
                      <a:pt x="39" y="88"/>
                      <a:pt x="39" y="88"/>
                      <a:pt x="39" y="88"/>
                    </a:cubicBezTo>
                    <a:cubicBezTo>
                      <a:pt x="39" y="88"/>
                      <a:pt x="39" y="88"/>
                      <a:pt x="39" y="88"/>
                    </a:cubicBezTo>
                    <a:close/>
                    <a:moveTo>
                      <a:pt x="251" y="90"/>
                    </a:moveTo>
                    <a:cubicBezTo>
                      <a:pt x="251" y="90"/>
                      <a:pt x="251" y="90"/>
                      <a:pt x="252" y="90"/>
                    </a:cubicBezTo>
                    <a:cubicBezTo>
                      <a:pt x="251" y="91"/>
                      <a:pt x="250" y="90"/>
                      <a:pt x="249" y="90"/>
                    </a:cubicBezTo>
                    <a:cubicBezTo>
                      <a:pt x="249" y="89"/>
                      <a:pt x="250" y="90"/>
                      <a:pt x="250" y="90"/>
                    </a:cubicBezTo>
                    <a:cubicBezTo>
                      <a:pt x="250" y="90"/>
                      <a:pt x="250" y="90"/>
                      <a:pt x="250" y="90"/>
                    </a:cubicBezTo>
                    <a:cubicBezTo>
                      <a:pt x="250" y="90"/>
                      <a:pt x="251" y="90"/>
                      <a:pt x="251" y="90"/>
                    </a:cubicBezTo>
                    <a:cubicBezTo>
                      <a:pt x="251" y="90"/>
                      <a:pt x="251" y="90"/>
                      <a:pt x="251" y="90"/>
                    </a:cubicBezTo>
                    <a:close/>
                    <a:moveTo>
                      <a:pt x="79" y="90"/>
                    </a:moveTo>
                    <a:cubicBezTo>
                      <a:pt x="79" y="90"/>
                      <a:pt x="78" y="90"/>
                      <a:pt x="78" y="90"/>
                    </a:cubicBezTo>
                    <a:cubicBezTo>
                      <a:pt x="78" y="90"/>
                      <a:pt x="76" y="91"/>
                      <a:pt x="76" y="90"/>
                    </a:cubicBezTo>
                    <a:cubicBezTo>
                      <a:pt x="77" y="90"/>
                      <a:pt x="78" y="90"/>
                      <a:pt x="79" y="90"/>
                    </a:cubicBezTo>
                    <a:close/>
                    <a:moveTo>
                      <a:pt x="248" y="90"/>
                    </a:moveTo>
                    <a:cubicBezTo>
                      <a:pt x="248" y="90"/>
                      <a:pt x="248" y="90"/>
                      <a:pt x="248" y="90"/>
                    </a:cubicBezTo>
                    <a:cubicBezTo>
                      <a:pt x="249" y="90"/>
                      <a:pt x="248" y="90"/>
                      <a:pt x="248" y="90"/>
                    </a:cubicBezTo>
                    <a:close/>
                    <a:moveTo>
                      <a:pt x="251" y="89"/>
                    </a:moveTo>
                    <a:cubicBezTo>
                      <a:pt x="251" y="89"/>
                      <a:pt x="251" y="89"/>
                      <a:pt x="251" y="89"/>
                    </a:cubicBezTo>
                    <a:cubicBezTo>
                      <a:pt x="251" y="89"/>
                      <a:pt x="251" y="89"/>
                      <a:pt x="251" y="89"/>
                    </a:cubicBezTo>
                    <a:cubicBezTo>
                      <a:pt x="251" y="90"/>
                      <a:pt x="250" y="90"/>
                      <a:pt x="250" y="89"/>
                    </a:cubicBezTo>
                    <a:cubicBezTo>
                      <a:pt x="250" y="89"/>
                      <a:pt x="250" y="89"/>
                      <a:pt x="250" y="89"/>
                    </a:cubicBezTo>
                    <a:cubicBezTo>
                      <a:pt x="250" y="89"/>
                      <a:pt x="250" y="89"/>
                      <a:pt x="251" y="89"/>
                    </a:cubicBezTo>
                    <a:cubicBezTo>
                      <a:pt x="251" y="89"/>
                      <a:pt x="251" y="89"/>
                      <a:pt x="251" y="89"/>
                    </a:cubicBezTo>
                    <a:cubicBezTo>
                      <a:pt x="251" y="89"/>
                      <a:pt x="251" y="89"/>
                      <a:pt x="251" y="89"/>
                    </a:cubicBezTo>
                    <a:close/>
                    <a:moveTo>
                      <a:pt x="246" y="87"/>
                    </a:moveTo>
                    <a:cubicBezTo>
                      <a:pt x="247" y="87"/>
                      <a:pt x="248" y="88"/>
                      <a:pt x="249" y="87"/>
                    </a:cubicBezTo>
                    <a:cubicBezTo>
                      <a:pt x="249" y="88"/>
                      <a:pt x="250" y="88"/>
                      <a:pt x="251" y="88"/>
                    </a:cubicBezTo>
                    <a:cubicBezTo>
                      <a:pt x="251" y="88"/>
                      <a:pt x="251" y="88"/>
                      <a:pt x="251" y="88"/>
                    </a:cubicBezTo>
                    <a:cubicBezTo>
                      <a:pt x="251" y="88"/>
                      <a:pt x="251" y="88"/>
                      <a:pt x="251" y="88"/>
                    </a:cubicBezTo>
                    <a:cubicBezTo>
                      <a:pt x="251" y="88"/>
                      <a:pt x="250" y="88"/>
                      <a:pt x="250" y="88"/>
                    </a:cubicBezTo>
                    <a:cubicBezTo>
                      <a:pt x="250" y="88"/>
                      <a:pt x="250" y="88"/>
                      <a:pt x="250" y="88"/>
                    </a:cubicBezTo>
                    <a:cubicBezTo>
                      <a:pt x="250" y="88"/>
                      <a:pt x="249" y="88"/>
                      <a:pt x="249" y="88"/>
                    </a:cubicBezTo>
                    <a:cubicBezTo>
                      <a:pt x="249" y="88"/>
                      <a:pt x="248" y="88"/>
                      <a:pt x="248" y="88"/>
                    </a:cubicBezTo>
                    <a:cubicBezTo>
                      <a:pt x="248" y="88"/>
                      <a:pt x="248" y="89"/>
                      <a:pt x="248" y="88"/>
                    </a:cubicBezTo>
                    <a:cubicBezTo>
                      <a:pt x="248" y="88"/>
                      <a:pt x="248" y="88"/>
                      <a:pt x="248" y="88"/>
                    </a:cubicBezTo>
                    <a:cubicBezTo>
                      <a:pt x="248" y="88"/>
                      <a:pt x="248" y="88"/>
                      <a:pt x="248" y="88"/>
                    </a:cubicBezTo>
                    <a:cubicBezTo>
                      <a:pt x="247" y="88"/>
                      <a:pt x="247" y="88"/>
                      <a:pt x="247" y="88"/>
                    </a:cubicBezTo>
                    <a:cubicBezTo>
                      <a:pt x="247" y="88"/>
                      <a:pt x="247" y="88"/>
                      <a:pt x="247" y="89"/>
                    </a:cubicBezTo>
                    <a:cubicBezTo>
                      <a:pt x="247" y="89"/>
                      <a:pt x="247" y="89"/>
                      <a:pt x="247" y="89"/>
                    </a:cubicBezTo>
                    <a:cubicBezTo>
                      <a:pt x="247" y="89"/>
                      <a:pt x="247" y="89"/>
                      <a:pt x="247" y="89"/>
                    </a:cubicBezTo>
                    <a:cubicBezTo>
                      <a:pt x="247" y="89"/>
                      <a:pt x="248" y="89"/>
                      <a:pt x="248" y="89"/>
                    </a:cubicBezTo>
                    <a:cubicBezTo>
                      <a:pt x="248" y="89"/>
                      <a:pt x="248" y="89"/>
                      <a:pt x="248" y="89"/>
                    </a:cubicBezTo>
                    <a:cubicBezTo>
                      <a:pt x="248" y="89"/>
                      <a:pt x="248" y="89"/>
                      <a:pt x="248" y="89"/>
                    </a:cubicBezTo>
                    <a:cubicBezTo>
                      <a:pt x="248" y="89"/>
                      <a:pt x="248" y="89"/>
                      <a:pt x="249" y="89"/>
                    </a:cubicBezTo>
                    <a:cubicBezTo>
                      <a:pt x="249" y="89"/>
                      <a:pt x="249" y="89"/>
                      <a:pt x="249" y="89"/>
                    </a:cubicBezTo>
                    <a:cubicBezTo>
                      <a:pt x="250" y="89"/>
                      <a:pt x="249" y="89"/>
                      <a:pt x="249" y="89"/>
                    </a:cubicBezTo>
                    <a:cubicBezTo>
                      <a:pt x="248" y="89"/>
                      <a:pt x="247" y="89"/>
                      <a:pt x="246" y="89"/>
                    </a:cubicBezTo>
                    <a:cubicBezTo>
                      <a:pt x="247" y="89"/>
                      <a:pt x="245" y="89"/>
                      <a:pt x="245" y="89"/>
                    </a:cubicBezTo>
                    <a:cubicBezTo>
                      <a:pt x="245" y="89"/>
                      <a:pt x="244" y="89"/>
                      <a:pt x="244" y="89"/>
                    </a:cubicBezTo>
                    <a:cubicBezTo>
                      <a:pt x="244" y="89"/>
                      <a:pt x="244" y="89"/>
                      <a:pt x="244" y="89"/>
                    </a:cubicBezTo>
                    <a:cubicBezTo>
                      <a:pt x="244" y="89"/>
                      <a:pt x="244" y="89"/>
                      <a:pt x="244" y="89"/>
                    </a:cubicBezTo>
                    <a:cubicBezTo>
                      <a:pt x="245" y="89"/>
                      <a:pt x="245" y="89"/>
                      <a:pt x="245" y="89"/>
                    </a:cubicBezTo>
                    <a:cubicBezTo>
                      <a:pt x="245" y="89"/>
                      <a:pt x="244" y="89"/>
                      <a:pt x="244" y="89"/>
                    </a:cubicBezTo>
                    <a:cubicBezTo>
                      <a:pt x="244" y="89"/>
                      <a:pt x="244" y="89"/>
                      <a:pt x="244" y="89"/>
                    </a:cubicBezTo>
                    <a:cubicBezTo>
                      <a:pt x="244" y="89"/>
                      <a:pt x="244" y="89"/>
                      <a:pt x="244" y="89"/>
                    </a:cubicBezTo>
                    <a:cubicBezTo>
                      <a:pt x="244" y="89"/>
                      <a:pt x="244" y="88"/>
                      <a:pt x="244" y="88"/>
                    </a:cubicBezTo>
                    <a:cubicBezTo>
                      <a:pt x="244" y="88"/>
                      <a:pt x="244" y="88"/>
                      <a:pt x="244" y="88"/>
                    </a:cubicBezTo>
                    <a:cubicBezTo>
                      <a:pt x="244" y="88"/>
                      <a:pt x="244" y="88"/>
                      <a:pt x="244" y="88"/>
                    </a:cubicBezTo>
                    <a:cubicBezTo>
                      <a:pt x="244" y="88"/>
                      <a:pt x="244" y="88"/>
                      <a:pt x="244" y="88"/>
                    </a:cubicBezTo>
                    <a:cubicBezTo>
                      <a:pt x="244" y="88"/>
                      <a:pt x="244" y="88"/>
                      <a:pt x="244" y="88"/>
                    </a:cubicBezTo>
                    <a:cubicBezTo>
                      <a:pt x="245" y="88"/>
                      <a:pt x="245" y="88"/>
                      <a:pt x="245" y="88"/>
                    </a:cubicBezTo>
                    <a:cubicBezTo>
                      <a:pt x="245" y="88"/>
                      <a:pt x="245" y="88"/>
                      <a:pt x="245" y="88"/>
                    </a:cubicBezTo>
                    <a:cubicBezTo>
                      <a:pt x="245" y="88"/>
                      <a:pt x="245" y="88"/>
                      <a:pt x="245" y="88"/>
                    </a:cubicBezTo>
                    <a:cubicBezTo>
                      <a:pt x="245" y="88"/>
                      <a:pt x="245" y="88"/>
                      <a:pt x="244" y="88"/>
                    </a:cubicBezTo>
                    <a:cubicBezTo>
                      <a:pt x="244" y="88"/>
                      <a:pt x="244" y="88"/>
                      <a:pt x="244" y="88"/>
                    </a:cubicBezTo>
                    <a:cubicBezTo>
                      <a:pt x="244" y="88"/>
                      <a:pt x="244" y="88"/>
                      <a:pt x="244" y="88"/>
                    </a:cubicBezTo>
                    <a:cubicBezTo>
                      <a:pt x="244" y="88"/>
                      <a:pt x="244" y="88"/>
                      <a:pt x="244" y="88"/>
                    </a:cubicBezTo>
                    <a:cubicBezTo>
                      <a:pt x="244" y="88"/>
                      <a:pt x="244" y="88"/>
                      <a:pt x="244" y="87"/>
                    </a:cubicBezTo>
                    <a:cubicBezTo>
                      <a:pt x="244" y="87"/>
                      <a:pt x="244" y="87"/>
                      <a:pt x="244" y="87"/>
                    </a:cubicBezTo>
                    <a:cubicBezTo>
                      <a:pt x="244" y="87"/>
                      <a:pt x="244" y="87"/>
                      <a:pt x="244" y="87"/>
                    </a:cubicBezTo>
                    <a:cubicBezTo>
                      <a:pt x="244" y="87"/>
                      <a:pt x="244" y="87"/>
                      <a:pt x="244" y="87"/>
                    </a:cubicBezTo>
                    <a:cubicBezTo>
                      <a:pt x="244" y="87"/>
                      <a:pt x="244" y="88"/>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5" y="87"/>
                      <a:pt x="245" y="87"/>
                      <a:pt x="246" y="87"/>
                    </a:cubicBezTo>
                    <a:close/>
                    <a:moveTo>
                      <a:pt x="51" y="88"/>
                    </a:moveTo>
                    <a:cubicBezTo>
                      <a:pt x="51" y="88"/>
                      <a:pt x="49" y="88"/>
                      <a:pt x="49" y="87"/>
                    </a:cubicBezTo>
                    <a:cubicBezTo>
                      <a:pt x="49" y="88"/>
                      <a:pt x="48" y="88"/>
                      <a:pt x="48" y="88"/>
                    </a:cubicBezTo>
                    <a:cubicBezTo>
                      <a:pt x="48" y="88"/>
                      <a:pt x="48" y="88"/>
                      <a:pt x="48" y="88"/>
                    </a:cubicBezTo>
                    <a:cubicBezTo>
                      <a:pt x="49" y="87"/>
                      <a:pt x="51" y="87"/>
                      <a:pt x="52" y="87"/>
                    </a:cubicBezTo>
                    <a:cubicBezTo>
                      <a:pt x="53" y="88"/>
                      <a:pt x="53" y="88"/>
                      <a:pt x="53" y="88"/>
                    </a:cubicBezTo>
                    <a:cubicBezTo>
                      <a:pt x="53" y="88"/>
                      <a:pt x="53" y="88"/>
                      <a:pt x="54" y="88"/>
                    </a:cubicBezTo>
                    <a:cubicBezTo>
                      <a:pt x="54" y="88"/>
                      <a:pt x="54" y="88"/>
                      <a:pt x="54" y="88"/>
                    </a:cubicBezTo>
                    <a:cubicBezTo>
                      <a:pt x="54" y="88"/>
                      <a:pt x="54" y="88"/>
                      <a:pt x="54" y="88"/>
                    </a:cubicBezTo>
                    <a:cubicBezTo>
                      <a:pt x="55" y="87"/>
                      <a:pt x="56" y="88"/>
                      <a:pt x="57" y="88"/>
                    </a:cubicBezTo>
                    <a:cubicBezTo>
                      <a:pt x="57" y="88"/>
                      <a:pt x="57" y="88"/>
                      <a:pt x="57" y="88"/>
                    </a:cubicBezTo>
                    <a:cubicBezTo>
                      <a:pt x="58" y="88"/>
                      <a:pt x="58" y="88"/>
                      <a:pt x="59" y="88"/>
                    </a:cubicBezTo>
                    <a:cubicBezTo>
                      <a:pt x="59" y="88"/>
                      <a:pt x="58" y="88"/>
                      <a:pt x="58" y="88"/>
                    </a:cubicBezTo>
                    <a:cubicBezTo>
                      <a:pt x="59" y="88"/>
                      <a:pt x="59" y="88"/>
                      <a:pt x="59" y="88"/>
                    </a:cubicBezTo>
                    <a:cubicBezTo>
                      <a:pt x="60" y="89"/>
                      <a:pt x="61" y="88"/>
                      <a:pt x="62" y="88"/>
                    </a:cubicBezTo>
                    <a:cubicBezTo>
                      <a:pt x="64" y="89"/>
                      <a:pt x="65" y="89"/>
                      <a:pt x="66" y="89"/>
                    </a:cubicBezTo>
                    <a:cubicBezTo>
                      <a:pt x="66" y="89"/>
                      <a:pt x="66" y="89"/>
                      <a:pt x="67" y="89"/>
                    </a:cubicBezTo>
                    <a:cubicBezTo>
                      <a:pt x="67" y="88"/>
                      <a:pt x="68" y="89"/>
                      <a:pt x="68" y="89"/>
                    </a:cubicBezTo>
                    <a:cubicBezTo>
                      <a:pt x="68" y="89"/>
                      <a:pt x="69" y="89"/>
                      <a:pt x="69" y="89"/>
                    </a:cubicBezTo>
                    <a:cubicBezTo>
                      <a:pt x="70" y="89"/>
                      <a:pt x="71" y="89"/>
                      <a:pt x="72" y="89"/>
                    </a:cubicBezTo>
                    <a:cubicBezTo>
                      <a:pt x="73" y="90"/>
                      <a:pt x="73" y="90"/>
                      <a:pt x="73" y="90"/>
                    </a:cubicBezTo>
                    <a:cubicBezTo>
                      <a:pt x="73" y="90"/>
                      <a:pt x="74" y="89"/>
                      <a:pt x="74" y="90"/>
                    </a:cubicBezTo>
                    <a:cubicBezTo>
                      <a:pt x="74" y="90"/>
                      <a:pt x="74" y="90"/>
                      <a:pt x="74" y="90"/>
                    </a:cubicBezTo>
                    <a:cubicBezTo>
                      <a:pt x="73" y="90"/>
                      <a:pt x="72" y="90"/>
                      <a:pt x="71" y="90"/>
                    </a:cubicBezTo>
                    <a:cubicBezTo>
                      <a:pt x="71" y="90"/>
                      <a:pt x="71" y="90"/>
                      <a:pt x="71" y="90"/>
                    </a:cubicBezTo>
                    <a:cubicBezTo>
                      <a:pt x="71" y="90"/>
                      <a:pt x="71" y="90"/>
                      <a:pt x="71" y="90"/>
                    </a:cubicBezTo>
                    <a:cubicBezTo>
                      <a:pt x="70" y="90"/>
                      <a:pt x="69" y="90"/>
                      <a:pt x="69" y="89"/>
                    </a:cubicBezTo>
                    <a:cubicBezTo>
                      <a:pt x="68" y="90"/>
                      <a:pt x="67" y="90"/>
                      <a:pt x="67" y="89"/>
                    </a:cubicBezTo>
                    <a:cubicBezTo>
                      <a:pt x="67" y="89"/>
                      <a:pt x="67" y="89"/>
                      <a:pt x="67" y="89"/>
                    </a:cubicBezTo>
                    <a:cubicBezTo>
                      <a:pt x="66" y="89"/>
                      <a:pt x="65" y="89"/>
                      <a:pt x="65" y="89"/>
                    </a:cubicBezTo>
                    <a:cubicBezTo>
                      <a:pt x="65" y="89"/>
                      <a:pt x="64" y="89"/>
                      <a:pt x="65" y="89"/>
                    </a:cubicBezTo>
                    <a:cubicBezTo>
                      <a:pt x="64" y="89"/>
                      <a:pt x="64" y="89"/>
                      <a:pt x="64" y="89"/>
                    </a:cubicBezTo>
                    <a:cubicBezTo>
                      <a:pt x="63" y="89"/>
                      <a:pt x="63" y="89"/>
                      <a:pt x="62" y="89"/>
                    </a:cubicBezTo>
                    <a:cubicBezTo>
                      <a:pt x="62" y="89"/>
                      <a:pt x="61" y="89"/>
                      <a:pt x="61" y="89"/>
                    </a:cubicBezTo>
                    <a:cubicBezTo>
                      <a:pt x="61" y="89"/>
                      <a:pt x="60" y="89"/>
                      <a:pt x="60" y="89"/>
                    </a:cubicBezTo>
                    <a:cubicBezTo>
                      <a:pt x="60" y="89"/>
                      <a:pt x="60" y="89"/>
                      <a:pt x="59" y="89"/>
                    </a:cubicBezTo>
                    <a:cubicBezTo>
                      <a:pt x="59" y="89"/>
                      <a:pt x="58" y="89"/>
                      <a:pt x="58" y="88"/>
                    </a:cubicBezTo>
                    <a:cubicBezTo>
                      <a:pt x="57" y="89"/>
                      <a:pt x="57" y="89"/>
                      <a:pt x="56" y="89"/>
                    </a:cubicBezTo>
                    <a:cubicBezTo>
                      <a:pt x="56" y="89"/>
                      <a:pt x="56" y="89"/>
                      <a:pt x="56" y="89"/>
                    </a:cubicBezTo>
                    <a:cubicBezTo>
                      <a:pt x="56" y="89"/>
                      <a:pt x="56" y="89"/>
                      <a:pt x="56" y="89"/>
                    </a:cubicBezTo>
                    <a:cubicBezTo>
                      <a:pt x="56" y="88"/>
                      <a:pt x="54" y="88"/>
                      <a:pt x="54" y="88"/>
                    </a:cubicBezTo>
                    <a:cubicBezTo>
                      <a:pt x="54" y="88"/>
                      <a:pt x="54" y="89"/>
                      <a:pt x="53" y="88"/>
                    </a:cubicBezTo>
                    <a:cubicBezTo>
                      <a:pt x="53" y="88"/>
                      <a:pt x="53" y="88"/>
                      <a:pt x="53" y="88"/>
                    </a:cubicBezTo>
                    <a:cubicBezTo>
                      <a:pt x="53" y="88"/>
                      <a:pt x="53" y="88"/>
                      <a:pt x="53" y="88"/>
                    </a:cubicBezTo>
                    <a:cubicBezTo>
                      <a:pt x="53" y="88"/>
                      <a:pt x="53"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1" y="88"/>
                      <a:pt x="51" y="88"/>
                    </a:cubicBezTo>
                    <a:cubicBezTo>
                      <a:pt x="51" y="88"/>
                      <a:pt x="51" y="88"/>
                      <a:pt x="51" y="88"/>
                    </a:cubicBezTo>
                    <a:close/>
                    <a:moveTo>
                      <a:pt x="66" y="90"/>
                    </a:moveTo>
                    <a:cubicBezTo>
                      <a:pt x="66" y="90"/>
                      <a:pt x="66" y="90"/>
                      <a:pt x="66" y="90"/>
                    </a:cubicBezTo>
                    <a:close/>
                    <a:moveTo>
                      <a:pt x="59" y="90"/>
                    </a:moveTo>
                    <a:cubicBezTo>
                      <a:pt x="59" y="90"/>
                      <a:pt x="59" y="90"/>
                      <a:pt x="59" y="90"/>
                    </a:cubicBezTo>
                    <a:cubicBezTo>
                      <a:pt x="59" y="90"/>
                      <a:pt x="59" y="90"/>
                      <a:pt x="59" y="90"/>
                    </a:cubicBezTo>
                    <a:cubicBezTo>
                      <a:pt x="59" y="90"/>
                      <a:pt x="59" y="90"/>
                      <a:pt x="59" y="90"/>
                    </a:cubicBezTo>
                    <a:cubicBezTo>
                      <a:pt x="59" y="90"/>
                      <a:pt x="59" y="90"/>
                      <a:pt x="59" y="90"/>
                    </a:cubicBezTo>
                    <a:cubicBezTo>
                      <a:pt x="59" y="90"/>
                      <a:pt x="59" y="90"/>
                      <a:pt x="59" y="90"/>
                    </a:cubicBezTo>
                    <a:close/>
                    <a:moveTo>
                      <a:pt x="63" y="90"/>
                    </a:moveTo>
                    <a:cubicBezTo>
                      <a:pt x="63" y="90"/>
                      <a:pt x="63" y="90"/>
                      <a:pt x="63" y="90"/>
                    </a:cubicBezTo>
                    <a:cubicBezTo>
                      <a:pt x="62" y="90"/>
                      <a:pt x="63" y="89"/>
                      <a:pt x="63" y="90"/>
                    </a:cubicBezTo>
                    <a:close/>
                    <a:moveTo>
                      <a:pt x="53" y="89"/>
                    </a:move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4" y="89"/>
                    </a:cubicBezTo>
                    <a:cubicBezTo>
                      <a:pt x="53" y="89"/>
                      <a:pt x="53" y="89"/>
                      <a:pt x="53" y="89"/>
                    </a:cubicBezTo>
                    <a:close/>
                    <a:moveTo>
                      <a:pt x="51" y="89"/>
                    </a:moveTo>
                    <a:cubicBezTo>
                      <a:pt x="51" y="88"/>
                      <a:pt x="51" y="89"/>
                      <a:pt x="50" y="89"/>
                    </a:cubicBezTo>
                    <a:cubicBezTo>
                      <a:pt x="50" y="89"/>
                      <a:pt x="50" y="89"/>
                      <a:pt x="50" y="89"/>
                    </a:cubicBezTo>
                    <a:cubicBezTo>
                      <a:pt x="50" y="89"/>
                      <a:pt x="50" y="89"/>
                      <a:pt x="50" y="89"/>
                    </a:cubicBezTo>
                    <a:cubicBezTo>
                      <a:pt x="50" y="89"/>
                      <a:pt x="50" y="88"/>
                      <a:pt x="50" y="88"/>
                    </a:cubicBezTo>
                    <a:cubicBezTo>
                      <a:pt x="50" y="88"/>
                      <a:pt x="50" y="88"/>
                      <a:pt x="51" y="88"/>
                    </a:cubicBezTo>
                    <a:cubicBezTo>
                      <a:pt x="51" y="88"/>
                      <a:pt x="51" y="88"/>
                      <a:pt x="51" y="88"/>
                    </a:cubicBezTo>
                    <a:cubicBezTo>
                      <a:pt x="51" y="88"/>
                      <a:pt x="51" y="88"/>
                      <a:pt x="51" y="88"/>
                    </a:cubicBezTo>
                    <a:cubicBezTo>
                      <a:pt x="51" y="89"/>
                      <a:pt x="52" y="89"/>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9"/>
                      <a:pt x="52" y="89"/>
                      <a:pt x="52" y="89"/>
                    </a:cubicBezTo>
                    <a:cubicBezTo>
                      <a:pt x="52" y="89"/>
                      <a:pt x="52" y="89"/>
                      <a:pt x="52" y="89"/>
                    </a:cubicBezTo>
                    <a:cubicBezTo>
                      <a:pt x="52" y="89"/>
                      <a:pt x="51" y="89"/>
                      <a:pt x="51" y="89"/>
                    </a:cubicBezTo>
                    <a:close/>
                    <a:moveTo>
                      <a:pt x="50" y="89"/>
                    </a:moveTo>
                    <a:cubicBezTo>
                      <a:pt x="50" y="89"/>
                      <a:pt x="50" y="89"/>
                      <a:pt x="50" y="89"/>
                    </a:cubicBezTo>
                    <a:cubicBezTo>
                      <a:pt x="50" y="89"/>
                      <a:pt x="50" y="89"/>
                      <a:pt x="50" y="89"/>
                    </a:cubicBezTo>
                    <a:cubicBezTo>
                      <a:pt x="50" y="89"/>
                      <a:pt x="50" y="89"/>
                      <a:pt x="50" y="89"/>
                    </a:cubicBezTo>
                    <a:cubicBezTo>
                      <a:pt x="50" y="89"/>
                      <a:pt x="50" y="89"/>
                      <a:pt x="50" y="89"/>
                    </a:cubicBezTo>
                    <a:cubicBezTo>
                      <a:pt x="50" y="89"/>
                      <a:pt x="50" y="89"/>
                      <a:pt x="50" y="89"/>
                    </a:cubicBezTo>
                    <a:close/>
                    <a:moveTo>
                      <a:pt x="55" y="89"/>
                    </a:moveTo>
                    <a:cubicBezTo>
                      <a:pt x="54" y="90"/>
                      <a:pt x="54" y="89"/>
                      <a:pt x="55" y="89"/>
                    </a:cubicBezTo>
                    <a:close/>
                    <a:moveTo>
                      <a:pt x="57" y="89"/>
                    </a:moveTo>
                    <a:cubicBezTo>
                      <a:pt x="57" y="89"/>
                      <a:pt x="58" y="89"/>
                      <a:pt x="58" y="89"/>
                    </a:cubicBezTo>
                    <a:cubicBezTo>
                      <a:pt x="58" y="89"/>
                      <a:pt x="58" y="89"/>
                      <a:pt x="58" y="89"/>
                    </a:cubicBezTo>
                    <a:cubicBezTo>
                      <a:pt x="58" y="89"/>
                      <a:pt x="58" y="89"/>
                      <a:pt x="57" y="89"/>
                    </a:cubicBezTo>
                    <a:close/>
                    <a:moveTo>
                      <a:pt x="58" y="89"/>
                    </a:moveTo>
                    <a:cubicBezTo>
                      <a:pt x="58" y="89"/>
                      <a:pt x="58" y="89"/>
                      <a:pt x="58" y="89"/>
                    </a:cubicBezTo>
                    <a:cubicBezTo>
                      <a:pt x="58" y="89"/>
                      <a:pt x="58" y="89"/>
                      <a:pt x="59" y="89"/>
                    </a:cubicBezTo>
                    <a:cubicBezTo>
                      <a:pt x="59" y="89"/>
                      <a:pt x="59" y="89"/>
                      <a:pt x="58" y="89"/>
                    </a:cubicBezTo>
                    <a:cubicBezTo>
                      <a:pt x="58" y="90"/>
                      <a:pt x="59" y="90"/>
                      <a:pt x="59" y="90"/>
                    </a:cubicBezTo>
                    <a:cubicBezTo>
                      <a:pt x="59" y="90"/>
                      <a:pt x="59" y="90"/>
                      <a:pt x="59" y="90"/>
                    </a:cubicBezTo>
                    <a:cubicBezTo>
                      <a:pt x="59" y="90"/>
                      <a:pt x="58" y="90"/>
                      <a:pt x="58" y="90"/>
                    </a:cubicBezTo>
                    <a:cubicBezTo>
                      <a:pt x="58" y="90"/>
                      <a:pt x="58" y="89"/>
                      <a:pt x="58" y="89"/>
                    </a:cubicBezTo>
                    <a:close/>
                    <a:moveTo>
                      <a:pt x="57" y="90"/>
                    </a:moveTo>
                    <a:cubicBezTo>
                      <a:pt x="57" y="90"/>
                      <a:pt x="57" y="90"/>
                      <a:pt x="57" y="90"/>
                    </a:cubicBezTo>
                    <a:cubicBezTo>
                      <a:pt x="57" y="90"/>
                      <a:pt x="57" y="90"/>
                      <a:pt x="57" y="90"/>
                    </a:cubicBezTo>
                    <a:close/>
                    <a:moveTo>
                      <a:pt x="61" y="90"/>
                    </a:moveTo>
                    <a:cubicBezTo>
                      <a:pt x="61" y="90"/>
                      <a:pt x="61" y="90"/>
                      <a:pt x="61" y="90"/>
                    </a:cubicBezTo>
                    <a:cubicBezTo>
                      <a:pt x="61" y="90"/>
                      <a:pt x="60" y="90"/>
                      <a:pt x="61" y="90"/>
                    </a:cubicBezTo>
                    <a:close/>
                    <a:moveTo>
                      <a:pt x="74" y="90"/>
                    </a:moveTo>
                    <a:cubicBezTo>
                      <a:pt x="74" y="89"/>
                      <a:pt x="75" y="90"/>
                      <a:pt x="75" y="90"/>
                    </a:cubicBezTo>
                    <a:cubicBezTo>
                      <a:pt x="75" y="90"/>
                      <a:pt x="76" y="90"/>
                      <a:pt x="76" y="90"/>
                    </a:cubicBezTo>
                    <a:cubicBezTo>
                      <a:pt x="75" y="90"/>
                      <a:pt x="75" y="90"/>
                      <a:pt x="74" y="90"/>
                    </a:cubicBezTo>
                    <a:close/>
                    <a:moveTo>
                      <a:pt x="67" y="91"/>
                    </a:moveTo>
                    <a:cubicBezTo>
                      <a:pt x="67" y="90"/>
                      <a:pt x="67" y="90"/>
                      <a:pt x="67" y="90"/>
                    </a:cubicBezTo>
                    <a:cubicBezTo>
                      <a:pt x="67" y="91"/>
                      <a:pt x="67" y="91"/>
                      <a:pt x="67" y="91"/>
                    </a:cubicBezTo>
                    <a:close/>
                    <a:moveTo>
                      <a:pt x="80" y="91"/>
                    </a:moveTo>
                    <a:cubicBezTo>
                      <a:pt x="80" y="90"/>
                      <a:pt x="79" y="91"/>
                      <a:pt x="79" y="90"/>
                    </a:cubicBezTo>
                    <a:cubicBezTo>
                      <a:pt x="81" y="90"/>
                      <a:pt x="82" y="91"/>
                      <a:pt x="83" y="91"/>
                    </a:cubicBezTo>
                    <a:cubicBezTo>
                      <a:pt x="83" y="91"/>
                      <a:pt x="83" y="91"/>
                      <a:pt x="83" y="91"/>
                    </a:cubicBezTo>
                    <a:cubicBezTo>
                      <a:pt x="83" y="91"/>
                      <a:pt x="82" y="91"/>
                      <a:pt x="82" y="91"/>
                    </a:cubicBezTo>
                    <a:cubicBezTo>
                      <a:pt x="81" y="91"/>
                      <a:pt x="81" y="91"/>
                      <a:pt x="81" y="91"/>
                    </a:cubicBezTo>
                    <a:cubicBezTo>
                      <a:pt x="80" y="91"/>
                      <a:pt x="81" y="91"/>
                      <a:pt x="80" y="91"/>
                    </a:cubicBezTo>
                    <a:close/>
                    <a:moveTo>
                      <a:pt x="91" y="91"/>
                    </a:moveTo>
                    <a:cubicBezTo>
                      <a:pt x="91" y="92"/>
                      <a:pt x="91" y="92"/>
                      <a:pt x="91" y="92"/>
                    </a:cubicBezTo>
                    <a:cubicBezTo>
                      <a:pt x="91" y="91"/>
                      <a:pt x="91" y="91"/>
                      <a:pt x="91" y="91"/>
                    </a:cubicBezTo>
                    <a:cubicBezTo>
                      <a:pt x="91" y="91"/>
                      <a:pt x="91" y="91"/>
                      <a:pt x="91" y="91"/>
                    </a:cubicBezTo>
                    <a:cubicBezTo>
                      <a:pt x="91" y="91"/>
                      <a:pt x="91" y="91"/>
                      <a:pt x="91" y="91"/>
                    </a:cubicBezTo>
                    <a:close/>
                    <a:moveTo>
                      <a:pt x="69" y="91"/>
                    </a:moveTo>
                    <a:cubicBezTo>
                      <a:pt x="69" y="91"/>
                      <a:pt x="69" y="91"/>
                      <a:pt x="69" y="91"/>
                    </a:cubicBezTo>
                    <a:cubicBezTo>
                      <a:pt x="69" y="91"/>
                      <a:pt x="69" y="91"/>
                      <a:pt x="69" y="91"/>
                    </a:cubicBezTo>
                    <a:cubicBezTo>
                      <a:pt x="69" y="91"/>
                      <a:pt x="69" y="91"/>
                      <a:pt x="69" y="92"/>
                    </a:cubicBezTo>
                    <a:lnTo>
                      <a:pt x="69" y="91"/>
                    </a:lnTo>
                    <a:close/>
                    <a:moveTo>
                      <a:pt x="90" y="91"/>
                    </a:moveTo>
                    <a:cubicBezTo>
                      <a:pt x="90" y="91"/>
                      <a:pt x="90" y="91"/>
                      <a:pt x="90" y="91"/>
                    </a:cubicBezTo>
                    <a:cubicBezTo>
                      <a:pt x="90" y="91"/>
                      <a:pt x="90" y="91"/>
                      <a:pt x="90" y="91"/>
                    </a:cubicBezTo>
                    <a:cubicBezTo>
                      <a:pt x="90" y="91"/>
                      <a:pt x="90" y="91"/>
                      <a:pt x="90" y="91"/>
                    </a:cubicBezTo>
                    <a:cubicBezTo>
                      <a:pt x="90" y="91"/>
                      <a:pt x="90" y="91"/>
                      <a:pt x="90" y="91"/>
                    </a:cubicBezTo>
                    <a:cubicBezTo>
                      <a:pt x="90" y="92"/>
                      <a:pt x="90" y="92"/>
                      <a:pt x="90" y="92"/>
                    </a:cubicBezTo>
                    <a:cubicBezTo>
                      <a:pt x="90" y="92"/>
                      <a:pt x="90" y="91"/>
                      <a:pt x="90" y="91"/>
                    </a:cubicBezTo>
                    <a:close/>
                    <a:moveTo>
                      <a:pt x="93" y="92"/>
                    </a:moveTo>
                    <a:cubicBezTo>
                      <a:pt x="93" y="92"/>
                      <a:pt x="94" y="92"/>
                      <a:pt x="94" y="92"/>
                    </a:cubicBezTo>
                    <a:cubicBezTo>
                      <a:pt x="94" y="92"/>
                      <a:pt x="93" y="92"/>
                      <a:pt x="93" y="92"/>
                    </a:cubicBezTo>
                    <a:close/>
                    <a:moveTo>
                      <a:pt x="95" y="92"/>
                    </a:moveTo>
                    <a:cubicBezTo>
                      <a:pt x="95" y="92"/>
                      <a:pt x="95" y="92"/>
                      <a:pt x="95" y="92"/>
                    </a:cubicBezTo>
                    <a:cubicBezTo>
                      <a:pt x="95" y="92"/>
                      <a:pt x="95" y="92"/>
                      <a:pt x="95" y="92"/>
                    </a:cubicBezTo>
                    <a:cubicBezTo>
                      <a:pt x="95" y="92"/>
                      <a:pt x="95" y="92"/>
                      <a:pt x="95" y="92"/>
                    </a:cubicBezTo>
                    <a:close/>
                    <a:moveTo>
                      <a:pt x="255" y="93"/>
                    </a:moveTo>
                    <a:cubicBezTo>
                      <a:pt x="255" y="93"/>
                      <a:pt x="255" y="93"/>
                      <a:pt x="255" y="93"/>
                    </a:cubicBezTo>
                    <a:cubicBezTo>
                      <a:pt x="255" y="93"/>
                      <a:pt x="255" y="93"/>
                      <a:pt x="255" y="93"/>
                    </a:cubicBezTo>
                    <a:cubicBezTo>
                      <a:pt x="254" y="93"/>
                      <a:pt x="254" y="93"/>
                      <a:pt x="254" y="93"/>
                    </a:cubicBezTo>
                    <a:cubicBezTo>
                      <a:pt x="254" y="93"/>
                      <a:pt x="254" y="93"/>
                      <a:pt x="254" y="93"/>
                    </a:cubicBezTo>
                    <a:cubicBezTo>
                      <a:pt x="254" y="92"/>
                      <a:pt x="255" y="93"/>
                      <a:pt x="255" y="93"/>
                    </a:cubicBezTo>
                    <a:close/>
                    <a:moveTo>
                      <a:pt x="253" y="93"/>
                    </a:moveTo>
                    <a:cubicBezTo>
                      <a:pt x="253" y="93"/>
                      <a:pt x="253" y="93"/>
                      <a:pt x="253" y="93"/>
                    </a:cubicBezTo>
                    <a:cubicBezTo>
                      <a:pt x="252" y="93"/>
                      <a:pt x="252" y="93"/>
                      <a:pt x="252" y="93"/>
                    </a:cubicBezTo>
                    <a:cubicBezTo>
                      <a:pt x="252" y="93"/>
                      <a:pt x="252" y="93"/>
                      <a:pt x="252" y="93"/>
                    </a:cubicBezTo>
                    <a:cubicBezTo>
                      <a:pt x="252" y="92"/>
                      <a:pt x="253" y="92"/>
                      <a:pt x="253" y="92"/>
                    </a:cubicBezTo>
                    <a:cubicBezTo>
                      <a:pt x="253" y="92"/>
                      <a:pt x="253" y="92"/>
                      <a:pt x="253" y="93"/>
                    </a:cubicBezTo>
                    <a:close/>
                    <a:moveTo>
                      <a:pt x="102" y="93"/>
                    </a:moveTo>
                    <a:cubicBezTo>
                      <a:pt x="103" y="92"/>
                      <a:pt x="103" y="93"/>
                      <a:pt x="103" y="92"/>
                    </a:cubicBezTo>
                    <a:cubicBezTo>
                      <a:pt x="103" y="93"/>
                      <a:pt x="103" y="93"/>
                      <a:pt x="102" y="93"/>
                    </a:cubicBezTo>
                    <a:close/>
                    <a:moveTo>
                      <a:pt x="104" y="93"/>
                    </a:moveTo>
                    <a:cubicBezTo>
                      <a:pt x="104" y="93"/>
                      <a:pt x="104" y="92"/>
                      <a:pt x="104" y="93"/>
                    </a:cubicBezTo>
                    <a:close/>
                    <a:moveTo>
                      <a:pt x="251" y="93"/>
                    </a:moveTo>
                    <a:cubicBezTo>
                      <a:pt x="251" y="93"/>
                      <a:pt x="251" y="93"/>
                      <a:pt x="252" y="93"/>
                    </a:cubicBezTo>
                    <a:cubicBezTo>
                      <a:pt x="252" y="93"/>
                      <a:pt x="252" y="93"/>
                      <a:pt x="252" y="93"/>
                    </a:cubicBezTo>
                    <a:cubicBezTo>
                      <a:pt x="251" y="93"/>
                      <a:pt x="251" y="93"/>
                      <a:pt x="251" y="93"/>
                    </a:cubicBezTo>
                    <a:cubicBezTo>
                      <a:pt x="251" y="93"/>
                      <a:pt x="251" y="93"/>
                      <a:pt x="251" y="93"/>
                    </a:cubicBezTo>
                    <a:close/>
                    <a:moveTo>
                      <a:pt x="110" y="93"/>
                    </a:moveTo>
                    <a:cubicBezTo>
                      <a:pt x="110" y="93"/>
                      <a:pt x="110" y="93"/>
                      <a:pt x="110" y="93"/>
                    </a:cubicBezTo>
                    <a:close/>
                    <a:moveTo>
                      <a:pt x="253" y="93"/>
                    </a:moveTo>
                    <a:cubicBezTo>
                      <a:pt x="253" y="93"/>
                      <a:pt x="253" y="93"/>
                      <a:pt x="253" y="93"/>
                    </a:cubicBezTo>
                    <a:cubicBezTo>
                      <a:pt x="253" y="93"/>
                      <a:pt x="253" y="93"/>
                      <a:pt x="253" y="93"/>
                    </a:cubicBezTo>
                    <a:cubicBezTo>
                      <a:pt x="253" y="93"/>
                      <a:pt x="253" y="93"/>
                      <a:pt x="253" y="93"/>
                    </a:cubicBezTo>
                    <a:cubicBezTo>
                      <a:pt x="253" y="93"/>
                      <a:pt x="253" y="93"/>
                      <a:pt x="254" y="92"/>
                    </a:cubicBezTo>
                    <a:cubicBezTo>
                      <a:pt x="254" y="92"/>
                      <a:pt x="253" y="93"/>
                      <a:pt x="254" y="93"/>
                    </a:cubicBezTo>
                    <a:cubicBezTo>
                      <a:pt x="254" y="93"/>
                      <a:pt x="254" y="93"/>
                      <a:pt x="254" y="93"/>
                    </a:cubicBezTo>
                    <a:cubicBezTo>
                      <a:pt x="254" y="93"/>
                      <a:pt x="254" y="93"/>
                      <a:pt x="254" y="93"/>
                    </a:cubicBezTo>
                    <a:cubicBezTo>
                      <a:pt x="254" y="93"/>
                      <a:pt x="254" y="93"/>
                      <a:pt x="254" y="93"/>
                    </a:cubicBezTo>
                    <a:cubicBezTo>
                      <a:pt x="254" y="93"/>
                      <a:pt x="254" y="93"/>
                      <a:pt x="254" y="93"/>
                    </a:cubicBezTo>
                    <a:cubicBezTo>
                      <a:pt x="254" y="93"/>
                      <a:pt x="254" y="93"/>
                      <a:pt x="255" y="93"/>
                    </a:cubicBezTo>
                    <a:cubicBezTo>
                      <a:pt x="255" y="93"/>
                      <a:pt x="255" y="93"/>
                      <a:pt x="255" y="93"/>
                    </a:cubicBezTo>
                    <a:cubicBezTo>
                      <a:pt x="255" y="93"/>
                      <a:pt x="254" y="93"/>
                      <a:pt x="254" y="93"/>
                    </a:cubicBezTo>
                    <a:cubicBezTo>
                      <a:pt x="254" y="93"/>
                      <a:pt x="254" y="93"/>
                      <a:pt x="254" y="93"/>
                    </a:cubicBezTo>
                    <a:cubicBezTo>
                      <a:pt x="254" y="93"/>
                      <a:pt x="254" y="93"/>
                      <a:pt x="254" y="93"/>
                    </a:cubicBezTo>
                    <a:cubicBezTo>
                      <a:pt x="253" y="93"/>
                      <a:pt x="252" y="93"/>
                      <a:pt x="253" y="93"/>
                    </a:cubicBezTo>
                    <a:close/>
                    <a:moveTo>
                      <a:pt x="97" y="94"/>
                    </a:moveTo>
                    <a:cubicBezTo>
                      <a:pt x="97" y="94"/>
                      <a:pt x="97" y="94"/>
                      <a:pt x="97" y="94"/>
                    </a:cubicBezTo>
                    <a:cubicBezTo>
                      <a:pt x="97" y="94"/>
                      <a:pt x="97" y="94"/>
                      <a:pt x="97" y="94"/>
                    </a:cubicBezTo>
                    <a:cubicBezTo>
                      <a:pt x="97" y="94"/>
                      <a:pt x="97" y="94"/>
                      <a:pt x="97" y="94"/>
                    </a:cubicBezTo>
                    <a:cubicBezTo>
                      <a:pt x="97" y="94"/>
                      <a:pt x="97" y="94"/>
                      <a:pt x="97" y="94"/>
                    </a:cubicBezTo>
                    <a:close/>
                    <a:moveTo>
                      <a:pt x="98" y="95"/>
                    </a:moveTo>
                    <a:cubicBezTo>
                      <a:pt x="98" y="95"/>
                      <a:pt x="98" y="95"/>
                      <a:pt x="98" y="95"/>
                    </a:cubicBezTo>
                    <a:cubicBezTo>
                      <a:pt x="98" y="95"/>
                      <a:pt x="98" y="96"/>
                      <a:pt x="98" y="96"/>
                    </a:cubicBezTo>
                    <a:cubicBezTo>
                      <a:pt x="98" y="96"/>
                      <a:pt x="97" y="96"/>
                      <a:pt x="97" y="95"/>
                    </a:cubicBezTo>
                    <a:cubicBezTo>
                      <a:pt x="97" y="95"/>
                      <a:pt x="97" y="95"/>
                      <a:pt x="97" y="95"/>
                    </a:cubicBezTo>
                    <a:cubicBezTo>
                      <a:pt x="97" y="95"/>
                      <a:pt x="97" y="95"/>
                      <a:pt x="97" y="95"/>
                    </a:cubicBezTo>
                    <a:cubicBezTo>
                      <a:pt x="97" y="95"/>
                      <a:pt x="98" y="95"/>
                      <a:pt x="98" y="95"/>
                    </a:cubicBezTo>
                    <a:close/>
                    <a:moveTo>
                      <a:pt x="95" y="95"/>
                    </a:moveTo>
                    <a:cubicBezTo>
                      <a:pt x="95" y="95"/>
                      <a:pt x="95" y="95"/>
                      <a:pt x="95" y="95"/>
                    </a:cubicBezTo>
                    <a:cubicBezTo>
                      <a:pt x="95" y="95"/>
                      <a:pt x="96" y="95"/>
                      <a:pt x="96" y="95"/>
                    </a:cubicBezTo>
                    <a:cubicBezTo>
                      <a:pt x="96" y="95"/>
                      <a:pt x="96" y="95"/>
                      <a:pt x="96" y="95"/>
                    </a:cubicBezTo>
                    <a:cubicBezTo>
                      <a:pt x="96" y="95"/>
                      <a:pt x="96" y="95"/>
                      <a:pt x="95" y="95"/>
                    </a:cubicBezTo>
                    <a:close/>
                    <a:moveTo>
                      <a:pt x="96" y="95"/>
                    </a:moveTo>
                    <a:cubicBezTo>
                      <a:pt x="96" y="95"/>
                      <a:pt x="97" y="95"/>
                      <a:pt x="97" y="95"/>
                    </a:cubicBezTo>
                    <a:cubicBezTo>
                      <a:pt x="97" y="95"/>
                      <a:pt x="97" y="95"/>
                      <a:pt x="97" y="95"/>
                    </a:cubicBezTo>
                    <a:cubicBezTo>
                      <a:pt x="97" y="95"/>
                      <a:pt x="97" y="95"/>
                      <a:pt x="97" y="95"/>
                    </a:cubicBezTo>
                    <a:cubicBezTo>
                      <a:pt x="97" y="95"/>
                      <a:pt x="97" y="95"/>
                      <a:pt x="97" y="94"/>
                    </a:cubicBezTo>
                    <a:cubicBezTo>
                      <a:pt x="97" y="94"/>
                      <a:pt x="97" y="94"/>
                      <a:pt x="97" y="94"/>
                    </a:cubicBezTo>
                    <a:cubicBezTo>
                      <a:pt x="97" y="94"/>
                      <a:pt x="98" y="94"/>
                      <a:pt x="98" y="94"/>
                    </a:cubicBezTo>
                    <a:cubicBezTo>
                      <a:pt x="98" y="94"/>
                      <a:pt x="98" y="94"/>
                      <a:pt x="98" y="94"/>
                    </a:cubicBezTo>
                    <a:cubicBezTo>
                      <a:pt x="98" y="95"/>
                      <a:pt x="98" y="95"/>
                      <a:pt x="98" y="95"/>
                    </a:cubicBezTo>
                    <a:cubicBezTo>
                      <a:pt x="98" y="95"/>
                      <a:pt x="98" y="95"/>
                      <a:pt x="98" y="95"/>
                    </a:cubicBezTo>
                    <a:cubicBezTo>
                      <a:pt x="97" y="95"/>
                      <a:pt x="97" y="95"/>
                      <a:pt x="97" y="95"/>
                    </a:cubicBezTo>
                    <a:cubicBezTo>
                      <a:pt x="97" y="95"/>
                      <a:pt x="97" y="95"/>
                      <a:pt x="97" y="95"/>
                    </a:cubicBezTo>
                    <a:cubicBezTo>
                      <a:pt x="97" y="95"/>
                      <a:pt x="97" y="95"/>
                      <a:pt x="97" y="95"/>
                    </a:cubicBezTo>
                    <a:cubicBezTo>
                      <a:pt x="97" y="95"/>
                      <a:pt x="97" y="95"/>
                      <a:pt x="97" y="95"/>
                    </a:cubicBezTo>
                    <a:cubicBezTo>
                      <a:pt x="97" y="95"/>
                      <a:pt x="97" y="95"/>
                      <a:pt x="96" y="95"/>
                    </a:cubicBezTo>
                    <a:close/>
                    <a:moveTo>
                      <a:pt x="98" y="94"/>
                    </a:moveTo>
                    <a:cubicBezTo>
                      <a:pt x="98" y="94"/>
                      <a:pt x="98" y="94"/>
                      <a:pt x="98" y="94"/>
                    </a:cubicBezTo>
                    <a:cubicBezTo>
                      <a:pt x="98" y="94"/>
                      <a:pt x="98" y="95"/>
                      <a:pt x="98" y="95"/>
                    </a:cubicBezTo>
                    <a:cubicBezTo>
                      <a:pt x="98" y="95"/>
                      <a:pt x="98" y="95"/>
                      <a:pt x="98" y="95"/>
                    </a:cubicBezTo>
                    <a:cubicBezTo>
                      <a:pt x="98" y="95"/>
                      <a:pt x="98" y="94"/>
                      <a:pt x="98" y="94"/>
                    </a:cubicBezTo>
                    <a:cubicBezTo>
                      <a:pt x="98" y="94"/>
                      <a:pt x="98" y="94"/>
                      <a:pt x="98" y="94"/>
                    </a:cubicBezTo>
                    <a:close/>
                    <a:moveTo>
                      <a:pt x="99" y="95"/>
                    </a:moveTo>
                    <a:cubicBezTo>
                      <a:pt x="99" y="95"/>
                      <a:pt x="99" y="95"/>
                      <a:pt x="99" y="95"/>
                    </a:cubicBezTo>
                    <a:cubicBezTo>
                      <a:pt x="99" y="95"/>
                      <a:pt x="98" y="95"/>
                      <a:pt x="98" y="95"/>
                    </a:cubicBezTo>
                    <a:cubicBezTo>
                      <a:pt x="98" y="95"/>
                      <a:pt x="98" y="95"/>
                      <a:pt x="98" y="95"/>
                    </a:cubicBezTo>
                    <a:cubicBezTo>
                      <a:pt x="98" y="95"/>
                      <a:pt x="98" y="95"/>
                      <a:pt x="98" y="95"/>
                    </a:cubicBezTo>
                    <a:cubicBezTo>
                      <a:pt x="98" y="95"/>
                      <a:pt x="98" y="95"/>
                      <a:pt x="98" y="95"/>
                    </a:cubicBezTo>
                    <a:cubicBezTo>
                      <a:pt x="98" y="95"/>
                      <a:pt x="98" y="95"/>
                      <a:pt x="97" y="95"/>
                    </a:cubicBezTo>
                    <a:cubicBezTo>
                      <a:pt x="97" y="95"/>
                      <a:pt x="97" y="95"/>
                      <a:pt x="97" y="95"/>
                    </a:cubicBezTo>
                    <a:cubicBezTo>
                      <a:pt x="97" y="95"/>
                      <a:pt x="98" y="95"/>
                      <a:pt x="98" y="95"/>
                    </a:cubicBezTo>
                    <a:cubicBezTo>
                      <a:pt x="98" y="95"/>
                      <a:pt x="98" y="95"/>
                      <a:pt x="98" y="95"/>
                    </a:cubicBezTo>
                    <a:cubicBezTo>
                      <a:pt x="98" y="95"/>
                      <a:pt x="98" y="95"/>
                      <a:pt x="98" y="95"/>
                    </a:cubicBezTo>
                    <a:cubicBezTo>
                      <a:pt x="98" y="95"/>
                      <a:pt x="98" y="94"/>
                      <a:pt x="98" y="94"/>
                    </a:cubicBezTo>
                    <a:cubicBezTo>
                      <a:pt x="98" y="94"/>
                      <a:pt x="98" y="94"/>
                      <a:pt x="98" y="94"/>
                    </a:cubicBezTo>
                    <a:cubicBezTo>
                      <a:pt x="98" y="94"/>
                      <a:pt x="99" y="94"/>
                      <a:pt x="99" y="95"/>
                    </a:cubicBezTo>
                    <a:cubicBezTo>
                      <a:pt x="99" y="95"/>
                      <a:pt x="99" y="95"/>
                      <a:pt x="99" y="94"/>
                    </a:cubicBezTo>
                    <a:cubicBezTo>
                      <a:pt x="99" y="94"/>
                      <a:pt x="99" y="95"/>
                      <a:pt x="99" y="95"/>
                    </a:cubicBezTo>
                    <a:cubicBezTo>
                      <a:pt x="99" y="95"/>
                      <a:pt x="99" y="95"/>
                      <a:pt x="99" y="95"/>
                    </a:cubicBezTo>
                    <a:close/>
                    <a:moveTo>
                      <a:pt x="105" y="95"/>
                    </a:moveTo>
                    <a:cubicBezTo>
                      <a:pt x="105" y="95"/>
                      <a:pt x="105" y="95"/>
                      <a:pt x="105" y="95"/>
                    </a:cubicBezTo>
                    <a:cubicBezTo>
                      <a:pt x="105" y="95"/>
                      <a:pt x="105" y="95"/>
                      <a:pt x="105" y="95"/>
                    </a:cubicBezTo>
                    <a:cubicBezTo>
                      <a:pt x="105" y="95"/>
                      <a:pt x="105" y="95"/>
                      <a:pt x="105" y="95"/>
                    </a:cubicBezTo>
                    <a:cubicBezTo>
                      <a:pt x="105" y="95"/>
                      <a:pt x="105" y="95"/>
                      <a:pt x="105" y="95"/>
                    </a:cubicBezTo>
                    <a:close/>
                    <a:moveTo>
                      <a:pt x="107" y="95"/>
                    </a:moveTo>
                    <a:cubicBezTo>
                      <a:pt x="107" y="95"/>
                      <a:pt x="107" y="95"/>
                      <a:pt x="107" y="95"/>
                    </a:cubicBezTo>
                    <a:cubicBezTo>
                      <a:pt x="106" y="95"/>
                      <a:pt x="106" y="95"/>
                      <a:pt x="106" y="95"/>
                    </a:cubicBezTo>
                    <a:cubicBezTo>
                      <a:pt x="106" y="95"/>
                      <a:pt x="106" y="95"/>
                      <a:pt x="106" y="95"/>
                    </a:cubicBezTo>
                    <a:cubicBezTo>
                      <a:pt x="106" y="95"/>
                      <a:pt x="107" y="95"/>
                      <a:pt x="107" y="95"/>
                    </a:cubicBezTo>
                    <a:close/>
                    <a:moveTo>
                      <a:pt x="257" y="95"/>
                    </a:moveTo>
                    <a:cubicBezTo>
                      <a:pt x="257" y="95"/>
                      <a:pt x="257" y="95"/>
                      <a:pt x="258" y="95"/>
                    </a:cubicBezTo>
                    <a:cubicBezTo>
                      <a:pt x="258" y="95"/>
                      <a:pt x="258" y="95"/>
                      <a:pt x="259" y="95"/>
                    </a:cubicBezTo>
                    <a:cubicBezTo>
                      <a:pt x="259" y="95"/>
                      <a:pt x="259" y="95"/>
                      <a:pt x="259" y="95"/>
                    </a:cubicBezTo>
                    <a:cubicBezTo>
                      <a:pt x="259" y="95"/>
                      <a:pt x="259" y="95"/>
                      <a:pt x="259" y="95"/>
                    </a:cubicBezTo>
                    <a:cubicBezTo>
                      <a:pt x="259" y="95"/>
                      <a:pt x="259" y="95"/>
                      <a:pt x="259" y="95"/>
                    </a:cubicBezTo>
                    <a:cubicBezTo>
                      <a:pt x="259" y="95"/>
                      <a:pt x="257" y="95"/>
                      <a:pt x="257" y="95"/>
                    </a:cubicBezTo>
                    <a:close/>
                    <a:moveTo>
                      <a:pt x="118" y="96"/>
                    </a:moveTo>
                    <a:cubicBezTo>
                      <a:pt x="118" y="96"/>
                      <a:pt x="118" y="96"/>
                      <a:pt x="117" y="96"/>
                    </a:cubicBezTo>
                    <a:cubicBezTo>
                      <a:pt x="118" y="96"/>
                      <a:pt x="118" y="96"/>
                      <a:pt x="118" y="96"/>
                    </a:cubicBezTo>
                    <a:cubicBezTo>
                      <a:pt x="118" y="97"/>
                      <a:pt x="119" y="96"/>
                      <a:pt x="119" y="96"/>
                    </a:cubicBezTo>
                    <a:cubicBezTo>
                      <a:pt x="119" y="96"/>
                      <a:pt x="119" y="96"/>
                      <a:pt x="119" y="96"/>
                    </a:cubicBezTo>
                    <a:cubicBezTo>
                      <a:pt x="119" y="96"/>
                      <a:pt x="119" y="96"/>
                      <a:pt x="119" y="96"/>
                    </a:cubicBezTo>
                    <a:cubicBezTo>
                      <a:pt x="119" y="96"/>
                      <a:pt x="119" y="96"/>
                      <a:pt x="119" y="96"/>
                    </a:cubicBezTo>
                    <a:cubicBezTo>
                      <a:pt x="119" y="96"/>
                      <a:pt x="119" y="96"/>
                      <a:pt x="119" y="96"/>
                    </a:cubicBezTo>
                    <a:cubicBezTo>
                      <a:pt x="119" y="96"/>
                      <a:pt x="119" y="96"/>
                      <a:pt x="118" y="96"/>
                    </a:cubicBezTo>
                    <a:cubicBezTo>
                      <a:pt x="118" y="96"/>
                      <a:pt x="118" y="96"/>
                      <a:pt x="118" y="96"/>
                    </a:cubicBezTo>
                    <a:close/>
                    <a:moveTo>
                      <a:pt x="119" y="96"/>
                    </a:moveTo>
                    <a:cubicBezTo>
                      <a:pt x="119" y="96"/>
                      <a:pt x="119" y="96"/>
                      <a:pt x="119" y="96"/>
                    </a:cubicBezTo>
                    <a:cubicBezTo>
                      <a:pt x="119" y="96"/>
                      <a:pt x="119" y="96"/>
                      <a:pt x="119" y="96"/>
                    </a:cubicBezTo>
                    <a:cubicBezTo>
                      <a:pt x="119" y="96"/>
                      <a:pt x="119" y="96"/>
                      <a:pt x="119" y="96"/>
                    </a:cubicBezTo>
                    <a:cubicBezTo>
                      <a:pt x="119" y="96"/>
                      <a:pt x="119" y="96"/>
                      <a:pt x="119" y="96"/>
                    </a:cubicBezTo>
                    <a:close/>
                    <a:moveTo>
                      <a:pt x="119" y="97"/>
                    </a:moveTo>
                    <a:cubicBezTo>
                      <a:pt x="119" y="97"/>
                      <a:pt x="119" y="97"/>
                      <a:pt x="119" y="97"/>
                    </a:cubicBezTo>
                    <a:cubicBezTo>
                      <a:pt x="119" y="97"/>
                      <a:pt x="119" y="97"/>
                      <a:pt x="119" y="97"/>
                    </a:cubicBezTo>
                    <a:close/>
                    <a:moveTo>
                      <a:pt x="121" y="96"/>
                    </a:moveTo>
                    <a:cubicBezTo>
                      <a:pt x="121" y="96"/>
                      <a:pt x="121" y="96"/>
                      <a:pt x="120" y="96"/>
                    </a:cubicBezTo>
                    <a:cubicBezTo>
                      <a:pt x="121" y="96"/>
                      <a:pt x="121" y="96"/>
                      <a:pt x="121" y="96"/>
                    </a:cubicBezTo>
                    <a:cubicBezTo>
                      <a:pt x="121" y="96"/>
                      <a:pt x="121" y="96"/>
                      <a:pt x="121" y="96"/>
                    </a:cubicBezTo>
                    <a:cubicBezTo>
                      <a:pt x="121" y="96"/>
                      <a:pt x="121" y="96"/>
                      <a:pt x="121" y="96"/>
                    </a:cubicBezTo>
                    <a:cubicBezTo>
                      <a:pt x="121" y="97"/>
                      <a:pt x="121" y="97"/>
                      <a:pt x="121" y="97"/>
                    </a:cubicBezTo>
                    <a:cubicBezTo>
                      <a:pt x="121" y="97"/>
                      <a:pt x="121" y="96"/>
                      <a:pt x="121" y="96"/>
                    </a:cubicBezTo>
                    <a:close/>
                    <a:moveTo>
                      <a:pt x="128" y="97"/>
                    </a:move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7" y="97"/>
                      <a:pt x="128" y="97"/>
                    </a:cubicBezTo>
                    <a:cubicBezTo>
                      <a:pt x="128" y="97"/>
                      <a:pt x="128" y="97"/>
                      <a:pt x="128" y="97"/>
                    </a:cubicBezTo>
                    <a:close/>
                    <a:moveTo>
                      <a:pt x="127" y="97"/>
                    </a:moveTo>
                    <a:cubicBezTo>
                      <a:pt x="127" y="97"/>
                      <a:pt x="127" y="97"/>
                      <a:pt x="127" y="97"/>
                    </a:cubicBezTo>
                    <a:cubicBezTo>
                      <a:pt x="127" y="97"/>
                      <a:pt x="127" y="97"/>
                      <a:pt x="127" y="97"/>
                    </a:cubicBezTo>
                    <a:cubicBezTo>
                      <a:pt x="127" y="97"/>
                      <a:pt x="126" y="97"/>
                      <a:pt x="126" y="97"/>
                    </a:cubicBezTo>
                    <a:cubicBezTo>
                      <a:pt x="126" y="97"/>
                      <a:pt x="126" y="97"/>
                      <a:pt x="126" y="97"/>
                    </a:cubicBezTo>
                    <a:cubicBezTo>
                      <a:pt x="126" y="97"/>
                      <a:pt x="126" y="97"/>
                      <a:pt x="126" y="97"/>
                    </a:cubicBezTo>
                    <a:cubicBezTo>
                      <a:pt x="126" y="97"/>
                      <a:pt x="126" y="97"/>
                      <a:pt x="125" y="97"/>
                    </a:cubicBezTo>
                    <a:cubicBezTo>
                      <a:pt x="126" y="97"/>
                      <a:pt x="126" y="97"/>
                      <a:pt x="126" y="97"/>
                    </a:cubicBezTo>
                    <a:cubicBezTo>
                      <a:pt x="125" y="97"/>
                      <a:pt x="125" y="97"/>
                      <a:pt x="125" y="97"/>
                    </a:cubicBezTo>
                    <a:cubicBezTo>
                      <a:pt x="124" y="97"/>
                      <a:pt x="124" y="96"/>
                      <a:pt x="123" y="97"/>
                    </a:cubicBezTo>
                    <a:cubicBezTo>
                      <a:pt x="123" y="96"/>
                      <a:pt x="122" y="97"/>
                      <a:pt x="122" y="97"/>
                    </a:cubicBezTo>
                    <a:cubicBezTo>
                      <a:pt x="122" y="97"/>
                      <a:pt x="122" y="97"/>
                      <a:pt x="122" y="97"/>
                    </a:cubicBezTo>
                    <a:cubicBezTo>
                      <a:pt x="122" y="97"/>
                      <a:pt x="122" y="97"/>
                      <a:pt x="122" y="97"/>
                    </a:cubicBezTo>
                    <a:cubicBezTo>
                      <a:pt x="122" y="97"/>
                      <a:pt x="122" y="97"/>
                      <a:pt x="122" y="97"/>
                    </a:cubicBezTo>
                    <a:cubicBezTo>
                      <a:pt x="122" y="97"/>
                      <a:pt x="122" y="97"/>
                      <a:pt x="121" y="97"/>
                    </a:cubicBezTo>
                    <a:cubicBezTo>
                      <a:pt x="121" y="97"/>
                      <a:pt x="121" y="97"/>
                      <a:pt x="121" y="97"/>
                    </a:cubicBezTo>
                    <a:cubicBezTo>
                      <a:pt x="121" y="97"/>
                      <a:pt x="121" y="97"/>
                      <a:pt x="121" y="97"/>
                    </a:cubicBezTo>
                    <a:cubicBezTo>
                      <a:pt x="121" y="97"/>
                      <a:pt x="121" y="97"/>
                      <a:pt x="121" y="96"/>
                    </a:cubicBezTo>
                    <a:cubicBezTo>
                      <a:pt x="121" y="96"/>
                      <a:pt x="121" y="96"/>
                      <a:pt x="121" y="96"/>
                    </a:cubicBezTo>
                    <a:cubicBezTo>
                      <a:pt x="123" y="96"/>
                      <a:pt x="125" y="96"/>
                      <a:pt x="127" y="97"/>
                    </a:cubicBezTo>
                    <a:close/>
                    <a:moveTo>
                      <a:pt x="141" y="98"/>
                    </a:move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lose/>
                    <a:moveTo>
                      <a:pt x="135" y="98"/>
                    </a:moveTo>
                    <a:cubicBezTo>
                      <a:pt x="135" y="98"/>
                      <a:pt x="135" y="98"/>
                      <a:pt x="135" y="98"/>
                    </a:cubicBezTo>
                    <a:cubicBezTo>
                      <a:pt x="135" y="98"/>
                      <a:pt x="135" y="98"/>
                      <a:pt x="135" y="98"/>
                    </a:cubicBezTo>
                    <a:cubicBezTo>
                      <a:pt x="135" y="97"/>
                      <a:pt x="135" y="98"/>
                      <a:pt x="136" y="98"/>
                    </a:cubicBezTo>
                    <a:cubicBezTo>
                      <a:pt x="136" y="97"/>
                      <a:pt x="136" y="97"/>
                      <a:pt x="136" y="97"/>
                    </a:cubicBezTo>
                    <a:cubicBezTo>
                      <a:pt x="136" y="97"/>
                      <a:pt x="136" y="97"/>
                      <a:pt x="136" y="97"/>
                    </a:cubicBezTo>
                    <a:cubicBezTo>
                      <a:pt x="136" y="97"/>
                      <a:pt x="136" y="97"/>
                      <a:pt x="136" y="97"/>
                    </a:cubicBezTo>
                    <a:cubicBezTo>
                      <a:pt x="136" y="97"/>
                      <a:pt x="136" y="97"/>
                      <a:pt x="136" y="98"/>
                    </a:cubicBezTo>
                    <a:cubicBezTo>
                      <a:pt x="136" y="98"/>
                      <a:pt x="136" y="97"/>
                      <a:pt x="136" y="97"/>
                    </a:cubicBezTo>
                    <a:cubicBezTo>
                      <a:pt x="136" y="98"/>
                      <a:pt x="136" y="98"/>
                      <a:pt x="136" y="98"/>
                    </a:cubicBezTo>
                    <a:cubicBezTo>
                      <a:pt x="136" y="98"/>
                      <a:pt x="136" y="98"/>
                      <a:pt x="136" y="98"/>
                    </a:cubicBezTo>
                    <a:cubicBezTo>
                      <a:pt x="136" y="98"/>
                      <a:pt x="136" y="98"/>
                      <a:pt x="135" y="98"/>
                    </a:cubicBezTo>
                    <a:cubicBezTo>
                      <a:pt x="135" y="98"/>
                      <a:pt x="135" y="98"/>
                      <a:pt x="135" y="98"/>
                    </a:cubicBezTo>
                    <a:cubicBezTo>
                      <a:pt x="135" y="98"/>
                      <a:pt x="135" y="98"/>
                      <a:pt x="135" y="98"/>
                    </a:cubicBezTo>
                    <a:close/>
                    <a:moveTo>
                      <a:pt x="140" y="97"/>
                    </a:moveTo>
                    <a:cubicBezTo>
                      <a:pt x="140" y="98"/>
                      <a:pt x="140" y="97"/>
                      <a:pt x="140" y="98"/>
                    </a:cubicBezTo>
                    <a:cubicBezTo>
                      <a:pt x="140" y="98"/>
                      <a:pt x="140" y="97"/>
                      <a:pt x="140" y="97"/>
                    </a:cubicBezTo>
                    <a:close/>
                    <a:moveTo>
                      <a:pt x="142" y="98"/>
                    </a:moveTo>
                    <a:cubicBezTo>
                      <a:pt x="142" y="98"/>
                      <a:pt x="142"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7"/>
                      <a:pt x="142" y="97"/>
                      <a:pt x="143" y="97"/>
                    </a:cubicBezTo>
                    <a:cubicBezTo>
                      <a:pt x="143" y="98"/>
                      <a:pt x="142" y="97"/>
                      <a:pt x="142" y="98"/>
                    </a:cubicBezTo>
                    <a:close/>
                    <a:moveTo>
                      <a:pt x="144" y="98"/>
                    </a:moveTo>
                    <a:cubicBezTo>
                      <a:pt x="143" y="98"/>
                      <a:pt x="143" y="98"/>
                      <a:pt x="143" y="98"/>
                    </a:cubicBezTo>
                    <a:cubicBezTo>
                      <a:pt x="143" y="97"/>
                      <a:pt x="143" y="98"/>
                      <a:pt x="144" y="98"/>
                    </a:cubicBezTo>
                    <a:cubicBezTo>
                      <a:pt x="144" y="98"/>
                      <a:pt x="144" y="98"/>
                      <a:pt x="144" y="98"/>
                    </a:cubicBezTo>
                    <a:close/>
                    <a:moveTo>
                      <a:pt x="248" y="98"/>
                    </a:moveTo>
                    <a:cubicBezTo>
                      <a:pt x="248" y="97"/>
                      <a:pt x="249" y="98"/>
                      <a:pt x="249" y="98"/>
                    </a:cubicBezTo>
                    <a:cubicBezTo>
                      <a:pt x="249" y="98"/>
                      <a:pt x="249" y="98"/>
                      <a:pt x="248" y="98"/>
                    </a:cubicBezTo>
                    <a:close/>
                    <a:moveTo>
                      <a:pt x="250" y="98"/>
                    </a:moveTo>
                    <a:cubicBezTo>
                      <a:pt x="249" y="98"/>
                      <a:pt x="250" y="98"/>
                      <a:pt x="250" y="98"/>
                    </a:cubicBezTo>
                    <a:cubicBezTo>
                      <a:pt x="251" y="98"/>
                      <a:pt x="250" y="98"/>
                      <a:pt x="250" y="98"/>
                    </a:cubicBezTo>
                    <a:close/>
                    <a:moveTo>
                      <a:pt x="258" y="99"/>
                    </a:moveTo>
                    <a:cubicBezTo>
                      <a:pt x="258" y="99"/>
                      <a:pt x="258" y="99"/>
                      <a:pt x="258" y="99"/>
                    </a:cubicBezTo>
                    <a:cubicBezTo>
                      <a:pt x="258" y="99"/>
                      <a:pt x="258" y="99"/>
                      <a:pt x="258" y="99"/>
                    </a:cubicBezTo>
                    <a:cubicBezTo>
                      <a:pt x="258" y="99"/>
                      <a:pt x="258" y="99"/>
                      <a:pt x="258" y="99"/>
                    </a:cubicBezTo>
                    <a:cubicBezTo>
                      <a:pt x="258" y="99"/>
                      <a:pt x="258" y="99"/>
                      <a:pt x="258" y="99"/>
                    </a:cubicBezTo>
                    <a:close/>
                    <a:moveTo>
                      <a:pt x="171" y="100"/>
                    </a:moveTo>
                    <a:cubicBezTo>
                      <a:pt x="171" y="100"/>
                      <a:pt x="171" y="100"/>
                      <a:pt x="171" y="100"/>
                    </a:cubicBezTo>
                    <a:cubicBezTo>
                      <a:pt x="171" y="100"/>
                      <a:pt x="171" y="100"/>
                      <a:pt x="171" y="100"/>
                    </a:cubicBezTo>
                    <a:cubicBezTo>
                      <a:pt x="171" y="100"/>
                      <a:pt x="171" y="100"/>
                      <a:pt x="171" y="100"/>
                    </a:cubicBezTo>
                    <a:close/>
                    <a:moveTo>
                      <a:pt x="230" y="101"/>
                    </a:moveTo>
                    <a:cubicBezTo>
                      <a:pt x="230" y="102"/>
                      <a:pt x="230" y="101"/>
                      <a:pt x="230" y="101"/>
                    </a:cubicBezTo>
                    <a:cubicBezTo>
                      <a:pt x="230" y="101"/>
                      <a:pt x="230" y="101"/>
                      <a:pt x="230" y="101"/>
                    </a:cubicBezTo>
                    <a:cubicBezTo>
                      <a:pt x="231" y="101"/>
                      <a:pt x="231" y="101"/>
                      <a:pt x="231" y="101"/>
                    </a:cubicBezTo>
                    <a:cubicBezTo>
                      <a:pt x="231" y="101"/>
                      <a:pt x="230" y="101"/>
                      <a:pt x="230" y="101"/>
                    </a:cubicBezTo>
                    <a:close/>
                    <a:moveTo>
                      <a:pt x="185" y="101"/>
                    </a:moveTo>
                    <a:cubicBezTo>
                      <a:pt x="185" y="101"/>
                      <a:pt x="185" y="101"/>
                      <a:pt x="185" y="101"/>
                    </a:cubicBezTo>
                    <a:cubicBezTo>
                      <a:pt x="186" y="101"/>
                      <a:pt x="186" y="100"/>
                      <a:pt x="186" y="100"/>
                    </a:cubicBezTo>
                    <a:cubicBezTo>
                      <a:pt x="186" y="100"/>
                      <a:pt x="186" y="101"/>
                      <a:pt x="185" y="101"/>
                    </a:cubicBezTo>
                    <a:close/>
                    <a:moveTo>
                      <a:pt x="187" y="100"/>
                    </a:moveTo>
                    <a:cubicBezTo>
                      <a:pt x="187" y="101"/>
                      <a:pt x="187" y="101"/>
                      <a:pt x="187" y="101"/>
                    </a:cubicBezTo>
                    <a:cubicBezTo>
                      <a:pt x="187" y="100"/>
                      <a:pt x="187" y="101"/>
                      <a:pt x="187" y="100"/>
                    </a:cubicBezTo>
                    <a:close/>
                    <a:moveTo>
                      <a:pt x="258" y="100"/>
                    </a:moveTo>
                    <a:cubicBezTo>
                      <a:pt x="258" y="100"/>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7" y="101"/>
                      <a:pt x="257" y="101"/>
                    </a:cubicBezTo>
                    <a:cubicBezTo>
                      <a:pt x="257" y="101"/>
                      <a:pt x="257" y="101"/>
                      <a:pt x="257" y="101"/>
                    </a:cubicBezTo>
                    <a:cubicBezTo>
                      <a:pt x="257" y="101"/>
                      <a:pt x="257" y="101"/>
                      <a:pt x="257" y="101"/>
                    </a:cubicBezTo>
                    <a:cubicBezTo>
                      <a:pt x="257" y="100"/>
                      <a:pt x="258" y="101"/>
                      <a:pt x="258" y="100"/>
                    </a:cubicBezTo>
                    <a:close/>
                    <a:moveTo>
                      <a:pt x="185" y="101"/>
                    </a:moveTo>
                    <a:cubicBezTo>
                      <a:pt x="185" y="101"/>
                      <a:pt x="185" y="101"/>
                      <a:pt x="185" y="101"/>
                    </a:cubicBezTo>
                    <a:cubicBezTo>
                      <a:pt x="185" y="101"/>
                      <a:pt x="185" y="101"/>
                      <a:pt x="185" y="101"/>
                    </a:cubicBezTo>
                    <a:cubicBezTo>
                      <a:pt x="185" y="100"/>
                      <a:pt x="185" y="100"/>
                      <a:pt x="185" y="101"/>
                    </a:cubicBezTo>
                    <a:close/>
                    <a:moveTo>
                      <a:pt x="182" y="100"/>
                    </a:moveTo>
                    <a:cubicBezTo>
                      <a:pt x="182" y="101"/>
                      <a:pt x="181" y="100"/>
                      <a:pt x="181" y="101"/>
                    </a:cubicBezTo>
                    <a:cubicBezTo>
                      <a:pt x="181" y="101"/>
                      <a:pt x="181" y="100"/>
                      <a:pt x="181" y="100"/>
                    </a:cubicBezTo>
                    <a:cubicBezTo>
                      <a:pt x="181" y="100"/>
                      <a:pt x="181" y="100"/>
                      <a:pt x="180" y="100"/>
                    </a:cubicBezTo>
                    <a:cubicBezTo>
                      <a:pt x="181" y="100"/>
                      <a:pt x="181" y="100"/>
                      <a:pt x="182" y="100"/>
                    </a:cubicBezTo>
                    <a:close/>
                    <a:moveTo>
                      <a:pt x="180" y="100"/>
                    </a:moveTo>
                    <a:cubicBezTo>
                      <a:pt x="180" y="100"/>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0"/>
                    </a:cubicBezTo>
                    <a:cubicBezTo>
                      <a:pt x="180" y="100"/>
                      <a:pt x="180" y="100"/>
                      <a:pt x="180" y="100"/>
                    </a:cubicBezTo>
                    <a:cubicBezTo>
                      <a:pt x="180" y="100"/>
                      <a:pt x="180" y="100"/>
                      <a:pt x="180" y="100"/>
                    </a:cubicBezTo>
                    <a:cubicBezTo>
                      <a:pt x="180" y="100"/>
                      <a:pt x="180" y="100"/>
                      <a:pt x="180" y="100"/>
                    </a:cubicBezTo>
                    <a:close/>
                    <a:moveTo>
                      <a:pt x="177" y="100"/>
                    </a:moveTo>
                    <a:cubicBezTo>
                      <a:pt x="177" y="100"/>
                      <a:pt x="177" y="100"/>
                      <a:pt x="178" y="100"/>
                    </a:cubicBezTo>
                    <a:cubicBezTo>
                      <a:pt x="178" y="100"/>
                      <a:pt x="178" y="100"/>
                      <a:pt x="178" y="100"/>
                    </a:cubicBezTo>
                    <a:cubicBezTo>
                      <a:pt x="178" y="100"/>
                      <a:pt x="177" y="100"/>
                      <a:pt x="177" y="100"/>
                    </a:cubicBezTo>
                    <a:close/>
                    <a:moveTo>
                      <a:pt x="176" y="101"/>
                    </a:move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lose/>
                    <a:moveTo>
                      <a:pt x="179" y="101"/>
                    </a:moveTo>
                    <a:cubicBezTo>
                      <a:pt x="179" y="100"/>
                      <a:pt x="179" y="100"/>
                      <a:pt x="180" y="100"/>
                    </a:cubicBezTo>
                    <a:cubicBezTo>
                      <a:pt x="180" y="100"/>
                      <a:pt x="180" y="100"/>
                      <a:pt x="180" y="101"/>
                    </a:cubicBezTo>
                    <a:cubicBezTo>
                      <a:pt x="180" y="101"/>
                      <a:pt x="180" y="100"/>
                      <a:pt x="180" y="100"/>
                    </a:cubicBezTo>
                    <a:cubicBezTo>
                      <a:pt x="180" y="100"/>
                      <a:pt x="180" y="100"/>
                      <a:pt x="180" y="100"/>
                    </a:cubicBezTo>
                    <a:cubicBezTo>
                      <a:pt x="180" y="101"/>
                      <a:pt x="180" y="101"/>
                      <a:pt x="180" y="101"/>
                    </a:cubicBezTo>
                    <a:cubicBezTo>
                      <a:pt x="180" y="101"/>
                      <a:pt x="180" y="101"/>
                      <a:pt x="180" y="101"/>
                    </a:cubicBezTo>
                    <a:cubicBezTo>
                      <a:pt x="180" y="101"/>
                      <a:pt x="179" y="100"/>
                      <a:pt x="179" y="101"/>
                    </a:cubicBezTo>
                    <a:close/>
                    <a:moveTo>
                      <a:pt x="181" y="101"/>
                    </a:moveTo>
                    <a:cubicBezTo>
                      <a:pt x="182" y="101"/>
                      <a:pt x="182" y="101"/>
                      <a:pt x="182" y="101"/>
                    </a:cubicBezTo>
                    <a:cubicBezTo>
                      <a:pt x="183" y="101"/>
                      <a:pt x="183" y="101"/>
                      <a:pt x="183" y="101"/>
                    </a:cubicBezTo>
                    <a:cubicBezTo>
                      <a:pt x="183" y="101"/>
                      <a:pt x="183" y="101"/>
                      <a:pt x="182" y="101"/>
                    </a:cubicBezTo>
                    <a:cubicBezTo>
                      <a:pt x="182" y="101"/>
                      <a:pt x="182" y="101"/>
                      <a:pt x="182" y="101"/>
                    </a:cubicBezTo>
                    <a:cubicBezTo>
                      <a:pt x="182" y="101"/>
                      <a:pt x="182" y="101"/>
                      <a:pt x="182" y="101"/>
                    </a:cubicBezTo>
                    <a:cubicBezTo>
                      <a:pt x="182" y="101"/>
                      <a:pt x="181" y="101"/>
                      <a:pt x="181" y="101"/>
                    </a:cubicBezTo>
                    <a:close/>
                    <a:moveTo>
                      <a:pt x="182" y="101"/>
                    </a:moveTo>
                    <a:cubicBezTo>
                      <a:pt x="182" y="101"/>
                      <a:pt x="182" y="101"/>
                      <a:pt x="182"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2" y="102"/>
                      <a:pt x="182" y="102"/>
                      <a:pt x="182" y="102"/>
                    </a:cubicBezTo>
                    <a:cubicBezTo>
                      <a:pt x="182" y="102"/>
                      <a:pt x="182" y="101"/>
                      <a:pt x="182" y="101"/>
                    </a:cubicBezTo>
                    <a:close/>
                    <a:moveTo>
                      <a:pt x="175" y="102"/>
                    </a:moveTo>
                    <a:cubicBezTo>
                      <a:pt x="175" y="102"/>
                      <a:pt x="175" y="102"/>
                      <a:pt x="175" y="102"/>
                    </a:cubicBezTo>
                    <a:cubicBezTo>
                      <a:pt x="175" y="102"/>
                      <a:pt x="176" y="102"/>
                      <a:pt x="176" y="102"/>
                    </a:cubicBezTo>
                    <a:cubicBezTo>
                      <a:pt x="176" y="102"/>
                      <a:pt x="176" y="102"/>
                      <a:pt x="176" y="102"/>
                    </a:cubicBezTo>
                    <a:cubicBezTo>
                      <a:pt x="176" y="102"/>
                      <a:pt x="176" y="102"/>
                      <a:pt x="176" y="102"/>
                    </a:cubicBezTo>
                    <a:cubicBezTo>
                      <a:pt x="176" y="102"/>
                      <a:pt x="176" y="102"/>
                      <a:pt x="176" y="102"/>
                    </a:cubicBezTo>
                    <a:cubicBezTo>
                      <a:pt x="176" y="102"/>
                      <a:pt x="176" y="102"/>
                      <a:pt x="176" y="102"/>
                    </a:cubicBezTo>
                    <a:cubicBezTo>
                      <a:pt x="176" y="102"/>
                      <a:pt x="175" y="102"/>
                      <a:pt x="175" y="102"/>
                    </a:cubicBezTo>
                    <a:close/>
                    <a:moveTo>
                      <a:pt x="180" y="102"/>
                    </a:moveTo>
                    <a:cubicBezTo>
                      <a:pt x="180" y="102"/>
                      <a:pt x="180" y="102"/>
                      <a:pt x="180" y="102"/>
                    </a:cubicBezTo>
                    <a:cubicBezTo>
                      <a:pt x="180" y="102"/>
                      <a:pt x="180" y="102"/>
                      <a:pt x="180" y="102"/>
                    </a:cubicBezTo>
                    <a:cubicBezTo>
                      <a:pt x="180" y="102"/>
                      <a:pt x="180" y="102"/>
                      <a:pt x="180" y="102"/>
                    </a:cubicBezTo>
                    <a:cubicBezTo>
                      <a:pt x="179" y="102"/>
                      <a:pt x="179" y="102"/>
                      <a:pt x="179" y="102"/>
                    </a:cubicBezTo>
                    <a:cubicBezTo>
                      <a:pt x="179" y="102"/>
                      <a:pt x="179" y="102"/>
                      <a:pt x="179" y="102"/>
                    </a:cubicBezTo>
                    <a:cubicBezTo>
                      <a:pt x="179" y="102"/>
                      <a:pt x="179" y="102"/>
                      <a:pt x="179" y="102"/>
                    </a:cubicBezTo>
                    <a:cubicBezTo>
                      <a:pt x="178" y="102"/>
                      <a:pt x="178" y="102"/>
                      <a:pt x="178" y="102"/>
                    </a:cubicBezTo>
                    <a:cubicBezTo>
                      <a:pt x="178" y="102"/>
                      <a:pt x="177" y="102"/>
                      <a:pt x="177" y="102"/>
                    </a:cubicBezTo>
                    <a:cubicBezTo>
                      <a:pt x="177" y="102"/>
                      <a:pt x="177" y="102"/>
                      <a:pt x="177" y="102"/>
                    </a:cubicBezTo>
                    <a:cubicBezTo>
                      <a:pt x="178" y="101"/>
                      <a:pt x="178" y="102"/>
                      <a:pt x="180" y="102"/>
                    </a:cubicBezTo>
                    <a:close/>
                    <a:moveTo>
                      <a:pt x="229" y="102"/>
                    </a:moveTo>
                    <a:cubicBezTo>
                      <a:pt x="230" y="102"/>
                      <a:pt x="230" y="102"/>
                      <a:pt x="231" y="102"/>
                    </a:cubicBezTo>
                    <a:cubicBezTo>
                      <a:pt x="230" y="102"/>
                      <a:pt x="230" y="102"/>
                      <a:pt x="229" y="102"/>
                    </a:cubicBezTo>
                    <a:close/>
                    <a:moveTo>
                      <a:pt x="193" y="103"/>
                    </a:moveTo>
                    <a:cubicBezTo>
                      <a:pt x="193" y="103"/>
                      <a:pt x="193" y="103"/>
                      <a:pt x="193" y="103"/>
                    </a:cubicBezTo>
                    <a:cubicBezTo>
                      <a:pt x="193" y="103"/>
                      <a:pt x="193" y="103"/>
                      <a:pt x="193" y="103"/>
                    </a:cubicBezTo>
                    <a:cubicBezTo>
                      <a:pt x="193" y="103"/>
                      <a:pt x="193" y="103"/>
                      <a:pt x="193" y="103"/>
                    </a:cubicBezTo>
                    <a:cubicBezTo>
                      <a:pt x="193" y="103"/>
                      <a:pt x="193" y="103"/>
                      <a:pt x="193" y="103"/>
                    </a:cubicBezTo>
                    <a:close/>
                    <a:moveTo>
                      <a:pt x="233" y="104"/>
                    </a:moveTo>
                    <a:cubicBezTo>
                      <a:pt x="234" y="104"/>
                      <a:pt x="233" y="104"/>
                      <a:pt x="233" y="104"/>
                    </a:cubicBezTo>
                    <a:cubicBezTo>
                      <a:pt x="233" y="105"/>
                      <a:pt x="233" y="105"/>
                      <a:pt x="233" y="105"/>
                    </a:cubicBezTo>
                    <a:cubicBezTo>
                      <a:pt x="233" y="105"/>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lose/>
                    <a:moveTo>
                      <a:pt x="232" y="104"/>
                    </a:moveTo>
                    <a:cubicBezTo>
                      <a:pt x="232" y="104"/>
                      <a:pt x="232" y="104"/>
                      <a:pt x="232" y="104"/>
                    </a:cubicBezTo>
                    <a:cubicBezTo>
                      <a:pt x="232" y="104"/>
                      <a:pt x="232" y="104"/>
                      <a:pt x="232" y="104"/>
                    </a:cubicBezTo>
                    <a:cubicBezTo>
                      <a:pt x="232" y="104"/>
                      <a:pt x="233" y="104"/>
                      <a:pt x="232" y="104"/>
                    </a:cubicBezTo>
                    <a:cubicBezTo>
                      <a:pt x="232" y="104"/>
                      <a:pt x="232" y="104"/>
                      <a:pt x="232" y="104"/>
                    </a:cubicBezTo>
                    <a:cubicBezTo>
                      <a:pt x="232" y="104"/>
                      <a:pt x="232" y="104"/>
                      <a:pt x="232" y="104"/>
                    </a:cubicBezTo>
                    <a:cubicBezTo>
                      <a:pt x="232" y="104"/>
                      <a:pt x="232" y="104"/>
                      <a:pt x="233" y="104"/>
                    </a:cubicBezTo>
                    <a:cubicBezTo>
                      <a:pt x="232" y="104"/>
                      <a:pt x="232" y="104"/>
                      <a:pt x="232" y="104"/>
                    </a:cubicBezTo>
                    <a:close/>
                    <a:moveTo>
                      <a:pt x="226" y="104"/>
                    </a:moveTo>
                    <a:cubicBezTo>
                      <a:pt x="226" y="104"/>
                      <a:pt x="225" y="104"/>
                      <a:pt x="225" y="104"/>
                    </a:cubicBezTo>
                    <a:cubicBezTo>
                      <a:pt x="225" y="104"/>
                      <a:pt x="225" y="104"/>
                      <a:pt x="225" y="104"/>
                    </a:cubicBezTo>
                    <a:cubicBezTo>
                      <a:pt x="225" y="104"/>
                      <a:pt x="225" y="104"/>
                      <a:pt x="225" y="104"/>
                    </a:cubicBezTo>
                    <a:cubicBezTo>
                      <a:pt x="225" y="104"/>
                      <a:pt x="225" y="104"/>
                      <a:pt x="225" y="104"/>
                    </a:cubicBezTo>
                    <a:cubicBezTo>
                      <a:pt x="226" y="104"/>
                      <a:pt x="226" y="104"/>
                      <a:pt x="227" y="104"/>
                    </a:cubicBezTo>
                    <a:cubicBezTo>
                      <a:pt x="227" y="104"/>
                      <a:pt x="227" y="104"/>
                      <a:pt x="227" y="104"/>
                    </a:cubicBezTo>
                    <a:cubicBezTo>
                      <a:pt x="227" y="104"/>
                      <a:pt x="227" y="104"/>
                      <a:pt x="227" y="104"/>
                    </a:cubicBezTo>
                    <a:cubicBezTo>
                      <a:pt x="227" y="104"/>
                      <a:pt x="227" y="104"/>
                      <a:pt x="227" y="104"/>
                    </a:cubicBezTo>
                    <a:cubicBezTo>
                      <a:pt x="227" y="104"/>
                      <a:pt x="227" y="104"/>
                      <a:pt x="227" y="104"/>
                    </a:cubicBezTo>
                    <a:cubicBezTo>
                      <a:pt x="227" y="104"/>
                      <a:pt x="226" y="105"/>
                      <a:pt x="226" y="104"/>
                    </a:cubicBezTo>
                    <a:close/>
                    <a:moveTo>
                      <a:pt x="234" y="104"/>
                    </a:moveTo>
                    <a:cubicBezTo>
                      <a:pt x="234" y="104"/>
                      <a:pt x="234" y="104"/>
                      <a:pt x="234" y="104"/>
                    </a:cubicBezTo>
                    <a:cubicBezTo>
                      <a:pt x="234" y="104"/>
                      <a:pt x="234" y="104"/>
                      <a:pt x="234" y="104"/>
                    </a:cubicBezTo>
                    <a:cubicBezTo>
                      <a:pt x="234" y="104"/>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ubicBezTo>
                      <a:pt x="233" y="104"/>
                      <a:pt x="234" y="103"/>
                      <a:pt x="234" y="104"/>
                    </a:cubicBezTo>
                    <a:cubicBezTo>
                      <a:pt x="234" y="104"/>
                      <a:pt x="234" y="104"/>
                      <a:pt x="234" y="103"/>
                    </a:cubicBezTo>
                    <a:cubicBezTo>
                      <a:pt x="234" y="103"/>
                      <a:pt x="234" y="104"/>
                      <a:pt x="234" y="104"/>
                    </a:cubicBezTo>
                    <a:cubicBezTo>
                      <a:pt x="234" y="104"/>
                      <a:pt x="234" y="104"/>
                      <a:pt x="234" y="104"/>
                    </a:cubicBezTo>
                    <a:close/>
                    <a:moveTo>
                      <a:pt x="235" y="103"/>
                    </a:moveTo>
                    <a:cubicBezTo>
                      <a:pt x="235" y="103"/>
                      <a:pt x="235" y="103"/>
                      <a:pt x="235" y="103"/>
                    </a:cubicBezTo>
                    <a:cubicBezTo>
                      <a:pt x="235" y="103"/>
                      <a:pt x="235" y="104"/>
                      <a:pt x="234" y="104"/>
                    </a:cubicBezTo>
                    <a:cubicBezTo>
                      <a:pt x="234" y="104"/>
                      <a:pt x="234" y="104"/>
                      <a:pt x="234" y="104"/>
                    </a:cubicBezTo>
                    <a:cubicBezTo>
                      <a:pt x="234" y="104"/>
                      <a:pt x="234" y="104"/>
                      <a:pt x="234" y="104"/>
                    </a:cubicBezTo>
                    <a:cubicBezTo>
                      <a:pt x="234" y="104"/>
                      <a:pt x="234" y="103"/>
                      <a:pt x="234" y="103"/>
                    </a:cubicBezTo>
                    <a:cubicBezTo>
                      <a:pt x="234" y="103"/>
                      <a:pt x="234" y="103"/>
                      <a:pt x="234" y="103"/>
                    </a:cubicBezTo>
                    <a:cubicBezTo>
                      <a:pt x="235" y="103"/>
                      <a:pt x="235" y="103"/>
                      <a:pt x="235" y="103"/>
                    </a:cubicBezTo>
                    <a:close/>
                    <a:moveTo>
                      <a:pt x="213" y="103"/>
                    </a:moveTo>
                    <a:cubicBezTo>
                      <a:pt x="213" y="103"/>
                      <a:pt x="214" y="103"/>
                      <a:pt x="214" y="103"/>
                    </a:cubicBezTo>
                    <a:cubicBezTo>
                      <a:pt x="214" y="103"/>
                      <a:pt x="214" y="103"/>
                      <a:pt x="214" y="103"/>
                    </a:cubicBezTo>
                    <a:cubicBezTo>
                      <a:pt x="214" y="103"/>
                      <a:pt x="214" y="103"/>
                      <a:pt x="214" y="103"/>
                    </a:cubicBezTo>
                    <a:cubicBezTo>
                      <a:pt x="213" y="103"/>
                      <a:pt x="213" y="103"/>
                      <a:pt x="213" y="103"/>
                    </a:cubicBezTo>
                    <a:close/>
                    <a:moveTo>
                      <a:pt x="212" y="105"/>
                    </a:moveTo>
                    <a:cubicBezTo>
                      <a:pt x="212" y="105"/>
                      <a:pt x="212" y="105"/>
                      <a:pt x="212"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4"/>
                    </a:cubicBezTo>
                    <a:cubicBezTo>
                      <a:pt x="211" y="104"/>
                      <a:pt x="211" y="104"/>
                      <a:pt x="211" y="104"/>
                    </a:cubicBezTo>
                    <a:cubicBezTo>
                      <a:pt x="211" y="104"/>
                      <a:pt x="211" y="104"/>
                      <a:pt x="211" y="104"/>
                    </a:cubicBezTo>
                    <a:cubicBezTo>
                      <a:pt x="211" y="104"/>
                      <a:pt x="212" y="105"/>
                      <a:pt x="212" y="105"/>
                    </a:cubicBezTo>
                    <a:close/>
                    <a:moveTo>
                      <a:pt x="216" y="104"/>
                    </a:moveTo>
                    <a:cubicBezTo>
                      <a:pt x="215" y="104"/>
                      <a:pt x="216" y="104"/>
                      <a:pt x="215" y="104"/>
                    </a:cubicBezTo>
                    <a:cubicBezTo>
                      <a:pt x="214" y="104"/>
                      <a:pt x="214" y="104"/>
                      <a:pt x="213" y="104"/>
                    </a:cubicBezTo>
                    <a:cubicBezTo>
                      <a:pt x="213" y="104"/>
                      <a:pt x="213" y="104"/>
                      <a:pt x="213" y="104"/>
                    </a:cubicBezTo>
                    <a:cubicBezTo>
                      <a:pt x="213" y="104"/>
                      <a:pt x="213" y="104"/>
                      <a:pt x="213" y="103"/>
                    </a:cubicBezTo>
                    <a:cubicBezTo>
                      <a:pt x="213" y="103"/>
                      <a:pt x="213" y="103"/>
                      <a:pt x="214" y="103"/>
                    </a:cubicBezTo>
                    <a:cubicBezTo>
                      <a:pt x="214" y="103"/>
                      <a:pt x="214" y="103"/>
                      <a:pt x="214" y="103"/>
                    </a:cubicBezTo>
                    <a:cubicBezTo>
                      <a:pt x="214" y="103"/>
                      <a:pt x="214" y="103"/>
                      <a:pt x="214" y="103"/>
                    </a:cubicBezTo>
                    <a:cubicBezTo>
                      <a:pt x="214" y="104"/>
                      <a:pt x="214" y="103"/>
                      <a:pt x="214" y="104"/>
                    </a:cubicBezTo>
                    <a:cubicBezTo>
                      <a:pt x="214" y="104"/>
                      <a:pt x="214" y="103"/>
                      <a:pt x="214" y="103"/>
                    </a:cubicBezTo>
                    <a:cubicBezTo>
                      <a:pt x="214" y="103"/>
                      <a:pt x="214" y="103"/>
                      <a:pt x="214" y="103"/>
                    </a:cubicBezTo>
                    <a:cubicBezTo>
                      <a:pt x="214" y="103"/>
                      <a:pt x="214" y="103"/>
                      <a:pt x="214" y="103"/>
                    </a:cubicBezTo>
                    <a:cubicBezTo>
                      <a:pt x="215" y="103"/>
                      <a:pt x="215" y="103"/>
                      <a:pt x="216" y="104"/>
                    </a:cubicBezTo>
                    <a:cubicBezTo>
                      <a:pt x="216" y="103"/>
                      <a:pt x="217" y="104"/>
                      <a:pt x="217" y="103"/>
                    </a:cubicBezTo>
                    <a:cubicBezTo>
                      <a:pt x="217" y="103"/>
                      <a:pt x="218" y="103"/>
                      <a:pt x="218" y="103"/>
                    </a:cubicBezTo>
                    <a:cubicBezTo>
                      <a:pt x="218" y="103"/>
                      <a:pt x="218" y="103"/>
                      <a:pt x="218" y="103"/>
                    </a:cubicBezTo>
                    <a:cubicBezTo>
                      <a:pt x="218" y="104"/>
                      <a:pt x="218" y="104"/>
                      <a:pt x="218" y="104"/>
                    </a:cubicBezTo>
                    <a:cubicBezTo>
                      <a:pt x="219" y="104"/>
                      <a:pt x="219" y="104"/>
                      <a:pt x="219" y="103"/>
                    </a:cubicBezTo>
                    <a:cubicBezTo>
                      <a:pt x="219" y="103"/>
                      <a:pt x="219" y="104"/>
                      <a:pt x="219" y="104"/>
                    </a:cubicBezTo>
                    <a:cubicBezTo>
                      <a:pt x="220" y="103"/>
                      <a:pt x="220" y="103"/>
                      <a:pt x="220" y="104"/>
                    </a:cubicBezTo>
                    <a:cubicBezTo>
                      <a:pt x="221" y="104"/>
                      <a:pt x="220" y="104"/>
                      <a:pt x="220" y="103"/>
                    </a:cubicBezTo>
                    <a:cubicBezTo>
                      <a:pt x="222" y="103"/>
                      <a:pt x="223" y="103"/>
                      <a:pt x="225" y="104"/>
                    </a:cubicBezTo>
                    <a:cubicBezTo>
                      <a:pt x="225" y="104"/>
                      <a:pt x="225" y="104"/>
                      <a:pt x="225" y="103"/>
                    </a:cubicBezTo>
                    <a:cubicBezTo>
                      <a:pt x="225" y="103"/>
                      <a:pt x="225" y="104"/>
                      <a:pt x="225" y="104"/>
                    </a:cubicBezTo>
                    <a:cubicBezTo>
                      <a:pt x="225" y="104"/>
                      <a:pt x="225" y="104"/>
                      <a:pt x="225" y="104"/>
                    </a:cubicBezTo>
                    <a:cubicBezTo>
                      <a:pt x="225" y="104"/>
                      <a:pt x="225" y="104"/>
                      <a:pt x="225" y="104"/>
                    </a:cubicBezTo>
                    <a:cubicBezTo>
                      <a:pt x="225" y="104"/>
                      <a:pt x="225" y="104"/>
                      <a:pt x="225" y="104"/>
                    </a:cubicBezTo>
                    <a:cubicBezTo>
                      <a:pt x="225" y="104"/>
                      <a:pt x="224" y="104"/>
                      <a:pt x="225" y="104"/>
                    </a:cubicBezTo>
                    <a:cubicBezTo>
                      <a:pt x="223" y="104"/>
                      <a:pt x="223" y="104"/>
                      <a:pt x="222" y="104"/>
                    </a:cubicBezTo>
                    <a:cubicBezTo>
                      <a:pt x="222" y="103"/>
                      <a:pt x="220" y="105"/>
                      <a:pt x="220" y="104"/>
                    </a:cubicBezTo>
                    <a:cubicBezTo>
                      <a:pt x="220" y="104"/>
                      <a:pt x="220" y="104"/>
                      <a:pt x="220" y="104"/>
                    </a:cubicBezTo>
                    <a:cubicBezTo>
                      <a:pt x="220" y="104"/>
                      <a:pt x="220" y="104"/>
                      <a:pt x="219" y="104"/>
                    </a:cubicBezTo>
                    <a:cubicBezTo>
                      <a:pt x="219" y="104"/>
                      <a:pt x="219" y="104"/>
                      <a:pt x="219" y="104"/>
                    </a:cubicBezTo>
                    <a:cubicBezTo>
                      <a:pt x="219" y="104"/>
                      <a:pt x="219" y="104"/>
                      <a:pt x="219" y="104"/>
                    </a:cubicBezTo>
                    <a:cubicBezTo>
                      <a:pt x="219" y="104"/>
                      <a:pt x="219" y="104"/>
                      <a:pt x="219" y="104"/>
                    </a:cubicBezTo>
                    <a:cubicBezTo>
                      <a:pt x="218" y="104"/>
                      <a:pt x="218" y="104"/>
                      <a:pt x="218" y="104"/>
                    </a:cubicBezTo>
                    <a:cubicBezTo>
                      <a:pt x="218" y="104"/>
                      <a:pt x="218" y="104"/>
                      <a:pt x="218" y="104"/>
                    </a:cubicBezTo>
                    <a:cubicBezTo>
                      <a:pt x="218" y="103"/>
                      <a:pt x="218" y="103"/>
                      <a:pt x="218" y="103"/>
                    </a:cubicBezTo>
                    <a:cubicBezTo>
                      <a:pt x="218" y="103"/>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9" y="104"/>
                      <a:pt x="218" y="104"/>
                      <a:pt x="218" y="104"/>
                    </a:cubicBezTo>
                    <a:cubicBezTo>
                      <a:pt x="218" y="104"/>
                      <a:pt x="218" y="104"/>
                      <a:pt x="218" y="104"/>
                    </a:cubicBezTo>
                    <a:cubicBezTo>
                      <a:pt x="217" y="104"/>
                      <a:pt x="217" y="104"/>
                      <a:pt x="217" y="104"/>
                    </a:cubicBezTo>
                    <a:cubicBezTo>
                      <a:pt x="216" y="105"/>
                      <a:pt x="216" y="104"/>
                      <a:pt x="216" y="104"/>
                    </a:cubicBezTo>
                    <a:close/>
                    <a:moveTo>
                      <a:pt x="228" y="104"/>
                    </a:move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lose/>
                    <a:moveTo>
                      <a:pt x="230" y="104"/>
                    </a:moveTo>
                    <a:cubicBezTo>
                      <a:pt x="230" y="104"/>
                      <a:pt x="230" y="104"/>
                      <a:pt x="230" y="104"/>
                    </a:cubicBezTo>
                    <a:cubicBezTo>
                      <a:pt x="229" y="104"/>
                      <a:pt x="230" y="104"/>
                      <a:pt x="230" y="104"/>
                    </a:cubicBezTo>
                    <a:close/>
                    <a:moveTo>
                      <a:pt x="232" y="104"/>
                    </a:move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5"/>
                      <a:pt x="232" y="105"/>
                    </a:cubicBezTo>
                    <a:cubicBezTo>
                      <a:pt x="232" y="105"/>
                      <a:pt x="232" y="105"/>
                      <a:pt x="232" y="105"/>
                    </a:cubicBezTo>
                    <a:cubicBezTo>
                      <a:pt x="232" y="105"/>
                      <a:pt x="232" y="104"/>
                      <a:pt x="232" y="104"/>
                    </a:cubicBezTo>
                    <a:close/>
                    <a:moveTo>
                      <a:pt x="241" y="105"/>
                    </a:moveTo>
                    <a:cubicBezTo>
                      <a:pt x="241" y="105"/>
                      <a:pt x="241" y="105"/>
                      <a:pt x="241" y="105"/>
                    </a:cubicBezTo>
                    <a:cubicBezTo>
                      <a:pt x="241" y="105"/>
                      <a:pt x="241" y="105"/>
                      <a:pt x="241" y="105"/>
                    </a:cubicBezTo>
                    <a:cubicBezTo>
                      <a:pt x="241" y="105"/>
                      <a:pt x="241" y="105"/>
                      <a:pt x="241" y="105"/>
                    </a:cubicBezTo>
                    <a:cubicBezTo>
                      <a:pt x="241" y="105"/>
                      <a:pt x="241" y="105"/>
                      <a:pt x="241" y="105"/>
                    </a:cubicBezTo>
                    <a:cubicBezTo>
                      <a:pt x="241" y="105"/>
                      <a:pt x="241" y="105"/>
                      <a:pt x="241" y="105"/>
                    </a:cubicBezTo>
                    <a:close/>
                    <a:moveTo>
                      <a:pt x="242" y="105"/>
                    </a:move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lose/>
                    <a:moveTo>
                      <a:pt x="233" y="105"/>
                    </a:moveTo>
                    <a:cubicBezTo>
                      <a:pt x="233" y="105"/>
                      <a:pt x="232" y="105"/>
                      <a:pt x="232" y="105"/>
                    </a:cubicBezTo>
                    <a:cubicBezTo>
                      <a:pt x="232" y="105"/>
                      <a:pt x="232" y="105"/>
                      <a:pt x="232" y="105"/>
                    </a:cubicBezTo>
                    <a:cubicBezTo>
                      <a:pt x="232" y="105"/>
                      <a:pt x="232" y="105"/>
                      <a:pt x="232" y="105"/>
                    </a:cubicBezTo>
                    <a:cubicBezTo>
                      <a:pt x="232" y="105"/>
                      <a:pt x="232" y="105"/>
                      <a:pt x="232" y="105"/>
                    </a:cubicBezTo>
                    <a:cubicBezTo>
                      <a:pt x="232" y="105"/>
                      <a:pt x="232" y="105"/>
                      <a:pt x="232" y="105"/>
                    </a:cubicBezTo>
                    <a:cubicBezTo>
                      <a:pt x="233" y="105"/>
                      <a:pt x="233" y="105"/>
                      <a:pt x="233" y="105"/>
                    </a:cubicBezTo>
                    <a:cubicBezTo>
                      <a:pt x="233" y="105"/>
                      <a:pt x="234" y="105"/>
                      <a:pt x="234" y="105"/>
                    </a:cubicBezTo>
                    <a:cubicBezTo>
                      <a:pt x="233" y="105"/>
                      <a:pt x="233" y="105"/>
                      <a:pt x="233"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6" y="105"/>
                    </a:cubicBezTo>
                    <a:cubicBezTo>
                      <a:pt x="236" y="105"/>
                      <a:pt x="236" y="105"/>
                      <a:pt x="236" y="105"/>
                    </a:cubicBezTo>
                    <a:cubicBezTo>
                      <a:pt x="236"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8" y="105"/>
                      <a:pt x="238" y="105"/>
                      <a:pt x="238" y="105"/>
                    </a:cubicBezTo>
                    <a:cubicBezTo>
                      <a:pt x="238" y="105"/>
                      <a:pt x="238" y="105"/>
                      <a:pt x="238" y="105"/>
                    </a:cubicBezTo>
                    <a:cubicBezTo>
                      <a:pt x="238" y="105"/>
                      <a:pt x="238" y="105"/>
                      <a:pt x="238" y="105"/>
                    </a:cubicBezTo>
                    <a:cubicBezTo>
                      <a:pt x="237" y="105"/>
                      <a:pt x="237" y="105"/>
                      <a:pt x="237" y="105"/>
                    </a:cubicBezTo>
                    <a:close/>
                    <a:moveTo>
                      <a:pt x="240" y="105"/>
                    </a:moveTo>
                    <a:cubicBezTo>
                      <a:pt x="240" y="105"/>
                      <a:pt x="240" y="105"/>
                      <a:pt x="239" y="105"/>
                    </a:cubicBezTo>
                    <a:cubicBezTo>
                      <a:pt x="239" y="105"/>
                      <a:pt x="239" y="105"/>
                      <a:pt x="239" y="105"/>
                    </a:cubicBezTo>
                    <a:cubicBezTo>
                      <a:pt x="240" y="105"/>
                      <a:pt x="240" y="105"/>
                      <a:pt x="241" y="105"/>
                    </a:cubicBezTo>
                    <a:cubicBezTo>
                      <a:pt x="241" y="105"/>
                      <a:pt x="241" y="105"/>
                      <a:pt x="241" y="105"/>
                    </a:cubicBezTo>
                    <a:cubicBezTo>
                      <a:pt x="240" y="105"/>
                      <a:pt x="240" y="105"/>
                      <a:pt x="240" y="105"/>
                    </a:cubicBezTo>
                    <a:close/>
                    <a:moveTo>
                      <a:pt x="243" y="105"/>
                    </a:moveTo>
                    <a:cubicBezTo>
                      <a:pt x="243" y="105"/>
                      <a:pt x="242" y="105"/>
                      <a:pt x="242" y="105"/>
                    </a:cubicBezTo>
                    <a:cubicBezTo>
                      <a:pt x="242" y="105"/>
                      <a:pt x="242" y="105"/>
                      <a:pt x="242" y="105"/>
                    </a:cubicBezTo>
                    <a:cubicBezTo>
                      <a:pt x="242" y="105"/>
                      <a:pt x="242" y="105"/>
                      <a:pt x="242" y="105"/>
                    </a:cubicBezTo>
                    <a:cubicBezTo>
                      <a:pt x="243" y="105"/>
                      <a:pt x="243" y="105"/>
                      <a:pt x="244" y="105"/>
                    </a:cubicBezTo>
                    <a:cubicBezTo>
                      <a:pt x="244" y="105"/>
                      <a:pt x="244" y="105"/>
                      <a:pt x="244" y="105"/>
                    </a:cubicBezTo>
                    <a:cubicBezTo>
                      <a:pt x="244" y="105"/>
                      <a:pt x="244" y="105"/>
                      <a:pt x="244" y="105"/>
                    </a:cubicBezTo>
                    <a:cubicBezTo>
                      <a:pt x="244" y="105"/>
                      <a:pt x="244" y="105"/>
                      <a:pt x="244" y="105"/>
                    </a:cubicBezTo>
                    <a:cubicBezTo>
                      <a:pt x="244" y="105"/>
                      <a:pt x="244" y="105"/>
                      <a:pt x="244" y="105"/>
                    </a:cubicBezTo>
                    <a:cubicBezTo>
                      <a:pt x="244" y="105"/>
                      <a:pt x="243" y="105"/>
                      <a:pt x="24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6" name="Freeform 780"/>
              <p:cNvSpPr/>
              <p:nvPr/>
            </p:nvSpPr>
            <p:spPr bwMode="auto">
              <a:xfrm>
                <a:off x="1369" y="1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7" name="Freeform 781"/>
              <p:cNvSpPr/>
              <p:nvPr/>
            </p:nvSpPr>
            <p:spPr bwMode="auto">
              <a:xfrm>
                <a:off x="1304" y="1426"/>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8" name="Freeform 782"/>
              <p:cNvSpPr/>
              <p:nvPr/>
            </p:nvSpPr>
            <p:spPr bwMode="auto">
              <a:xfrm>
                <a:off x="1255" y="1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9" name="Freeform 783"/>
              <p:cNvSpPr/>
              <p:nvPr/>
            </p:nvSpPr>
            <p:spPr bwMode="auto">
              <a:xfrm>
                <a:off x="1255"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0" name="Freeform 784"/>
              <p:cNvSpPr/>
              <p:nvPr/>
            </p:nvSpPr>
            <p:spPr bwMode="auto">
              <a:xfrm>
                <a:off x="1263" y="1472"/>
                <a:ext cx="4" cy="0"/>
              </a:xfrm>
              <a:custGeom>
                <a:avLst/>
                <a:gdLst>
                  <a:gd name="T0" fmla="*/ 1 w 1"/>
                  <a:gd name="T1" fmla="*/ 1 w 1"/>
                  <a:gd name="T2" fmla="*/ 1 w 1"/>
                  <a:gd name="T3" fmla="*/ 1 w 1"/>
                  <a:gd name="T4" fmla="*/ 1 w 1"/>
                  <a:gd name="T5" fmla="*/ 1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1" name="Oval 785"/>
              <p:cNvSpPr>
                <a:spLocks noChangeArrowheads="1"/>
              </p:cNvSpPr>
              <p:nvPr/>
            </p:nvSpPr>
            <p:spPr bwMode="auto">
              <a:xfrm>
                <a:off x="1267" y="1472"/>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2" name="Freeform 786"/>
              <p:cNvSpPr/>
              <p:nvPr/>
            </p:nvSpPr>
            <p:spPr bwMode="auto">
              <a:xfrm>
                <a:off x="1247" y="1439"/>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3" name="Freeform 787"/>
              <p:cNvSpPr>
                <a:spLocks noEditPoints="1"/>
              </p:cNvSpPr>
              <p:nvPr/>
            </p:nvSpPr>
            <p:spPr bwMode="auto">
              <a:xfrm>
                <a:off x="1145" y="1348"/>
                <a:ext cx="20" cy="8"/>
              </a:xfrm>
              <a:custGeom>
                <a:avLst/>
                <a:gdLst>
                  <a:gd name="T0" fmla="*/ 4 w 5"/>
                  <a:gd name="T1" fmla="*/ 1 h 2"/>
                  <a:gd name="T2" fmla="*/ 4 w 5"/>
                  <a:gd name="T3" fmla="*/ 1 h 2"/>
                  <a:gd name="T4" fmla="*/ 3 w 5"/>
                  <a:gd name="T5" fmla="*/ 1 h 2"/>
                  <a:gd name="T6" fmla="*/ 3 w 5"/>
                  <a:gd name="T7" fmla="*/ 1 h 2"/>
                  <a:gd name="T8" fmla="*/ 3 w 5"/>
                  <a:gd name="T9" fmla="*/ 1 h 2"/>
                  <a:gd name="T10" fmla="*/ 3 w 5"/>
                  <a:gd name="T11" fmla="*/ 1 h 2"/>
                  <a:gd name="T12" fmla="*/ 1 w 5"/>
                  <a:gd name="T13" fmla="*/ 1 h 2"/>
                  <a:gd name="T14" fmla="*/ 2 w 5"/>
                  <a:gd name="T15" fmla="*/ 1 h 2"/>
                  <a:gd name="T16" fmla="*/ 1 w 5"/>
                  <a:gd name="T17" fmla="*/ 1 h 2"/>
                  <a:gd name="T18" fmla="*/ 1 w 5"/>
                  <a:gd name="T19" fmla="*/ 1 h 2"/>
                  <a:gd name="T20" fmla="*/ 1 w 5"/>
                  <a:gd name="T21" fmla="*/ 1 h 2"/>
                  <a:gd name="T22" fmla="*/ 1 w 5"/>
                  <a:gd name="T23" fmla="*/ 1 h 2"/>
                  <a:gd name="T24" fmla="*/ 0 w 5"/>
                  <a:gd name="T25" fmla="*/ 1 h 2"/>
                  <a:gd name="T26" fmla="*/ 0 w 5"/>
                  <a:gd name="T27" fmla="*/ 1 h 2"/>
                  <a:gd name="T28" fmla="*/ 0 w 5"/>
                  <a:gd name="T29" fmla="*/ 1 h 2"/>
                  <a:gd name="T30" fmla="*/ 1 w 5"/>
                  <a:gd name="T31" fmla="*/ 1 h 2"/>
                  <a:gd name="T32" fmla="*/ 1 w 5"/>
                  <a:gd name="T33" fmla="*/ 1 h 2"/>
                  <a:gd name="T34" fmla="*/ 1 w 5"/>
                  <a:gd name="T35" fmla="*/ 1 h 2"/>
                  <a:gd name="T36" fmla="*/ 1 w 5"/>
                  <a:gd name="T37" fmla="*/ 1 h 2"/>
                  <a:gd name="T38" fmla="*/ 1 w 5"/>
                  <a:gd name="T39" fmla="*/ 1 h 2"/>
                  <a:gd name="T40" fmla="*/ 0 w 5"/>
                  <a:gd name="T41" fmla="*/ 1 h 2"/>
                  <a:gd name="T42" fmla="*/ 0 w 5"/>
                  <a:gd name="T43" fmla="*/ 1 h 2"/>
                  <a:gd name="T44" fmla="*/ 0 w 5"/>
                  <a:gd name="T45" fmla="*/ 1 h 2"/>
                  <a:gd name="T46" fmla="*/ 1 w 5"/>
                  <a:gd name="T47" fmla="*/ 1 h 2"/>
                  <a:gd name="T48" fmla="*/ 1 w 5"/>
                  <a:gd name="T49" fmla="*/ 1 h 2"/>
                  <a:gd name="T50" fmla="*/ 1 w 5"/>
                  <a:gd name="T51" fmla="*/ 1 h 2"/>
                  <a:gd name="T52" fmla="*/ 2 w 5"/>
                  <a:gd name="T53" fmla="*/ 1 h 2"/>
                  <a:gd name="T54" fmla="*/ 3 w 5"/>
                  <a:gd name="T55" fmla="*/ 1 h 2"/>
                  <a:gd name="T56" fmla="*/ 3 w 5"/>
                  <a:gd name="T57" fmla="*/ 1 h 2"/>
                  <a:gd name="T58" fmla="*/ 3 w 5"/>
                  <a:gd name="T59" fmla="*/ 1 h 2"/>
                  <a:gd name="T60" fmla="*/ 3 w 5"/>
                  <a:gd name="T61" fmla="*/ 1 h 2"/>
                  <a:gd name="T62" fmla="*/ 3 w 5"/>
                  <a:gd name="T63" fmla="*/ 1 h 2"/>
                  <a:gd name="T64" fmla="*/ 3 w 5"/>
                  <a:gd name="T65" fmla="*/ 1 h 2"/>
                  <a:gd name="T66" fmla="*/ 4 w 5"/>
                  <a:gd name="T67" fmla="*/ 1 h 2"/>
                  <a:gd name="T68" fmla="*/ 4 w 5"/>
                  <a:gd name="T69" fmla="*/ 1 h 2"/>
                  <a:gd name="T70" fmla="*/ 5 w 5"/>
                  <a:gd name="T71" fmla="*/ 1 h 2"/>
                  <a:gd name="T72" fmla="*/ 5 w 5"/>
                  <a:gd name="T73" fmla="*/ 1 h 2"/>
                  <a:gd name="T74" fmla="*/ 5 w 5"/>
                  <a:gd name="T75" fmla="*/ 1 h 2"/>
                  <a:gd name="T76" fmla="*/ 4 w 5"/>
                  <a:gd name="T77" fmla="*/ 1 h 2"/>
                  <a:gd name="T78" fmla="*/ 1 w 5"/>
                  <a:gd name="T79" fmla="*/ 1 h 2"/>
                  <a:gd name="T80" fmla="*/ 1 w 5"/>
                  <a:gd name="T81" fmla="*/ 1 h 2"/>
                  <a:gd name="T82" fmla="*/ 1 w 5"/>
                  <a:gd name="T83" fmla="*/ 1 h 2"/>
                  <a:gd name="T84" fmla="*/ 1 w 5"/>
                  <a:gd name="T85" fmla="*/ 1 h 2"/>
                  <a:gd name="T86" fmla="*/ 1 w 5"/>
                  <a:gd name="T87" fmla="*/ 1 h 2"/>
                  <a:gd name="T88" fmla="*/ 1 w 5"/>
                  <a:gd name="T89" fmla="*/ 1 h 2"/>
                  <a:gd name="T90" fmla="*/ 1 w 5"/>
                  <a:gd name="T91" fmla="*/ 1 h 2"/>
                  <a:gd name="T92" fmla="*/ 1 w 5"/>
                  <a:gd name="T93" fmla="*/ 1 h 2"/>
                  <a:gd name="T94" fmla="*/ 1 w 5"/>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2">
                    <a:moveTo>
                      <a:pt x="4" y="1"/>
                    </a:moveTo>
                    <a:cubicBezTo>
                      <a:pt x="4" y="1"/>
                      <a:pt x="4" y="1"/>
                      <a:pt x="4" y="1"/>
                    </a:cubicBezTo>
                    <a:cubicBezTo>
                      <a:pt x="4" y="0"/>
                      <a:pt x="4" y="1"/>
                      <a:pt x="3" y="1"/>
                    </a:cubicBezTo>
                    <a:cubicBezTo>
                      <a:pt x="3" y="1"/>
                      <a:pt x="3" y="1"/>
                      <a:pt x="3" y="1"/>
                    </a:cubicBezTo>
                    <a:cubicBezTo>
                      <a:pt x="3" y="1"/>
                      <a:pt x="3" y="1"/>
                      <a:pt x="3" y="1"/>
                    </a:cubicBezTo>
                    <a:cubicBezTo>
                      <a:pt x="3" y="1"/>
                      <a:pt x="3" y="1"/>
                      <a:pt x="3" y="1"/>
                    </a:cubicBezTo>
                    <a:cubicBezTo>
                      <a:pt x="2" y="1"/>
                      <a:pt x="2" y="0"/>
                      <a:pt x="1"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1"/>
                      <a:pt x="1" y="1"/>
                    </a:cubicBezTo>
                    <a:cubicBezTo>
                      <a:pt x="1" y="1"/>
                      <a:pt x="1" y="1"/>
                      <a:pt x="2" y="1"/>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4" y="1"/>
                    </a:cubicBezTo>
                    <a:close/>
                    <a:moveTo>
                      <a:pt x="1" y="1"/>
                    </a:moveTo>
                    <a:cubicBezTo>
                      <a:pt x="1"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4" name="Freeform 788"/>
              <p:cNvSpPr/>
              <p:nvPr/>
            </p:nvSpPr>
            <p:spPr bwMode="auto">
              <a:xfrm>
                <a:off x="1247" y="1352"/>
                <a:ext cx="4" cy="4"/>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5" name="Freeform 789"/>
              <p:cNvSpPr/>
              <p:nvPr/>
            </p:nvSpPr>
            <p:spPr bwMode="auto">
              <a:xfrm>
                <a:off x="1316" y="11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6" name="Freeform 790"/>
              <p:cNvSpPr/>
              <p:nvPr/>
            </p:nvSpPr>
            <p:spPr bwMode="auto">
              <a:xfrm>
                <a:off x="1312" y="1179"/>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7" name="Freeform 791"/>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8" name="Freeform 792"/>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9" name="Freeform 793"/>
              <p:cNvSpPr/>
              <p:nvPr/>
            </p:nvSpPr>
            <p:spPr bwMode="auto">
              <a:xfrm>
                <a:off x="2113"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0" name="Freeform 794"/>
              <p:cNvSpPr/>
              <p:nvPr/>
            </p:nvSpPr>
            <p:spPr bwMode="auto">
              <a:xfrm>
                <a:off x="2105" y="1468"/>
                <a:ext cx="8" cy="4"/>
              </a:xfrm>
              <a:custGeom>
                <a:avLst/>
                <a:gdLst>
                  <a:gd name="T0" fmla="*/ 1 w 2"/>
                  <a:gd name="T1" fmla="*/ 0 h 1"/>
                  <a:gd name="T2" fmla="*/ 1 w 2"/>
                  <a:gd name="T3" fmla="*/ 0 h 1"/>
                </a:gdLst>
                <a:ahLst/>
                <a:cxnLst>
                  <a:cxn ang="0">
                    <a:pos x="T0" y="T1"/>
                  </a:cxn>
                  <a:cxn ang="0">
                    <a:pos x="T2" y="T3"/>
                  </a:cxn>
                </a:cxnLst>
                <a:rect l="0" t="0" r="r" b="b"/>
                <a:pathLst>
                  <a:path w="2" h="1">
                    <a:moveTo>
                      <a:pt x="1" y="0"/>
                    </a:move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1" name="Freeform 795"/>
              <p:cNvSpPr/>
              <p:nvPr/>
            </p:nvSpPr>
            <p:spPr bwMode="auto">
              <a:xfrm>
                <a:off x="2105" y="1555"/>
                <a:ext cx="0" cy="4"/>
              </a:xfrm>
              <a:custGeom>
                <a:avLst/>
                <a:gdLst>
                  <a:gd name="T0" fmla="*/ 1 h 1"/>
                  <a:gd name="T1" fmla="*/ 1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2" name="Freeform 796"/>
              <p:cNvSpPr/>
              <p:nvPr/>
            </p:nvSpPr>
            <p:spPr bwMode="auto">
              <a:xfrm>
                <a:off x="2080" y="1447"/>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3" name="Freeform 797"/>
              <p:cNvSpPr/>
              <p:nvPr/>
            </p:nvSpPr>
            <p:spPr bwMode="auto">
              <a:xfrm>
                <a:off x="2076" y="1488"/>
                <a:ext cx="8" cy="5"/>
              </a:xfrm>
              <a:custGeom>
                <a:avLst/>
                <a:gdLst>
                  <a:gd name="T0" fmla="*/ 0 w 2"/>
                  <a:gd name="T1" fmla="*/ 0 h 1"/>
                  <a:gd name="T2" fmla="*/ 0 w 2"/>
                  <a:gd name="T3" fmla="*/ 0 h 1"/>
                  <a:gd name="T4" fmla="*/ 0 w 2"/>
                  <a:gd name="T5" fmla="*/ 0 h 1"/>
                  <a:gd name="T6" fmla="*/ 0 w 2"/>
                  <a:gd name="T7" fmla="*/ 1 h 1"/>
                  <a:gd name="T8" fmla="*/ 2 w 2"/>
                  <a:gd name="T9" fmla="*/ 1 h 1"/>
                  <a:gd name="T10" fmla="*/ 1 w 2"/>
                  <a:gd name="T11" fmla="*/ 0 h 1"/>
                  <a:gd name="T12" fmla="*/ 1 w 2"/>
                  <a:gd name="T13" fmla="*/ 0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0"/>
                      <a:pt x="0" y="0"/>
                      <a:pt x="0" y="0"/>
                    </a:cubicBezTo>
                    <a:cubicBezTo>
                      <a:pt x="0" y="1"/>
                      <a:pt x="0" y="1"/>
                      <a:pt x="0" y="1"/>
                    </a:cubicBezTo>
                    <a:cubicBezTo>
                      <a:pt x="1" y="1"/>
                      <a:pt x="1" y="1"/>
                      <a:pt x="2" y="1"/>
                    </a:cubicBezTo>
                    <a:cubicBezTo>
                      <a:pt x="1" y="1"/>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4" name="Freeform 798"/>
              <p:cNvSpPr/>
              <p:nvPr/>
            </p:nvSpPr>
            <p:spPr bwMode="auto">
              <a:xfrm>
                <a:off x="2060"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5" name="Freeform 799"/>
              <p:cNvSpPr/>
              <p:nvPr/>
            </p:nvSpPr>
            <p:spPr bwMode="auto">
              <a:xfrm>
                <a:off x="1974" y="1059"/>
                <a:ext cx="78" cy="8"/>
              </a:xfrm>
              <a:custGeom>
                <a:avLst/>
                <a:gdLst>
                  <a:gd name="T0" fmla="*/ 18 w 19"/>
                  <a:gd name="T1" fmla="*/ 2 h 2"/>
                  <a:gd name="T2" fmla="*/ 18 w 19"/>
                  <a:gd name="T3" fmla="*/ 1 h 2"/>
                  <a:gd name="T4" fmla="*/ 19 w 19"/>
                  <a:gd name="T5" fmla="*/ 1 h 2"/>
                  <a:gd name="T6" fmla="*/ 15 w 19"/>
                  <a:gd name="T7" fmla="*/ 0 h 2"/>
                  <a:gd name="T8" fmla="*/ 9 w 19"/>
                  <a:gd name="T9" fmla="*/ 0 h 2"/>
                  <a:gd name="T10" fmla="*/ 9 w 19"/>
                  <a:gd name="T11" fmla="*/ 1 h 2"/>
                  <a:gd name="T12" fmla="*/ 9 w 19"/>
                  <a:gd name="T13" fmla="*/ 1 h 2"/>
                  <a:gd name="T14" fmla="*/ 2 w 19"/>
                  <a:gd name="T15" fmla="*/ 1 h 2"/>
                  <a:gd name="T16" fmla="*/ 2 w 19"/>
                  <a:gd name="T17" fmla="*/ 1 h 2"/>
                  <a:gd name="T18" fmla="*/ 1 w 19"/>
                  <a:gd name="T19" fmla="*/ 1 h 2"/>
                  <a:gd name="T20" fmla="*/ 0 w 19"/>
                  <a:gd name="T21" fmla="*/ 1 h 2"/>
                  <a:gd name="T22" fmla="*/ 0 w 19"/>
                  <a:gd name="T23" fmla="*/ 1 h 2"/>
                  <a:gd name="T24" fmla="*/ 0 w 19"/>
                  <a:gd name="T25" fmla="*/ 1 h 2"/>
                  <a:gd name="T26" fmla="*/ 0 w 19"/>
                  <a:gd name="T27" fmla="*/ 1 h 2"/>
                  <a:gd name="T28" fmla="*/ 1 w 19"/>
                  <a:gd name="T29" fmla="*/ 1 h 2"/>
                  <a:gd name="T30" fmla="*/ 2 w 19"/>
                  <a:gd name="T31" fmla="*/ 1 h 2"/>
                  <a:gd name="T32" fmla="*/ 3 w 19"/>
                  <a:gd name="T33" fmla="*/ 2 h 2"/>
                  <a:gd name="T34" fmla="*/ 7 w 19"/>
                  <a:gd name="T35" fmla="*/ 2 h 2"/>
                  <a:gd name="T36" fmla="*/ 10 w 19"/>
                  <a:gd name="T37" fmla="*/ 2 h 2"/>
                  <a:gd name="T38" fmla="*/ 12 w 19"/>
                  <a:gd name="T39" fmla="*/ 2 h 2"/>
                  <a:gd name="T40" fmla="*/ 15 w 19"/>
                  <a:gd name="T41" fmla="*/ 2 h 2"/>
                  <a:gd name="T42" fmla="*/ 15 w 19"/>
                  <a:gd name="T43" fmla="*/ 2 h 2"/>
                  <a:gd name="T44" fmla="*/ 18 w 19"/>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
                    <a:moveTo>
                      <a:pt x="18" y="2"/>
                    </a:moveTo>
                    <a:cubicBezTo>
                      <a:pt x="18" y="2"/>
                      <a:pt x="18" y="2"/>
                      <a:pt x="18" y="1"/>
                    </a:cubicBezTo>
                    <a:cubicBezTo>
                      <a:pt x="18" y="2"/>
                      <a:pt x="19" y="1"/>
                      <a:pt x="19" y="1"/>
                    </a:cubicBezTo>
                    <a:cubicBezTo>
                      <a:pt x="18" y="0"/>
                      <a:pt x="17" y="0"/>
                      <a:pt x="15" y="0"/>
                    </a:cubicBezTo>
                    <a:cubicBezTo>
                      <a:pt x="13" y="0"/>
                      <a:pt x="11" y="0"/>
                      <a:pt x="9" y="0"/>
                    </a:cubicBezTo>
                    <a:cubicBezTo>
                      <a:pt x="9" y="1"/>
                      <a:pt x="9" y="0"/>
                      <a:pt x="9" y="1"/>
                    </a:cubicBezTo>
                    <a:cubicBezTo>
                      <a:pt x="9" y="1"/>
                      <a:pt x="9" y="1"/>
                      <a:pt x="9" y="1"/>
                    </a:cubicBezTo>
                    <a:cubicBezTo>
                      <a:pt x="7" y="1"/>
                      <a:pt x="5" y="1"/>
                      <a:pt x="2" y="1"/>
                    </a:cubicBezTo>
                    <a:cubicBezTo>
                      <a:pt x="2" y="1"/>
                      <a:pt x="2" y="1"/>
                      <a:pt x="2" y="1"/>
                    </a:cubicBezTo>
                    <a:cubicBezTo>
                      <a:pt x="2" y="1"/>
                      <a:pt x="2" y="1"/>
                      <a:pt x="1" y="1"/>
                    </a:cubicBezTo>
                    <a:cubicBezTo>
                      <a:pt x="1" y="1"/>
                      <a:pt x="1" y="1"/>
                      <a:pt x="0" y="1"/>
                    </a:cubicBezTo>
                    <a:cubicBezTo>
                      <a:pt x="0" y="1"/>
                      <a:pt x="0" y="1"/>
                      <a:pt x="0" y="1"/>
                    </a:cubicBezTo>
                    <a:cubicBezTo>
                      <a:pt x="0" y="1"/>
                      <a:pt x="0" y="1"/>
                      <a:pt x="0" y="1"/>
                    </a:cubicBezTo>
                    <a:cubicBezTo>
                      <a:pt x="0" y="1"/>
                      <a:pt x="0" y="1"/>
                      <a:pt x="0" y="1"/>
                    </a:cubicBezTo>
                    <a:cubicBezTo>
                      <a:pt x="0" y="1"/>
                      <a:pt x="1" y="1"/>
                      <a:pt x="1" y="1"/>
                    </a:cubicBezTo>
                    <a:cubicBezTo>
                      <a:pt x="2" y="1"/>
                      <a:pt x="2" y="1"/>
                      <a:pt x="2" y="1"/>
                    </a:cubicBezTo>
                    <a:cubicBezTo>
                      <a:pt x="2" y="2"/>
                      <a:pt x="3" y="2"/>
                      <a:pt x="3" y="2"/>
                    </a:cubicBezTo>
                    <a:cubicBezTo>
                      <a:pt x="5" y="2"/>
                      <a:pt x="6" y="2"/>
                      <a:pt x="7" y="2"/>
                    </a:cubicBezTo>
                    <a:cubicBezTo>
                      <a:pt x="9" y="2"/>
                      <a:pt x="9" y="2"/>
                      <a:pt x="10" y="2"/>
                    </a:cubicBezTo>
                    <a:cubicBezTo>
                      <a:pt x="11" y="2"/>
                      <a:pt x="11" y="2"/>
                      <a:pt x="12" y="2"/>
                    </a:cubicBezTo>
                    <a:cubicBezTo>
                      <a:pt x="13" y="2"/>
                      <a:pt x="14" y="2"/>
                      <a:pt x="15" y="2"/>
                    </a:cubicBezTo>
                    <a:cubicBezTo>
                      <a:pt x="15" y="2"/>
                      <a:pt x="15" y="2"/>
                      <a:pt x="15" y="2"/>
                    </a:cubicBezTo>
                    <a:cubicBezTo>
                      <a:pt x="16" y="2"/>
                      <a:pt x="17"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6" name="Freeform 800"/>
              <p:cNvSpPr/>
              <p:nvPr/>
            </p:nvSpPr>
            <p:spPr bwMode="auto">
              <a:xfrm>
                <a:off x="2039" y="138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7" name="Freeform 801"/>
              <p:cNvSpPr/>
              <p:nvPr/>
            </p:nvSpPr>
            <p:spPr bwMode="auto">
              <a:xfrm>
                <a:off x="2039" y="143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8" name="Freeform 802"/>
              <p:cNvSpPr/>
              <p:nvPr/>
            </p:nvSpPr>
            <p:spPr bwMode="auto">
              <a:xfrm>
                <a:off x="2011"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9" name="Freeform 803"/>
              <p:cNvSpPr/>
              <p:nvPr/>
            </p:nvSpPr>
            <p:spPr bwMode="auto">
              <a:xfrm>
                <a:off x="200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0" name="Freeform 804"/>
              <p:cNvSpPr/>
              <p:nvPr/>
            </p:nvSpPr>
            <p:spPr bwMode="auto">
              <a:xfrm>
                <a:off x="2007" y="1331"/>
                <a:ext cx="4" cy="5"/>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1" name="Freeform 805"/>
              <p:cNvSpPr/>
              <p:nvPr/>
            </p:nvSpPr>
            <p:spPr bwMode="auto">
              <a:xfrm>
                <a:off x="2003" y="1513"/>
                <a:ext cx="4" cy="4"/>
              </a:xfrm>
              <a:custGeom>
                <a:avLst/>
                <a:gdLst>
                  <a:gd name="T0" fmla="*/ 0 w 1"/>
                  <a:gd name="T1" fmla="*/ 1 h 1"/>
                  <a:gd name="T2" fmla="*/ 1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1" y="0"/>
                      <a:pt x="1"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2" name="Freeform 806"/>
              <p:cNvSpPr/>
              <p:nvPr/>
            </p:nvSpPr>
            <p:spPr bwMode="auto">
              <a:xfrm>
                <a:off x="1925" y="1249"/>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3" name="Freeform 807"/>
              <p:cNvSpPr/>
              <p:nvPr/>
            </p:nvSpPr>
            <p:spPr bwMode="auto">
              <a:xfrm>
                <a:off x="1913" y="1583"/>
                <a:ext cx="8" cy="0"/>
              </a:xfrm>
              <a:custGeom>
                <a:avLst/>
                <a:gdLst>
                  <a:gd name="T0" fmla="*/ 1 w 2"/>
                  <a:gd name="T1" fmla="*/ 1 w 2"/>
                </a:gdLst>
                <a:ahLst/>
                <a:cxnLst>
                  <a:cxn ang="0">
                    <a:pos x="T0" y="0"/>
                  </a:cxn>
                  <a:cxn ang="0">
                    <a:pos x="T1" y="0"/>
                  </a:cxn>
                </a:cxnLst>
                <a:rect l="0" t="0" r="r" b="b"/>
                <a:pathLst>
                  <a:path w="2">
                    <a:moveTo>
                      <a:pt x="1" y="0"/>
                    </a:move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4" name="Group 1009"/>
            <p:cNvGrpSpPr/>
            <p:nvPr/>
          </p:nvGrpSpPr>
          <p:grpSpPr bwMode="auto">
            <a:xfrm>
              <a:off x="524" y="943"/>
              <a:ext cx="1650" cy="649"/>
              <a:chOff x="524" y="943"/>
              <a:chExt cx="1650" cy="649"/>
            </a:xfrm>
            <a:grpFill/>
          </p:grpSpPr>
          <p:sp>
            <p:nvSpPr>
              <p:cNvPr id="1634" name="Freeform 809"/>
              <p:cNvSpPr/>
              <p:nvPr/>
            </p:nvSpPr>
            <p:spPr bwMode="auto">
              <a:xfrm>
                <a:off x="1888" y="1261"/>
                <a:ext cx="4" cy="4"/>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5" name="Freeform 810"/>
              <p:cNvSpPr/>
              <p:nvPr/>
            </p:nvSpPr>
            <p:spPr bwMode="auto">
              <a:xfrm>
                <a:off x="1880" y="1282"/>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6" name="Freeform 811"/>
              <p:cNvSpPr/>
              <p:nvPr/>
            </p:nvSpPr>
            <p:spPr bwMode="auto">
              <a:xfrm>
                <a:off x="1860"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7" name="Freeform 812"/>
              <p:cNvSpPr/>
              <p:nvPr/>
            </p:nvSpPr>
            <p:spPr bwMode="auto">
              <a:xfrm>
                <a:off x="1851" y="1195"/>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8" name="Freeform 813"/>
              <p:cNvSpPr/>
              <p:nvPr/>
            </p:nvSpPr>
            <p:spPr bwMode="auto">
              <a:xfrm>
                <a:off x="1802" y="1583"/>
                <a:ext cx="29" cy="5"/>
              </a:xfrm>
              <a:custGeom>
                <a:avLst/>
                <a:gdLst>
                  <a:gd name="T0" fmla="*/ 1 w 7"/>
                  <a:gd name="T1" fmla="*/ 0 h 1"/>
                  <a:gd name="T2" fmla="*/ 1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1 w 7"/>
                  <a:gd name="T17" fmla="*/ 0 h 1"/>
                  <a:gd name="T18" fmla="*/ 1 w 7"/>
                  <a:gd name="T19" fmla="*/ 0 h 1"/>
                  <a:gd name="T20" fmla="*/ 1 w 7"/>
                  <a:gd name="T21" fmla="*/ 0 h 1"/>
                  <a:gd name="T22" fmla="*/ 6 w 7"/>
                  <a:gd name="T23" fmla="*/ 0 h 1"/>
                  <a:gd name="T24" fmla="*/ 7 w 7"/>
                  <a:gd name="T25" fmla="*/ 0 h 1"/>
                  <a:gd name="T26" fmla="*/ 1 w 7"/>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3" y="1"/>
                      <a:pt x="4" y="0"/>
                      <a:pt x="6" y="0"/>
                    </a:cubicBezTo>
                    <a:cubicBezTo>
                      <a:pt x="6" y="0"/>
                      <a:pt x="6" y="0"/>
                      <a:pt x="7" y="0"/>
                    </a:cubicBezTo>
                    <a:cubicBezTo>
                      <a:pt x="5"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9" name="Freeform 814"/>
              <p:cNvSpPr>
                <a:spLocks noEditPoints="1"/>
              </p:cNvSpPr>
              <p:nvPr/>
            </p:nvSpPr>
            <p:spPr bwMode="auto">
              <a:xfrm>
                <a:off x="1680" y="1579"/>
                <a:ext cx="118" cy="4"/>
              </a:xfrm>
              <a:custGeom>
                <a:avLst/>
                <a:gdLst>
                  <a:gd name="T0" fmla="*/ 28 w 29"/>
                  <a:gd name="T1" fmla="*/ 1 h 1"/>
                  <a:gd name="T2" fmla="*/ 29 w 29"/>
                  <a:gd name="T3" fmla="*/ 1 h 1"/>
                  <a:gd name="T4" fmla="*/ 28 w 29"/>
                  <a:gd name="T5" fmla="*/ 1 h 1"/>
                  <a:gd name="T6" fmla="*/ 28 w 29"/>
                  <a:gd name="T7" fmla="*/ 1 h 1"/>
                  <a:gd name="T8" fmla="*/ 23 w 29"/>
                  <a:gd name="T9" fmla="*/ 1 h 1"/>
                  <a:gd name="T10" fmla="*/ 22 w 29"/>
                  <a:gd name="T11" fmla="*/ 1 h 1"/>
                  <a:gd name="T12" fmla="*/ 21 w 29"/>
                  <a:gd name="T13" fmla="*/ 1 h 1"/>
                  <a:gd name="T14" fmla="*/ 19 w 29"/>
                  <a:gd name="T15" fmla="*/ 1 h 1"/>
                  <a:gd name="T16" fmla="*/ 17 w 29"/>
                  <a:gd name="T17" fmla="*/ 1 h 1"/>
                  <a:gd name="T18" fmla="*/ 16 w 29"/>
                  <a:gd name="T19" fmla="*/ 1 h 1"/>
                  <a:gd name="T20" fmla="*/ 16 w 29"/>
                  <a:gd name="T21" fmla="*/ 1 h 1"/>
                  <a:gd name="T22" fmla="*/ 15 w 29"/>
                  <a:gd name="T23" fmla="*/ 1 h 1"/>
                  <a:gd name="T24" fmla="*/ 14 w 29"/>
                  <a:gd name="T25" fmla="*/ 1 h 1"/>
                  <a:gd name="T26" fmla="*/ 14 w 29"/>
                  <a:gd name="T27" fmla="*/ 0 h 1"/>
                  <a:gd name="T28" fmla="*/ 12 w 29"/>
                  <a:gd name="T29" fmla="*/ 0 h 1"/>
                  <a:gd name="T30" fmla="*/ 11 w 29"/>
                  <a:gd name="T31" fmla="*/ 0 h 1"/>
                  <a:gd name="T32" fmla="*/ 10 w 29"/>
                  <a:gd name="T33" fmla="*/ 0 h 1"/>
                  <a:gd name="T34" fmla="*/ 10 w 29"/>
                  <a:gd name="T35" fmla="*/ 0 h 1"/>
                  <a:gd name="T36" fmla="*/ 6 w 29"/>
                  <a:gd name="T37" fmla="*/ 0 h 1"/>
                  <a:gd name="T38" fmla="*/ 6 w 29"/>
                  <a:gd name="T39" fmla="*/ 0 h 1"/>
                  <a:gd name="T40" fmla="*/ 5 w 29"/>
                  <a:gd name="T41" fmla="*/ 0 h 1"/>
                  <a:gd name="T42" fmla="*/ 4 w 29"/>
                  <a:gd name="T43" fmla="*/ 0 h 1"/>
                  <a:gd name="T44" fmla="*/ 4 w 29"/>
                  <a:gd name="T45" fmla="*/ 0 h 1"/>
                  <a:gd name="T46" fmla="*/ 4 w 29"/>
                  <a:gd name="T47" fmla="*/ 0 h 1"/>
                  <a:gd name="T48" fmla="*/ 3 w 29"/>
                  <a:gd name="T49" fmla="*/ 0 h 1"/>
                  <a:gd name="T50" fmla="*/ 1 w 29"/>
                  <a:gd name="T51" fmla="*/ 0 h 1"/>
                  <a:gd name="T52" fmla="*/ 0 w 29"/>
                  <a:gd name="T53" fmla="*/ 0 h 1"/>
                  <a:gd name="T54" fmla="*/ 3 w 29"/>
                  <a:gd name="T55" fmla="*/ 0 h 1"/>
                  <a:gd name="T56" fmla="*/ 3 w 29"/>
                  <a:gd name="T57" fmla="*/ 0 h 1"/>
                  <a:gd name="T58" fmla="*/ 4 w 29"/>
                  <a:gd name="T59" fmla="*/ 0 h 1"/>
                  <a:gd name="T60" fmla="*/ 5 w 29"/>
                  <a:gd name="T61" fmla="*/ 0 h 1"/>
                  <a:gd name="T62" fmla="*/ 5 w 29"/>
                  <a:gd name="T63" fmla="*/ 1 h 1"/>
                  <a:gd name="T64" fmla="*/ 6 w 29"/>
                  <a:gd name="T65" fmla="*/ 1 h 1"/>
                  <a:gd name="T66" fmla="*/ 9 w 29"/>
                  <a:gd name="T67" fmla="*/ 1 h 1"/>
                  <a:gd name="T68" fmla="*/ 10 w 29"/>
                  <a:gd name="T69" fmla="*/ 1 h 1"/>
                  <a:gd name="T70" fmla="*/ 11 w 29"/>
                  <a:gd name="T71" fmla="*/ 1 h 1"/>
                  <a:gd name="T72" fmla="*/ 14 w 29"/>
                  <a:gd name="T73" fmla="*/ 1 h 1"/>
                  <a:gd name="T74" fmla="*/ 15 w 29"/>
                  <a:gd name="T75" fmla="*/ 1 h 1"/>
                  <a:gd name="T76" fmla="*/ 16 w 29"/>
                  <a:gd name="T77" fmla="*/ 1 h 1"/>
                  <a:gd name="T78" fmla="*/ 16 w 29"/>
                  <a:gd name="T79" fmla="*/ 1 h 1"/>
                  <a:gd name="T80" fmla="*/ 21 w 29"/>
                  <a:gd name="T81" fmla="*/ 1 h 1"/>
                  <a:gd name="T82" fmla="*/ 21 w 29"/>
                  <a:gd name="T83" fmla="*/ 1 h 1"/>
                  <a:gd name="T84" fmla="*/ 22 w 29"/>
                  <a:gd name="T85" fmla="*/ 1 h 1"/>
                  <a:gd name="T86" fmla="*/ 23 w 29"/>
                  <a:gd name="T87" fmla="*/ 1 h 1"/>
                  <a:gd name="T88" fmla="*/ 23 w 29"/>
                  <a:gd name="T89" fmla="*/ 1 h 1"/>
                  <a:gd name="T90" fmla="*/ 23 w 29"/>
                  <a:gd name="T91" fmla="*/ 1 h 1"/>
                  <a:gd name="T92" fmla="*/ 28 w 29"/>
                  <a:gd name="T93" fmla="*/ 1 h 1"/>
                  <a:gd name="T94" fmla="*/ 6 w 29"/>
                  <a:gd name="T95" fmla="*/ 0 h 1"/>
                  <a:gd name="T96" fmla="*/ 6 w 29"/>
                  <a:gd name="T97" fmla="*/ 0 h 1"/>
                  <a:gd name="T98" fmla="*/ 6 w 29"/>
                  <a:gd name="T99" fmla="*/ 1 h 1"/>
                  <a:gd name="T100" fmla="*/ 11 w 29"/>
                  <a:gd name="T101" fmla="*/ 1 h 1"/>
                  <a:gd name="T102" fmla="*/ 11 w 29"/>
                  <a:gd name="T103" fmla="*/ 1 h 1"/>
                  <a:gd name="T104" fmla="*/ 10 w 29"/>
                  <a:gd name="T105" fmla="*/ 1 h 1"/>
                  <a:gd name="T106" fmla="*/ 10 w 29"/>
                  <a:gd name="T10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
                    <a:moveTo>
                      <a:pt x="28" y="1"/>
                    </a:moveTo>
                    <a:cubicBezTo>
                      <a:pt x="28" y="1"/>
                      <a:pt x="28" y="1"/>
                      <a:pt x="28" y="1"/>
                    </a:cubicBezTo>
                    <a:cubicBezTo>
                      <a:pt x="28" y="1"/>
                      <a:pt x="29" y="1"/>
                      <a:pt x="29" y="1"/>
                    </a:cubicBezTo>
                    <a:cubicBezTo>
                      <a:pt x="29" y="1"/>
                      <a:pt x="29" y="1"/>
                      <a:pt x="29" y="1"/>
                    </a:cubicBezTo>
                    <a:cubicBezTo>
                      <a:pt x="29" y="1"/>
                      <a:pt x="29" y="1"/>
                      <a:pt x="29" y="1"/>
                    </a:cubicBezTo>
                    <a:cubicBezTo>
                      <a:pt x="29" y="1"/>
                      <a:pt x="28" y="1"/>
                      <a:pt x="28" y="1"/>
                    </a:cubicBezTo>
                    <a:cubicBezTo>
                      <a:pt x="28" y="1"/>
                      <a:pt x="28" y="1"/>
                      <a:pt x="28" y="1"/>
                    </a:cubicBezTo>
                    <a:cubicBezTo>
                      <a:pt x="28" y="1"/>
                      <a:pt x="28" y="1"/>
                      <a:pt x="28" y="1"/>
                    </a:cubicBezTo>
                    <a:cubicBezTo>
                      <a:pt x="26" y="1"/>
                      <a:pt x="25" y="1"/>
                      <a:pt x="23" y="1"/>
                    </a:cubicBezTo>
                    <a:cubicBezTo>
                      <a:pt x="23" y="1"/>
                      <a:pt x="23" y="1"/>
                      <a:pt x="23" y="1"/>
                    </a:cubicBezTo>
                    <a:cubicBezTo>
                      <a:pt x="23" y="1"/>
                      <a:pt x="23" y="1"/>
                      <a:pt x="23" y="1"/>
                    </a:cubicBezTo>
                    <a:cubicBezTo>
                      <a:pt x="23" y="1"/>
                      <a:pt x="22" y="0"/>
                      <a:pt x="22" y="1"/>
                    </a:cubicBezTo>
                    <a:cubicBezTo>
                      <a:pt x="22" y="1"/>
                      <a:pt x="22" y="1"/>
                      <a:pt x="21" y="1"/>
                    </a:cubicBezTo>
                    <a:cubicBezTo>
                      <a:pt x="21" y="1"/>
                      <a:pt x="21" y="1"/>
                      <a:pt x="21" y="1"/>
                    </a:cubicBezTo>
                    <a:cubicBezTo>
                      <a:pt x="20" y="1"/>
                      <a:pt x="20" y="0"/>
                      <a:pt x="20" y="0"/>
                    </a:cubicBezTo>
                    <a:cubicBezTo>
                      <a:pt x="19" y="0"/>
                      <a:pt x="19" y="1"/>
                      <a:pt x="19" y="1"/>
                    </a:cubicBezTo>
                    <a:cubicBezTo>
                      <a:pt x="19" y="1"/>
                      <a:pt x="19" y="0"/>
                      <a:pt x="19" y="0"/>
                    </a:cubicBezTo>
                    <a:cubicBezTo>
                      <a:pt x="18" y="0"/>
                      <a:pt x="18" y="0"/>
                      <a:pt x="17" y="1"/>
                    </a:cubicBezTo>
                    <a:cubicBezTo>
                      <a:pt x="17" y="0"/>
                      <a:pt x="17" y="0"/>
                      <a:pt x="17" y="0"/>
                    </a:cubicBezTo>
                    <a:cubicBezTo>
                      <a:pt x="17" y="0"/>
                      <a:pt x="17" y="1"/>
                      <a:pt x="16" y="1"/>
                    </a:cubicBezTo>
                    <a:cubicBezTo>
                      <a:pt x="16" y="1"/>
                      <a:pt x="16" y="1"/>
                      <a:pt x="16" y="1"/>
                    </a:cubicBezTo>
                    <a:cubicBezTo>
                      <a:pt x="16" y="1"/>
                      <a:pt x="16" y="1"/>
                      <a:pt x="16" y="1"/>
                    </a:cubicBezTo>
                    <a:cubicBezTo>
                      <a:pt x="16" y="1"/>
                      <a:pt x="16" y="1"/>
                      <a:pt x="16" y="1"/>
                    </a:cubicBezTo>
                    <a:cubicBezTo>
                      <a:pt x="16" y="0"/>
                      <a:pt x="15" y="1"/>
                      <a:pt x="15" y="1"/>
                    </a:cubicBezTo>
                    <a:cubicBezTo>
                      <a:pt x="15" y="1"/>
                      <a:pt x="15" y="1"/>
                      <a:pt x="15" y="1"/>
                    </a:cubicBezTo>
                    <a:cubicBezTo>
                      <a:pt x="15" y="1"/>
                      <a:pt x="15" y="1"/>
                      <a:pt x="14" y="1"/>
                    </a:cubicBezTo>
                    <a:cubicBezTo>
                      <a:pt x="14" y="1"/>
                      <a:pt x="14" y="0"/>
                      <a:pt x="14" y="0"/>
                    </a:cubicBezTo>
                    <a:cubicBezTo>
                      <a:pt x="14" y="0"/>
                      <a:pt x="14" y="0"/>
                      <a:pt x="14" y="0"/>
                    </a:cubicBezTo>
                    <a:cubicBezTo>
                      <a:pt x="14" y="0"/>
                      <a:pt x="14" y="1"/>
                      <a:pt x="14" y="1"/>
                    </a:cubicBezTo>
                    <a:cubicBezTo>
                      <a:pt x="13" y="0"/>
                      <a:pt x="13" y="0"/>
                      <a:pt x="12" y="0"/>
                    </a:cubicBezTo>
                    <a:cubicBezTo>
                      <a:pt x="12" y="0"/>
                      <a:pt x="13" y="0"/>
                      <a:pt x="12" y="0"/>
                    </a:cubicBezTo>
                    <a:cubicBezTo>
                      <a:pt x="12"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9" y="0"/>
                      <a:pt x="7"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0" y="0"/>
                      <a:pt x="0" y="0"/>
                      <a:pt x="0" y="0"/>
                    </a:cubicBezTo>
                    <a:cubicBezTo>
                      <a:pt x="0" y="0"/>
                      <a:pt x="0" y="0"/>
                      <a:pt x="0" y="0"/>
                    </a:cubicBezTo>
                    <a:cubicBezTo>
                      <a:pt x="0" y="0"/>
                      <a:pt x="0" y="0"/>
                      <a:pt x="0" y="0"/>
                    </a:cubicBezTo>
                    <a:cubicBezTo>
                      <a:pt x="1" y="1"/>
                      <a:pt x="2" y="1"/>
                      <a:pt x="3" y="0"/>
                    </a:cubicBezTo>
                    <a:cubicBezTo>
                      <a:pt x="3" y="0"/>
                      <a:pt x="3" y="0"/>
                      <a:pt x="3" y="0"/>
                    </a:cubicBezTo>
                    <a:cubicBezTo>
                      <a:pt x="3" y="0"/>
                      <a:pt x="3" y="0"/>
                      <a:pt x="3" y="0"/>
                    </a:cubicBezTo>
                    <a:cubicBezTo>
                      <a:pt x="3" y="0"/>
                      <a:pt x="3" y="1"/>
                      <a:pt x="3" y="1"/>
                    </a:cubicBezTo>
                    <a:cubicBezTo>
                      <a:pt x="3" y="1"/>
                      <a:pt x="4" y="1"/>
                      <a:pt x="4" y="0"/>
                    </a:cubicBezTo>
                    <a:cubicBezTo>
                      <a:pt x="4" y="0"/>
                      <a:pt x="4" y="0"/>
                      <a:pt x="4" y="0"/>
                    </a:cubicBezTo>
                    <a:cubicBezTo>
                      <a:pt x="4" y="0"/>
                      <a:pt x="5" y="0"/>
                      <a:pt x="5" y="0"/>
                    </a:cubicBezTo>
                    <a:cubicBezTo>
                      <a:pt x="5" y="0"/>
                      <a:pt x="5" y="0"/>
                      <a:pt x="5" y="0"/>
                    </a:cubicBezTo>
                    <a:cubicBezTo>
                      <a:pt x="5" y="1"/>
                      <a:pt x="5" y="1"/>
                      <a:pt x="5" y="1"/>
                    </a:cubicBezTo>
                    <a:cubicBezTo>
                      <a:pt x="5" y="1"/>
                      <a:pt x="5" y="1"/>
                      <a:pt x="6" y="1"/>
                    </a:cubicBezTo>
                    <a:cubicBezTo>
                      <a:pt x="6" y="1"/>
                      <a:pt x="6" y="1"/>
                      <a:pt x="6" y="1"/>
                    </a:cubicBezTo>
                    <a:cubicBezTo>
                      <a:pt x="6" y="1"/>
                      <a:pt x="6" y="1"/>
                      <a:pt x="6" y="1"/>
                    </a:cubicBezTo>
                    <a:cubicBezTo>
                      <a:pt x="7" y="1"/>
                      <a:pt x="8" y="1"/>
                      <a:pt x="9" y="1"/>
                    </a:cubicBezTo>
                    <a:cubicBezTo>
                      <a:pt x="9" y="1"/>
                      <a:pt x="9" y="1"/>
                      <a:pt x="9" y="1"/>
                    </a:cubicBezTo>
                    <a:cubicBezTo>
                      <a:pt x="9" y="1"/>
                      <a:pt x="10" y="1"/>
                      <a:pt x="10" y="1"/>
                    </a:cubicBezTo>
                    <a:cubicBezTo>
                      <a:pt x="10" y="1"/>
                      <a:pt x="10" y="1"/>
                      <a:pt x="10" y="1"/>
                    </a:cubicBezTo>
                    <a:cubicBezTo>
                      <a:pt x="10" y="1"/>
                      <a:pt x="10" y="1"/>
                      <a:pt x="11" y="1"/>
                    </a:cubicBezTo>
                    <a:cubicBezTo>
                      <a:pt x="12" y="1"/>
                      <a:pt x="13" y="1"/>
                      <a:pt x="14" y="1"/>
                    </a:cubicBezTo>
                    <a:cubicBezTo>
                      <a:pt x="14" y="1"/>
                      <a:pt x="14" y="1"/>
                      <a:pt x="14" y="1"/>
                    </a:cubicBezTo>
                    <a:cubicBezTo>
                      <a:pt x="14" y="1"/>
                      <a:pt x="14" y="1"/>
                      <a:pt x="14" y="1"/>
                    </a:cubicBezTo>
                    <a:cubicBezTo>
                      <a:pt x="14" y="1"/>
                      <a:pt x="14" y="1"/>
                      <a:pt x="15" y="1"/>
                    </a:cubicBezTo>
                    <a:cubicBezTo>
                      <a:pt x="15" y="1"/>
                      <a:pt x="15" y="1"/>
                      <a:pt x="16" y="1"/>
                    </a:cubicBezTo>
                    <a:cubicBezTo>
                      <a:pt x="16" y="1"/>
                      <a:pt x="16" y="1"/>
                      <a:pt x="16" y="1"/>
                    </a:cubicBezTo>
                    <a:cubicBezTo>
                      <a:pt x="16" y="1"/>
                      <a:pt x="16" y="1"/>
                      <a:pt x="16" y="1"/>
                    </a:cubicBezTo>
                    <a:cubicBezTo>
                      <a:pt x="16" y="1"/>
                      <a:pt x="16" y="1"/>
                      <a:pt x="16" y="1"/>
                    </a:cubicBezTo>
                    <a:cubicBezTo>
                      <a:pt x="16" y="1"/>
                      <a:pt x="16" y="1"/>
                      <a:pt x="16" y="1"/>
                    </a:cubicBezTo>
                    <a:cubicBezTo>
                      <a:pt x="18" y="1"/>
                      <a:pt x="20"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5" y="1"/>
                      <a:pt x="27" y="1"/>
                      <a:pt x="28" y="1"/>
                    </a:cubicBezTo>
                    <a:cubicBezTo>
                      <a:pt x="28" y="1"/>
                      <a:pt x="28" y="1"/>
                      <a:pt x="28" y="1"/>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1"/>
                      <a:pt x="6" y="1"/>
                      <a:pt x="6" y="1"/>
                    </a:cubicBezTo>
                    <a:lnTo>
                      <a:pt x="6" y="0"/>
                    </a:lnTo>
                    <a:close/>
                    <a:moveTo>
                      <a:pt x="11" y="1"/>
                    </a:moveTo>
                    <a:cubicBezTo>
                      <a:pt x="11" y="1"/>
                      <a:pt x="11" y="1"/>
                      <a:pt x="11" y="1"/>
                    </a:cubicBezTo>
                    <a:cubicBezTo>
                      <a:pt x="11" y="1"/>
                      <a:pt x="11" y="1"/>
                      <a:pt x="11"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0" name="Freeform 815"/>
              <p:cNvSpPr/>
              <p:nvPr/>
            </p:nvSpPr>
            <p:spPr bwMode="auto">
              <a:xfrm>
                <a:off x="1745" y="1575"/>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0"/>
                    </a:cubicBezTo>
                    <a:cubicBezTo>
                      <a:pt x="1" y="0"/>
                      <a:pt x="0" y="0"/>
                      <a:pt x="0"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1" name="Freeform 816"/>
              <p:cNvSpPr/>
              <p:nvPr/>
            </p:nvSpPr>
            <p:spPr bwMode="auto">
              <a:xfrm>
                <a:off x="1692" y="1567"/>
                <a:ext cx="8" cy="4"/>
              </a:xfrm>
              <a:custGeom>
                <a:avLst/>
                <a:gdLst>
                  <a:gd name="T0" fmla="*/ 1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1" y="1"/>
                      <a:pt x="2" y="1"/>
                      <a:pt x="2" y="1"/>
                    </a:cubicBezTo>
                    <a:cubicBezTo>
                      <a:pt x="2" y="1"/>
                      <a:pt x="2" y="1"/>
                      <a:pt x="2" y="1"/>
                    </a:cubicBezTo>
                    <a:cubicBezTo>
                      <a:pt x="2" y="1"/>
                      <a:pt x="2" y="1"/>
                      <a:pt x="2" y="1"/>
                    </a:cubicBezTo>
                    <a:cubicBezTo>
                      <a:pt x="2" y="1"/>
                      <a:pt x="2" y="1"/>
                      <a:pt x="1" y="1"/>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2" name="Freeform 817"/>
              <p:cNvSpPr/>
              <p:nvPr/>
            </p:nvSpPr>
            <p:spPr bwMode="auto">
              <a:xfrm>
                <a:off x="1655" y="156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3" name="Freeform 818"/>
              <p:cNvSpPr/>
              <p:nvPr/>
            </p:nvSpPr>
            <p:spPr bwMode="auto">
              <a:xfrm>
                <a:off x="1463"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4" name="Freeform 819"/>
              <p:cNvSpPr/>
              <p:nvPr/>
            </p:nvSpPr>
            <p:spPr bwMode="auto">
              <a:xfrm>
                <a:off x="1406" y="14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5" name="Freeform 820"/>
              <p:cNvSpPr/>
              <p:nvPr/>
            </p:nvSpPr>
            <p:spPr bwMode="auto">
              <a:xfrm>
                <a:off x="1390" y="14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6" name="Freeform 821"/>
              <p:cNvSpPr/>
              <p:nvPr/>
            </p:nvSpPr>
            <p:spPr bwMode="auto">
              <a:xfrm>
                <a:off x="1374" y="11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7" name="Oval 822"/>
              <p:cNvSpPr>
                <a:spLocks noChangeArrowheads="1"/>
              </p:cNvSpPr>
              <p:nvPr/>
            </p:nvSpPr>
            <p:spPr bwMode="auto">
              <a:xfrm>
                <a:off x="1369" y="1546"/>
                <a:ext cx="5"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8" name="Freeform 823"/>
              <p:cNvSpPr/>
              <p:nvPr/>
            </p:nvSpPr>
            <p:spPr bwMode="auto">
              <a:xfrm>
                <a:off x="1365" y="125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9" name="Freeform 824"/>
              <p:cNvSpPr/>
              <p:nvPr/>
            </p:nvSpPr>
            <p:spPr bwMode="auto">
              <a:xfrm>
                <a:off x="1341"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0" name="Freeform 825"/>
              <p:cNvSpPr/>
              <p:nvPr/>
            </p:nvSpPr>
            <p:spPr bwMode="auto">
              <a:xfrm>
                <a:off x="1312" y="1245"/>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1" name="Freeform 826"/>
              <p:cNvSpPr/>
              <p:nvPr/>
            </p:nvSpPr>
            <p:spPr bwMode="auto">
              <a:xfrm>
                <a:off x="1312" y="115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2" name="Freeform 827"/>
              <p:cNvSpPr/>
              <p:nvPr/>
            </p:nvSpPr>
            <p:spPr bwMode="auto">
              <a:xfrm>
                <a:off x="1304" y="153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3" name="Freeform 828"/>
              <p:cNvSpPr/>
              <p:nvPr/>
            </p:nvSpPr>
            <p:spPr bwMode="auto">
              <a:xfrm>
                <a:off x="1292" y="1150"/>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4" name="Freeform 829"/>
              <p:cNvSpPr/>
              <p:nvPr/>
            </p:nvSpPr>
            <p:spPr bwMode="auto">
              <a:xfrm>
                <a:off x="1292" y="1278"/>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5" name="Freeform 830"/>
              <p:cNvSpPr/>
              <p:nvPr/>
            </p:nvSpPr>
            <p:spPr bwMode="auto">
              <a:xfrm>
                <a:off x="1284" y="1418"/>
                <a:ext cx="4" cy="0"/>
              </a:xfrm>
              <a:custGeom>
                <a:avLst/>
                <a:gdLst>
                  <a:gd name="T0" fmla="*/ 0 w 1"/>
                  <a:gd name="T1" fmla="*/ 1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6" name="Freeform 831"/>
              <p:cNvSpPr/>
              <p:nvPr/>
            </p:nvSpPr>
            <p:spPr bwMode="auto">
              <a:xfrm>
                <a:off x="1280"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7" name="Freeform 832"/>
              <p:cNvSpPr/>
              <p:nvPr/>
            </p:nvSpPr>
            <p:spPr bwMode="auto">
              <a:xfrm>
                <a:off x="1280" y="1455"/>
                <a:ext cx="4"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8" name="Freeform 833"/>
              <p:cNvSpPr>
                <a:spLocks noEditPoints="1"/>
              </p:cNvSpPr>
              <p:nvPr/>
            </p:nvSpPr>
            <p:spPr bwMode="auto">
              <a:xfrm>
                <a:off x="1267" y="1468"/>
                <a:ext cx="17" cy="4"/>
              </a:xfrm>
              <a:custGeom>
                <a:avLst/>
                <a:gdLst>
                  <a:gd name="T0" fmla="*/ 2 w 4"/>
                  <a:gd name="T1" fmla="*/ 0 h 1"/>
                  <a:gd name="T2" fmla="*/ 2 w 4"/>
                  <a:gd name="T3" fmla="*/ 0 h 1"/>
                  <a:gd name="T4" fmla="*/ 2 w 4"/>
                  <a:gd name="T5" fmla="*/ 0 h 1"/>
                  <a:gd name="T6" fmla="*/ 1 w 4"/>
                  <a:gd name="T7" fmla="*/ 0 h 1"/>
                  <a:gd name="T8" fmla="*/ 1 w 4"/>
                  <a:gd name="T9" fmla="*/ 0 h 1"/>
                  <a:gd name="T10" fmla="*/ 1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1 h 1"/>
                  <a:gd name="T30" fmla="*/ 1 w 4"/>
                  <a:gd name="T31" fmla="*/ 0 h 1"/>
                  <a:gd name="T32" fmla="*/ 1 w 4"/>
                  <a:gd name="T33" fmla="*/ 0 h 1"/>
                  <a:gd name="T34" fmla="*/ 1 w 4"/>
                  <a:gd name="T35" fmla="*/ 0 h 1"/>
                  <a:gd name="T36" fmla="*/ 1 w 4"/>
                  <a:gd name="T37" fmla="*/ 1 h 1"/>
                  <a:gd name="T38" fmla="*/ 1 w 4"/>
                  <a:gd name="T39" fmla="*/ 1 h 1"/>
                  <a:gd name="T40" fmla="*/ 2 w 4"/>
                  <a:gd name="T41" fmla="*/ 1 h 1"/>
                  <a:gd name="T42" fmla="*/ 2 w 4"/>
                  <a:gd name="T43" fmla="*/ 1 h 1"/>
                  <a:gd name="T44" fmla="*/ 2 w 4"/>
                  <a:gd name="T45" fmla="*/ 1 h 1"/>
                  <a:gd name="T46" fmla="*/ 2 w 4"/>
                  <a:gd name="T47" fmla="*/ 1 h 1"/>
                  <a:gd name="T48" fmla="*/ 3 w 4"/>
                  <a:gd name="T49" fmla="*/ 1 h 1"/>
                  <a:gd name="T50" fmla="*/ 3 w 4"/>
                  <a:gd name="T51" fmla="*/ 1 h 1"/>
                  <a:gd name="T52" fmla="*/ 2 w 4"/>
                  <a:gd name="T53" fmla="*/ 1 h 1"/>
                  <a:gd name="T54" fmla="*/ 2 w 4"/>
                  <a:gd name="T55" fmla="*/ 1 h 1"/>
                  <a:gd name="T56" fmla="*/ 2 w 4"/>
                  <a:gd name="T57" fmla="*/ 0 h 1"/>
                  <a:gd name="T58" fmla="*/ 2 w 4"/>
                  <a:gd name="T59" fmla="*/ 0 h 1"/>
                  <a:gd name="T60" fmla="*/ 2 w 4"/>
                  <a:gd name="T61" fmla="*/ 0 h 1"/>
                  <a:gd name="T62" fmla="*/ 2 w 4"/>
                  <a:gd name="T63" fmla="*/ 0 h 1"/>
                  <a:gd name="T64" fmla="*/ 3 w 4"/>
                  <a:gd name="T65" fmla="*/ 0 h 1"/>
                  <a:gd name="T66" fmla="*/ 3 w 4"/>
                  <a:gd name="T67" fmla="*/ 0 h 1"/>
                  <a:gd name="T68" fmla="*/ 4 w 4"/>
                  <a:gd name="T69" fmla="*/ 0 h 1"/>
                  <a:gd name="T70" fmla="*/ 3 w 4"/>
                  <a:gd name="T71" fmla="*/ 0 h 1"/>
                  <a:gd name="T72" fmla="*/ 3 w 4"/>
                  <a:gd name="T73" fmla="*/ 0 h 1"/>
                  <a:gd name="T74" fmla="*/ 2 w 4"/>
                  <a:gd name="T75" fmla="*/ 0 h 1"/>
                  <a:gd name="T76" fmla="*/ 2 w 4"/>
                  <a:gd name="T77" fmla="*/ 0 h 1"/>
                  <a:gd name="T78" fmla="*/ 2 w 4"/>
                  <a:gd name="T79" fmla="*/ 0 h 1"/>
                  <a:gd name="T80" fmla="*/ 2 w 4"/>
                  <a:gd name="T81" fmla="*/ 0 h 1"/>
                  <a:gd name="T82" fmla="*/ 2 w 4"/>
                  <a:gd name="T83" fmla="*/ 0 h 1"/>
                  <a:gd name="T84" fmla="*/ 2 w 4"/>
                  <a:gd name="T85" fmla="*/ 0 h 1"/>
                  <a:gd name="T86" fmla="*/ 2 w 4"/>
                  <a:gd name="T87" fmla="*/ 0 h 1"/>
                  <a:gd name="T88" fmla="*/ 0 w 4"/>
                  <a:gd name="T89" fmla="*/ 0 h 1"/>
                  <a:gd name="T90" fmla="*/ 1 w 4"/>
                  <a:gd name="T91" fmla="*/ 0 h 1"/>
                  <a:gd name="T92" fmla="*/ 1 w 4"/>
                  <a:gd name="T93" fmla="*/ 0 h 1"/>
                  <a:gd name="T94" fmla="*/ 1 w 4"/>
                  <a:gd name="T95" fmla="*/ 0 h 1"/>
                  <a:gd name="T96" fmla="*/ 0 w 4"/>
                  <a:gd name="T97" fmla="*/ 0 h 1"/>
                  <a:gd name="T98" fmla="*/ 0 w 4"/>
                  <a:gd name="T9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1">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0"/>
                    </a:cubicBezTo>
                    <a:cubicBezTo>
                      <a:pt x="1" y="0"/>
                      <a:pt x="1" y="0"/>
                      <a:pt x="1" y="0"/>
                    </a:cubicBezTo>
                    <a:cubicBezTo>
                      <a:pt x="1" y="0"/>
                      <a:pt x="1" y="0"/>
                      <a:pt x="1" y="0"/>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4" y="0"/>
                      <a:pt x="4" y="0"/>
                      <a:pt x="4" y="0"/>
                    </a:cubicBezTo>
                    <a:cubicBezTo>
                      <a:pt x="4" y="0"/>
                      <a:pt x="4"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9" name="Rectangle 834"/>
              <p:cNvSpPr>
                <a:spLocks noChangeArrowheads="1"/>
              </p:cNvSpPr>
              <p:nvPr/>
            </p:nvSpPr>
            <p:spPr bwMode="auto">
              <a:xfrm>
                <a:off x="1259" y="112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60" name="Freeform 835"/>
              <p:cNvSpPr/>
              <p:nvPr/>
            </p:nvSpPr>
            <p:spPr bwMode="auto">
              <a:xfrm>
                <a:off x="125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1" name="Freeform 836"/>
              <p:cNvSpPr/>
              <p:nvPr/>
            </p:nvSpPr>
            <p:spPr bwMode="auto">
              <a:xfrm>
                <a:off x="1227" y="1451"/>
                <a:ext cx="20" cy="9"/>
              </a:xfrm>
              <a:custGeom>
                <a:avLst/>
                <a:gdLst>
                  <a:gd name="T0" fmla="*/ 3 w 5"/>
                  <a:gd name="T1" fmla="*/ 2 h 2"/>
                  <a:gd name="T2" fmla="*/ 3 w 5"/>
                  <a:gd name="T3" fmla="*/ 2 h 2"/>
                  <a:gd name="T4" fmla="*/ 3 w 5"/>
                  <a:gd name="T5" fmla="*/ 2 h 2"/>
                  <a:gd name="T6" fmla="*/ 3 w 5"/>
                  <a:gd name="T7" fmla="*/ 2 h 2"/>
                  <a:gd name="T8" fmla="*/ 3 w 5"/>
                  <a:gd name="T9" fmla="*/ 2 h 2"/>
                  <a:gd name="T10" fmla="*/ 2 w 5"/>
                  <a:gd name="T11" fmla="*/ 2 h 2"/>
                  <a:gd name="T12" fmla="*/ 2 w 5"/>
                  <a:gd name="T13" fmla="*/ 2 h 2"/>
                  <a:gd name="T14" fmla="*/ 3 w 5"/>
                  <a:gd name="T15" fmla="*/ 1 h 2"/>
                  <a:gd name="T16" fmla="*/ 5 w 5"/>
                  <a:gd name="T17" fmla="*/ 2 h 2"/>
                  <a:gd name="T18" fmla="*/ 5 w 5"/>
                  <a:gd name="T19" fmla="*/ 2 h 2"/>
                  <a:gd name="T20" fmla="*/ 5 w 5"/>
                  <a:gd name="T21" fmla="*/ 2 h 2"/>
                  <a:gd name="T22" fmla="*/ 5 w 5"/>
                  <a:gd name="T23" fmla="*/ 1 h 2"/>
                  <a:gd name="T24" fmla="*/ 5 w 5"/>
                  <a:gd name="T25" fmla="*/ 1 h 2"/>
                  <a:gd name="T26" fmla="*/ 3 w 5"/>
                  <a:gd name="T27" fmla="*/ 1 h 2"/>
                  <a:gd name="T28" fmla="*/ 3 w 5"/>
                  <a:gd name="T29" fmla="*/ 1 h 2"/>
                  <a:gd name="T30" fmla="*/ 2 w 5"/>
                  <a:gd name="T31" fmla="*/ 1 h 2"/>
                  <a:gd name="T32" fmla="*/ 2 w 5"/>
                  <a:gd name="T33" fmla="*/ 0 h 2"/>
                  <a:gd name="T34" fmla="*/ 2 w 5"/>
                  <a:gd name="T35" fmla="*/ 0 h 2"/>
                  <a:gd name="T36" fmla="*/ 1 w 5"/>
                  <a:gd name="T37" fmla="*/ 0 h 2"/>
                  <a:gd name="T38" fmla="*/ 1 w 5"/>
                  <a:gd name="T39" fmla="*/ 0 h 2"/>
                  <a:gd name="T40" fmla="*/ 1 w 5"/>
                  <a:gd name="T41" fmla="*/ 0 h 2"/>
                  <a:gd name="T42" fmla="*/ 1 w 5"/>
                  <a:gd name="T43" fmla="*/ 0 h 2"/>
                  <a:gd name="T44" fmla="*/ 1 w 5"/>
                  <a:gd name="T45" fmla="*/ 0 h 2"/>
                  <a:gd name="T46" fmla="*/ 1 w 5"/>
                  <a:gd name="T47" fmla="*/ 0 h 2"/>
                  <a:gd name="T48" fmla="*/ 1 w 5"/>
                  <a:gd name="T49" fmla="*/ 0 h 2"/>
                  <a:gd name="T50" fmla="*/ 1 w 5"/>
                  <a:gd name="T51" fmla="*/ 1 h 2"/>
                  <a:gd name="T52" fmla="*/ 1 w 5"/>
                  <a:gd name="T53" fmla="*/ 1 h 2"/>
                  <a:gd name="T54" fmla="*/ 1 w 5"/>
                  <a:gd name="T55" fmla="*/ 1 h 2"/>
                  <a:gd name="T56" fmla="*/ 1 w 5"/>
                  <a:gd name="T57" fmla="*/ 2 h 2"/>
                  <a:gd name="T58" fmla="*/ 1 w 5"/>
                  <a:gd name="T59" fmla="*/ 2 h 2"/>
                  <a:gd name="T60" fmla="*/ 2 w 5"/>
                  <a:gd name="T61" fmla="*/ 2 h 2"/>
                  <a:gd name="T62" fmla="*/ 2 w 5"/>
                  <a:gd name="T63" fmla="*/ 2 h 2"/>
                  <a:gd name="T64" fmla="*/ 3 w 5"/>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3" y="2"/>
                    </a:move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3" y="1"/>
                      <a:pt x="3" y="1"/>
                      <a:pt x="3" y="1"/>
                    </a:cubicBezTo>
                    <a:cubicBezTo>
                      <a:pt x="4" y="1"/>
                      <a:pt x="4" y="1"/>
                      <a:pt x="5" y="2"/>
                    </a:cubicBezTo>
                    <a:cubicBezTo>
                      <a:pt x="5" y="2"/>
                      <a:pt x="5" y="2"/>
                      <a:pt x="5" y="2"/>
                    </a:cubicBezTo>
                    <a:cubicBezTo>
                      <a:pt x="5" y="2"/>
                      <a:pt x="5" y="2"/>
                      <a:pt x="5" y="2"/>
                    </a:cubicBezTo>
                    <a:cubicBezTo>
                      <a:pt x="5" y="2"/>
                      <a:pt x="5" y="1"/>
                      <a:pt x="5" y="1"/>
                    </a:cubicBezTo>
                    <a:cubicBezTo>
                      <a:pt x="5" y="1"/>
                      <a:pt x="5" y="1"/>
                      <a:pt x="5" y="1"/>
                    </a:cubicBezTo>
                    <a:cubicBezTo>
                      <a:pt x="4" y="1"/>
                      <a:pt x="4" y="1"/>
                      <a:pt x="3" y="1"/>
                    </a:cubicBezTo>
                    <a:cubicBezTo>
                      <a:pt x="3" y="1"/>
                      <a:pt x="3" y="1"/>
                      <a:pt x="3" y="1"/>
                    </a:cubicBezTo>
                    <a:cubicBezTo>
                      <a:pt x="3"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0" y="2"/>
                      <a:pt x="1" y="2"/>
                    </a:cubicBezTo>
                    <a:cubicBezTo>
                      <a:pt x="1" y="2"/>
                      <a:pt x="1" y="1"/>
                      <a:pt x="1" y="2"/>
                    </a:cubicBezTo>
                    <a:cubicBezTo>
                      <a:pt x="1" y="2"/>
                      <a:pt x="2" y="2"/>
                      <a:pt x="2" y="2"/>
                    </a:cubicBezTo>
                    <a:cubicBezTo>
                      <a:pt x="2" y="2"/>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2" name="Freeform 837"/>
              <p:cNvSpPr/>
              <p:nvPr/>
            </p:nvSpPr>
            <p:spPr bwMode="auto">
              <a:xfrm>
                <a:off x="1243"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3" name="Freeform 838"/>
              <p:cNvSpPr/>
              <p:nvPr/>
            </p:nvSpPr>
            <p:spPr bwMode="auto">
              <a:xfrm>
                <a:off x="1227" y="1117"/>
                <a:ext cx="4" cy="4"/>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4" name="Freeform 839"/>
              <p:cNvSpPr/>
              <p:nvPr/>
            </p:nvSpPr>
            <p:spPr bwMode="auto">
              <a:xfrm>
                <a:off x="1218" y="1117"/>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5" name="Freeform 840"/>
              <p:cNvSpPr/>
              <p:nvPr/>
            </p:nvSpPr>
            <p:spPr bwMode="auto">
              <a:xfrm>
                <a:off x="1178" y="1431"/>
                <a:ext cx="40" cy="12"/>
              </a:xfrm>
              <a:custGeom>
                <a:avLst/>
                <a:gdLst>
                  <a:gd name="T0" fmla="*/ 1 w 10"/>
                  <a:gd name="T1" fmla="*/ 1 h 3"/>
                  <a:gd name="T2" fmla="*/ 3 w 10"/>
                  <a:gd name="T3" fmla="*/ 1 h 3"/>
                  <a:gd name="T4" fmla="*/ 4 w 10"/>
                  <a:gd name="T5" fmla="*/ 2 h 3"/>
                  <a:gd name="T6" fmla="*/ 4 w 10"/>
                  <a:gd name="T7" fmla="*/ 2 h 3"/>
                  <a:gd name="T8" fmla="*/ 4 w 10"/>
                  <a:gd name="T9" fmla="*/ 2 h 3"/>
                  <a:gd name="T10" fmla="*/ 6 w 10"/>
                  <a:gd name="T11" fmla="*/ 3 h 3"/>
                  <a:gd name="T12" fmla="*/ 6 w 10"/>
                  <a:gd name="T13" fmla="*/ 3 h 3"/>
                  <a:gd name="T14" fmla="*/ 6 w 10"/>
                  <a:gd name="T15" fmla="*/ 3 h 3"/>
                  <a:gd name="T16" fmla="*/ 7 w 10"/>
                  <a:gd name="T17" fmla="*/ 3 h 3"/>
                  <a:gd name="T18" fmla="*/ 6 w 10"/>
                  <a:gd name="T19" fmla="*/ 2 h 3"/>
                  <a:gd name="T20" fmla="*/ 6 w 10"/>
                  <a:gd name="T21" fmla="*/ 3 h 3"/>
                  <a:gd name="T22" fmla="*/ 5 w 10"/>
                  <a:gd name="T23" fmla="*/ 2 h 3"/>
                  <a:gd name="T24" fmla="*/ 6 w 10"/>
                  <a:gd name="T25" fmla="*/ 2 h 3"/>
                  <a:gd name="T26" fmla="*/ 6 w 10"/>
                  <a:gd name="T27" fmla="*/ 2 h 3"/>
                  <a:gd name="T28" fmla="*/ 6 w 10"/>
                  <a:gd name="T29" fmla="*/ 2 h 3"/>
                  <a:gd name="T30" fmla="*/ 6 w 10"/>
                  <a:gd name="T31" fmla="*/ 2 h 3"/>
                  <a:gd name="T32" fmla="*/ 7 w 10"/>
                  <a:gd name="T33" fmla="*/ 2 h 3"/>
                  <a:gd name="T34" fmla="*/ 8 w 10"/>
                  <a:gd name="T35" fmla="*/ 2 h 3"/>
                  <a:gd name="T36" fmla="*/ 8 w 10"/>
                  <a:gd name="T37" fmla="*/ 2 h 3"/>
                  <a:gd name="T38" fmla="*/ 8 w 10"/>
                  <a:gd name="T39" fmla="*/ 2 h 3"/>
                  <a:gd name="T40" fmla="*/ 9 w 10"/>
                  <a:gd name="T41" fmla="*/ 1 h 3"/>
                  <a:gd name="T42" fmla="*/ 9 w 10"/>
                  <a:gd name="T43" fmla="*/ 1 h 3"/>
                  <a:gd name="T44" fmla="*/ 10 w 10"/>
                  <a:gd name="T45" fmla="*/ 2 h 3"/>
                  <a:gd name="T46" fmla="*/ 10 w 10"/>
                  <a:gd name="T47" fmla="*/ 1 h 3"/>
                  <a:gd name="T48" fmla="*/ 10 w 10"/>
                  <a:gd name="T49" fmla="*/ 1 h 3"/>
                  <a:gd name="T50" fmla="*/ 9 w 10"/>
                  <a:gd name="T51" fmla="*/ 1 h 3"/>
                  <a:gd name="T52" fmla="*/ 10 w 10"/>
                  <a:gd name="T53" fmla="*/ 1 h 3"/>
                  <a:gd name="T54" fmla="*/ 8 w 10"/>
                  <a:gd name="T55" fmla="*/ 1 h 3"/>
                  <a:gd name="T56" fmla="*/ 8 w 10"/>
                  <a:gd name="T57" fmla="*/ 1 h 3"/>
                  <a:gd name="T58" fmla="*/ 8 w 10"/>
                  <a:gd name="T59" fmla="*/ 2 h 3"/>
                  <a:gd name="T60" fmla="*/ 8 w 10"/>
                  <a:gd name="T61" fmla="*/ 2 h 3"/>
                  <a:gd name="T62" fmla="*/ 8 w 10"/>
                  <a:gd name="T63" fmla="*/ 1 h 3"/>
                  <a:gd name="T64" fmla="*/ 3 w 10"/>
                  <a:gd name="T65" fmla="*/ 1 h 3"/>
                  <a:gd name="T66" fmla="*/ 3 w 10"/>
                  <a:gd name="T67" fmla="*/ 1 h 3"/>
                  <a:gd name="T68" fmla="*/ 3 w 10"/>
                  <a:gd name="T69" fmla="*/ 0 h 3"/>
                  <a:gd name="T70" fmla="*/ 3 w 10"/>
                  <a:gd name="T71" fmla="*/ 0 h 3"/>
                  <a:gd name="T72" fmla="*/ 4 w 10"/>
                  <a:gd name="T73" fmla="*/ 1 h 3"/>
                  <a:gd name="T74" fmla="*/ 5 w 10"/>
                  <a:gd name="T75" fmla="*/ 1 h 3"/>
                  <a:gd name="T76" fmla="*/ 5 w 10"/>
                  <a:gd name="T77" fmla="*/ 0 h 3"/>
                  <a:gd name="T78" fmla="*/ 4 w 10"/>
                  <a:gd name="T79" fmla="*/ 0 h 3"/>
                  <a:gd name="T80" fmla="*/ 4 w 10"/>
                  <a:gd name="T81" fmla="*/ 0 h 3"/>
                  <a:gd name="T82" fmla="*/ 4 w 10"/>
                  <a:gd name="T83" fmla="*/ 0 h 3"/>
                  <a:gd name="T84" fmla="*/ 3 w 10"/>
                  <a:gd name="T85" fmla="*/ 0 h 3"/>
                  <a:gd name="T86" fmla="*/ 3 w 10"/>
                  <a:gd name="T87" fmla="*/ 0 h 3"/>
                  <a:gd name="T88" fmla="*/ 2 w 10"/>
                  <a:gd name="T89" fmla="*/ 0 h 3"/>
                  <a:gd name="T90" fmla="*/ 2 w 10"/>
                  <a:gd name="T91" fmla="*/ 0 h 3"/>
                  <a:gd name="T92" fmla="*/ 3 w 10"/>
                  <a:gd name="T93" fmla="*/ 1 h 3"/>
                  <a:gd name="T94" fmla="*/ 3 w 10"/>
                  <a:gd name="T95" fmla="*/ 1 h 3"/>
                  <a:gd name="T96" fmla="*/ 3 w 10"/>
                  <a:gd name="T97" fmla="*/ 1 h 3"/>
                  <a:gd name="T98" fmla="*/ 1 w 10"/>
                  <a:gd name="T99" fmla="*/ 1 h 3"/>
                  <a:gd name="T100" fmla="*/ 1 w 10"/>
                  <a:gd name="T101" fmla="*/ 0 h 3"/>
                  <a:gd name="T102" fmla="*/ 1 w 10"/>
                  <a:gd name="T10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3">
                    <a:moveTo>
                      <a:pt x="1" y="1"/>
                    </a:moveTo>
                    <a:cubicBezTo>
                      <a:pt x="1" y="1"/>
                      <a:pt x="1" y="1"/>
                      <a:pt x="1" y="1"/>
                    </a:cubicBezTo>
                    <a:cubicBezTo>
                      <a:pt x="1" y="1"/>
                      <a:pt x="1" y="1"/>
                      <a:pt x="2" y="1"/>
                    </a:cubicBezTo>
                    <a:cubicBezTo>
                      <a:pt x="2" y="1"/>
                      <a:pt x="2" y="1"/>
                      <a:pt x="3" y="1"/>
                    </a:cubicBezTo>
                    <a:cubicBezTo>
                      <a:pt x="3" y="1"/>
                      <a:pt x="3" y="1"/>
                      <a:pt x="3" y="1"/>
                    </a:cubicBezTo>
                    <a:cubicBezTo>
                      <a:pt x="3" y="1"/>
                      <a:pt x="4" y="1"/>
                      <a:pt x="4" y="2"/>
                    </a:cubicBezTo>
                    <a:cubicBezTo>
                      <a:pt x="3" y="2"/>
                      <a:pt x="3" y="2"/>
                      <a:pt x="3" y="2"/>
                    </a:cubicBezTo>
                    <a:cubicBezTo>
                      <a:pt x="3" y="2"/>
                      <a:pt x="4" y="2"/>
                      <a:pt x="4" y="2"/>
                    </a:cubicBezTo>
                    <a:cubicBezTo>
                      <a:pt x="4" y="2"/>
                      <a:pt x="4" y="2"/>
                      <a:pt x="4" y="2"/>
                    </a:cubicBezTo>
                    <a:cubicBezTo>
                      <a:pt x="4" y="2"/>
                      <a:pt x="4" y="2"/>
                      <a:pt x="4" y="2"/>
                    </a:cubicBezTo>
                    <a:cubicBezTo>
                      <a:pt x="5" y="3"/>
                      <a:pt x="5"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7" y="3"/>
                      <a:pt x="7" y="3"/>
                    </a:cubicBezTo>
                    <a:cubicBezTo>
                      <a:pt x="7" y="3"/>
                      <a:pt x="7" y="2"/>
                      <a:pt x="7" y="2"/>
                    </a:cubicBezTo>
                    <a:cubicBezTo>
                      <a:pt x="6" y="2"/>
                      <a:pt x="6" y="2"/>
                      <a:pt x="6" y="2"/>
                    </a:cubicBezTo>
                    <a:cubicBezTo>
                      <a:pt x="6" y="3"/>
                      <a:pt x="6" y="3"/>
                      <a:pt x="6" y="3"/>
                    </a:cubicBezTo>
                    <a:cubicBezTo>
                      <a:pt x="6" y="3"/>
                      <a:pt x="6" y="3"/>
                      <a:pt x="6" y="3"/>
                    </a:cubicBezTo>
                    <a:cubicBezTo>
                      <a:pt x="5" y="3"/>
                      <a:pt x="5" y="3"/>
                      <a:pt x="5" y="2"/>
                    </a:cubicBezTo>
                    <a:cubicBezTo>
                      <a:pt x="5" y="2"/>
                      <a:pt x="5" y="2"/>
                      <a:pt x="5" y="2"/>
                    </a:cubicBezTo>
                    <a:cubicBezTo>
                      <a:pt x="5" y="2"/>
                      <a:pt x="5"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ubicBezTo>
                      <a:pt x="6"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1"/>
                    </a:cubicBezTo>
                    <a:cubicBezTo>
                      <a:pt x="9" y="1"/>
                      <a:pt x="9" y="1"/>
                      <a:pt x="9" y="1"/>
                    </a:cubicBezTo>
                    <a:cubicBezTo>
                      <a:pt x="9" y="1"/>
                      <a:pt x="9" y="1"/>
                      <a:pt x="9" y="1"/>
                    </a:cubicBezTo>
                    <a:cubicBezTo>
                      <a:pt x="9" y="1"/>
                      <a:pt x="9" y="1"/>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1"/>
                    </a:cubicBezTo>
                    <a:cubicBezTo>
                      <a:pt x="9" y="1"/>
                      <a:pt x="10" y="1"/>
                      <a:pt x="10" y="1"/>
                    </a:cubicBezTo>
                    <a:cubicBezTo>
                      <a:pt x="9" y="1"/>
                      <a:pt x="9" y="1"/>
                      <a:pt x="9" y="1"/>
                    </a:cubicBezTo>
                    <a:cubicBezTo>
                      <a:pt x="9"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1"/>
                      <a:pt x="8" y="1"/>
                    </a:cubicBezTo>
                    <a:cubicBezTo>
                      <a:pt x="8" y="1"/>
                      <a:pt x="8" y="1"/>
                      <a:pt x="8" y="1"/>
                    </a:cubicBezTo>
                    <a:cubicBezTo>
                      <a:pt x="6" y="1"/>
                      <a:pt x="5"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4" y="1"/>
                      <a:pt x="4" y="1"/>
                      <a:pt x="4" y="1"/>
                    </a:cubicBezTo>
                    <a:cubicBezTo>
                      <a:pt x="4" y="1"/>
                      <a:pt x="4" y="1"/>
                      <a:pt x="4" y="1"/>
                    </a:cubicBezTo>
                    <a:cubicBezTo>
                      <a:pt x="4" y="1"/>
                      <a:pt x="5" y="1"/>
                      <a:pt x="5" y="1"/>
                    </a:cubicBezTo>
                    <a:cubicBezTo>
                      <a:pt x="5" y="1"/>
                      <a:pt x="5" y="1"/>
                      <a:pt x="5" y="1"/>
                    </a:cubicBezTo>
                    <a:cubicBezTo>
                      <a:pt x="5" y="1"/>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1"/>
                      <a:pt x="2" y="1"/>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1"/>
                    </a:cubicBezTo>
                    <a:cubicBezTo>
                      <a:pt x="1" y="1"/>
                      <a:pt x="1" y="1"/>
                      <a:pt x="1" y="1"/>
                    </a:cubicBezTo>
                    <a:cubicBezTo>
                      <a:pt x="1" y="0"/>
                      <a:pt x="1" y="0"/>
                      <a:pt x="1" y="0"/>
                    </a:cubicBezTo>
                    <a:cubicBezTo>
                      <a:pt x="1" y="0"/>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6" name="Freeform 841"/>
              <p:cNvSpPr/>
              <p:nvPr/>
            </p:nvSpPr>
            <p:spPr bwMode="auto">
              <a:xfrm>
                <a:off x="1214" y="1426"/>
                <a:ext cx="8" cy="9"/>
              </a:xfrm>
              <a:custGeom>
                <a:avLst/>
                <a:gdLst>
                  <a:gd name="T0" fmla="*/ 1 w 2"/>
                  <a:gd name="T1" fmla="*/ 0 h 2"/>
                  <a:gd name="T2" fmla="*/ 0 w 2"/>
                  <a:gd name="T3" fmla="*/ 1 h 2"/>
                  <a:gd name="T4" fmla="*/ 1 w 2"/>
                  <a:gd name="T5" fmla="*/ 1 h 2"/>
                  <a:gd name="T6" fmla="*/ 1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1 w 2"/>
                  <a:gd name="T33" fmla="*/ 1 h 2"/>
                  <a:gd name="T34" fmla="*/ 1 w 2"/>
                  <a:gd name="T35" fmla="*/ 1 h 2"/>
                  <a:gd name="T36" fmla="*/ 1 w 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0"/>
                    </a:moveTo>
                    <a:cubicBezTo>
                      <a:pt x="1" y="1"/>
                      <a:pt x="0" y="0"/>
                      <a:pt x="0" y="1"/>
                    </a:cubicBezTo>
                    <a:cubicBezTo>
                      <a:pt x="0" y="1"/>
                      <a:pt x="1" y="1"/>
                      <a:pt x="1" y="1"/>
                    </a:cubicBezTo>
                    <a:cubicBezTo>
                      <a:pt x="1" y="2"/>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7" name="Freeform 842"/>
              <p:cNvSpPr/>
              <p:nvPr/>
            </p:nvSpPr>
            <p:spPr bwMode="auto">
              <a:xfrm>
                <a:off x="1206" y="1402"/>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8" name="Freeform 843"/>
              <p:cNvSpPr/>
              <p:nvPr/>
            </p:nvSpPr>
            <p:spPr bwMode="auto">
              <a:xfrm>
                <a:off x="1198" y="131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9" name="Freeform 844"/>
              <p:cNvSpPr/>
              <p:nvPr/>
            </p:nvSpPr>
            <p:spPr bwMode="auto">
              <a:xfrm>
                <a:off x="1190"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0" name="Freeform 845"/>
              <p:cNvSpPr/>
              <p:nvPr/>
            </p:nvSpPr>
            <p:spPr bwMode="auto">
              <a:xfrm>
                <a:off x="1182" y="1439"/>
                <a:ext cx="8" cy="4"/>
              </a:xfrm>
              <a:custGeom>
                <a:avLst/>
                <a:gdLst>
                  <a:gd name="T0" fmla="*/ 1 w 2"/>
                  <a:gd name="T1" fmla="*/ 1 h 1"/>
                  <a:gd name="T2" fmla="*/ 2 w 2"/>
                  <a:gd name="T3" fmla="*/ 1 h 1"/>
                  <a:gd name="T4" fmla="*/ 2 w 2"/>
                  <a:gd name="T5" fmla="*/ 1 h 1"/>
                  <a:gd name="T6" fmla="*/ 2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1 h 1"/>
                  <a:gd name="T40" fmla="*/ 0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cubicBezTo>
                      <a:pt x="1" y="1"/>
                      <a:pt x="1"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0" y="0"/>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1" name="Freeform 846"/>
              <p:cNvSpPr/>
              <p:nvPr/>
            </p:nvSpPr>
            <p:spPr bwMode="auto">
              <a:xfrm>
                <a:off x="1178" y="139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2" name="Freeform 847"/>
              <p:cNvSpPr/>
              <p:nvPr/>
            </p:nvSpPr>
            <p:spPr bwMode="auto">
              <a:xfrm>
                <a:off x="1178" y="142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3" name="Freeform 848"/>
              <p:cNvSpPr/>
              <p:nvPr/>
            </p:nvSpPr>
            <p:spPr bwMode="auto">
              <a:xfrm>
                <a:off x="1178" y="1455"/>
                <a:ext cx="4" cy="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0"/>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4" name="Freeform 849"/>
              <p:cNvSpPr/>
              <p:nvPr/>
            </p:nvSpPr>
            <p:spPr bwMode="auto">
              <a:xfrm>
                <a:off x="1178"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5" name="Freeform 850"/>
              <p:cNvSpPr/>
              <p:nvPr/>
            </p:nvSpPr>
            <p:spPr bwMode="auto">
              <a:xfrm>
                <a:off x="1173" y="114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6" name="Rectangle 851"/>
              <p:cNvSpPr>
                <a:spLocks noChangeArrowheads="1"/>
              </p:cNvSpPr>
              <p:nvPr/>
            </p:nvSpPr>
            <p:spPr bwMode="auto">
              <a:xfrm>
                <a:off x="1178" y="12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77" name="Freeform 852"/>
              <p:cNvSpPr/>
              <p:nvPr/>
            </p:nvSpPr>
            <p:spPr bwMode="auto">
              <a:xfrm>
                <a:off x="1157" y="1340"/>
                <a:ext cx="4"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8" name="Freeform 853"/>
              <p:cNvSpPr/>
              <p:nvPr/>
            </p:nvSpPr>
            <p:spPr bwMode="auto">
              <a:xfrm>
                <a:off x="1149" y="141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9" name="Freeform 854"/>
              <p:cNvSpPr/>
              <p:nvPr/>
            </p:nvSpPr>
            <p:spPr bwMode="auto">
              <a:xfrm>
                <a:off x="1149" y="11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0" name="Freeform 855"/>
              <p:cNvSpPr/>
              <p:nvPr/>
            </p:nvSpPr>
            <p:spPr bwMode="auto">
              <a:xfrm>
                <a:off x="1141" y="1464"/>
                <a:ext cx="8" cy="4"/>
              </a:xfrm>
              <a:custGeom>
                <a:avLst/>
                <a:gdLst>
                  <a:gd name="T0" fmla="*/ 1 w 2"/>
                  <a:gd name="T1" fmla="*/ 1 h 1"/>
                  <a:gd name="T2" fmla="*/ 1 w 2"/>
                  <a:gd name="T3" fmla="*/ 1 h 1"/>
                </a:gdLst>
                <a:ahLst/>
                <a:cxnLst>
                  <a:cxn ang="0">
                    <a:pos x="T0" y="T1"/>
                  </a:cxn>
                  <a:cxn ang="0">
                    <a:pos x="T2" y="T3"/>
                  </a:cxn>
                </a:cxnLst>
                <a:rect l="0" t="0" r="r" b="b"/>
                <a:pathLst>
                  <a:path w="2" h="1">
                    <a:moveTo>
                      <a:pt x="1" y="1"/>
                    </a:move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1" name="Freeform 856"/>
              <p:cNvSpPr/>
              <p:nvPr/>
            </p:nvSpPr>
            <p:spPr bwMode="auto">
              <a:xfrm>
                <a:off x="1141"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2" name="Freeform 857"/>
              <p:cNvSpPr/>
              <p:nvPr/>
            </p:nvSpPr>
            <p:spPr bwMode="auto">
              <a:xfrm>
                <a:off x="1133" y="119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3" name="Freeform 858"/>
              <p:cNvSpPr/>
              <p:nvPr/>
            </p:nvSpPr>
            <p:spPr bwMode="auto">
              <a:xfrm>
                <a:off x="1124" y="1183"/>
                <a:ext cx="5" cy="4"/>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4" name="Rectangle 859"/>
              <p:cNvSpPr>
                <a:spLocks noChangeArrowheads="1"/>
              </p:cNvSpPr>
              <p:nvPr/>
            </p:nvSpPr>
            <p:spPr bwMode="auto">
              <a:xfrm>
                <a:off x="1124" y="14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5" name="Freeform 860"/>
              <p:cNvSpPr>
                <a:spLocks noEditPoints="1"/>
              </p:cNvSpPr>
              <p:nvPr/>
            </p:nvSpPr>
            <p:spPr bwMode="auto">
              <a:xfrm>
                <a:off x="1035" y="1480"/>
                <a:ext cx="49" cy="8"/>
              </a:xfrm>
              <a:custGeom>
                <a:avLst/>
                <a:gdLst>
                  <a:gd name="T0" fmla="*/ 2 w 12"/>
                  <a:gd name="T1" fmla="*/ 2 h 2"/>
                  <a:gd name="T2" fmla="*/ 2 w 12"/>
                  <a:gd name="T3" fmla="*/ 1 h 2"/>
                  <a:gd name="T4" fmla="*/ 3 w 12"/>
                  <a:gd name="T5" fmla="*/ 1 h 2"/>
                  <a:gd name="T6" fmla="*/ 5 w 12"/>
                  <a:gd name="T7" fmla="*/ 1 h 2"/>
                  <a:gd name="T8" fmla="*/ 5 w 12"/>
                  <a:gd name="T9" fmla="*/ 1 h 2"/>
                  <a:gd name="T10" fmla="*/ 6 w 12"/>
                  <a:gd name="T11" fmla="*/ 1 h 2"/>
                  <a:gd name="T12" fmla="*/ 7 w 12"/>
                  <a:gd name="T13" fmla="*/ 1 h 2"/>
                  <a:gd name="T14" fmla="*/ 8 w 12"/>
                  <a:gd name="T15" fmla="*/ 1 h 2"/>
                  <a:gd name="T16" fmla="*/ 10 w 12"/>
                  <a:gd name="T17" fmla="*/ 2 h 2"/>
                  <a:gd name="T18" fmla="*/ 11 w 12"/>
                  <a:gd name="T19" fmla="*/ 1 h 2"/>
                  <a:gd name="T20" fmla="*/ 12 w 12"/>
                  <a:gd name="T21" fmla="*/ 0 h 2"/>
                  <a:gd name="T22" fmla="*/ 12 w 12"/>
                  <a:gd name="T23" fmla="*/ 0 h 2"/>
                  <a:gd name="T24" fmla="*/ 10 w 12"/>
                  <a:gd name="T25" fmla="*/ 0 h 2"/>
                  <a:gd name="T26" fmla="*/ 11 w 12"/>
                  <a:gd name="T27" fmla="*/ 0 h 2"/>
                  <a:gd name="T28" fmla="*/ 12 w 12"/>
                  <a:gd name="T29" fmla="*/ 0 h 2"/>
                  <a:gd name="T30" fmla="*/ 9 w 12"/>
                  <a:gd name="T31" fmla="*/ 0 h 2"/>
                  <a:gd name="T32" fmla="*/ 9 w 12"/>
                  <a:gd name="T33" fmla="*/ 0 h 2"/>
                  <a:gd name="T34" fmla="*/ 9 w 12"/>
                  <a:gd name="T35" fmla="*/ 0 h 2"/>
                  <a:gd name="T36" fmla="*/ 9 w 12"/>
                  <a:gd name="T37" fmla="*/ 0 h 2"/>
                  <a:gd name="T38" fmla="*/ 8 w 12"/>
                  <a:gd name="T39" fmla="*/ 0 h 2"/>
                  <a:gd name="T40" fmla="*/ 6 w 12"/>
                  <a:gd name="T41" fmla="*/ 0 h 2"/>
                  <a:gd name="T42" fmla="*/ 6 w 12"/>
                  <a:gd name="T43" fmla="*/ 1 h 2"/>
                  <a:gd name="T44" fmla="*/ 5 w 12"/>
                  <a:gd name="T45" fmla="*/ 1 h 2"/>
                  <a:gd name="T46" fmla="*/ 4 w 12"/>
                  <a:gd name="T47" fmla="*/ 0 h 2"/>
                  <a:gd name="T48" fmla="*/ 4 w 12"/>
                  <a:gd name="T49" fmla="*/ 1 h 2"/>
                  <a:gd name="T50" fmla="*/ 3 w 12"/>
                  <a:gd name="T51" fmla="*/ 1 h 2"/>
                  <a:gd name="T52" fmla="*/ 2 w 12"/>
                  <a:gd name="T53" fmla="*/ 1 h 2"/>
                  <a:gd name="T54" fmla="*/ 2 w 12"/>
                  <a:gd name="T55" fmla="*/ 0 h 2"/>
                  <a:gd name="T56" fmla="*/ 1 w 12"/>
                  <a:gd name="T57" fmla="*/ 0 h 2"/>
                  <a:gd name="T58" fmla="*/ 1 w 12"/>
                  <a:gd name="T59" fmla="*/ 0 h 2"/>
                  <a:gd name="T60" fmla="*/ 2 w 12"/>
                  <a:gd name="T61" fmla="*/ 0 h 2"/>
                  <a:gd name="T62" fmla="*/ 1 w 12"/>
                  <a:gd name="T63" fmla="*/ 1 h 2"/>
                  <a:gd name="T64" fmla="*/ 8 w 12"/>
                  <a:gd name="T65" fmla="*/ 1 h 2"/>
                  <a:gd name="T66" fmla="*/ 9 w 12"/>
                  <a:gd name="T67" fmla="*/ 1 h 2"/>
                  <a:gd name="T68" fmla="*/ 9 w 12"/>
                  <a:gd name="T69" fmla="*/ 0 h 2"/>
                  <a:gd name="T70" fmla="*/ 9 w 12"/>
                  <a:gd name="T71" fmla="*/ 0 h 2"/>
                  <a:gd name="T72" fmla="*/ 8 w 12"/>
                  <a:gd name="T73" fmla="*/ 1 h 2"/>
                  <a:gd name="T74" fmla="*/ 9 w 12"/>
                  <a:gd name="T75" fmla="*/ 1 h 2"/>
                  <a:gd name="T76" fmla="*/ 9 w 12"/>
                  <a:gd name="T77" fmla="*/ 1 h 2"/>
                  <a:gd name="T78" fmla="*/ 8 w 12"/>
                  <a:gd name="T79" fmla="*/ 1 h 2"/>
                  <a:gd name="T80" fmla="*/ 6 w 12"/>
                  <a:gd name="T81" fmla="*/ 1 h 2"/>
                  <a:gd name="T82" fmla="*/ 6 w 12"/>
                  <a:gd name="T83" fmla="*/ 1 h 2"/>
                  <a:gd name="T84" fmla="*/ 5 w 12"/>
                  <a:gd name="T85" fmla="*/ 1 h 2"/>
                  <a:gd name="T86" fmla="*/ 5 w 12"/>
                  <a:gd name="T87" fmla="*/ 1 h 2"/>
                  <a:gd name="T88" fmla="*/ 2 w 12"/>
                  <a:gd name="T8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
                    <a:moveTo>
                      <a:pt x="0" y="1"/>
                    </a:moveTo>
                    <a:cubicBezTo>
                      <a:pt x="1" y="1"/>
                      <a:pt x="1" y="2"/>
                      <a:pt x="1" y="1"/>
                    </a:cubicBezTo>
                    <a:cubicBezTo>
                      <a:pt x="1" y="1"/>
                      <a:pt x="2" y="1"/>
                      <a:pt x="2" y="2"/>
                    </a:cubicBezTo>
                    <a:cubicBezTo>
                      <a:pt x="2" y="2"/>
                      <a:pt x="2" y="2"/>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6" y="1"/>
                      <a:pt x="6" y="1"/>
                    </a:cubicBezTo>
                    <a:cubicBezTo>
                      <a:pt x="6" y="1"/>
                      <a:pt x="6" y="1"/>
                      <a:pt x="6" y="1"/>
                    </a:cubicBezTo>
                    <a:cubicBezTo>
                      <a:pt x="6" y="1"/>
                      <a:pt x="6" y="1"/>
                      <a:pt x="6" y="1"/>
                    </a:cubicBezTo>
                    <a:cubicBezTo>
                      <a:pt x="7" y="2"/>
                      <a:pt x="7" y="1"/>
                      <a:pt x="7" y="1"/>
                    </a:cubicBezTo>
                    <a:cubicBezTo>
                      <a:pt x="7" y="1"/>
                      <a:pt x="7" y="1"/>
                      <a:pt x="7" y="1"/>
                    </a:cubicBezTo>
                    <a:cubicBezTo>
                      <a:pt x="8" y="2"/>
                      <a:pt x="8" y="2"/>
                      <a:pt x="8" y="1"/>
                    </a:cubicBezTo>
                    <a:cubicBezTo>
                      <a:pt x="8" y="1"/>
                      <a:pt x="8" y="1"/>
                      <a:pt x="8" y="1"/>
                    </a:cubicBezTo>
                    <a:cubicBezTo>
                      <a:pt x="8" y="1"/>
                      <a:pt x="8" y="1"/>
                      <a:pt x="8" y="1"/>
                    </a:cubicBezTo>
                    <a:cubicBezTo>
                      <a:pt x="8" y="2"/>
                      <a:pt x="8" y="2"/>
                      <a:pt x="9" y="2"/>
                    </a:cubicBezTo>
                    <a:cubicBezTo>
                      <a:pt x="9" y="2"/>
                      <a:pt x="9" y="2"/>
                      <a:pt x="9" y="1"/>
                    </a:cubicBezTo>
                    <a:cubicBezTo>
                      <a:pt x="9" y="2"/>
                      <a:pt x="10" y="1"/>
                      <a:pt x="10" y="2"/>
                    </a:cubicBezTo>
                    <a:cubicBezTo>
                      <a:pt x="10" y="1"/>
                      <a:pt x="11" y="1"/>
                      <a:pt x="11" y="1"/>
                    </a:cubicBezTo>
                    <a:cubicBezTo>
                      <a:pt x="10" y="1"/>
                      <a:pt x="10" y="1"/>
                      <a:pt x="10" y="1"/>
                    </a:cubicBezTo>
                    <a:cubicBezTo>
                      <a:pt x="11" y="1"/>
                      <a:pt x="11" y="1"/>
                      <a:pt x="11" y="1"/>
                    </a:cubicBezTo>
                    <a:cubicBezTo>
                      <a:pt x="11"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0" y="0"/>
                    </a:cubicBezTo>
                    <a:cubicBezTo>
                      <a:pt x="10" y="0"/>
                      <a:pt x="10" y="0"/>
                      <a:pt x="10" y="0"/>
                    </a:cubicBezTo>
                    <a:cubicBezTo>
                      <a:pt x="10" y="0"/>
                      <a:pt x="11" y="0"/>
                      <a:pt x="11" y="0"/>
                    </a:cubicBezTo>
                    <a:cubicBezTo>
                      <a:pt x="10" y="0"/>
                      <a:pt x="10" y="1"/>
                      <a:pt x="10" y="0"/>
                    </a:cubicBezTo>
                    <a:cubicBezTo>
                      <a:pt x="10" y="0"/>
                      <a:pt x="11" y="0"/>
                      <a:pt x="11" y="0"/>
                    </a:cubicBezTo>
                    <a:cubicBezTo>
                      <a:pt x="11" y="0"/>
                      <a:pt x="12" y="0"/>
                      <a:pt x="12" y="0"/>
                    </a:cubicBezTo>
                    <a:cubicBezTo>
                      <a:pt x="12" y="0"/>
                      <a:pt x="12" y="0"/>
                      <a:pt x="12" y="0"/>
                    </a:cubicBezTo>
                    <a:cubicBezTo>
                      <a:pt x="12" y="0"/>
                      <a:pt x="12" y="0"/>
                      <a:pt x="12" y="0"/>
                    </a:cubicBezTo>
                    <a:cubicBezTo>
                      <a:pt x="12" y="0"/>
                      <a:pt x="11" y="0"/>
                      <a:pt x="11"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1"/>
                      <a:pt x="7" y="0"/>
                      <a:pt x="6" y="0"/>
                    </a:cubicBezTo>
                    <a:cubicBezTo>
                      <a:pt x="7" y="0"/>
                      <a:pt x="7" y="0"/>
                      <a:pt x="7" y="0"/>
                    </a:cubicBezTo>
                    <a:cubicBezTo>
                      <a:pt x="6" y="0"/>
                      <a:pt x="6" y="0"/>
                      <a:pt x="6" y="1"/>
                    </a:cubicBezTo>
                    <a:cubicBezTo>
                      <a:pt x="6" y="1"/>
                      <a:pt x="6" y="1"/>
                      <a:pt x="6" y="1"/>
                    </a:cubicBezTo>
                    <a:cubicBezTo>
                      <a:pt x="5" y="0"/>
                      <a:pt x="5" y="0"/>
                      <a:pt x="5"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0"/>
                      <a:pt x="2" y="0"/>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1" y="0"/>
                      <a:pt x="1" y="0"/>
                      <a:pt x="0" y="0"/>
                    </a:cubicBezTo>
                    <a:cubicBezTo>
                      <a:pt x="0" y="1"/>
                      <a:pt x="1" y="0"/>
                      <a:pt x="1" y="1"/>
                    </a:cubicBezTo>
                    <a:cubicBezTo>
                      <a:pt x="1" y="1"/>
                      <a:pt x="0" y="1"/>
                      <a:pt x="0" y="1"/>
                    </a:cubicBezTo>
                    <a:close/>
                    <a:moveTo>
                      <a:pt x="8" y="1"/>
                    </a:moveTo>
                    <a:cubicBezTo>
                      <a:pt x="8" y="1"/>
                      <a:pt x="8" y="1"/>
                      <a:pt x="8" y="1"/>
                    </a:cubicBezTo>
                    <a:cubicBezTo>
                      <a:pt x="8" y="1"/>
                      <a:pt x="8" y="1"/>
                      <a:pt x="8" y="1"/>
                    </a:cubicBezTo>
                    <a:cubicBezTo>
                      <a:pt x="8" y="1"/>
                      <a:pt x="8" y="1"/>
                      <a:pt x="8" y="1"/>
                    </a:cubicBezTo>
                    <a:close/>
                    <a:moveTo>
                      <a:pt x="9" y="1"/>
                    </a:moveTo>
                    <a:cubicBezTo>
                      <a:pt x="9" y="1"/>
                      <a:pt x="9" y="1"/>
                      <a:pt x="9" y="1"/>
                    </a:cubicBezTo>
                    <a:cubicBezTo>
                      <a:pt x="9" y="1"/>
                      <a:pt x="9" y="1"/>
                      <a:pt x="9" y="1"/>
                    </a:cubicBezTo>
                    <a:close/>
                    <a:moveTo>
                      <a:pt x="9" y="0"/>
                    </a:moveTo>
                    <a:cubicBezTo>
                      <a:pt x="9" y="0"/>
                      <a:pt x="9" y="0"/>
                      <a:pt x="9" y="0"/>
                    </a:cubicBezTo>
                    <a:cubicBezTo>
                      <a:pt x="9" y="0"/>
                      <a:pt x="9" y="0"/>
                      <a:pt x="9" y="0"/>
                    </a:cubicBezTo>
                    <a:cubicBezTo>
                      <a:pt x="9" y="0"/>
                      <a:pt x="9" y="0"/>
                      <a:pt x="9" y="0"/>
                    </a:cubicBezTo>
                    <a:cubicBezTo>
                      <a:pt x="9" y="1"/>
                      <a:pt x="9" y="1"/>
                      <a:pt x="9" y="1"/>
                    </a:cubicBezTo>
                    <a:cubicBezTo>
                      <a:pt x="9" y="0"/>
                      <a:pt x="9" y="0"/>
                      <a:pt x="9" y="0"/>
                    </a:cubicBezTo>
                    <a:close/>
                    <a:moveTo>
                      <a:pt x="8" y="1"/>
                    </a:move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8" y="1"/>
                      <a:pt x="8" y="1"/>
                      <a:pt x="9" y="1"/>
                    </a:cubicBezTo>
                    <a:cubicBezTo>
                      <a:pt x="9" y="1"/>
                      <a:pt x="9" y="1"/>
                      <a:pt x="9" y="1"/>
                    </a:cubicBezTo>
                    <a:cubicBezTo>
                      <a:pt x="9" y="1"/>
                      <a:pt x="8" y="1"/>
                      <a:pt x="8" y="1"/>
                    </a:cubicBezTo>
                    <a:cubicBezTo>
                      <a:pt x="8" y="1"/>
                      <a:pt x="8" y="1"/>
                      <a:pt x="8" y="1"/>
                    </a:cubicBezTo>
                    <a:cubicBezTo>
                      <a:pt x="8" y="1"/>
                      <a:pt x="8" y="1"/>
                      <a:pt x="8" y="1"/>
                    </a:cubicBezTo>
                    <a:cubicBezTo>
                      <a:pt x="9"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1"/>
                    </a:moveTo>
                    <a:cubicBezTo>
                      <a:pt x="5" y="1"/>
                      <a:pt x="5" y="1"/>
                      <a:pt x="5" y="1"/>
                    </a:cubicBezTo>
                    <a:cubicBezTo>
                      <a:pt x="5" y="1"/>
                      <a:pt x="5" y="1"/>
                      <a:pt x="5" y="1"/>
                    </a:cubicBezTo>
                    <a:cubicBezTo>
                      <a:pt x="5" y="1"/>
                      <a:pt x="5" y="1"/>
                      <a:pt x="5" y="1"/>
                    </a:cubicBezTo>
                    <a:cubicBezTo>
                      <a:pt x="5" y="1"/>
                      <a:pt x="5" y="1"/>
                      <a:pt x="5" y="1"/>
                    </a:cubicBezTo>
                    <a:close/>
                    <a:moveTo>
                      <a:pt x="2" y="1"/>
                    </a:move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6" name="Freeform 861"/>
              <p:cNvSpPr/>
              <p:nvPr/>
            </p:nvSpPr>
            <p:spPr bwMode="auto">
              <a:xfrm>
                <a:off x="1112" y="119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7" name="Freeform 862"/>
              <p:cNvSpPr/>
              <p:nvPr/>
            </p:nvSpPr>
            <p:spPr bwMode="auto">
              <a:xfrm>
                <a:off x="1092" y="115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8" name="Freeform 863"/>
              <p:cNvSpPr/>
              <p:nvPr/>
            </p:nvSpPr>
            <p:spPr bwMode="auto">
              <a:xfrm>
                <a:off x="1092" y="1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9" name="Freeform 864"/>
              <p:cNvSpPr/>
              <p:nvPr/>
            </p:nvSpPr>
            <p:spPr bwMode="auto">
              <a:xfrm>
                <a:off x="1080" y="13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0" name="Freeform 865"/>
              <p:cNvSpPr/>
              <p:nvPr/>
            </p:nvSpPr>
            <p:spPr bwMode="auto">
              <a:xfrm>
                <a:off x="1059" y="115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1" name="Freeform 866"/>
              <p:cNvSpPr/>
              <p:nvPr/>
            </p:nvSpPr>
            <p:spPr bwMode="auto">
              <a:xfrm>
                <a:off x="1055" y="1319"/>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2" name="Freeform 867"/>
              <p:cNvSpPr/>
              <p:nvPr/>
            </p:nvSpPr>
            <p:spPr bwMode="auto">
              <a:xfrm>
                <a:off x="1047" y="148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3" name="Freeform 868"/>
              <p:cNvSpPr/>
              <p:nvPr/>
            </p:nvSpPr>
            <p:spPr bwMode="auto">
              <a:xfrm>
                <a:off x="1018" y="1278"/>
                <a:ext cx="13" cy="4"/>
              </a:xfrm>
              <a:custGeom>
                <a:avLst/>
                <a:gdLst>
                  <a:gd name="T0" fmla="*/ 3 w 3"/>
                  <a:gd name="T1" fmla="*/ 1 h 1"/>
                  <a:gd name="T2" fmla="*/ 3 w 3"/>
                  <a:gd name="T3" fmla="*/ 1 h 1"/>
                  <a:gd name="T4" fmla="*/ 3 w 3"/>
                  <a:gd name="T5" fmla="*/ 1 h 1"/>
                  <a:gd name="T6" fmla="*/ 2 w 3"/>
                  <a:gd name="T7" fmla="*/ 0 h 1"/>
                  <a:gd name="T8" fmla="*/ 2 w 3"/>
                  <a:gd name="T9" fmla="*/ 0 h 1"/>
                  <a:gd name="T10" fmla="*/ 2 w 3"/>
                  <a:gd name="T11" fmla="*/ 1 h 1"/>
                  <a:gd name="T12" fmla="*/ 2 w 3"/>
                  <a:gd name="T13" fmla="*/ 0 h 1"/>
                  <a:gd name="T14" fmla="*/ 2 w 3"/>
                  <a:gd name="T15" fmla="*/ 0 h 1"/>
                  <a:gd name="T16" fmla="*/ 0 w 3"/>
                  <a:gd name="T17" fmla="*/ 0 h 1"/>
                  <a:gd name="T18" fmla="*/ 0 w 3"/>
                  <a:gd name="T19" fmla="*/ 0 h 1"/>
                  <a:gd name="T20" fmla="*/ 0 w 3"/>
                  <a:gd name="T21" fmla="*/ 0 h 1"/>
                  <a:gd name="T22" fmla="*/ 0 w 3"/>
                  <a:gd name="T23" fmla="*/ 0 h 1"/>
                  <a:gd name="T24" fmla="*/ 1 w 3"/>
                  <a:gd name="T25" fmla="*/ 0 h 1"/>
                  <a:gd name="T26" fmla="*/ 2 w 3"/>
                  <a:gd name="T27" fmla="*/ 0 h 1"/>
                  <a:gd name="T28" fmla="*/ 2 w 3"/>
                  <a:gd name="T29" fmla="*/ 1 h 1"/>
                  <a:gd name="T30" fmla="*/ 1 w 3"/>
                  <a:gd name="T31" fmla="*/ 1 h 1"/>
                  <a:gd name="T32" fmla="*/ 2 w 3"/>
                  <a:gd name="T33" fmla="*/ 1 h 1"/>
                  <a:gd name="T34" fmla="*/ 2 w 3"/>
                  <a:gd name="T35" fmla="*/ 1 h 1"/>
                  <a:gd name="T36" fmla="*/ 2 w 3"/>
                  <a:gd name="T37" fmla="*/ 1 h 1"/>
                  <a:gd name="T38" fmla="*/ 2 w 3"/>
                  <a:gd name="T39" fmla="*/ 1 h 1"/>
                  <a:gd name="T40" fmla="*/ 3 w 3"/>
                  <a:gd name="T41" fmla="*/ 1 h 1"/>
                  <a:gd name="T42" fmla="*/ 3 w 3"/>
                  <a:gd name="T43" fmla="*/ 1 h 1"/>
                  <a:gd name="T44" fmla="*/ 3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3" y="1"/>
                    </a:moveTo>
                    <a:cubicBezTo>
                      <a:pt x="3" y="1"/>
                      <a:pt x="3" y="1"/>
                      <a:pt x="3" y="1"/>
                    </a:cubicBezTo>
                    <a:cubicBezTo>
                      <a:pt x="3" y="1"/>
                      <a:pt x="3" y="1"/>
                      <a:pt x="3" y="1"/>
                    </a:cubicBezTo>
                    <a:cubicBezTo>
                      <a:pt x="3" y="0"/>
                      <a:pt x="3" y="0"/>
                      <a:pt x="2" y="0"/>
                    </a:cubicBezTo>
                    <a:cubicBezTo>
                      <a:pt x="2" y="0"/>
                      <a:pt x="2" y="0"/>
                      <a:pt x="2" y="0"/>
                    </a:cubicBezTo>
                    <a:cubicBezTo>
                      <a:pt x="2" y="1"/>
                      <a:pt x="2" y="1"/>
                      <a:pt x="2" y="1"/>
                    </a:cubicBezTo>
                    <a:cubicBezTo>
                      <a:pt x="2" y="1"/>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1"/>
                      <a:pt x="2"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3" y="1"/>
                    </a:cubicBezTo>
                    <a:cubicBezTo>
                      <a:pt x="3" y="1"/>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4" name="Freeform 869"/>
              <p:cNvSpPr/>
              <p:nvPr/>
            </p:nvSpPr>
            <p:spPr bwMode="auto">
              <a:xfrm>
                <a:off x="1031" y="1278"/>
                <a:ext cx="8" cy="4"/>
              </a:xfrm>
              <a:custGeom>
                <a:avLst/>
                <a:gdLst>
                  <a:gd name="T0" fmla="*/ 0 w 2"/>
                  <a:gd name="T1" fmla="*/ 1 h 1"/>
                  <a:gd name="T2" fmla="*/ 0 w 2"/>
                  <a:gd name="T3" fmla="*/ 1 h 1"/>
                  <a:gd name="T4" fmla="*/ 0 w 2"/>
                  <a:gd name="T5" fmla="*/ 1 h 1"/>
                  <a:gd name="T6" fmla="*/ 2 w 2"/>
                  <a:gd name="T7" fmla="*/ 1 h 1"/>
                  <a:gd name="T8" fmla="*/ 1 w 2"/>
                  <a:gd name="T9" fmla="*/ 0 h 1"/>
                  <a:gd name="T10" fmla="*/ 1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1"/>
                      <a:pt x="0" y="1"/>
                      <a:pt x="0" y="1"/>
                    </a:cubicBezTo>
                    <a:cubicBezTo>
                      <a:pt x="0" y="1"/>
                      <a:pt x="1" y="1"/>
                      <a:pt x="2" y="1"/>
                    </a:cubicBezTo>
                    <a:cubicBezTo>
                      <a:pt x="2" y="1"/>
                      <a:pt x="2" y="1"/>
                      <a:pt x="1" y="0"/>
                    </a:cubicBezTo>
                    <a:cubicBezTo>
                      <a:pt x="1" y="1"/>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5" name="Freeform 870"/>
              <p:cNvSpPr/>
              <p:nvPr/>
            </p:nvSpPr>
            <p:spPr bwMode="auto">
              <a:xfrm>
                <a:off x="1014" y="1278"/>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6" name="Freeform 871"/>
              <p:cNvSpPr/>
              <p:nvPr/>
            </p:nvSpPr>
            <p:spPr bwMode="auto">
              <a:xfrm>
                <a:off x="1006" y="148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7" name="Freeform 872"/>
              <p:cNvSpPr/>
              <p:nvPr/>
            </p:nvSpPr>
            <p:spPr bwMode="auto">
              <a:xfrm>
                <a:off x="986" y="1331"/>
                <a:ext cx="16" cy="5"/>
              </a:xfrm>
              <a:custGeom>
                <a:avLst/>
                <a:gdLst>
                  <a:gd name="T0" fmla="*/ 2 w 4"/>
                  <a:gd name="T1" fmla="*/ 0 h 1"/>
                  <a:gd name="T2" fmla="*/ 1 w 4"/>
                  <a:gd name="T3" fmla="*/ 0 h 1"/>
                  <a:gd name="T4" fmla="*/ 0 w 4"/>
                  <a:gd name="T5" fmla="*/ 0 h 1"/>
                  <a:gd name="T6" fmla="*/ 0 w 4"/>
                  <a:gd name="T7" fmla="*/ 0 h 1"/>
                  <a:gd name="T8" fmla="*/ 0 w 4"/>
                  <a:gd name="T9" fmla="*/ 0 h 1"/>
                  <a:gd name="T10" fmla="*/ 0 w 4"/>
                  <a:gd name="T11" fmla="*/ 1 h 1"/>
                  <a:gd name="T12" fmla="*/ 1 w 4"/>
                  <a:gd name="T13" fmla="*/ 1 h 1"/>
                  <a:gd name="T14" fmla="*/ 2 w 4"/>
                  <a:gd name="T15" fmla="*/ 0 h 1"/>
                  <a:gd name="T16" fmla="*/ 2 w 4"/>
                  <a:gd name="T17" fmla="*/ 0 h 1"/>
                  <a:gd name="T18" fmla="*/ 4 w 4"/>
                  <a:gd name="T19" fmla="*/ 0 h 1"/>
                  <a:gd name="T20" fmla="*/ 4 w 4"/>
                  <a:gd name="T21" fmla="*/ 0 h 1"/>
                  <a:gd name="T22" fmla="*/ 4 w 4"/>
                  <a:gd name="T23" fmla="*/ 0 h 1"/>
                  <a:gd name="T24" fmla="*/ 4 w 4"/>
                  <a:gd name="T25" fmla="*/ 0 h 1"/>
                  <a:gd name="T26" fmla="*/ 4 w 4"/>
                  <a:gd name="T27" fmla="*/ 1 h 1"/>
                  <a:gd name="T28" fmla="*/ 4 w 4"/>
                  <a:gd name="T29" fmla="*/ 1 h 1"/>
                  <a:gd name="T30" fmla="*/ 4 w 4"/>
                  <a:gd name="T31" fmla="*/ 1 h 1"/>
                  <a:gd name="T32" fmla="*/ 4 w 4"/>
                  <a:gd name="T33" fmla="*/ 0 h 1"/>
                  <a:gd name="T34" fmla="*/ 4 w 4"/>
                  <a:gd name="T35" fmla="*/ 0 h 1"/>
                  <a:gd name="T36" fmla="*/ 4 w 4"/>
                  <a:gd name="T37" fmla="*/ 0 h 1"/>
                  <a:gd name="T38" fmla="*/ 4 w 4"/>
                  <a:gd name="T39" fmla="*/ 0 h 1"/>
                  <a:gd name="T40" fmla="*/ 4 w 4"/>
                  <a:gd name="T41" fmla="*/ 0 h 1"/>
                  <a:gd name="T42" fmla="*/ 4 w 4"/>
                  <a:gd name="T43" fmla="*/ 0 h 1"/>
                  <a:gd name="T44" fmla="*/ 4 w 4"/>
                  <a:gd name="T45" fmla="*/ 0 h 1"/>
                  <a:gd name="T46" fmla="*/ 2 w 4"/>
                  <a:gd name="T47" fmla="*/ 0 h 1"/>
                  <a:gd name="T48" fmla="*/ 2 w 4"/>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
                    <a:moveTo>
                      <a:pt x="2"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1" y="1"/>
                      <a:pt x="1" y="1"/>
                    </a:cubicBezTo>
                    <a:cubicBezTo>
                      <a:pt x="1" y="1"/>
                      <a:pt x="1" y="1"/>
                      <a:pt x="2" y="0"/>
                    </a:cubicBezTo>
                    <a:cubicBezTo>
                      <a:pt x="2" y="0"/>
                      <a:pt x="2" y="0"/>
                      <a:pt x="2" y="0"/>
                    </a:cubicBezTo>
                    <a:cubicBezTo>
                      <a:pt x="2" y="1"/>
                      <a:pt x="3"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8" name="Rectangle 873"/>
              <p:cNvSpPr>
                <a:spLocks noChangeArrowheads="1"/>
              </p:cNvSpPr>
              <p:nvPr/>
            </p:nvSpPr>
            <p:spPr bwMode="auto">
              <a:xfrm>
                <a:off x="998" y="142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9" name="Freeform 874"/>
              <p:cNvSpPr/>
              <p:nvPr/>
            </p:nvSpPr>
            <p:spPr bwMode="auto">
              <a:xfrm>
                <a:off x="990" y="125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0" name="Freeform 875"/>
              <p:cNvSpPr/>
              <p:nvPr/>
            </p:nvSpPr>
            <p:spPr bwMode="auto">
              <a:xfrm>
                <a:off x="986" y="127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1" name="Freeform 876"/>
              <p:cNvSpPr/>
              <p:nvPr/>
            </p:nvSpPr>
            <p:spPr bwMode="auto">
              <a:xfrm>
                <a:off x="98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2" name="Freeform 877"/>
              <p:cNvSpPr/>
              <p:nvPr/>
            </p:nvSpPr>
            <p:spPr bwMode="auto">
              <a:xfrm>
                <a:off x="961" y="1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3" name="Freeform 878"/>
              <p:cNvSpPr/>
              <p:nvPr/>
            </p:nvSpPr>
            <p:spPr bwMode="auto">
              <a:xfrm>
                <a:off x="924" y="1336"/>
                <a:ext cx="13" cy="4"/>
              </a:xfrm>
              <a:custGeom>
                <a:avLst/>
                <a:gdLst>
                  <a:gd name="T0" fmla="*/ 2 w 3"/>
                  <a:gd name="T1" fmla="*/ 0 h 1"/>
                  <a:gd name="T2" fmla="*/ 2 w 3"/>
                  <a:gd name="T3" fmla="*/ 0 h 1"/>
                  <a:gd name="T4" fmla="*/ 2 w 3"/>
                  <a:gd name="T5" fmla="*/ 1 h 1"/>
                  <a:gd name="T6" fmla="*/ 2 w 3"/>
                  <a:gd name="T7" fmla="*/ 0 h 1"/>
                  <a:gd name="T8" fmla="*/ 2 w 3"/>
                  <a:gd name="T9" fmla="*/ 0 h 1"/>
                  <a:gd name="T10" fmla="*/ 3 w 3"/>
                  <a:gd name="T11" fmla="*/ 1 h 1"/>
                  <a:gd name="T12" fmla="*/ 3 w 3"/>
                  <a:gd name="T13" fmla="*/ 0 h 1"/>
                  <a:gd name="T14" fmla="*/ 3 w 3"/>
                  <a:gd name="T15" fmla="*/ 0 h 1"/>
                  <a:gd name="T16" fmla="*/ 3 w 3"/>
                  <a:gd name="T17" fmla="*/ 0 h 1"/>
                  <a:gd name="T18" fmla="*/ 2 w 3"/>
                  <a:gd name="T19" fmla="*/ 0 h 1"/>
                  <a:gd name="T20" fmla="*/ 2 w 3"/>
                  <a:gd name="T21" fmla="*/ 0 h 1"/>
                  <a:gd name="T22" fmla="*/ 2 w 3"/>
                  <a:gd name="T23" fmla="*/ 0 h 1"/>
                  <a:gd name="T24" fmla="*/ 1 w 3"/>
                  <a:gd name="T25" fmla="*/ 0 h 1"/>
                  <a:gd name="T26" fmla="*/ 1 w 3"/>
                  <a:gd name="T27" fmla="*/ 0 h 1"/>
                  <a:gd name="T28" fmla="*/ 0 w 3"/>
                  <a:gd name="T29" fmla="*/ 1 h 1"/>
                  <a:gd name="T30" fmla="*/ 0 w 3"/>
                  <a:gd name="T31" fmla="*/ 1 h 1"/>
                  <a:gd name="T32" fmla="*/ 0 w 3"/>
                  <a:gd name="T33" fmla="*/ 1 h 1"/>
                  <a:gd name="T34" fmla="*/ 0 w 3"/>
                  <a:gd name="T35" fmla="*/ 1 h 1"/>
                  <a:gd name="T36" fmla="*/ 1 w 3"/>
                  <a:gd name="T37" fmla="*/ 0 h 1"/>
                  <a:gd name="T38" fmla="*/ 2 w 3"/>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2" y="0"/>
                    </a:moveTo>
                    <a:cubicBezTo>
                      <a:pt x="2" y="0"/>
                      <a:pt x="2" y="0"/>
                      <a:pt x="2" y="0"/>
                    </a:cubicBezTo>
                    <a:cubicBezTo>
                      <a:pt x="2" y="0"/>
                      <a:pt x="2" y="1"/>
                      <a:pt x="2" y="1"/>
                    </a:cubicBezTo>
                    <a:cubicBezTo>
                      <a:pt x="2" y="0"/>
                      <a:pt x="2" y="0"/>
                      <a:pt x="2" y="0"/>
                    </a:cubicBezTo>
                    <a:cubicBezTo>
                      <a:pt x="2" y="0"/>
                      <a:pt x="2" y="0"/>
                      <a:pt x="2" y="0"/>
                    </a:cubicBezTo>
                    <a:cubicBezTo>
                      <a:pt x="2" y="0"/>
                      <a:pt x="3" y="0"/>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4" name="Rectangle 879"/>
              <p:cNvSpPr>
                <a:spLocks noChangeArrowheads="1"/>
              </p:cNvSpPr>
              <p:nvPr/>
            </p:nvSpPr>
            <p:spPr bwMode="auto">
              <a:xfrm>
                <a:off x="708" y="1249"/>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05" name="Freeform 880"/>
              <p:cNvSpPr/>
              <p:nvPr/>
            </p:nvSpPr>
            <p:spPr bwMode="auto">
              <a:xfrm>
                <a:off x="524" y="1236"/>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6" name="Freeform 881"/>
              <p:cNvSpPr/>
              <p:nvPr/>
            </p:nvSpPr>
            <p:spPr bwMode="auto">
              <a:xfrm>
                <a:off x="2088"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7" name="Freeform 882"/>
              <p:cNvSpPr/>
              <p:nvPr/>
            </p:nvSpPr>
            <p:spPr bwMode="auto">
              <a:xfrm>
                <a:off x="1222" y="1418"/>
                <a:ext cx="5" cy="4"/>
              </a:xfrm>
              <a:custGeom>
                <a:avLst/>
                <a:gdLst>
                  <a:gd name="T0" fmla="*/ 0 w 1"/>
                  <a:gd name="T1" fmla="*/ 0 h 1"/>
                  <a:gd name="T2" fmla="*/ 0 w 1"/>
                  <a:gd name="T3" fmla="*/ 1 h 1"/>
                  <a:gd name="T4" fmla="*/ 0 w 1"/>
                  <a:gd name="T5" fmla="*/ 1 h 1"/>
                  <a:gd name="T6" fmla="*/ 0 w 1"/>
                  <a:gd name="T7" fmla="*/ 1 h 1"/>
                  <a:gd name="T8" fmla="*/ 0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8" name="Freeform 883"/>
              <p:cNvSpPr/>
              <p:nvPr/>
            </p:nvSpPr>
            <p:spPr bwMode="auto">
              <a:xfrm>
                <a:off x="1165" y="1410"/>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9" name="Freeform 884"/>
              <p:cNvSpPr/>
              <p:nvPr/>
            </p:nvSpPr>
            <p:spPr bwMode="auto">
              <a:xfrm>
                <a:off x="1084" y="1480"/>
                <a:ext cx="8" cy="4"/>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0" y="1"/>
                      <a:pt x="1" y="1"/>
                    </a:cubicBezTo>
                    <a:cubicBezTo>
                      <a:pt x="1" y="1"/>
                      <a:pt x="1" y="1"/>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0" name="Freeform 885"/>
              <p:cNvSpPr/>
              <p:nvPr/>
            </p:nvSpPr>
            <p:spPr bwMode="auto">
              <a:xfrm>
                <a:off x="2170" y="993"/>
                <a:ext cx="4" cy="4"/>
              </a:xfrm>
              <a:custGeom>
                <a:avLst/>
                <a:gdLst>
                  <a:gd name="T0" fmla="*/ 0 w 1"/>
                  <a:gd name="T1" fmla="*/ 0 h 1"/>
                  <a:gd name="T2" fmla="*/ 0 w 1"/>
                  <a:gd name="T3" fmla="*/ 1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0" y="1"/>
                      <a:pt x="1" y="1"/>
                      <a:pt x="1" y="1"/>
                    </a:cubicBezTo>
                    <a:cubicBezTo>
                      <a:pt x="1" y="1"/>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1" name="Freeform 886"/>
              <p:cNvSpPr/>
              <p:nvPr/>
            </p:nvSpPr>
            <p:spPr bwMode="auto">
              <a:xfrm>
                <a:off x="2158" y="972"/>
                <a:ext cx="4" cy="0"/>
              </a:xfrm>
              <a:custGeom>
                <a:avLst/>
                <a:gdLst>
                  <a:gd name="T0" fmla="*/ 0 w 1"/>
                  <a:gd name="T1" fmla="*/ 1 w 1"/>
                  <a:gd name="T2" fmla="*/ 1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2" name="Rectangle 887"/>
              <p:cNvSpPr>
                <a:spLocks noChangeArrowheads="1"/>
              </p:cNvSpPr>
              <p:nvPr/>
            </p:nvSpPr>
            <p:spPr bwMode="auto">
              <a:xfrm>
                <a:off x="2150" y="9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13" name="Freeform 888"/>
              <p:cNvSpPr/>
              <p:nvPr/>
            </p:nvSpPr>
            <p:spPr bwMode="auto">
              <a:xfrm>
                <a:off x="2121" y="943"/>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4" name="Freeform 889"/>
              <p:cNvSpPr/>
              <p:nvPr/>
            </p:nvSpPr>
            <p:spPr bwMode="auto">
              <a:xfrm>
                <a:off x="2096" y="1208"/>
                <a:ext cx="13" cy="0"/>
              </a:xfrm>
              <a:custGeom>
                <a:avLst/>
                <a:gdLst>
                  <a:gd name="T0" fmla="*/ 3 w 3"/>
                  <a:gd name="T1" fmla="*/ 3 w 3"/>
                  <a:gd name="T2" fmla="*/ 3 w 3"/>
                  <a:gd name="T3" fmla="*/ 3 w 3"/>
                  <a:gd name="T4" fmla="*/ 3 w 3"/>
                  <a:gd name="T5" fmla="*/ 1 w 3"/>
                  <a:gd name="T6" fmla="*/ 0 w 3"/>
                  <a:gd name="T7" fmla="*/ 0 w 3"/>
                  <a:gd name="T8" fmla="*/ 1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5" name="Freeform 890"/>
              <p:cNvSpPr/>
              <p:nvPr/>
            </p:nvSpPr>
            <p:spPr bwMode="auto">
              <a:xfrm>
                <a:off x="2047" y="1385"/>
                <a:ext cx="58" cy="13"/>
              </a:xfrm>
              <a:custGeom>
                <a:avLst/>
                <a:gdLst>
                  <a:gd name="T0" fmla="*/ 5 w 14"/>
                  <a:gd name="T1" fmla="*/ 1 h 3"/>
                  <a:gd name="T2" fmla="*/ 5 w 14"/>
                  <a:gd name="T3" fmla="*/ 1 h 3"/>
                  <a:gd name="T4" fmla="*/ 5 w 14"/>
                  <a:gd name="T5" fmla="*/ 1 h 3"/>
                  <a:gd name="T6" fmla="*/ 4 w 14"/>
                  <a:gd name="T7" fmla="*/ 0 h 3"/>
                  <a:gd name="T8" fmla="*/ 4 w 14"/>
                  <a:gd name="T9" fmla="*/ 0 h 3"/>
                  <a:gd name="T10" fmla="*/ 5 w 14"/>
                  <a:gd name="T11" fmla="*/ 1 h 3"/>
                  <a:gd name="T12" fmla="*/ 5 w 14"/>
                  <a:gd name="T13" fmla="*/ 1 h 3"/>
                  <a:gd name="T14" fmla="*/ 5 w 14"/>
                  <a:gd name="T15" fmla="*/ 1 h 3"/>
                  <a:gd name="T16" fmla="*/ 5 w 14"/>
                  <a:gd name="T17" fmla="*/ 1 h 3"/>
                  <a:gd name="T18" fmla="*/ 5 w 14"/>
                  <a:gd name="T19" fmla="*/ 1 h 3"/>
                  <a:gd name="T20" fmla="*/ 6 w 14"/>
                  <a:gd name="T21" fmla="*/ 1 h 3"/>
                  <a:gd name="T22" fmla="*/ 6 w 14"/>
                  <a:gd name="T23" fmla="*/ 1 h 3"/>
                  <a:gd name="T24" fmla="*/ 0 w 14"/>
                  <a:gd name="T25" fmla="*/ 1 h 3"/>
                  <a:gd name="T26" fmla="*/ 0 w 14"/>
                  <a:gd name="T27" fmla="*/ 1 h 3"/>
                  <a:gd name="T28" fmla="*/ 0 w 14"/>
                  <a:gd name="T29" fmla="*/ 1 h 3"/>
                  <a:gd name="T30" fmla="*/ 0 w 14"/>
                  <a:gd name="T31" fmla="*/ 1 h 3"/>
                  <a:gd name="T32" fmla="*/ 6 w 14"/>
                  <a:gd name="T33" fmla="*/ 2 h 3"/>
                  <a:gd name="T34" fmla="*/ 6 w 14"/>
                  <a:gd name="T35" fmla="*/ 2 h 3"/>
                  <a:gd name="T36" fmla="*/ 6 w 14"/>
                  <a:gd name="T37" fmla="*/ 2 h 3"/>
                  <a:gd name="T38" fmla="*/ 6 w 14"/>
                  <a:gd name="T39" fmla="*/ 2 h 3"/>
                  <a:gd name="T40" fmla="*/ 6 w 14"/>
                  <a:gd name="T41" fmla="*/ 2 h 3"/>
                  <a:gd name="T42" fmla="*/ 6 w 14"/>
                  <a:gd name="T43" fmla="*/ 2 h 3"/>
                  <a:gd name="T44" fmla="*/ 6 w 14"/>
                  <a:gd name="T45" fmla="*/ 2 h 3"/>
                  <a:gd name="T46" fmla="*/ 8 w 14"/>
                  <a:gd name="T47" fmla="*/ 2 h 3"/>
                  <a:gd name="T48" fmla="*/ 12 w 14"/>
                  <a:gd name="T49" fmla="*/ 2 h 3"/>
                  <a:gd name="T50" fmla="*/ 11 w 14"/>
                  <a:gd name="T51" fmla="*/ 2 h 3"/>
                  <a:gd name="T52" fmla="*/ 13 w 14"/>
                  <a:gd name="T53" fmla="*/ 3 h 3"/>
                  <a:gd name="T54" fmla="*/ 13 w 14"/>
                  <a:gd name="T55" fmla="*/ 3 h 3"/>
                  <a:gd name="T56" fmla="*/ 12 w 14"/>
                  <a:gd name="T57" fmla="*/ 2 h 3"/>
                  <a:gd name="T58" fmla="*/ 12 w 14"/>
                  <a:gd name="T59" fmla="*/ 2 h 3"/>
                  <a:gd name="T60" fmla="*/ 8 w 14"/>
                  <a:gd name="T61" fmla="*/ 1 h 3"/>
                  <a:gd name="T62" fmla="*/ 6 w 14"/>
                  <a:gd name="T63" fmla="*/ 1 h 3"/>
                  <a:gd name="T64" fmla="*/ 6 w 14"/>
                  <a:gd name="T65" fmla="*/ 0 h 3"/>
                  <a:gd name="T66" fmla="*/ 5 w 14"/>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3">
                    <a:moveTo>
                      <a:pt x="5" y="1"/>
                    </a:moveTo>
                    <a:cubicBezTo>
                      <a:pt x="5" y="1"/>
                      <a:pt x="5" y="1"/>
                      <a:pt x="5" y="1"/>
                    </a:cubicBezTo>
                    <a:cubicBezTo>
                      <a:pt x="5" y="1"/>
                      <a:pt x="5" y="1"/>
                      <a:pt x="5" y="1"/>
                    </a:cubicBezTo>
                    <a:cubicBezTo>
                      <a:pt x="5" y="0"/>
                      <a:pt x="5" y="0"/>
                      <a:pt x="4" y="0"/>
                    </a:cubicBezTo>
                    <a:cubicBezTo>
                      <a:pt x="4" y="0"/>
                      <a:pt x="4" y="0"/>
                      <a:pt x="4" y="0"/>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4" y="1"/>
                      <a:pt x="2" y="1"/>
                      <a:pt x="0" y="1"/>
                    </a:cubicBezTo>
                    <a:cubicBezTo>
                      <a:pt x="0" y="1"/>
                      <a:pt x="0" y="1"/>
                      <a:pt x="0" y="1"/>
                    </a:cubicBezTo>
                    <a:cubicBezTo>
                      <a:pt x="0" y="1"/>
                      <a:pt x="0" y="1"/>
                      <a:pt x="0" y="1"/>
                    </a:cubicBezTo>
                    <a:cubicBezTo>
                      <a:pt x="0" y="1"/>
                      <a:pt x="0" y="1"/>
                      <a:pt x="0" y="1"/>
                    </a:cubicBezTo>
                    <a:cubicBezTo>
                      <a:pt x="2" y="1"/>
                      <a:pt x="4"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8" y="2"/>
                      <a:pt x="8" y="2"/>
                    </a:cubicBezTo>
                    <a:cubicBezTo>
                      <a:pt x="9" y="2"/>
                      <a:pt x="10" y="2"/>
                      <a:pt x="12" y="2"/>
                    </a:cubicBezTo>
                    <a:cubicBezTo>
                      <a:pt x="11" y="2"/>
                      <a:pt x="11" y="2"/>
                      <a:pt x="11" y="2"/>
                    </a:cubicBezTo>
                    <a:cubicBezTo>
                      <a:pt x="12" y="2"/>
                      <a:pt x="13" y="3"/>
                      <a:pt x="13" y="3"/>
                    </a:cubicBezTo>
                    <a:cubicBezTo>
                      <a:pt x="13" y="3"/>
                      <a:pt x="13" y="3"/>
                      <a:pt x="13" y="3"/>
                    </a:cubicBezTo>
                    <a:cubicBezTo>
                      <a:pt x="14" y="2"/>
                      <a:pt x="12" y="2"/>
                      <a:pt x="12" y="2"/>
                    </a:cubicBezTo>
                    <a:cubicBezTo>
                      <a:pt x="12" y="2"/>
                      <a:pt x="12" y="2"/>
                      <a:pt x="12" y="2"/>
                    </a:cubicBezTo>
                    <a:cubicBezTo>
                      <a:pt x="10" y="1"/>
                      <a:pt x="9" y="1"/>
                      <a:pt x="8" y="1"/>
                    </a:cubicBezTo>
                    <a:cubicBezTo>
                      <a:pt x="8" y="1"/>
                      <a:pt x="7" y="1"/>
                      <a:pt x="6" y="1"/>
                    </a:cubicBezTo>
                    <a:cubicBezTo>
                      <a:pt x="6" y="1"/>
                      <a:pt x="7" y="1"/>
                      <a:pt x="6" y="0"/>
                    </a:cubicBezTo>
                    <a:cubicBezTo>
                      <a:pt x="6" y="1"/>
                      <a:pt x="6"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Freeform 891"/>
              <p:cNvSpPr/>
              <p:nvPr/>
            </p:nvSpPr>
            <p:spPr bwMode="auto">
              <a:xfrm>
                <a:off x="2096" y="1588"/>
                <a:ext cx="5" cy="4"/>
              </a:xfrm>
              <a:custGeom>
                <a:avLst/>
                <a:gdLst>
                  <a:gd name="T0" fmla="*/ 1 w 1"/>
                  <a:gd name="T1" fmla="*/ 1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7" name="Freeform 892"/>
              <p:cNvSpPr/>
              <p:nvPr/>
            </p:nvSpPr>
            <p:spPr bwMode="auto">
              <a:xfrm>
                <a:off x="2096" y="1534"/>
                <a:ext cx="5" cy="0"/>
              </a:xfrm>
              <a:custGeom>
                <a:avLst/>
                <a:gdLst>
                  <a:gd name="T0" fmla="*/ 0 w 1"/>
                  <a:gd name="T1" fmla="*/ 0 w 1"/>
                  <a:gd name="T2" fmla="*/ 0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8" name="Freeform 893"/>
              <p:cNvSpPr/>
              <p:nvPr/>
            </p:nvSpPr>
            <p:spPr bwMode="auto">
              <a:xfrm>
                <a:off x="2092" y="1563"/>
                <a:ext cx="4" cy="4"/>
              </a:xfrm>
              <a:custGeom>
                <a:avLst/>
                <a:gdLst>
                  <a:gd name="T0" fmla="*/ 0 w 1"/>
                  <a:gd name="T1" fmla="*/ 0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0 w 1"/>
                  <a:gd name="T25" fmla="*/ 1 h 1"/>
                  <a:gd name="T26" fmla="*/ 1 w 1"/>
                  <a:gd name="T27" fmla="*/ 1 h 1"/>
                  <a:gd name="T28" fmla="*/ 0 w 1"/>
                  <a:gd name="T29" fmla="*/ 1 h 1"/>
                  <a:gd name="T30" fmla="*/ 1 w 1"/>
                  <a:gd name="T31" fmla="*/ 0 h 1"/>
                  <a:gd name="T32" fmla="*/ 0 w 1"/>
                  <a:gd name="T33" fmla="*/ 0 h 1"/>
                  <a:gd name="T34" fmla="*/ 0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1"/>
                      <a:pt x="0" y="1"/>
                      <a:pt x="0" y="1"/>
                    </a:cubicBezTo>
                    <a:cubicBezTo>
                      <a:pt x="0" y="1"/>
                      <a:pt x="0" y="1"/>
                      <a:pt x="1" y="1"/>
                    </a:cubicBezTo>
                    <a:cubicBezTo>
                      <a:pt x="1" y="1"/>
                      <a:pt x="1" y="1"/>
                      <a:pt x="0" y="1"/>
                    </a:cubicBezTo>
                    <a:cubicBezTo>
                      <a:pt x="1" y="1"/>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9" name="Freeform 894"/>
              <p:cNvSpPr/>
              <p:nvPr/>
            </p:nvSpPr>
            <p:spPr bwMode="auto">
              <a:xfrm>
                <a:off x="2088" y="1398"/>
                <a:ext cx="4" cy="8"/>
              </a:xfrm>
              <a:custGeom>
                <a:avLst/>
                <a:gdLst>
                  <a:gd name="T0" fmla="*/ 0 w 1"/>
                  <a:gd name="T1" fmla="*/ 1 h 2"/>
                  <a:gd name="T2" fmla="*/ 0 w 1"/>
                  <a:gd name="T3" fmla="*/ 1 h 2"/>
                  <a:gd name="T4" fmla="*/ 0 w 1"/>
                  <a:gd name="T5" fmla="*/ 1 h 2"/>
                  <a:gd name="T6" fmla="*/ 0 w 1"/>
                  <a:gd name="T7" fmla="*/ 1 h 2"/>
                  <a:gd name="T8" fmla="*/ 1 w 1"/>
                  <a:gd name="T9" fmla="*/ 1 h 2"/>
                  <a:gd name="T10" fmla="*/ 1 w 1"/>
                  <a:gd name="T11" fmla="*/ 1 h 2"/>
                  <a:gd name="T12" fmla="*/ 1 w 1"/>
                  <a:gd name="T13" fmla="*/ 1 h 2"/>
                  <a:gd name="T14" fmla="*/ 1 w 1"/>
                  <a:gd name="T15" fmla="*/ 1 h 2"/>
                  <a:gd name="T16" fmla="*/ 1 w 1"/>
                  <a:gd name="T17" fmla="*/ 1 h 2"/>
                  <a:gd name="T18" fmla="*/ 0 w 1"/>
                  <a:gd name="T19" fmla="*/ 1 h 2"/>
                  <a:gd name="T20" fmla="*/ 1 w 1"/>
                  <a:gd name="T21" fmla="*/ 1 h 2"/>
                  <a:gd name="T22" fmla="*/ 1 w 1"/>
                  <a:gd name="T23" fmla="*/ 1 h 2"/>
                  <a:gd name="T24" fmla="*/ 1 w 1"/>
                  <a:gd name="T25" fmla="*/ 1 h 2"/>
                  <a:gd name="T26" fmla="*/ 0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1" y="1"/>
                    </a:cubicBezTo>
                    <a:cubicBezTo>
                      <a:pt x="1" y="2"/>
                      <a:pt x="1" y="2"/>
                      <a:pt x="1"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0" name="Freeform 895"/>
              <p:cNvSpPr/>
              <p:nvPr/>
            </p:nvSpPr>
            <p:spPr bwMode="auto">
              <a:xfrm>
                <a:off x="2084" y="156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1" name="Freeform 896"/>
              <p:cNvSpPr/>
              <p:nvPr/>
            </p:nvSpPr>
            <p:spPr bwMode="auto">
              <a:xfrm>
                <a:off x="2076" y="1402"/>
                <a:ext cx="12" cy="4"/>
              </a:xfrm>
              <a:custGeom>
                <a:avLst/>
                <a:gdLst>
                  <a:gd name="T0" fmla="*/ 1 w 3"/>
                  <a:gd name="T1" fmla="*/ 0 h 1"/>
                  <a:gd name="T2" fmla="*/ 1 w 3"/>
                  <a:gd name="T3" fmla="*/ 0 h 1"/>
                  <a:gd name="T4" fmla="*/ 0 w 3"/>
                  <a:gd name="T5" fmla="*/ 0 h 1"/>
                  <a:gd name="T6" fmla="*/ 1 w 3"/>
                  <a:gd name="T7" fmla="*/ 0 h 1"/>
                  <a:gd name="T8" fmla="*/ 0 w 3"/>
                  <a:gd name="T9" fmla="*/ 0 h 1"/>
                  <a:gd name="T10" fmla="*/ 0 w 3"/>
                  <a:gd name="T11" fmla="*/ 0 h 1"/>
                  <a:gd name="T12" fmla="*/ 0 w 3"/>
                  <a:gd name="T13" fmla="*/ 0 h 1"/>
                  <a:gd name="T14" fmla="*/ 0 w 3"/>
                  <a:gd name="T15" fmla="*/ 0 h 1"/>
                  <a:gd name="T16" fmla="*/ 0 w 3"/>
                  <a:gd name="T17" fmla="*/ 1 h 1"/>
                  <a:gd name="T18" fmla="*/ 0 w 3"/>
                  <a:gd name="T19" fmla="*/ 1 h 1"/>
                  <a:gd name="T20" fmla="*/ 1 w 3"/>
                  <a:gd name="T21" fmla="*/ 1 h 1"/>
                  <a:gd name="T22" fmla="*/ 1 w 3"/>
                  <a:gd name="T23" fmla="*/ 1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2 w 3"/>
                  <a:gd name="T53" fmla="*/ 1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cubicBezTo>
                      <a:pt x="1" y="0"/>
                      <a:pt x="1" y="0"/>
                      <a:pt x="1" y="0"/>
                    </a:cubicBezTo>
                    <a:cubicBezTo>
                      <a:pt x="1"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2" name="Freeform 897"/>
              <p:cNvSpPr/>
              <p:nvPr/>
            </p:nvSpPr>
            <p:spPr bwMode="auto">
              <a:xfrm>
                <a:off x="2080" y="156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0 h 1"/>
                  <a:gd name="T12" fmla="*/ 1 w 1"/>
                  <a:gd name="T13" fmla="*/ 0 h 1"/>
                  <a:gd name="T14" fmla="*/ 1 w 1"/>
                  <a:gd name="T15" fmla="*/ 0 h 1"/>
                  <a:gd name="T16" fmla="*/ 1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3" name="Freeform 898"/>
              <p:cNvSpPr/>
              <p:nvPr/>
            </p:nvSpPr>
            <p:spPr bwMode="auto">
              <a:xfrm>
                <a:off x="2072" y="1042"/>
                <a:ext cx="12" cy="4"/>
              </a:xfrm>
              <a:custGeom>
                <a:avLst/>
                <a:gdLst>
                  <a:gd name="T0" fmla="*/ 3 w 3"/>
                  <a:gd name="T1" fmla="*/ 0 h 1"/>
                  <a:gd name="T2" fmla="*/ 1 w 3"/>
                  <a:gd name="T3" fmla="*/ 0 h 1"/>
                  <a:gd name="T4" fmla="*/ 0 w 3"/>
                  <a:gd name="T5" fmla="*/ 0 h 1"/>
                  <a:gd name="T6" fmla="*/ 0 w 3"/>
                  <a:gd name="T7" fmla="*/ 0 h 1"/>
                  <a:gd name="T8" fmla="*/ 0 w 3"/>
                  <a:gd name="T9" fmla="*/ 0 h 1"/>
                  <a:gd name="T10" fmla="*/ 1 w 3"/>
                  <a:gd name="T11" fmla="*/ 0 h 1"/>
                  <a:gd name="T12" fmla="*/ 3 w 3"/>
                  <a:gd name="T13" fmla="*/ 0 h 1"/>
                  <a:gd name="T14" fmla="*/ 3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cubicBezTo>
                      <a:pt x="2" y="0"/>
                      <a:pt x="1" y="0"/>
                      <a:pt x="1" y="0"/>
                    </a:cubicBezTo>
                    <a:cubicBezTo>
                      <a:pt x="0" y="0"/>
                      <a:pt x="0" y="0"/>
                      <a:pt x="0" y="0"/>
                    </a:cubicBezTo>
                    <a:cubicBezTo>
                      <a:pt x="0" y="0"/>
                      <a:pt x="0" y="0"/>
                      <a:pt x="0" y="0"/>
                    </a:cubicBezTo>
                    <a:cubicBezTo>
                      <a:pt x="0" y="0"/>
                      <a:pt x="0" y="0"/>
                      <a:pt x="0" y="0"/>
                    </a:cubicBezTo>
                    <a:cubicBezTo>
                      <a:pt x="1" y="0"/>
                      <a:pt x="1" y="0"/>
                      <a:pt x="1" y="0"/>
                    </a:cubicBezTo>
                    <a:cubicBezTo>
                      <a:pt x="1" y="0"/>
                      <a:pt x="2" y="0"/>
                      <a:pt x="3" y="0"/>
                    </a:cubicBezTo>
                    <a:cubicBezTo>
                      <a:pt x="3" y="1"/>
                      <a:pt x="3"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4" name="Freeform 899"/>
              <p:cNvSpPr/>
              <p:nvPr/>
            </p:nvSpPr>
            <p:spPr bwMode="auto">
              <a:xfrm>
                <a:off x="2080" y="1526"/>
                <a:ext cx="4" cy="4"/>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5" name="Freeform 900"/>
              <p:cNvSpPr/>
              <p:nvPr/>
            </p:nvSpPr>
            <p:spPr bwMode="auto">
              <a:xfrm>
                <a:off x="2076" y="1051"/>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2" y="1"/>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6" name="Freeform 901"/>
              <p:cNvSpPr/>
              <p:nvPr/>
            </p:nvSpPr>
            <p:spPr bwMode="auto">
              <a:xfrm>
                <a:off x="2076" y="1426"/>
                <a:ext cx="4" cy="0"/>
              </a:xfrm>
              <a:custGeom>
                <a:avLst/>
                <a:gdLst>
                  <a:gd name="T0" fmla="*/ 1 w 1"/>
                  <a:gd name="T1" fmla="*/ 0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7" name="Freeform 902"/>
              <p:cNvSpPr/>
              <p:nvPr/>
            </p:nvSpPr>
            <p:spPr bwMode="auto">
              <a:xfrm>
                <a:off x="2076" y="136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8" name="Freeform 903"/>
              <p:cNvSpPr/>
              <p:nvPr/>
            </p:nvSpPr>
            <p:spPr bwMode="auto">
              <a:xfrm>
                <a:off x="2047" y="1224"/>
                <a:ext cx="29" cy="8"/>
              </a:xfrm>
              <a:custGeom>
                <a:avLst/>
                <a:gdLst>
                  <a:gd name="T0" fmla="*/ 4 w 7"/>
                  <a:gd name="T1" fmla="*/ 1 h 2"/>
                  <a:gd name="T2" fmla="*/ 2 w 7"/>
                  <a:gd name="T3" fmla="*/ 1 h 2"/>
                  <a:gd name="T4" fmla="*/ 2 w 7"/>
                  <a:gd name="T5" fmla="*/ 1 h 2"/>
                  <a:gd name="T6" fmla="*/ 2 w 7"/>
                  <a:gd name="T7" fmla="*/ 1 h 2"/>
                  <a:gd name="T8" fmla="*/ 1 w 7"/>
                  <a:gd name="T9" fmla="*/ 1 h 2"/>
                  <a:gd name="T10" fmla="*/ 1 w 7"/>
                  <a:gd name="T11" fmla="*/ 1 h 2"/>
                  <a:gd name="T12" fmla="*/ 0 w 7"/>
                  <a:gd name="T13" fmla="*/ 1 h 2"/>
                  <a:gd name="T14" fmla="*/ 1 w 7"/>
                  <a:gd name="T15" fmla="*/ 1 h 2"/>
                  <a:gd name="T16" fmla="*/ 1 w 7"/>
                  <a:gd name="T17" fmla="*/ 1 h 2"/>
                  <a:gd name="T18" fmla="*/ 2 w 7"/>
                  <a:gd name="T19" fmla="*/ 1 h 2"/>
                  <a:gd name="T20" fmla="*/ 2 w 7"/>
                  <a:gd name="T21" fmla="*/ 1 h 2"/>
                  <a:gd name="T22" fmla="*/ 2 w 7"/>
                  <a:gd name="T23" fmla="*/ 1 h 2"/>
                  <a:gd name="T24" fmla="*/ 2 w 7"/>
                  <a:gd name="T25" fmla="*/ 1 h 2"/>
                  <a:gd name="T26" fmla="*/ 2 w 7"/>
                  <a:gd name="T27" fmla="*/ 1 h 2"/>
                  <a:gd name="T28" fmla="*/ 2 w 7"/>
                  <a:gd name="T29" fmla="*/ 1 h 2"/>
                  <a:gd name="T30" fmla="*/ 1 w 7"/>
                  <a:gd name="T31" fmla="*/ 1 h 2"/>
                  <a:gd name="T32" fmla="*/ 1 w 7"/>
                  <a:gd name="T33" fmla="*/ 1 h 2"/>
                  <a:gd name="T34" fmla="*/ 1 w 7"/>
                  <a:gd name="T35" fmla="*/ 1 h 2"/>
                  <a:gd name="T36" fmla="*/ 1 w 7"/>
                  <a:gd name="T37" fmla="*/ 2 h 2"/>
                  <a:gd name="T38" fmla="*/ 2 w 7"/>
                  <a:gd name="T39" fmla="*/ 2 h 2"/>
                  <a:gd name="T40" fmla="*/ 2 w 7"/>
                  <a:gd name="T41" fmla="*/ 2 h 2"/>
                  <a:gd name="T42" fmla="*/ 3 w 7"/>
                  <a:gd name="T43" fmla="*/ 2 h 2"/>
                  <a:gd name="T44" fmla="*/ 3 w 7"/>
                  <a:gd name="T45" fmla="*/ 2 h 2"/>
                  <a:gd name="T46" fmla="*/ 4 w 7"/>
                  <a:gd name="T47" fmla="*/ 2 h 2"/>
                  <a:gd name="T48" fmla="*/ 4 w 7"/>
                  <a:gd name="T49" fmla="*/ 2 h 2"/>
                  <a:gd name="T50" fmla="*/ 4 w 7"/>
                  <a:gd name="T51" fmla="*/ 1 h 2"/>
                  <a:gd name="T52" fmla="*/ 4 w 7"/>
                  <a:gd name="T53" fmla="*/ 1 h 2"/>
                  <a:gd name="T54" fmla="*/ 5 w 7"/>
                  <a:gd name="T55" fmla="*/ 1 h 2"/>
                  <a:gd name="T56" fmla="*/ 5 w 7"/>
                  <a:gd name="T57" fmla="*/ 1 h 2"/>
                  <a:gd name="T58" fmla="*/ 5 w 7"/>
                  <a:gd name="T59" fmla="*/ 1 h 2"/>
                  <a:gd name="T60" fmla="*/ 7 w 7"/>
                  <a:gd name="T61" fmla="*/ 0 h 2"/>
                  <a:gd name="T62" fmla="*/ 7 w 7"/>
                  <a:gd name="T63" fmla="*/ 0 h 2"/>
                  <a:gd name="T64" fmla="*/ 6 w 7"/>
                  <a:gd name="T65" fmla="*/ 0 h 2"/>
                  <a:gd name="T66" fmla="*/ 5 w 7"/>
                  <a:gd name="T67" fmla="*/ 0 h 2"/>
                  <a:gd name="T68" fmla="*/ 4 w 7"/>
                  <a:gd name="T6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2">
                    <a:moveTo>
                      <a:pt x="4" y="1"/>
                    </a:moveTo>
                    <a:cubicBezTo>
                      <a:pt x="4" y="1"/>
                      <a:pt x="3" y="1"/>
                      <a:pt x="2" y="1"/>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2"/>
                    </a:cubicBezTo>
                    <a:cubicBezTo>
                      <a:pt x="1" y="2"/>
                      <a:pt x="1" y="2"/>
                      <a:pt x="2" y="2"/>
                    </a:cubicBezTo>
                    <a:cubicBezTo>
                      <a:pt x="2" y="2"/>
                      <a:pt x="2" y="2"/>
                      <a:pt x="2" y="2"/>
                    </a:cubicBezTo>
                    <a:cubicBezTo>
                      <a:pt x="3" y="2"/>
                      <a:pt x="3" y="2"/>
                      <a:pt x="3" y="2"/>
                    </a:cubicBezTo>
                    <a:cubicBezTo>
                      <a:pt x="3" y="2"/>
                      <a:pt x="3" y="2"/>
                      <a:pt x="3" y="2"/>
                    </a:cubicBezTo>
                    <a:cubicBezTo>
                      <a:pt x="3" y="2"/>
                      <a:pt x="4" y="2"/>
                      <a:pt x="4" y="2"/>
                    </a:cubicBezTo>
                    <a:cubicBezTo>
                      <a:pt x="4" y="2"/>
                      <a:pt x="4" y="2"/>
                      <a:pt x="4" y="2"/>
                    </a:cubicBezTo>
                    <a:cubicBezTo>
                      <a:pt x="4" y="1"/>
                      <a:pt x="4" y="1"/>
                      <a:pt x="4" y="1"/>
                    </a:cubicBezTo>
                    <a:cubicBezTo>
                      <a:pt x="4" y="1"/>
                      <a:pt x="4" y="1"/>
                      <a:pt x="4" y="1"/>
                    </a:cubicBezTo>
                    <a:cubicBezTo>
                      <a:pt x="3" y="1"/>
                      <a:pt x="4" y="1"/>
                      <a:pt x="5" y="1"/>
                    </a:cubicBezTo>
                    <a:cubicBezTo>
                      <a:pt x="5" y="1"/>
                      <a:pt x="5" y="1"/>
                      <a:pt x="5" y="1"/>
                    </a:cubicBezTo>
                    <a:cubicBezTo>
                      <a:pt x="5" y="1"/>
                      <a:pt x="5" y="1"/>
                      <a:pt x="5" y="1"/>
                    </a:cubicBezTo>
                    <a:cubicBezTo>
                      <a:pt x="6" y="1"/>
                      <a:pt x="6" y="1"/>
                      <a:pt x="7" y="0"/>
                    </a:cubicBezTo>
                    <a:cubicBezTo>
                      <a:pt x="7" y="0"/>
                      <a:pt x="7" y="0"/>
                      <a:pt x="7" y="0"/>
                    </a:cubicBezTo>
                    <a:cubicBezTo>
                      <a:pt x="7" y="0"/>
                      <a:pt x="7" y="0"/>
                      <a:pt x="6" y="0"/>
                    </a:cubicBezTo>
                    <a:cubicBezTo>
                      <a:pt x="6" y="0"/>
                      <a:pt x="6" y="0"/>
                      <a:pt x="5" y="0"/>
                    </a:cubicBezTo>
                    <a:cubicBezTo>
                      <a:pt x="5"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9" name="Freeform 904"/>
              <p:cNvSpPr/>
              <p:nvPr/>
            </p:nvSpPr>
            <p:spPr bwMode="auto">
              <a:xfrm>
                <a:off x="2047" y="1414"/>
                <a:ext cx="29" cy="4"/>
              </a:xfrm>
              <a:custGeom>
                <a:avLst/>
                <a:gdLst>
                  <a:gd name="T0" fmla="*/ 0 w 7"/>
                  <a:gd name="T1" fmla="*/ 0 h 1"/>
                  <a:gd name="T2" fmla="*/ 0 w 7"/>
                  <a:gd name="T3" fmla="*/ 0 h 1"/>
                  <a:gd name="T4" fmla="*/ 0 w 7"/>
                  <a:gd name="T5" fmla="*/ 0 h 1"/>
                  <a:gd name="T6" fmla="*/ 0 w 7"/>
                  <a:gd name="T7" fmla="*/ 0 h 1"/>
                  <a:gd name="T8" fmla="*/ 2 w 7"/>
                  <a:gd name="T9" fmla="*/ 1 h 1"/>
                  <a:gd name="T10" fmla="*/ 2 w 7"/>
                  <a:gd name="T11" fmla="*/ 1 h 1"/>
                  <a:gd name="T12" fmla="*/ 2 w 7"/>
                  <a:gd name="T13" fmla="*/ 0 h 1"/>
                  <a:gd name="T14" fmla="*/ 4 w 7"/>
                  <a:gd name="T15" fmla="*/ 0 h 1"/>
                  <a:gd name="T16" fmla="*/ 4 w 7"/>
                  <a:gd name="T17" fmla="*/ 1 h 1"/>
                  <a:gd name="T18" fmla="*/ 6 w 7"/>
                  <a:gd name="T19" fmla="*/ 1 h 1"/>
                  <a:gd name="T20" fmla="*/ 6 w 7"/>
                  <a:gd name="T21" fmla="*/ 1 h 1"/>
                  <a:gd name="T22" fmla="*/ 6 w 7"/>
                  <a:gd name="T23" fmla="*/ 1 h 1"/>
                  <a:gd name="T24" fmla="*/ 7 w 7"/>
                  <a:gd name="T25" fmla="*/ 1 h 1"/>
                  <a:gd name="T26" fmla="*/ 7 w 7"/>
                  <a:gd name="T27" fmla="*/ 1 h 1"/>
                  <a:gd name="T28" fmla="*/ 6 w 7"/>
                  <a:gd name="T29" fmla="*/ 0 h 1"/>
                  <a:gd name="T30" fmla="*/ 6 w 7"/>
                  <a:gd name="T31" fmla="*/ 0 h 1"/>
                  <a:gd name="T32" fmla="*/ 4 w 7"/>
                  <a:gd name="T33" fmla="*/ 0 h 1"/>
                  <a:gd name="T34" fmla="*/ 4 w 7"/>
                  <a:gd name="T35" fmla="*/ 0 h 1"/>
                  <a:gd name="T36" fmla="*/ 4 w 7"/>
                  <a:gd name="T37" fmla="*/ 0 h 1"/>
                  <a:gd name="T38" fmla="*/ 2 w 7"/>
                  <a:gd name="T39" fmla="*/ 0 h 1"/>
                  <a:gd name="T40" fmla="*/ 2 w 7"/>
                  <a:gd name="T41" fmla="*/ 0 h 1"/>
                  <a:gd name="T42" fmla="*/ 0 w 7"/>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
                    <a:moveTo>
                      <a:pt x="0" y="0"/>
                    </a:moveTo>
                    <a:cubicBezTo>
                      <a:pt x="0" y="0"/>
                      <a:pt x="0" y="0"/>
                      <a:pt x="0" y="0"/>
                    </a:cubicBezTo>
                    <a:cubicBezTo>
                      <a:pt x="0" y="0"/>
                      <a:pt x="0" y="0"/>
                      <a:pt x="0" y="0"/>
                    </a:cubicBezTo>
                    <a:cubicBezTo>
                      <a:pt x="0" y="0"/>
                      <a:pt x="0" y="0"/>
                      <a:pt x="0" y="0"/>
                    </a:cubicBezTo>
                    <a:cubicBezTo>
                      <a:pt x="1" y="0"/>
                      <a:pt x="1" y="0"/>
                      <a:pt x="2" y="1"/>
                    </a:cubicBezTo>
                    <a:cubicBezTo>
                      <a:pt x="2" y="1"/>
                      <a:pt x="2" y="1"/>
                      <a:pt x="2" y="1"/>
                    </a:cubicBezTo>
                    <a:cubicBezTo>
                      <a:pt x="2" y="1"/>
                      <a:pt x="2" y="1"/>
                      <a:pt x="2" y="0"/>
                    </a:cubicBezTo>
                    <a:cubicBezTo>
                      <a:pt x="3" y="0"/>
                      <a:pt x="3" y="0"/>
                      <a:pt x="4" y="0"/>
                    </a:cubicBezTo>
                    <a:cubicBezTo>
                      <a:pt x="4" y="0"/>
                      <a:pt x="4" y="0"/>
                      <a:pt x="4" y="1"/>
                    </a:cubicBezTo>
                    <a:cubicBezTo>
                      <a:pt x="5" y="1"/>
                      <a:pt x="6" y="1"/>
                      <a:pt x="6" y="1"/>
                    </a:cubicBezTo>
                    <a:cubicBezTo>
                      <a:pt x="6" y="1"/>
                      <a:pt x="6" y="1"/>
                      <a:pt x="6" y="1"/>
                    </a:cubicBezTo>
                    <a:cubicBezTo>
                      <a:pt x="6" y="1"/>
                      <a:pt x="6" y="1"/>
                      <a:pt x="6" y="1"/>
                    </a:cubicBezTo>
                    <a:cubicBezTo>
                      <a:pt x="6" y="1"/>
                      <a:pt x="7" y="1"/>
                      <a:pt x="7" y="1"/>
                    </a:cubicBezTo>
                    <a:cubicBezTo>
                      <a:pt x="7" y="1"/>
                      <a:pt x="7" y="1"/>
                      <a:pt x="7" y="1"/>
                    </a:cubicBezTo>
                    <a:cubicBezTo>
                      <a:pt x="6" y="1"/>
                      <a:pt x="6" y="1"/>
                      <a:pt x="6" y="0"/>
                    </a:cubicBezTo>
                    <a:cubicBezTo>
                      <a:pt x="6" y="0"/>
                      <a:pt x="6" y="0"/>
                      <a:pt x="6" y="0"/>
                    </a:cubicBezTo>
                    <a:cubicBezTo>
                      <a:pt x="6" y="0"/>
                      <a:pt x="5" y="0"/>
                      <a:pt x="4" y="0"/>
                    </a:cubicBezTo>
                    <a:cubicBezTo>
                      <a:pt x="4" y="0"/>
                      <a:pt x="4" y="0"/>
                      <a:pt x="4" y="0"/>
                    </a:cubicBezTo>
                    <a:cubicBezTo>
                      <a:pt x="4" y="0"/>
                      <a:pt x="4" y="0"/>
                      <a:pt x="4" y="0"/>
                    </a:cubicBezTo>
                    <a:cubicBezTo>
                      <a:pt x="3" y="0"/>
                      <a:pt x="2"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0" name="Freeform 905"/>
              <p:cNvSpPr/>
              <p:nvPr/>
            </p:nvSpPr>
            <p:spPr bwMode="auto">
              <a:xfrm>
                <a:off x="2064" y="1381"/>
                <a:ext cx="8" cy="0"/>
              </a:xfrm>
              <a:custGeom>
                <a:avLst/>
                <a:gdLst>
                  <a:gd name="T0" fmla="*/ 1 w 2"/>
                  <a:gd name="T1" fmla="*/ 2 w 2"/>
                  <a:gd name="T2" fmla="*/ 2 w 2"/>
                  <a:gd name="T3" fmla="*/ 2 w 2"/>
                  <a:gd name="T4" fmla="*/ 1 w 2"/>
                  <a:gd name="T5" fmla="*/ 0 w 2"/>
                  <a:gd name="T6" fmla="*/ 0 w 2"/>
                  <a:gd name="T7" fmla="*/ 0 w 2"/>
                  <a:gd name="T8" fmla="*/ 0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1" name="Freeform 906"/>
              <p:cNvSpPr/>
              <p:nvPr/>
            </p:nvSpPr>
            <p:spPr bwMode="auto">
              <a:xfrm>
                <a:off x="2068" y="146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2" name="Freeform 907"/>
              <p:cNvSpPr/>
              <p:nvPr/>
            </p:nvSpPr>
            <p:spPr bwMode="auto">
              <a:xfrm>
                <a:off x="2068" y="1493"/>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3" name="Freeform 908"/>
              <p:cNvSpPr/>
              <p:nvPr/>
            </p:nvSpPr>
            <p:spPr bwMode="auto">
              <a:xfrm>
                <a:off x="2068" y="1212"/>
                <a:ext cx="4" cy="0"/>
              </a:xfrm>
              <a:custGeom>
                <a:avLst/>
                <a:gdLst>
                  <a:gd name="T0" fmla="*/ 0 w 1"/>
                  <a:gd name="T1" fmla="*/ 0 w 1"/>
                  <a:gd name="T2" fmla="*/ 0 w 1"/>
                  <a:gd name="T3" fmla="*/ 0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4" name="Freeform 909"/>
              <p:cNvSpPr/>
              <p:nvPr/>
            </p:nvSpPr>
            <p:spPr bwMode="auto">
              <a:xfrm>
                <a:off x="2060" y="1497"/>
                <a:ext cx="12" cy="8"/>
              </a:xfrm>
              <a:custGeom>
                <a:avLst/>
                <a:gdLst>
                  <a:gd name="T0" fmla="*/ 1 w 3"/>
                  <a:gd name="T1" fmla="*/ 1 h 2"/>
                  <a:gd name="T2" fmla="*/ 1 w 3"/>
                  <a:gd name="T3" fmla="*/ 1 h 2"/>
                  <a:gd name="T4" fmla="*/ 1 w 3"/>
                  <a:gd name="T5" fmla="*/ 1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1 w 3"/>
                  <a:gd name="T21" fmla="*/ 2 h 2"/>
                  <a:gd name="T22" fmla="*/ 1 w 3"/>
                  <a:gd name="T23" fmla="*/ 2 h 2"/>
                  <a:gd name="T24" fmla="*/ 2 w 3"/>
                  <a:gd name="T25" fmla="*/ 2 h 2"/>
                  <a:gd name="T26" fmla="*/ 3 w 3"/>
                  <a:gd name="T27" fmla="*/ 1 h 2"/>
                  <a:gd name="T28" fmla="*/ 2 w 3"/>
                  <a:gd name="T29" fmla="*/ 0 h 2"/>
                  <a:gd name="T30" fmla="*/ 1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1"/>
                    </a:moveTo>
                    <a:cubicBezTo>
                      <a:pt x="1" y="1"/>
                      <a:pt x="1" y="1"/>
                      <a:pt x="1" y="1"/>
                    </a:cubicBezTo>
                    <a:cubicBezTo>
                      <a:pt x="1" y="1"/>
                      <a:pt x="1" y="1"/>
                      <a:pt x="1" y="1"/>
                    </a:cubicBezTo>
                    <a:cubicBezTo>
                      <a:pt x="1" y="1"/>
                      <a:pt x="0" y="1"/>
                      <a:pt x="0" y="1"/>
                    </a:cubicBezTo>
                    <a:cubicBezTo>
                      <a:pt x="0" y="1"/>
                      <a:pt x="0" y="1"/>
                      <a:pt x="0" y="1"/>
                    </a:cubicBezTo>
                    <a:cubicBezTo>
                      <a:pt x="0"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2"/>
                    </a:cubicBezTo>
                    <a:cubicBezTo>
                      <a:pt x="1" y="2"/>
                      <a:pt x="1" y="2"/>
                      <a:pt x="1" y="2"/>
                    </a:cubicBezTo>
                    <a:cubicBezTo>
                      <a:pt x="1" y="2"/>
                      <a:pt x="1" y="2"/>
                      <a:pt x="2" y="2"/>
                    </a:cubicBezTo>
                    <a:cubicBezTo>
                      <a:pt x="2" y="2"/>
                      <a:pt x="2" y="1"/>
                      <a:pt x="3" y="1"/>
                    </a:cubicBezTo>
                    <a:cubicBezTo>
                      <a:pt x="2" y="1"/>
                      <a:pt x="2" y="0"/>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5" name="Freeform 910"/>
              <p:cNvSpPr/>
              <p:nvPr/>
            </p:nvSpPr>
            <p:spPr bwMode="auto">
              <a:xfrm>
                <a:off x="2052" y="1212"/>
                <a:ext cx="12" cy="0"/>
              </a:xfrm>
              <a:custGeom>
                <a:avLst/>
                <a:gdLst>
                  <a:gd name="T0" fmla="*/ 0 w 3"/>
                  <a:gd name="T1" fmla="*/ 0 w 3"/>
                  <a:gd name="T2" fmla="*/ 0 w 3"/>
                  <a:gd name="T3" fmla="*/ 2 w 3"/>
                  <a:gd name="T4" fmla="*/ 3 w 3"/>
                  <a:gd name="T5" fmla="*/ 3 w 3"/>
                  <a:gd name="T6" fmla="*/ 3 w 3"/>
                  <a:gd name="T7" fmla="*/ 2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cubicBezTo>
                      <a:pt x="0" y="0"/>
                      <a:pt x="0" y="0"/>
                      <a:pt x="0" y="0"/>
                    </a:cubicBezTo>
                    <a:cubicBezTo>
                      <a:pt x="0" y="0"/>
                      <a:pt x="0" y="0"/>
                      <a:pt x="0" y="0"/>
                    </a:cubicBezTo>
                    <a:cubicBezTo>
                      <a:pt x="1" y="0"/>
                      <a:pt x="1" y="0"/>
                      <a:pt x="2" y="0"/>
                    </a:cubicBezTo>
                    <a:cubicBezTo>
                      <a:pt x="2" y="0"/>
                      <a:pt x="3" y="0"/>
                      <a:pt x="3" y="0"/>
                    </a:cubicBezTo>
                    <a:cubicBezTo>
                      <a:pt x="3" y="0"/>
                      <a:pt x="3" y="0"/>
                      <a:pt x="3" y="0"/>
                    </a:cubicBezTo>
                    <a:cubicBezTo>
                      <a:pt x="3" y="0"/>
                      <a:pt x="3" y="0"/>
                      <a:pt x="3" y="0"/>
                    </a:cubicBezTo>
                    <a:cubicBezTo>
                      <a:pt x="3"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6" name="Freeform 911"/>
              <p:cNvSpPr/>
              <p:nvPr/>
            </p:nvSpPr>
            <p:spPr bwMode="auto">
              <a:xfrm>
                <a:off x="2060" y="145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7" name="Freeform 912"/>
              <p:cNvSpPr/>
              <p:nvPr/>
            </p:nvSpPr>
            <p:spPr bwMode="auto">
              <a:xfrm>
                <a:off x="2056" y="1385"/>
                <a:ext cx="8" cy="4"/>
              </a:xfrm>
              <a:custGeom>
                <a:avLst/>
                <a:gdLst>
                  <a:gd name="T0" fmla="*/ 1 w 2"/>
                  <a:gd name="T1" fmla="*/ 0 h 1"/>
                  <a:gd name="T2" fmla="*/ 2 w 2"/>
                  <a:gd name="T3" fmla="*/ 0 h 1"/>
                  <a:gd name="T4" fmla="*/ 2 w 2"/>
                  <a:gd name="T5" fmla="*/ 0 h 1"/>
                  <a:gd name="T6" fmla="*/ 2 w 2"/>
                  <a:gd name="T7" fmla="*/ 0 h 1"/>
                  <a:gd name="T8" fmla="*/ 1 w 2"/>
                  <a:gd name="T9" fmla="*/ 0 h 1"/>
                  <a:gd name="T10" fmla="*/ 1 w 2"/>
                  <a:gd name="T11" fmla="*/ 0 h 1"/>
                  <a:gd name="T12" fmla="*/ 0 w 2"/>
                  <a:gd name="T13" fmla="*/ 0 h 1"/>
                  <a:gd name="T14" fmla="*/ 0 w 2"/>
                  <a:gd name="T15" fmla="*/ 0 h 1"/>
                  <a:gd name="T16" fmla="*/ 0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8" name="Freeform 913"/>
              <p:cNvSpPr/>
              <p:nvPr/>
            </p:nvSpPr>
            <p:spPr bwMode="auto">
              <a:xfrm>
                <a:off x="2052" y="1236"/>
                <a:ext cx="8" cy="0"/>
              </a:xfrm>
              <a:custGeom>
                <a:avLst/>
                <a:gdLst>
                  <a:gd name="T0" fmla="*/ 0 w 2"/>
                  <a:gd name="T1" fmla="*/ 0 w 2"/>
                  <a:gd name="T2" fmla="*/ 0 w 2"/>
                  <a:gd name="T3" fmla="*/ 2 w 2"/>
                  <a:gd name="T4" fmla="*/ 2 w 2"/>
                  <a:gd name="T5" fmla="*/ 2 w 2"/>
                  <a:gd name="T6" fmla="*/ 2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1"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9" name="Freeform 914"/>
              <p:cNvSpPr/>
              <p:nvPr/>
            </p:nvSpPr>
            <p:spPr bwMode="auto">
              <a:xfrm>
                <a:off x="2052" y="1509"/>
                <a:ext cx="8" cy="4"/>
              </a:xfrm>
              <a:custGeom>
                <a:avLst/>
                <a:gdLst>
                  <a:gd name="T0" fmla="*/ 0 w 2"/>
                  <a:gd name="T1" fmla="*/ 0 h 1"/>
                  <a:gd name="T2" fmla="*/ 0 w 2"/>
                  <a:gd name="T3" fmla="*/ 1 h 1"/>
                  <a:gd name="T4" fmla="*/ 1 w 2"/>
                  <a:gd name="T5" fmla="*/ 1 h 1"/>
                  <a:gd name="T6" fmla="*/ 2 w 2"/>
                  <a:gd name="T7" fmla="*/ 1 h 1"/>
                  <a:gd name="T8" fmla="*/ 2 w 2"/>
                  <a:gd name="T9" fmla="*/ 1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1"/>
                      <a:pt x="0" y="1"/>
                      <a:pt x="0" y="1"/>
                    </a:cubicBezTo>
                    <a:cubicBezTo>
                      <a:pt x="0" y="1"/>
                      <a:pt x="0" y="1"/>
                      <a:pt x="1" y="1"/>
                    </a:cubicBezTo>
                    <a:cubicBezTo>
                      <a:pt x="1" y="1"/>
                      <a:pt x="2" y="1"/>
                      <a:pt x="2" y="1"/>
                    </a:cubicBezTo>
                    <a:cubicBezTo>
                      <a:pt x="2" y="1"/>
                      <a:pt x="2" y="1"/>
                      <a:pt x="2" y="1"/>
                    </a:cubicBezTo>
                    <a:cubicBezTo>
                      <a:pt x="2" y="0"/>
                      <a:pt x="2" y="0"/>
                      <a:pt x="2" y="0"/>
                    </a:cubicBezTo>
                    <a:cubicBezTo>
                      <a:pt x="2" y="1"/>
                      <a:pt x="1" y="1"/>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0" name="Freeform 915"/>
              <p:cNvSpPr/>
              <p:nvPr/>
            </p:nvSpPr>
            <p:spPr bwMode="auto">
              <a:xfrm>
                <a:off x="2052" y="1526"/>
                <a:ext cx="4" cy="0"/>
              </a:xfrm>
              <a:custGeom>
                <a:avLst/>
                <a:gdLst>
                  <a:gd name="T0" fmla="*/ 0 w 1"/>
                  <a:gd name="T1" fmla="*/ 0 w 1"/>
                  <a:gd name="T2" fmla="*/ 0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1" name="Freeform 916"/>
              <p:cNvSpPr/>
              <p:nvPr/>
            </p:nvSpPr>
            <p:spPr bwMode="auto">
              <a:xfrm>
                <a:off x="2056" y="1422"/>
                <a:ext cx="0" cy="4"/>
              </a:xfrm>
              <a:custGeom>
                <a:avLst/>
                <a:gdLst>
                  <a:gd name="T0" fmla="*/ 1 h 1"/>
                  <a:gd name="T1" fmla="*/ 1 h 1"/>
                  <a:gd name="T2" fmla="*/ 1 h 1"/>
                  <a:gd name="T3" fmla="*/ 0 h 1"/>
                  <a:gd name="T4" fmla="*/ 1 h 1"/>
                  <a:gd name="T5" fmla="*/ 0 h 1"/>
                  <a:gd name="T6" fmla="*/ 0 h 1"/>
                  <a:gd name="T7" fmla="*/ 0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1"/>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2" name="Freeform 917"/>
              <p:cNvSpPr/>
              <p:nvPr/>
            </p:nvSpPr>
            <p:spPr bwMode="auto">
              <a:xfrm>
                <a:off x="2052" y="137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3" name="Freeform 918"/>
              <p:cNvSpPr/>
              <p:nvPr/>
            </p:nvSpPr>
            <p:spPr bwMode="auto">
              <a:xfrm>
                <a:off x="2047" y="1435"/>
                <a:ext cx="9"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4" name="Freeform 919"/>
              <p:cNvSpPr/>
              <p:nvPr/>
            </p:nvSpPr>
            <p:spPr bwMode="auto">
              <a:xfrm>
                <a:off x="2047" y="1212"/>
                <a:ext cx="5"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5" name="Freeform 920"/>
              <p:cNvSpPr/>
              <p:nvPr/>
            </p:nvSpPr>
            <p:spPr bwMode="auto">
              <a:xfrm>
                <a:off x="2039" y="1455"/>
                <a:ext cx="13" cy="5"/>
              </a:xfrm>
              <a:custGeom>
                <a:avLst/>
                <a:gdLst>
                  <a:gd name="T0" fmla="*/ 0 w 3"/>
                  <a:gd name="T1" fmla="*/ 0 h 1"/>
                  <a:gd name="T2" fmla="*/ 0 w 3"/>
                  <a:gd name="T3" fmla="*/ 0 h 1"/>
                  <a:gd name="T4" fmla="*/ 0 w 3"/>
                  <a:gd name="T5" fmla="*/ 0 h 1"/>
                  <a:gd name="T6" fmla="*/ 0 w 3"/>
                  <a:gd name="T7" fmla="*/ 0 h 1"/>
                  <a:gd name="T8" fmla="*/ 1 w 3"/>
                  <a:gd name="T9" fmla="*/ 0 h 1"/>
                  <a:gd name="T10" fmla="*/ 1 w 3"/>
                  <a:gd name="T11" fmla="*/ 0 h 1"/>
                  <a:gd name="T12" fmla="*/ 2 w 3"/>
                  <a:gd name="T13" fmla="*/ 1 h 1"/>
                  <a:gd name="T14" fmla="*/ 2 w 3"/>
                  <a:gd name="T15" fmla="*/ 0 h 1"/>
                  <a:gd name="T16" fmla="*/ 1 w 3"/>
                  <a:gd name="T17" fmla="*/ 0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1"/>
                      <a:pt x="1" y="1"/>
                      <a:pt x="2" y="1"/>
                    </a:cubicBezTo>
                    <a:cubicBezTo>
                      <a:pt x="2" y="1"/>
                      <a:pt x="3" y="1"/>
                      <a:pt x="2" y="0"/>
                    </a:cubicBezTo>
                    <a:cubicBezTo>
                      <a:pt x="2" y="0"/>
                      <a:pt x="2"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6" name="Freeform 921"/>
              <p:cNvSpPr/>
              <p:nvPr/>
            </p:nvSpPr>
            <p:spPr bwMode="auto">
              <a:xfrm>
                <a:off x="2039" y="1286"/>
                <a:ext cx="4" cy="4"/>
              </a:xfrm>
              <a:custGeom>
                <a:avLst/>
                <a:gdLst>
                  <a:gd name="T0" fmla="*/ 0 w 1"/>
                  <a:gd name="T1" fmla="*/ 0 h 1"/>
                  <a:gd name="T2" fmla="*/ 1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1"/>
                    </a:cubicBezTo>
                    <a:cubicBezTo>
                      <a:pt x="1" y="1"/>
                      <a:pt x="1" y="1"/>
                      <a:pt x="1" y="1"/>
                    </a:cubicBezTo>
                    <a:cubicBezTo>
                      <a:pt x="1"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7" name="Freeform 922"/>
              <p:cNvSpPr/>
              <p:nvPr/>
            </p:nvSpPr>
            <p:spPr bwMode="auto">
              <a:xfrm>
                <a:off x="2035" y="1261"/>
                <a:ext cx="4" cy="0"/>
              </a:xfrm>
              <a:custGeom>
                <a:avLst/>
                <a:gdLst>
                  <a:gd name="T0" fmla="*/ 1 w 1"/>
                  <a:gd name="T1" fmla="*/ 1 w 1"/>
                  <a:gd name="T2" fmla="*/ 1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923"/>
              <p:cNvSpPr/>
              <p:nvPr/>
            </p:nvSpPr>
            <p:spPr bwMode="auto">
              <a:xfrm>
                <a:off x="2023" y="1497"/>
                <a:ext cx="8" cy="4"/>
              </a:xfrm>
              <a:custGeom>
                <a:avLst/>
                <a:gdLst>
                  <a:gd name="T0" fmla="*/ 2 w 2"/>
                  <a:gd name="T1" fmla="*/ 1 h 1"/>
                  <a:gd name="T2" fmla="*/ 1 w 2"/>
                  <a:gd name="T3" fmla="*/ 0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924"/>
              <p:cNvSpPr/>
              <p:nvPr/>
            </p:nvSpPr>
            <p:spPr bwMode="auto">
              <a:xfrm>
                <a:off x="2011" y="1224"/>
                <a:ext cx="20" cy="4"/>
              </a:xfrm>
              <a:custGeom>
                <a:avLst/>
                <a:gdLst>
                  <a:gd name="T0" fmla="*/ 3 w 5"/>
                  <a:gd name="T1" fmla="*/ 0 h 1"/>
                  <a:gd name="T2" fmla="*/ 0 w 5"/>
                  <a:gd name="T3" fmla="*/ 0 h 1"/>
                  <a:gd name="T4" fmla="*/ 0 w 5"/>
                  <a:gd name="T5" fmla="*/ 0 h 1"/>
                  <a:gd name="T6" fmla="*/ 0 w 5"/>
                  <a:gd name="T7" fmla="*/ 0 h 1"/>
                  <a:gd name="T8" fmla="*/ 0 w 5"/>
                  <a:gd name="T9" fmla="*/ 0 h 1"/>
                  <a:gd name="T10" fmla="*/ 3 w 5"/>
                  <a:gd name="T11" fmla="*/ 0 h 1"/>
                  <a:gd name="T12" fmla="*/ 5 w 5"/>
                  <a:gd name="T13" fmla="*/ 0 h 1"/>
                  <a:gd name="T14" fmla="*/ 5 w 5"/>
                  <a:gd name="T15" fmla="*/ 0 h 1"/>
                  <a:gd name="T16" fmla="*/ 5 w 5"/>
                  <a:gd name="T17" fmla="*/ 0 h 1"/>
                  <a:gd name="T18" fmla="*/ 3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3" y="0"/>
                    </a:moveTo>
                    <a:cubicBezTo>
                      <a:pt x="2" y="0"/>
                      <a:pt x="1" y="0"/>
                      <a:pt x="0" y="0"/>
                    </a:cubicBezTo>
                    <a:cubicBezTo>
                      <a:pt x="0" y="0"/>
                      <a:pt x="0" y="0"/>
                      <a:pt x="0" y="0"/>
                    </a:cubicBezTo>
                    <a:cubicBezTo>
                      <a:pt x="0" y="0"/>
                      <a:pt x="0" y="0"/>
                      <a:pt x="0" y="0"/>
                    </a:cubicBezTo>
                    <a:cubicBezTo>
                      <a:pt x="0" y="0"/>
                      <a:pt x="0" y="0"/>
                      <a:pt x="0" y="0"/>
                    </a:cubicBezTo>
                    <a:cubicBezTo>
                      <a:pt x="1" y="1"/>
                      <a:pt x="2" y="0"/>
                      <a:pt x="3" y="0"/>
                    </a:cubicBezTo>
                    <a:cubicBezTo>
                      <a:pt x="4" y="0"/>
                      <a:pt x="4" y="0"/>
                      <a:pt x="5" y="0"/>
                    </a:cubicBezTo>
                    <a:cubicBezTo>
                      <a:pt x="5" y="0"/>
                      <a:pt x="5" y="0"/>
                      <a:pt x="5" y="0"/>
                    </a:cubicBezTo>
                    <a:cubicBezTo>
                      <a:pt x="5" y="0"/>
                      <a:pt x="5" y="0"/>
                      <a:pt x="5"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Freeform 925"/>
              <p:cNvSpPr/>
              <p:nvPr/>
            </p:nvSpPr>
            <p:spPr bwMode="auto">
              <a:xfrm>
                <a:off x="2023" y="1071"/>
                <a:ext cx="4" cy="0"/>
              </a:xfrm>
              <a:custGeom>
                <a:avLst/>
                <a:gdLst>
                  <a:gd name="T0" fmla="*/ 1 w 1"/>
                  <a:gd name="T1" fmla="*/ 0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1" name="Freeform 926"/>
              <p:cNvSpPr/>
              <p:nvPr/>
            </p:nvSpPr>
            <p:spPr bwMode="auto">
              <a:xfrm>
                <a:off x="2019" y="1331"/>
                <a:ext cx="4" cy="9"/>
              </a:xfrm>
              <a:custGeom>
                <a:avLst/>
                <a:gdLst>
                  <a:gd name="T0" fmla="*/ 0 w 1"/>
                  <a:gd name="T1" fmla="*/ 1 h 2"/>
                  <a:gd name="T2" fmla="*/ 0 w 1"/>
                  <a:gd name="T3" fmla="*/ 1 h 2"/>
                  <a:gd name="T4" fmla="*/ 0 w 1"/>
                  <a:gd name="T5" fmla="*/ 1 h 2"/>
                  <a:gd name="T6" fmla="*/ 1 w 1"/>
                  <a:gd name="T7" fmla="*/ 1 h 2"/>
                  <a:gd name="T8" fmla="*/ 1 w 1"/>
                  <a:gd name="T9" fmla="*/ 1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0 h 2"/>
                  <a:gd name="T26" fmla="*/ 0 w 1"/>
                  <a:gd name="T27" fmla="*/ 1 h 2"/>
                  <a:gd name="T28" fmla="*/ 0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1"/>
                    </a:cubicBezTo>
                    <a:cubicBezTo>
                      <a:pt x="1" y="1"/>
                      <a:pt x="1" y="1"/>
                      <a:pt x="1" y="1"/>
                    </a:cubicBezTo>
                    <a:cubicBezTo>
                      <a:pt x="1" y="1"/>
                      <a:pt x="1" y="1"/>
                      <a:pt x="1" y="1"/>
                    </a:cubicBezTo>
                    <a:cubicBezTo>
                      <a:pt x="1" y="1"/>
                      <a:pt x="1" y="1"/>
                      <a:pt x="1" y="0"/>
                    </a:cubicBezTo>
                    <a:cubicBezTo>
                      <a:pt x="1"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2" name="Freeform 927"/>
              <p:cNvSpPr/>
              <p:nvPr/>
            </p:nvSpPr>
            <p:spPr bwMode="auto">
              <a:xfrm>
                <a:off x="2015" y="1236"/>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928"/>
              <p:cNvSpPr/>
              <p:nvPr/>
            </p:nvSpPr>
            <p:spPr bwMode="auto">
              <a:xfrm>
                <a:off x="2011" y="104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929"/>
              <p:cNvSpPr/>
              <p:nvPr/>
            </p:nvSpPr>
            <p:spPr bwMode="auto">
              <a:xfrm>
                <a:off x="2011" y="1327"/>
                <a:ext cx="4" cy="4"/>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930"/>
              <p:cNvSpPr/>
              <p:nvPr/>
            </p:nvSpPr>
            <p:spPr bwMode="auto">
              <a:xfrm>
                <a:off x="1994" y="1236"/>
                <a:ext cx="17" cy="0"/>
              </a:xfrm>
              <a:custGeom>
                <a:avLst/>
                <a:gdLst>
                  <a:gd name="T0" fmla="*/ 0 w 4"/>
                  <a:gd name="T1" fmla="*/ 0 w 4"/>
                  <a:gd name="T2" fmla="*/ 0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cubicBezTo>
                      <a:pt x="0" y="0"/>
                      <a:pt x="0" y="0"/>
                      <a:pt x="0" y="0"/>
                    </a:cubicBezTo>
                    <a:cubicBezTo>
                      <a:pt x="0" y="0"/>
                      <a:pt x="0" y="0"/>
                      <a:pt x="0" y="0"/>
                    </a:cubicBezTo>
                    <a:cubicBezTo>
                      <a:pt x="1" y="0"/>
                      <a:pt x="3"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Freeform 931"/>
              <p:cNvSpPr/>
              <p:nvPr/>
            </p:nvSpPr>
            <p:spPr bwMode="auto">
              <a:xfrm>
                <a:off x="2003" y="1575"/>
                <a:ext cx="4" cy="0"/>
              </a:xfrm>
              <a:custGeom>
                <a:avLst/>
                <a:gdLst>
                  <a:gd name="T0" fmla="*/ 1 w 1"/>
                  <a:gd name="T1" fmla="*/ 0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7" name="Freeform 932"/>
              <p:cNvSpPr/>
              <p:nvPr/>
            </p:nvSpPr>
            <p:spPr bwMode="auto">
              <a:xfrm>
                <a:off x="1994" y="1212"/>
                <a:ext cx="9" cy="0"/>
              </a:xfrm>
              <a:custGeom>
                <a:avLst/>
                <a:gdLst>
                  <a:gd name="T0" fmla="*/ 0 w 2"/>
                  <a:gd name="T1" fmla="*/ 1 w 2"/>
                  <a:gd name="T2" fmla="*/ 1 w 2"/>
                  <a:gd name="T3" fmla="*/ 2 w 2"/>
                  <a:gd name="T4" fmla="*/ 2 w 2"/>
                  <a:gd name="T5" fmla="*/ 2 w 2"/>
                  <a:gd name="T6" fmla="*/ 1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933"/>
              <p:cNvSpPr/>
              <p:nvPr/>
            </p:nvSpPr>
            <p:spPr bwMode="auto">
              <a:xfrm>
                <a:off x="1994" y="132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934"/>
              <p:cNvSpPr/>
              <p:nvPr/>
            </p:nvSpPr>
            <p:spPr bwMode="auto">
              <a:xfrm>
                <a:off x="1974" y="1236"/>
                <a:ext cx="12" cy="0"/>
              </a:xfrm>
              <a:custGeom>
                <a:avLst/>
                <a:gdLst>
                  <a:gd name="T0" fmla="*/ 0 w 3"/>
                  <a:gd name="T1" fmla="*/ 0 w 3"/>
                  <a:gd name="T2" fmla="*/ 0 w 3"/>
                  <a:gd name="T3" fmla="*/ 0 w 3"/>
                  <a:gd name="T4" fmla="*/ 1 w 3"/>
                  <a:gd name="T5" fmla="*/ 2 w 3"/>
                  <a:gd name="T6" fmla="*/ 3 w 3"/>
                  <a:gd name="T7" fmla="*/ 2 w 3"/>
                  <a:gd name="T8" fmla="*/ 1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935"/>
              <p:cNvSpPr/>
              <p:nvPr/>
            </p:nvSpPr>
            <p:spPr bwMode="auto">
              <a:xfrm>
                <a:off x="1978" y="1249"/>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936"/>
              <p:cNvSpPr/>
              <p:nvPr/>
            </p:nvSpPr>
            <p:spPr bwMode="auto">
              <a:xfrm>
                <a:off x="1970" y="1253"/>
                <a:ext cx="4"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Freeform 937"/>
              <p:cNvSpPr/>
              <p:nvPr/>
            </p:nvSpPr>
            <p:spPr bwMode="auto">
              <a:xfrm>
                <a:off x="1954" y="1232"/>
                <a:ext cx="8" cy="0"/>
              </a:xfrm>
              <a:custGeom>
                <a:avLst/>
                <a:gdLst>
                  <a:gd name="T0" fmla="*/ 0 w 2"/>
                  <a:gd name="T1" fmla="*/ 0 w 2"/>
                  <a:gd name="T2" fmla="*/ 0 w 2"/>
                  <a:gd name="T3" fmla="*/ 1 w 2"/>
                  <a:gd name="T4" fmla="*/ 2 w 2"/>
                  <a:gd name="T5" fmla="*/ 2 w 2"/>
                  <a:gd name="T6" fmla="*/ 2 w 2"/>
                  <a:gd name="T7" fmla="*/ 1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3" name="Freeform 938"/>
              <p:cNvSpPr/>
              <p:nvPr/>
            </p:nvSpPr>
            <p:spPr bwMode="auto">
              <a:xfrm>
                <a:off x="1941" y="1067"/>
                <a:ext cx="8" cy="4"/>
              </a:xfrm>
              <a:custGeom>
                <a:avLst/>
                <a:gdLst>
                  <a:gd name="T0" fmla="*/ 2 w 2"/>
                  <a:gd name="T1" fmla="*/ 1 h 1"/>
                  <a:gd name="T2" fmla="*/ 2 w 2"/>
                  <a:gd name="T3" fmla="*/ 1 h 1"/>
                  <a:gd name="T4" fmla="*/ 2 w 2"/>
                  <a:gd name="T5" fmla="*/ 1 h 1"/>
                  <a:gd name="T6" fmla="*/ 1 w 2"/>
                  <a:gd name="T7" fmla="*/ 1 h 1"/>
                  <a:gd name="T8" fmla="*/ 1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2" y="1"/>
                      <a:pt x="2" y="1"/>
                    </a:cubicBezTo>
                    <a:cubicBezTo>
                      <a:pt x="2" y="1"/>
                      <a:pt x="2" y="1"/>
                      <a:pt x="2" y="1"/>
                    </a:cubicBezTo>
                    <a:cubicBezTo>
                      <a:pt x="2" y="0"/>
                      <a:pt x="2" y="1"/>
                      <a:pt x="1" y="1"/>
                    </a:cubicBezTo>
                    <a:cubicBezTo>
                      <a:pt x="1" y="1"/>
                      <a:pt x="1" y="1"/>
                      <a:pt x="1" y="1"/>
                    </a:cubicBezTo>
                    <a:cubicBezTo>
                      <a:pt x="1" y="1"/>
                      <a:pt x="0" y="1"/>
                      <a:pt x="0" y="1"/>
                    </a:cubicBezTo>
                    <a:cubicBezTo>
                      <a:pt x="0" y="1"/>
                      <a:pt x="0" y="1"/>
                      <a:pt x="0" y="1"/>
                    </a:cubicBezTo>
                    <a:cubicBezTo>
                      <a:pt x="0"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4" name="Freeform 939"/>
              <p:cNvSpPr/>
              <p:nvPr/>
            </p:nvSpPr>
            <p:spPr bwMode="auto">
              <a:xfrm>
                <a:off x="1937" y="1022"/>
                <a:ext cx="4" cy="0"/>
              </a:xfrm>
              <a:custGeom>
                <a:avLst/>
                <a:gdLst>
                  <a:gd name="T0" fmla="*/ 1 w 1"/>
                  <a:gd name="T1" fmla="*/ 0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940"/>
              <p:cNvSpPr/>
              <p:nvPr/>
            </p:nvSpPr>
            <p:spPr bwMode="auto">
              <a:xfrm>
                <a:off x="1933" y="1261"/>
                <a:ext cx="8" cy="4"/>
              </a:xfrm>
              <a:custGeom>
                <a:avLst/>
                <a:gdLst>
                  <a:gd name="T0" fmla="*/ 0 w 2"/>
                  <a:gd name="T1" fmla="*/ 0 h 1"/>
                  <a:gd name="T2" fmla="*/ 0 w 2"/>
                  <a:gd name="T3" fmla="*/ 0 h 1"/>
                  <a:gd name="T4" fmla="*/ 0 w 2"/>
                  <a:gd name="T5" fmla="*/ 0 h 1"/>
                  <a:gd name="T6" fmla="*/ 0 w 2"/>
                  <a:gd name="T7" fmla="*/ 1 h 1"/>
                  <a:gd name="T8" fmla="*/ 1 w 2"/>
                  <a:gd name="T9" fmla="*/ 1 h 1"/>
                  <a:gd name="T10" fmla="*/ 2 w 2"/>
                  <a:gd name="T11" fmla="*/ 1 h 1"/>
                  <a:gd name="T12" fmla="*/ 2 w 2"/>
                  <a:gd name="T13" fmla="*/ 1 h 1"/>
                  <a:gd name="T14" fmla="*/ 2 w 2"/>
                  <a:gd name="T15" fmla="*/ 0 h 1"/>
                  <a:gd name="T16" fmla="*/ 1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6" name="Freeform 941"/>
              <p:cNvSpPr/>
              <p:nvPr/>
            </p:nvSpPr>
            <p:spPr bwMode="auto">
              <a:xfrm>
                <a:off x="1937" y="121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7" name="Freeform 942"/>
              <p:cNvSpPr/>
              <p:nvPr/>
            </p:nvSpPr>
            <p:spPr bwMode="auto">
              <a:xfrm>
                <a:off x="1925" y="1261"/>
                <a:ext cx="4" cy="4"/>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8" name="Oval 943"/>
              <p:cNvSpPr>
                <a:spLocks noChangeArrowheads="1"/>
              </p:cNvSpPr>
              <p:nvPr/>
            </p:nvSpPr>
            <p:spPr bwMode="auto">
              <a:xfrm>
                <a:off x="1925" y="11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9" name="Freeform 944"/>
              <p:cNvSpPr/>
              <p:nvPr/>
            </p:nvSpPr>
            <p:spPr bwMode="auto">
              <a:xfrm>
                <a:off x="1921" y="1236"/>
                <a:ext cx="4" cy="0"/>
              </a:xfrm>
              <a:custGeom>
                <a:avLst/>
                <a:gdLst>
                  <a:gd name="T0" fmla="*/ 0 w 1"/>
                  <a:gd name="T1" fmla="*/ 0 w 1"/>
                  <a:gd name="T2" fmla="*/ 0 w 1"/>
                  <a:gd name="T3" fmla="*/ 1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Freeform 945"/>
              <p:cNvSpPr/>
              <p:nvPr/>
            </p:nvSpPr>
            <p:spPr bwMode="auto">
              <a:xfrm>
                <a:off x="1913" y="1034"/>
                <a:ext cx="12" cy="0"/>
              </a:xfrm>
              <a:custGeom>
                <a:avLst/>
                <a:gdLst>
                  <a:gd name="T0" fmla="*/ 0 w 3"/>
                  <a:gd name="T1" fmla="*/ 0 w 3"/>
                  <a:gd name="T2" fmla="*/ 1 w 3"/>
                  <a:gd name="T3" fmla="*/ 2 w 3"/>
                  <a:gd name="T4" fmla="*/ 3 w 3"/>
                  <a:gd name="T5" fmla="*/ 2 w 3"/>
                  <a:gd name="T6" fmla="*/ 1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1" name="Freeform 946"/>
              <p:cNvSpPr/>
              <p:nvPr/>
            </p:nvSpPr>
            <p:spPr bwMode="auto">
              <a:xfrm>
                <a:off x="1917" y="1261"/>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2" name="Freeform 947"/>
              <p:cNvSpPr/>
              <p:nvPr/>
            </p:nvSpPr>
            <p:spPr bwMode="auto">
              <a:xfrm>
                <a:off x="1892" y="1013"/>
                <a:ext cx="25" cy="0"/>
              </a:xfrm>
              <a:custGeom>
                <a:avLst/>
                <a:gdLst>
                  <a:gd name="T0" fmla="*/ 6 w 6"/>
                  <a:gd name="T1" fmla="*/ 3 w 6"/>
                  <a:gd name="T2" fmla="*/ 0 w 6"/>
                  <a:gd name="T3" fmla="*/ 0 w 6"/>
                  <a:gd name="T4" fmla="*/ 0 w 6"/>
                  <a:gd name="T5" fmla="*/ 0 w 6"/>
                  <a:gd name="T6" fmla="*/ 3 w 6"/>
                  <a:gd name="T7" fmla="*/ 6 w 6"/>
                  <a:gd name="T8" fmla="*/ 6 w 6"/>
                  <a:gd name="T9"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6" y="0"/>
                    </a:moveTo>
                    <a:cubicBezTo>
                      <a:pt x="5"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5" y="0"/>
                      <a:pt x="6" y="0"/>
                    </a:cubicBezTo>
                    <a:cubicBezTo>
                      <a:pt x="6" y="0"/>
                      <a:pt x="6" y="0"/>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Freeform 948"/>
              <p:cNvSpPr/>
              <p:nvPr/>
            </p:nvSpPr>
            <p:spPr bwMode="auto">
              <a:xfrm>
                <a:off x="1909" y="1261"/>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1 h 1"/>
                  <a:gd name="T24" fmla="*/ 0 w 1"/>
                  <a:gd name="T25" fmla="*/ 1 h 1"/>
                  <a:gd name="T26" fmla="*/ 0 w 1"/>
                  <a:gd name="T27" fmla="*/ 1 h 1"/>
                  <a:gd name="T28" fmla="*/ 0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4" name="Oval 949"/>
              <p:cNvSpPr>
                <a:spLocks noChangeArrowheads="1"/>
              </p:cNvSpPr>
              <p:nvPr/>
            </p:nvSpPr>
            <p:spPr bwMode="auto">
              <a:xfrm>
                <a:off x="1892" y="1001"/>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5" name="Freeform 950"/>
              <p:cNvSpPr/>
              <p:nvPr/>
            </p:nvSpPr>
            <p:spPr bwMode="auto">
              <a:xfrm>
                <a:off x="1888" y="12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Freeform 951"/>
              <p:cNvSpPr/>
              <p:nvPr/>
            </p:nvSpPr>
            <p:spPr bwMode="auto">
              <a:xfrm>
                <a:off x="1876" y="1278"/>
                <a:ext cx="8" cy="4"/>
              </a:xfrm>
              <a:custGeom>
                <a:avLst/>
                <a:gdLst>
                  <a:gd name="T0" fmla="*/ 2 w 2"/>
                  <a:gd name="T1" fmla="*/ 1 h 1"/>
                  <a:gd name="T2" fmla="*/ 2 w 2"/>
                  <a:gd name="T3" fmla="*/ 1 h 1"/>
                  <a:gd name="T4" fmla="*/ 2 w 2"/>
                  <a:gd name="T5" fmla="*/ 1 h 1"/>
                  <a:gd name="T6" fmla="*/ 0 w 2"/>
                  <a:gd name="T7" fmla="*/ 1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2" y="1"/>
                    </a:cubicBezTo>
                    <a:cubicBezTo>
                      <a:pt x="2" y="1"/>
                      <a:pt x="2" y="1"/>
                      <a:pt x="2" y="1"/>
                    </a:cubicBezTo>
                    <a:cubicBezTo>
                      <a:pt x="2" y="0"/>
                      <a:pt x="0" y="0"/>
                      <a:pt x="0" y="1"/>
                    </a:cubicBezTo>
                    <a:cubicBezTo>
                      <a:pt x="0"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7" name="Freeform 952"/>
              <p:cNvSpPr/>
              <p:nvPr/>
            </p:nvSpPr>
            <p:spPr bwMode="auto">
              <a:xfrm>
                <a:off x="1876" y="1265"/>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8" name="Freeform 953"/>
              <p:cNvSpPr/>
              <p:nvPr/>
            </p:nvSpPr>
            <p:spPr bwMode="auto">
              <a:xfrm>
                <a:off x="1868" y="1265"/>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9" name="Freeform 954"/>
              <p:cNvSpPr/>
              <p:nvPr/>
            </p:nvSpPr>
            <p:spPr bwMode="auto">
              <a:xfrm>
                <a:off x="1864"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Freeform 955"/>
              <p:cNvSpPr/>
              <p:nvPr/>
            </p:nvSpPr>
            <p:spPr bwMode="auto">
              <a:xfrm>
                <a:off x="1851" y="1013"/>
                <a:ext cx="9"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1" name="Freeform 956"/>
              <p:cNvSpPr/>
              <p:nvPr/>
            </p:nvSpPr>
            <p:spPr bwMode="auto">
              <a:xfrm>
                <a:off x="1827" y="1579"/>
                <a:ext cx="4"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Freeform 957"/>
              <p:cNvSpPr/>
              <p:nvPr/>
            </p:nvSpPr>
            <p:spPr bwMode="auto">
              <a:xfrm>
                <a:off x="1815" y="1162"/>
                <a:ext cx="8" cy="4"/>
              </a:xfrm>
              <a:custGeom>
                <a:avLst/>
                <a:gdLst>
                  <a:gd name="T0" fmla="*/ 0 w 2"/>
                  <a:gd name="T1" fmla="*/ 0 h 1"/>
                  <a:gd name="T2" fmla="*/ 0 w 2"/>
                  <a:gd name="T3" fmla="*/ 0 h 1"/>
                  <a:gd name="T4" fmla="*/ 0 w 2"/>
                  <a:gd name="T5" fmla="*/ 1 h 1"/>
                  <a:gd name="T6" fmla="*/ 0 w 2"/>
                  <a:gd name="T7" fmla="*/ 1 h 1"/>
                  <a:gd name="T8" fmla="*/ 0 w 2"/>
                  <a:gd name="T9" fmla="*/ 1 h 1"/>
                  <a:gd name="T10" fmla="*/ 0 w 2"/>
                  <a:gd name="T11" fmla="*/ 1 h 1"/>
                  <a:gd name="T12" fmla="*/ 0 w 2"/>
                  <a:gd name="T13" fmla="*/ 1 h 1"/>
                  <a:gd name="T14" fmla="*/ 1 w 2"/>
                  <a:gd name="T15" fmla="*/ 1 h 1"/>
                  <a:gd name="T16" fmla="*/ 2 w 2"/>
                  <a:gd name="T17" fmla="*/ 0 h 1"/>
                  <a:gd name="T18" fmla="*/ 1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3" name="Freeform 958"/>
              <p:cNvSpPr/>
              <p:nvPr/>
            </p:nvSpPr>
            <p:spPr bwMode="auto">
              <a:xfrm>
                <a:off x="1815" y="1013"/>
                <a:ext cx="4"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959"/>
              <p:cNvSpPr/>
              <p:nvPr/>
            </p:nvSpPr>
            <p:spPr bwMode="auto">
              <a:xfrm>
                <a:off x="1806" y="1162"/>
                <a:ext cx="5"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Freeform 960"/>
              <p:cNvSpPr/>
              <p:nvPr/>
            </p:nvSpPr>
            <p:spPr bwMode="auto">
              <a:xfrm>
                <a:off x="1770" y="1162"/>
                <a:ext cx="8" cy="0"/>
              </a:xfrm>
              <a:custGeom>
                <a:avLst/>
                <a:gdLst>
                  <a:gd name="T0" fmla="*/ 0 w 2"/>
                  <a:gd name="T1" fmla="*/ 0 w 2"/>
                  <a:gd name="T2" fmla="*/ 1 w 2"/>
                  <a:gd name="T3" fmla="*/ 1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6" name="Freeform 961"/>
              <p:cNvSpPr/>
              <p:nvPr/>
            </p:nvSpPr>
            <p:spPr bwMode="auto">
              <a:xfrm>
                <a:off x="1762" y="1162"/>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7" name="Freeform 962"/>
              <p:cNvSpPr/>
              <p:nvPr/>
            </p:nvSpPr>
            <p:spPr bwMode="auto">
              <a:xfrm>
                <a:off x="1749" y="1162"/>
                <a:ext cx="4" cy="0"/>
              </a:xfrm>
              <a:custGeom>
                <a:avLst/>
                <a:gdLst>
                  <a:gd name="T0" fmla="*/ 0 w 1"/>
                  <a:gd name="T1" fmla="*/ 0 w 1"/>
                  <a:gd name="T2" fmla="*/ 0 w 1"/>
                  <a:gd name="T3" fmla="*/ 0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8" name="Freeform 963"/>
              <p:cNvSpPr/>
              <p:nvPr/>
            </p:nvSpPr>
            <p:spPr bwMode="auto">
              <a:xfrm>
                <a:off x="1717" y="1166"/>
                <a:ext cx="20" cy="4"/>
              </a:xfrm>
              <a:custGeom>
                <a:avLst/>
                <a:gdLst>
                  <a:gd name="T0" fmla="*/ 5 w 5"/>
                  <a:gd name="T1" fmla="*/ 1 h 1"/>
                  <a:gd name="T2" fmla="*/ 4 w 5"/>
                  <a:gd name="T3" fmla="*/ 1 h 1"/>
                  <a:gd name="T4" fmla="*/ 0 w 5"/>
                  <a:gd name="T5" fmla="*/ 0 h 1"/>
                  <a:gd name="T6" fmla="*/ 0 w 5"/>
                  <a:gd name="T7" fmla="*/ 0 h 1"/>
                  <a:gd name="T8" fmla="*/ 0 w 5"/>
                  <a:gd name="T9" fmla="*/ 0 h 1"/>
                  <a:gd name="T10" fmla="*/ 0 w 5"/>
                  <a:gd name="T11" fmla="*/ 1 h 1"/>
                  <a:gd name="T12" fmla="*/ 4 w 5"/>
                  <a:gd name="T13" fmla="*/ 1 h 1"/>
                  <a:gd name="T14" fmla="*/ 5 w 5"/>
                  <a:gd name="T15" fmla="*/ 1 h 1"/>
                  <a:gd name="T16" fmla="*/ 5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4" y="1"/>
                      <a:pt x="4" y="1"/>
                      <a:pt x="4" y="1"/>
                    </a:cubicBezTo>
                    <a:cubicBezTo>
                      <a:pt x="3" y="1"/>
                      <a:pt x="1" y="0"/>
                      <a:pt x="0" y="0"/>
                    </a:cubicBezTo>
                    <a:cubicBezTo>
                      <a:pt x="0" y="0"/>
                      <a:pt x="0" y="0"/>
                      <a:pt x="0" y="0"/>
                    </a:cubicBezTo>
                    <a:cubicBezTo>
                      <a:pt x="0" y="0"/>
                      <a:pt x="0" y="0"/>
                      <a:pt x="0" y="0"/>
                    </a:cubicBezTo>
                    <a:cubicBezTo>
                      <a:pt x="0" y="1"/>
                      <a:pt x="0" y="1"/>
                      <a:pt x="0" y="1"/>
                    </a:cubicBezTo>
                    <a:cubicBezTo>
                      <a:pt x="1" y="1"/>
                      <a:pt x="3" y="1"/>
                      <a:pt x="4" y="1"/>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9" name="Freeform 964"/>
              <p:cNvSpPr/>
              <p:nvPr/>
            </p:nvSpPr>
            <p:spPr bwMode="auto">
              <a:xfrm>
                <a:off x="1708" y="1158"/>
                <a:ext cx="9" cy="0"/>
              </a:xfrm>
              <a:custGeom>
                <a:avLst/>
                <a:gdLst>
                  <a:gd name="T0" fmla="*/ 0 w 2"/>
                  <a:gd name="T1" fmla="*/ 0 w 2"/>
                  <a:gd name="T2" fmla="*/ 1 w 2"/>
                  <a:gd name="T3" fmla="*/ 2 w 2"/>
                  <a:gd name="T4" fmla="*/ 2 w 2"/>
                  <a:gd name="T5" fmla="*/ 2 w 2"/>
                  <a:gd name="T6" fmla="*/ 1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0" name="Freeform 965"/>
              <p:cNvSpPr/>
              <p:nvPr/>
            </p:nvSpPr>
            <p:spPr bwMode="auto">
              <a:xfrm>
                <a:off x="1708" y="1567"/>
                <a:ext cx="5" cy="4"/>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1" name="Freeform 966"/>
              <p:cNvSpPr/>
              <p:nvPr/>
            </p:nvSpPr>
            <p:spPr bwMode="auto">
              <a:xfrm>
                <a:off x="1704" y="1575"/>
                <a:ext cx="4"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2" name="Freeform 967"/>
              <p:cNvSpPr/>
              <p:nvPr/>
            </p:nvSpPr>
            <p:spPr bwMode="auto">
              <a:xfrm>
                <a:off x="1700" y="115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3" name="Freeform 968"/>
              <p:cNvSpPr/>
              <p:nvPr/>
            </p:nvSpPr>
            <p:spPr bwMode="auto">
              <a:xfrm>
                <a:off x="1700" y="157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4" name="Freeform 969"/>
              <p:cNvSpPr/>
              <p:nvPr/>
            </p:nvSpPr>
            <p:spPr bwMode="auto">
              <a:xfrm>
                <a:off x="1668" y="1158"/>
                <a:ext cx="24" cy="0"/>
              </a:xfrm>
              <a:custGeom>
                <a:avLst/>
                <a:gdLst>
                  <a:gd name="T0" fmla="*/ 0 w 6"/>
                  <a:gd name="T1" fmla="*/ 0 w 6"/>
                  <a:gd name="T2" fmla="*/ 2 w 6"/>
                  <a:gd name="T3" fmla="*/ 6 w 6"/>
                  <a:gd name="T4" fmla="*/ 6 w 6"/>
                  <a:gd name="T5" fmla="*/ 6 w 6"/>
                  <a:gd name="T6" fmla="*/ 2 w 6"/>
                  <a:gd name="T7" fmla="*/ 0 w 6"/>
                  <a:gd name="T8" fmla="*/ 0 w 6"/>
                  <a:gd name="T9"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0" y="0"/>
                    </a:moveTo>
                    <a:cubicBezTo>
                      <a:pt x="0" y="0"/>
                      <a:pt x="0" y="0"/>
                      <a:pt x="0" y="0"/>
                    </a:cubicBezTo>
                    <a:cubicBezTo>
                      <a:pt x="1" y="0"/>
                      <a:pt x="1" y="0"/>
                      <a:pt x="2" y="0"/>
                    </a:cubicBezTo>
                    <a:cubicBezTo>
                      <a:pt x="3" y="0"/>
                      <a:pt x="5" y="0"/>
                      <a:pt x="6" y="0"/>
                    </a:cubicBezTo>
                    <a:cubicBezTo>
                      <a:pt x="6" y="0"/>
                      <a:pt x="6" y="0"/>
                      <a:pt x="6" y="0"/>
                    </a:cubicBezTo>
                    <a:cubicBezTo>
                      <a:pt x="6" y="0"/>
                      <a:pt x="6" y="0"/>
                      <a:pt x="6" y="0"/>
                    </a:cubicBezTo>
                    <a:cubicBezTo>
                      <a:pt x="5" y="0"/>
                      <a:pt x="3"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5" name="Freeform 970"/>
              <p:cNvSpPr/>
              <p:nvPr/>
            </p:nvSpPr>
            <p:spPr bwMode="auto">
              <a:xfrm>
                <a:off x="1676" y="1579"/>
                <a:ext cx="4" cy="0"/>
              </a:xfrm>
              <a:custGeom>
                <a:avLst/>
                <a:gdLst>
                  <a:gd name="T0" fmla="*/ 0 w 1"/>
                  <a:gd name="T1" fmla="*/ 1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6" name="Freeform 971"/>
              <p:cNvSpPr/>
              <p:nvPr/>
            </p:nvSpPr>
            <p:spPr bwMode="auto">
              <a:xfrm>
                <a:off x="1655" y="1166"/>
                <a:ext cx="13" cy="0"/>
              </a:xfrm>
              <a:custGeom>
                <a:avLst/>
                <a:gdLst>
                  <a:gd name="T0" fmla="*/ 3 w 3"/>
                  <a:gd name="T1" fmla="*/ 3 w 3"/>
                  <a:gd name="T2" fmla="*/ 3 w 3"/>
                  <a:gd name="T3" fmla="*/ 3 w 3"/>
                  <a:gd name="T4" fmla="*/ 3 w 3"/>
                  <a:gd name="T5" fmla="*/ 0 w 3"/>
                  <a:gd name="T6" fmla="*/ 0 w 3"/>
                  <a:gd name="T7" fmla="*/ 0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0" y="0"/>
                    </a:cubicBezTo>
                    <a:cubicBezTo>
                      <a:pt x="0" y="0"/>
                      <a:pt x="0" y="0"/>
                      <a:pt x="0" y="0"/>
                    </a:cubicBezTo>
                    <a:cubicBezTo>
                      <a:pt x="0"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7" name="Freeform 972"/>
              <p:cNvSpPr/>
              <p:nvPr/>
            </p:nvSpPr>
            <p:spPr bwMode="auto">
              <a:xfrm>
                <a:off x="1664" y="1571"/>
                <a:ext cx="4"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8" name="Freeform 973"/>
              <p:cNvSpPr/>
              <p:nvPr/>
            </p:nvSpPr>
            <p:spPr bwMode="auto">
              <a:xfrm>
                <a:off x="1643" y="1162"/>
                <a:ext cx="12" cy="4"/>
              </a:xfrm>
              <a:custGeom>
                <a:avLst/>
                <a:gdLst>
                  <a:gd name="T0" fmla="*/ 2 w 3"/>
                  <a:gd name="T1" fmla="*/ 1 h 1"/>
                  <a:gd name="T2" fmla="*/ 3 w 3"/>
                  <a:gd name="T3" fmla="*/ 1 h 1"/>
                  <a:gd name="T4" fmla="*/ 2 w 3"/>
                  <a:gd name="T5" fmla="*/ 1 h 1"/>
                  <a:gd name="T6" fmla="*/ 1 w 3"/>
                  <a:gd name="T7" fmla="*/ 0 h 1"/>
                  <a:gd name="T8" fmla="*/ 0 w 3"/>
                  <a:gd name="T9" fmla="*/ 0 h 1"/>
                  <a:gd name="T10" fmla="*/ 0 w 3"/>
                  <a:gd name="T11" fmla="*/ 0 h 1"/>
                  <a:gd name="T12" fmla="*/ 0 w 3"/>
                  <a:gd name="T13" fmla="*/ 0 h 1"/>
                  <a:gd name="T14" fmla="*/ 0 w 3"/>
                  <a:gd name="T15" fmla="*/ 1 h 1"/>
                  <a:gd name="T16" fmla="*/ 1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3" y="1"/>
                      <a:pt x="3" y="1"/>
                      <a:pt x="3" y="1"/>
                    </a:cubicBezTo>
                    <a:cubicBezTo>
                      <a:pt x="3" y="1"/>
                      <a:pt x="3" y="1"/>
                      <a:pt x="2" y="1"/>
                    </a:cubicBezTo>
                    <a:cubicBezTo>
                      <a:pt x="2" y="1"/>
                      <a:pt x="1" y="1"/>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9" name="Freeform 974"/>
              <p:cNvSpPr/>
              <p:nvPr/>
            </p:nvSpPr>
            <p:spPr bwMode="auto">
              <a:xfrm>
                <a:off x="1639" y="1154"/>
                <a:ext cx="12" cy="4"/>
              </a:xfrm>
              <a:custGeom>
                <a:avLst/>
                <a:gdLst>
                  <a:gd name="T0" fmla="*/ 0 w 3"/>
                  <a:gd name="T1" fmla="*/ 0 h 1"/>
                  <a:gd name="T2" fmla="*/ 0 w 3"/>
                  <a:gd name="T3" fmla="*/ 0 h 1"/>
                  <a:gd name="T4" fmla="*/ 3 w 3"/>
                  <a:gd name="T5" fmla="*/ 1 h 1"/>
                  <a:gd name="T6" fmla="*/ 3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0" y="0"/>
                      <a:pt x="0" y="0"/>
                      <a:pt x="0" y="0"/>
                    </a:cubicBezTo>
                    <a:cubicBezTo>
                      <a:pt x="1" y="1"/>
                      <a:pt x="2" y="1"/>
                      <a:pt x="3" y="1"/>
                    </a:cubicBezTo>
                    <a:cubicBezTo>
                      <a:pt x="3" y="1"/>
                      <a:pt x="3" y="1"/>
                      <a:pt x="3" y="1"/>
                    </a:cubicBezTo>
                    <a:cubicBezTo>
                      <a:pt x="3" y="0"/>
                      <a:pt x="3"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0" name="Freeform 975"/>
              <p:cNvSpPr/>
              <p:nvPr/>
            </p:nvSpPr>
            <p:spPr bwMode="auto">
              <a:xfrm>
                <a:off x="1635" y="1154"/>
                <a:ext cx="4"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1" name="Freeform 976"/>
              <p:cNvSpPr/>
              <p:nvPr/>
            </p:nvSpPr>
            <p:spPr bwMode="auto">
              <a:xfrm>
                <a:off x="1631" y="157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2" name="Freeform 977"/>
              <p:cNvSpPr/>
              <p:nvPr/>
            </p:nvSpPr>
            <p:spPr bwMode="auto">
              <a:xfrm>
                <a:off x="1619" y="1162"/>
                <a:ext cx="12" cy="0"/>
              </a:xfrm>
              <a:custGeom>
                <a:avLst/>
                <a:gdLst>
                  <a:gd name="T0" fmla="*/ 2 w 3"/>
                  <a:gd name="T1" fmla="*/ 3 w 3"/>
                  <a:gd name="T2" fmla="*/ 3 w 3"/>
                  <a:gd name="T3" fmla="*/ 3 w 3"/>
                  <a:gd name="T4" fmla="*/ 2 w 3"/>
                  <a:gd name="T5" fmla="*/ 1 w 3"/>
                  <a:gd name="T6" fmla="*/ 0 w 3"/>
                  <a:gd name="T7" fmla="*/ 0 w 3"/>
                  <a:gd name="T8" fmla="*/ 1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3" name="Freeform 978"/>
              <p:cNvSpPr/>
              <p:nvPr/>
            </p:nvSpPr>
            <p:spPr bwMode="auto">
              <a:xfrm>
                <a:off x="1627" y="1154"/>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4" name="Freeform 979"/>
              <p:cNvSpPr/>
              <p:nvPr/>
            </p:nvSpPr>
            <p:spPr bwMode="auto">
              <a:xfrm>
                <a:off x="1615" y="1162"/>
                <a:ext cx="4" cy="0"/>
              </a:xfrm>
              <a:custGeom>
                <a:avLst/>
                <a:gdLst>
                  <a:gd name="T0" fmla="*/ 1 w 1"/>
                  <a:gd name="T1" fmla="*/ 1 w 1"/>
                  <a:gd name="T2" fmla="*/ 1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5" name="Freeform 980"/>
              <p:cNvSpPr/>
              <p:nvPr/>
            </p:nvSpPr>
            <p:spPr bwMode="auto">
              <a:xfrm>
                <a:off x="1615" y="1575"/>
                <a:ext cx="0" cy="4"/>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6" name="Freeform 981"/>
              <p:cNvSpPr/>
              <p:nvPr/>
            </p:nvSpPr>
            <p:spPr bwMode="auto">
              <a:xfrm>
                <a:off x="1598" y="1154"/>
                <a:ext cx="8" cy="0"/>
              </a:xfrm>
              <a:custGeom>
                <a:avLst/>
                <a:gdLst>
                  <a:gd name="T0" fmla="*/ 0 w 2"/>
                  <a:gd name="T1" fmla="*/ 1 w 2"/>
                  <a:gd name="T2" fmla="*/ 2 w 2"/>
                  <a:gd name="T3" fmla="*/ 1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1" y="0"/>
                    </a:cubicBezTo>
                    <a:cubicBezTo>
                      <a:pt x="1" y="0"/>
                      <a:pt x="1"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7" name="Freeform 982"/>
              <p:cNvSpPr/>
              <p:nvPr/>
            </p:nvSpPr>
            <p:spPr bwMode="auto">
              <a:xfrm>
                <a:off x="1582" y="1158"/>
                <a:ext cx="20" cy="4"/>
              </a:xfrm>
              <a:custGeom>
                <a:avLst/>
                <a:gdLst>
                  <a:gd name="T0" fmla="*/ 5 w 5"/>
                  <a:gd name="T1" fmla="*/ 1 h 1"/>
                  <a:gd name="T2" fmla="*/ 4 w 5"/>
                  <a:gd name="T3" fmla="*/ 1 h 1"/>
                  <a:gd name="T4" fmla="*/ 3 w 5"/>
                  <a:gd name="T5" fmla="*/ 1 h 1"/>
                  <a:gd name="T6" fmla="*/ 0 w 5"/>
                  <a:gd name="T7" fmla="*/ 0 h 1"/>
                  <a:gd name="T8" fmla="*/ 0 w 5"/>
                  <a:gd name="T9" fmla="*/ 1 h 1"/>
                  <a:gd name="T10" fmla="*/ 0 w 5"/>
                  <a:gd name="T11" fmla="*/ 1 h 1"/>
                  <a:gd name="T12" fmla="*/ 0 w 5"/>
                  <a:gd name="T13" fmla="*/ 1 h 1"/>
                  <a:gd name="T14" fmla="*/ 3 w 5"/>
                  <a:gd name="T15" fmla="*/ 1 h 1"/>
                  <a:gd name="T16" fmla="*/ 4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5" y="1"/>
                      <a:pt x="5" y="1"/>
                      <a:pt x="4" y="1"/>
                    </a:cubicBezTo>
                    <a:cubicBezTo>
                      <a:pt x="4" y="1"/>
                      <a:pt x="3" y="1"/>
                      <a:pt x="3" y="1"/>
                    </a:cubicBezTo>
                    <a:cubicBezTo>
                      <a:pt x="2" y="1"/>
                      <a:pt x="1" y="1"/>
                      <a:pt x="0" y="0"/>
                    </a:cubicBezTo>
                    <a:cubicBezTo>
                      <a:pt x="0" y="0"/>
                      <a:pt x="0" y="0"/>
                      <a:pt x="0" y="1"/>
                    </a:cubicBezTo>
                    <a:cubicBezTo>
                      <a:pt x="0" y="1"/>
                      <a:pt x="0" y="1"/>
                      <a:pt x="0" y="1"/>
                    </a:cubicBezTo>
                    <a:cubicBezTo>
                      <a:pt x="0" y="1"/>
                      <a:pt x="0" y="1"/>
                      <a:pt x="0" y="1"/>
                    </a:cubicBezTo>
                    <a:cubicBezTo>
                      <a:pt x="1" y="1"/>
                      <a:pt x="2" y="1"/>
                      <a:pt x="3" y="1"/>
                    </a:cubicBezTo>
                    <a:cubicBezTo>
                      <a:pt x="3" y="1"/>
                      <a:pt x="4"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8" name="Freeform 983"/>
              <p:cNvSpPr/>
              <p:nvPr/>
            </p:nvSpPr>
            <p:spPr bwMode="auto">
              <a:xfrm>
                <a:off x="1578" y="1166"/>
                <a:ext cx="20" cy="0"/>
              </a:xfrm>
              <a:custGeom>
                <a:avLst/>
                <a:gdLst>
                  <a:gd name="T0" fmla="*/ 0 w 5"/>
                  <a:gd name="T1" fmla="*/ 0 w 5"/>
                  <a:gd name="T2" fmla="*/ 0 w 5"/>
                  <a:gd name="T3" fmla="*/ 0 w 5"/>
                  <a:gd name="T4" fmla="*/ 2 w 5"/>
                  <a:gd name="T5" fmla="*/ 5 w 5"/>
                  <a:gd name="T6" fmla="*/ 5 w 5"/>
                  <a:gd name="T7" fmla="*/ 5 w 5"/>
                  <a:gd name="T8" fmla="*/ 2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cubicBezTo>
                      <a:pt x="0" y="0"/>
                      <a:pt x="0" y="0"/>
                      <a:pt x="0" y="0"/>
                    </a:cubicBezTo>
                    <a:cubicBezTo>
                      <a:pt x="0" y="0"/>
                      <a:pt x="0" y="0"/>
                      <a:pt x="0" y="0"/>
                    </a:cubicBezTo>
                    <a:cubicBezTo>
                      <a:pt x="0" y="0"/>
                      <a:pt x="0" y="0"/>
                      <a:pt x="0" y="0"/>
                    </a:cubicBezTo>
                    <a:cubicBezTo>
                      <a:pt x="1" y="0"/>
                      <a:pt x="2" y="0"/>
                      <a:pt x="2" y="0"/>
                    </a:cubicBezTo>
                    <a:cubicBezTo>
                      <a:pt x="3" y="0"/>
                      <a:pt x="4" y="0"/>
                      <a:pt x="5" y="0"/>
                    </a:cubicBezTo>
                    <a:cubicBezTo>
                      <a:pt x="5" y="0"/>
                      <a:pt x="5" y="0"/>
                      <a:pt x="5" y="0"/>
                    </a:cubicBezTo>
                    <a:cubicBezTo>
                      <a:pt x="5" y="0"/>
                      <a:pt x="5" y="0"/>
                      <a:pt x="5" y="0"/>
                    </a:cubicBezTo>
                    <a:cubicBezTo>
                      <a:pt x="4" y="0"/>
                      <a:pt x="3"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9" name="Freeform 984"/>
              <p:cNvSpPr/>
              <p:nvPr/>
            </p:nvSpPr>
            <p:spPr bwMode="auto">
              <a:xfrm>
                <a:off x="1578" y="1150"/>
                <a:ext cx="8" cy="0"/>
              </a:xfrm>
              <a:custGeom>
                <a:avLst/>
                <a:gdLst>
                  <a:gd name="T0" fmla="*/ 0 w 2"/>
                  <a:gd name="T1" fmla="*/ 0 w 2"/>
                  <a:gd name="T2" fmla="*/ 1 w 2"/>
                  <a:gd name="T3" fmla="*/ 2 w 2"/>
                  <a:gd name="T4" fmla="*/ 2 w 2"/>
                  <a:gd name="T5" fmla="*/ 2 w 2"/>
                  <a:gd name="T6" fmla="*/ 1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cubicBezTo>
                      <a:pt x="0" y="0"/>
                      <a:pt x="0" y="0"/>
                      <a:pt x="0" y="0"/>
                    </a:cubicBez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0" name="Freeform 985"/>
              <p:cNvSpPr/>
              <p:nvPr/>
            </p:nvSpPr>
            <p:spPr bwMode="auto">
              <a:xfrm>
                <a:off x="1574" y="1158"/>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1" name="Freeform 986"/>
              <p:cNvSpPr/>
              <p:nvPr/>
            </p:nvSpPr>
            <p:spPr bwMode="auto">
              <a:xfrm>
                <a:off x="1574" y="1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2" name="Freeform 987"/>
              <p:cNvSpPr/>
              <p:nvPr/>
            </p:nvSpPr>
            <p:spPr bwMode="auto">
              <a:xfrm>
                <a:off x="1549" y="1158"/>
                <a:ext cx="8" cy="0"/>
              </a:xfrm>
              <a:custGeom>
                <a:avLst/>
                <a:gdLst>
                  <a:gd name="T0" fmla="*/ 1 w 2"/>
                  <a:gd name="T1" fmla="*/ 0 w 2"/>
                  <a:gd name="T2" fmla="*/ 0 w 2"/>
                  <a:gd name="T3" fmla="*/ 0 w 2"/>
                  <a:gd name="T4" fmla="*/ 0 w 2"/>
                  <a:gd name="T5" fmla="*/ 1 w 2"/>
                  <a:gd name="T6" fmla="*/ 1 w 2"/>
                  <a:gd name="T7" fmla="*/ 2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3" name="Freeform 988"/>
              <p:cNvSpPr/>
              <p:nvPr/>
            </p:nvSpPr>
            <p:spPr bwMode="auto">
              <a:xfrm>
                <a:off x="1529" y="1154"/>
                <a:ext cx="12" cy="4"/>
              </a:xfrm>
              <a:custGeom>
                <a:avLst/>
                <a:gdLst>
                  <a:gd name="T0" fmla="*/ 3 w 3"/>
                  <a:gd name="T1" fmla="*/ 1 h 1"/>
                  <a:gd name="T2" fmla="*/ 1 w 3"/>
                  <a:gd name="T3" fmla="*/ 1 h 1"/>
                  <a:gd name="T4" fmla="*/ 0 w 3"/>
                  <a:gd name="T5" fmla="*/ 0 h 1"/>
                  <a:gd name="T6" fmla="*/ 0 w 3"/>
                  <a:gd name="T7" fmla="*/ 0 h 1"/>
                  <a:gd name="T8" fmla="*/ 0 w 3"/>
                  <a:gd name="T9" fmla="*/ 0 h 1"/>
                  <a:gd name="T10" fmla="*/ 0 w 3"/>
                  <a:gd name="T11" fmla="*/ 1 h 1"/>
                  <a:gd name="T12" fmla="*/ 1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2" y="1"/>
                      <a:pt x="2" y="1"/>
                      <a:pt x="1" y="1"/>
                    </a:cubicBezTo>
                    <a:cubicBezTo>
                      <a:pt x="1" y="1"/>
                      <a:pt x="0" y="0"/>
                      <a:pt x="0" y="0"/>
                    </a:cubicBezTo>
                    <a:cubicBezTo>
                      <a:pt x="0" y="0"/>
                      <a:pt x="0" y="0"/>
                      <a:pt x="0" y="0"/>
                    </a:cubicBezTo>
                    <a:cubicBezTo>
                      <a:pt x="0" y="0"/>
                      <a:pt x="0" y="0"/>
                      <a:pt x="0" y="0"/>
                    </a:cubicBezTo>
                    <a:cubicBezTo>
                      <a:pt x="0" y="0"/>
                      <a:pt x="0" y="0"/>
                      <a:pt x="0" y="1"/>
                    </a:cubicBezTo>
                    <a:cubicBezTo>
                      <a:pt x="0"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4" name="Freeform 989"/>
              <p:cNvSpPr/>
              <p:nvPr/>
            </p:nvSpPr>
            <p:spPr bwMode="auto">
              <a:xfrm>
                <a:off x="1512" y="1146"/>
                <a:ext cx="5"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5" name="Freeform 990"/>
              <p:cNvSpPr/>
              <p:nvPr/>
            </p:nvSpPr>
            <p:spPr bwMode="auto">
              <a:xfrm>
                <a:off x="1488" y="1154"/>
                <a:ext cx="16" cy="4"/>
              </a:xfrm>
              <a:custGeom>
                <a:avLst/>
                <a:gdLst>
                  <a:gd name="T0" fmla="*/ 0 w 4"/>
                  <a:gd name="T1" fmla="*/ 1 h 1"/>
                  <a:gd name="T2" fmla="*/ 0 w 4"/>
                  <a:gd name="T3" fmla="*/ 1 h 1"/>
                  <a:gd name="T4" fmla="*/ 2 w 4"/>
                  <a:gd name="T5" fmla="*/ 1 h 1"/>
                  <a:gd name="T6" fmla="*/ 4 w 4"/>
                  <a:gd name="T7" fmla="*/ 1 h 1"/>
                  <a:gd name="T8" fmla="*/ 4 w 4"/>
                  <a:gd name="T9" fmla="*/ 1 h 1"/>
                  <a:gd name="T10" fmla="*/ 4 w 4"/>
                  <a:gd name="T11" fmla="*/ 1 h 1"/>
                  <a:gd name="T12" fmla="*/ 2 w 4"/>
                  <a:gd name="T13" fmla="*/ 1 h 1"/>
                  <a:gd name="T14" fmla="*/ 0 w 4"/>
                  <a:gd name="T15" fmla="*/ 0 h 1"/>
                  <a:gd name="T16" fmla="*/ 0 w 4"/>
                  <a:gd name="T17" fmla="*/ 1 h 1"/>
                  <a:gd name="T18" fmla="*/ 0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1"/>
                    </a:moveTo>
                    <a:cubicBezTo>
                      <a:pt x="0" y="1"/>
                      <a:pt x="0" y="1"/>
                      <a:pt x="0" y="1"/>
                    </a:cubicBezTo>
                    <a:cubicBezTo>
                      <a:pt x="0" y="1"/>
                      <a:pt x="1" y="1"/>
                      <a:pt x="2" y="1"/>
                    </a:cubicBezTo>
                    <a:cubicBezTo>
                      <a:pt x="2" y="1"/>
                      <a:pt x="3" y="1"/>
                      <a:pt x="4" y="1"/>
                    </a:cubicBezTo>
                    <a:cubicBezTo>
                      <a:pt x="4" y="1"/>
                      <a:pt x="4" y="1"/>
                      <a:pt x="4" y="1"/>
                    </a:cubicBezTo>
                    <a:cubicBezTo>
                      <a:pt x="4" y="1"/>
                      <a:pt x="4" y="1"/>
                      <a:pt x="4" y="1"/>
                    </a:cubicBezTo>
                    <a:cubicBezTo>
                      <a:pt x="3" y="1"/>
                      <a:pt x="2" y="1"/>
                      <a:pt x="2" y="1"/>
                    </a:cubicBezTo>
                    <a:cubicBezTo>
                      <a:pt x="1"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6" name="Freeform 991"/>
              <p:cNvSpPr/>
              <p:nvPr/>
            </p:nvSpPr>
            <p:spPr bwMode="auto">
              <a:xfrm>
                <a:off x="1496" y="115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7" name="Freeform 992"/>
              <p:cNvSpPr/>
              <p:nvPr/>
            </p:nvSpPr>
            <p:spPr bwMode="auto">
              <a:xfrm>
                <a:off x="1492" y="1269"/>
                <a:ext cx="4" cy="5"/>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0"/>
                      <a:pt x="0" y="0"/>
                    </a:cubicBezTo>
                    <a:cubicBezTo>
                      <a:pt x="0"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8" name="Freeform 993"/>
              <p:cNvSpPr/>
              <p:nvPr/>
            </p:nvSpPr>
            <p:spPr bwMode="auto">
              <a:xfrm>
                <a:off x="1480" y="1141"/>
                <a:ext cx="8" cy="5"/>
              </a:xfrm>
              <a:custGeom>
                <a:avLst/>
                <a:gdLst>
                  <a:gd name="T0" fmla="*/ 0 w 2"/>
                  <a:gd name="T1" fmla="*/ 0 h 1"/>
                  <a:gd name="T2" fmla="*/ 0 w 2"/>
                  <a:gd name="T3" fmla="*/ 0 h 1"/>
                  <a:gd name="T4" fmla="*/ 0 w 2"/>
                  <a:gd name="T5" fmla="*/ 1 h 1"/>
                  <a:gd name="T6" fmla="*/ 1 w 2"/>
                  <a:gd name="T7" fmla="*/ 1 h 1"/>
                  <a:gd name="T8" fmla="*/ 1 w 2"/>
                  <a:gd name="T9" fmla="*/ 1 h 1"/>
                  <a:gd name="T10" fmla="*/ 1 w 2"/>
                  <a:gd name="T11" fmla="*/ 0 h 1"/>
                  <a:gd name="T12" fmla="*/ 0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1"/>
                      <a:pt x="0" y="1"/>
                      <a:pt x="0" y="1"/>
                    </a:cubicBezTo>
                    <a:cubicBezTo>
                      <a:pt x="0" y="0"/>
                      <a:pt x="1" y="1"/>
                      <a:pt x="1" y="1"/>
                    </a:cubicBezTo>
                    <a:cubicBezTo>
                      <a:pt x="1" y="1"/>
                      <a:pt x="1" y="1"/>
                      <a:pt x="1" y="1"/>
                    </a:cubicBezTo>
                    <a:cubicBezTo>
                      <a:pt x="2"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9" name="Freeform 994"/>
              <p:cNvSpPr/>
              <p:nvPr/>
            </p:nvSpPr>
            <p:spPr bwMode="auto">
              <a:xfrm>
                <a:off x="1468" y="1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0" name="Freeform 995"/>
              <p:cNvSpPr/>
              <p:nvPr/>
            </p:nvSpPr>
            <p:spPr bwMode="auto">
              <a:xfrm>
                <a:off x="1455" y="1274"/>
                <a:ext cx="8"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1" y="1"/>
                      <a:pt x="1" y="1"/>
                    </a:cubicBezTo>
                    <a:cubicBezTo>
                      <a:pt x="1" y="1"/>
                      <a:pt x="0" y="1"/>
                      <a:pt x="0" y="0"/>
                    </a:cubicBezTo>
                    <a:cubicBezTo>
                      <a:pt x="0" y="0"/>
                      <a:pt x="0" y="1"/>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1" name="Freeform 996"/>
              <p:cNvSpPr/>
              <p:nvPr/>
            </p:nvSpPr>
            <p:spPr bwMode="auto">
              <a:xfrm>
                <a:off x="1455" y="1150"/>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2" name="Freeform 997"/>
              <p:cNvSpPr/>
              <p:nvPr/>
            </p:nvSpPr>
            <p:spPr bwMode="auto">
              <a:xfrm>
                <a:off x="1447" y="1265"/>
                <a:ext cx="8" cy="4"/>
              </a:xfrm>
              <a:custGeom>
                <a:avLst/>
                <a:gdLst>
                  <a:gd name="T0" fmla="*/ 0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1" y="1"/>
                      <a:pt x="1" y="1"/>
                      <a:pt x="1" y="1"/>
                    </a:cubicBezTo>
                    <a:cubicBezTo>
                      <a:pt x="2" y="1"/>
                      <a:pt x="2" y="1"/>
                      <a:pt x="2" y="1"/>
                    </a:cubicBezTo>
                    <a:cubicBezTo>
                      <a:pt x="2" y="1"/>
                      <a:pt x="2" y="1"/>
                      <a:pt x="2" y="1"/>
                    </a:cubicBezTo>
                    <a:cubicBezTo>
                      <a:pt x="2" y="1"/>
                      <a:pt x="2" y="1"/>
                      <a:pt x="2" y="1"/>
                    </a:cubicBezTo>
                    <a:cubicBezTo>
                      <a:pt x="2" y="1"/>
                      <a:pt x="2" y="1"/>
                      <a:pt x="1" y="1"/>
                    </a:cubicBezTo>
                    <a:cubicBezTo>
                      <a:pt x="1" y="0"/>
                      <a:pt x="1"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3" name="Freeform 998"/>
              <p:cNvSpPr/>
              <p:nvPr/>
            </p:nvSpPr>
            <p:spPr bwMode="auto">
              <a:xfrm>
                <a:off x="1439" y="1150"/>
                <a:ext cx="4" cy="4"/>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4" name="Freeform 999"/>
              <p:cNvSpPr/>
              <p:nvPr/>
            </p:nvSpPr>
            <p:spPr bwMode="auto">
              <a:xfrm>
                <a:off x="1427" y="1137"/>
                <a:ext cx="16" cy="4"/>
              </a:xfrm>
              <a:custGeom>
                <a:avLst/>
                <a:gdLst>
                  <a:gd name="T0" fmla="*/ 0 w 4"/>
                  <a:gd name="T1" fmla="*/ 0 h 1"/>
                  <a:gd name="T2" fmla="*/ 0 w 4"/>
                  <a:gd name="T3" fmla="*/ 0 h 1"/>
                  <a:gd name="T4" fmla="*/ 2 w 4"/>
                  <a:gd name="T5" fmla="*/ 1 h 1"/>
                  <a:gd name="T6" fmla="*/ 4 w 4"/>
                  <a:gd name="T7" fmla="*/ 1 h 1"/>
                  <a:gd name="T8" fmla="*/ 4 w 4"/>
                  <a:gd name="T9" fmla="*/ 1 h 1"/>
                  <a:gd name="T10" fmla="*/ 4 w 4"/>
                  <a:gd name="T11" fmla="*/ 1 h 1"/>
                  <a:gd name="T12" fmla="*/ 2 w 4"/>
                  <a:gd name="T13" fmla="*/ 0 h 1"/>
                  <a:gd name="T14" fmla="*/ 0 w 4"/>
                  <a:gd name="T15" fmla="*/ 0 h 1"/>
                  <a:gd name="T16" fmla="*/ 0 w 4"/>
                  <a:gd name="T17" fmla="*/ 0 h 1"/>
                  <a:gd name="T18" fmla="*/ 0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0"/>
                    </a:moveTo>
                    <a:cubicBezTo>
                      <a:pt x="0" y="0"/>
                      <a:pt x="0" y="0"/>
                      <a:pt x="0" y="0"/>
                    </a:cubicBezTo>
                    <a:cubicBezTo>
                      <a:pt x="2" y="1"/>
                      <a:pt x="2" y="1"/>
                      <a:pt x="2" y="1"/>
                    </a:cubicBezTo>
                    <a:cubicBezTo>
                      <a:pt x="3" y="1"/>
                      <a:pt x="3" y="1"/>
                      <a:pt x="4" y="1"/>
                    </a:cubicBezTo>
                    <a:cubicBezTo>
                      <a:pt x="4" y="1"/>
                      <a:pt x="4" y="1"/>
                      <a:pt x="4" y="1"/>
                    </a:cubicBezTo>
                    <a:cubicBezTo>
                      <a:pt x="4" y="1"/>
                      <a:pt x="4" y="1"/>
                      <a:pt x="4" y="1"/>
                    </a:cubicBezTo>
                    <a:cubicBezTo>
                      <a:pt x="3" y="0"/>
                      <a:pt x="3" y="0"/>
                      <a:pt x="2"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5" name="Freeform 1000"/>
              <p:cNvSpPr/>
              <p:nvPr/>
            </p:nvSpPr>
            <p:spPr bwMode="auto">
              <a:xfrm>
                <a:off x="1398" y="1137"/>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6" name="Freeform 1001"/>
              <p:cNvSpPr/>
              <p:nvPr/>
            </p:nvSpPr>
            <p:spPr bwMode="auto">
              <a:xfrm>
                <a:off x="1394" y="1236"/>
                <a:ext cx="4" cy="0"/>
              </a:xfrm>
              <a:custGeom>
                <a:avLst/>
                <a:gdLst>
                  <a:gd name="T0" fmla="*/ 0 w 1"/>
                  <a:gd name="T1" fmla="*/ 0 w 1"/>
                  <a:gd name="T2" fmla="*/ 1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7" name="Freeform 1002"/>
              <p:cNvSpPr/>
              <p:nvPr/>
            </p:nvSpPr>
            <p:spPr bwMode="auto">
              <a:xfrm>
                <a:off x="1394" y="1249"/>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8" name="Freeform 1003"/>
              <p:cNvSpPr/>
              <p:nvPr/>
            </p:nvSpPr>
            <p:spPr bwMode="auto">
              <a:xfrm>
                <a:off x="1394" y="1245"/>
                <a:ext cx="0" cy="4"/>
              </a:xfrm>
              <a:custGeom>
                <a:avLst/>
                <a:gdLst>
                  <a:gd name="T0" fmla="*/ 1 h 1"/>
                  <a:gd name="T1" fmla="*/ 1 h 1"/>
                  <a:gd name="T2" fmla="*/ 0 h 1"/>
                  <a:gd name="T3" fmla="*/ 0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9" name="Freeform 1004"/>
              <p:cNvSpPr/>
              <p:nvPr/>
            </p:nvSpPr>
            <p:spPr bwMode="auto">
              <a:xfrm>
                <a:off x="1390" y="1133"/>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0"/>
                      <a:pt x="1" y="0"/>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0" name="Freeform 1005"/>
              <p:cNvSpPr/>
              <p:nvPr/>
            </p:nvSpPr>
            <p:spPr bwMode="auto">
              <a:xfrm>
                <a:off x="1374" y="1261"/>
                <a:ext cx="16" cy="4"/>
              </a:xfrm>
              <a:custGeom>
                <a:avLst/>
                <a:gdLst>
                  <a:gd name="T0" fmla="*/ 4 w 4"/>
                  <a:gd name="T1" fmla="*/ 0 h 1"/>
                  <a:gd name="T2" fmla="*/ 2 w 4"/>
                  <a:gd name="T3" fmla="*/ 0 h 1"/>
                  <a:gd name="T4" fmla="*/ 0 w 4"/>
                  <a:gd name="T5" fmla="*/ 0 h 1"/>
                  <a:gd name="T6" fmla="*/ 0 w 4"/>
                  <a:gd name="T7" fmla="*/ 0 h 1"/>
                  <a:gd name="T8" fmla="*/ 0 w 4"/>
                  <a:gd name="T9" fmla="*/ 0 h 1"/>
                  <a:gd name="T10" fmla="*/ 0 w 4"/>
                  <a:gd name="T11" fmla="*/ 0 h 1"/>
                  <a:gd name="T12" fmla="*/ 2 w 4"/>
                  <a:gd name="T13" fmla="*/ 0 h 1"/>
                  <a:gd name="T14" fmla="*/ 4 w 4"/>
                  <a:gd name="T15" fmla="*/ 0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3" y="0"/>
                      <a:pt x="3"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3" y="0"/>
                      <a:pt x="3" y="0"/>
                      <a:pt x="4" y="0"/>
                    </a:cubicBezTo>
                    <a:cubicBezTo>
                      <a:pt x="4" y="1"/>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1" name="Freeform 1006"/>
              <p:cNvSpPr/>
              <p:nvPr/>
            </p:nvSpPr>
            <p:spPr bwMode="auto">
              <a:xfrm>
                <a:off x="1382" y="1133"/>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2" name="Freeform 1007"/>
              <p:cNvSpPr/>
              <p:nvPr/>
            </p:nvSpPr>
            <p:spPr bwMode="auto">
              <a:xfrm>
                <a:off x="1357" y="1137"/>
                <a:ext cx="33" cy="4"/>
              </a:xfrm>
              <a:custGeom>
                <a:avLst/>
                <a:gdLst>
                  <a:gd name="T0" fmla="*/ 4 w 8"/>
                  <a:gd name="T1" fmla="*/ 0 h 1"/>
                  <a:gd name="T2" fmla="*/ 7 w 8"/>
                  <a:gd name="T3" fmla="*/ 1 h 1"/>
                  <a:gd name="T4" fmla="*/ 7 w 8"/>
                  <a:gd name="T5" fmla="*/ 1 h 1"/>
                  <a:gd name="T6" fmla="*/ 8 w 8"/>
                  <a:gd name="T7" fmla="*/ 1 h 1"/>
                  <a:gd name="T8" fmla="*/ 7 w 8"/>
                  <a:gd name="T9" fmla="*/ 0 h 1"/>
                  <a:gd name="T10" fmla="*/ 7 w 8"/>
                  <a:gd name="T11" fmla="*/ 0 h 1"/>
                  <a:gd name="T12" fmla="*/ 7 w 8"/>
                  <a:gd name="T13" fmla="*/ 0 h 1"/>
                  <a:gd name="T14" fmla="*/ 4 w 8"/>
                  <a:gd name="T15" fmla="*/ 0 h 1"/>
                  <a:gd name="T16" fmla="*/ 0 w 8"/>
                  <a:gd name="T17" fmla="*/ 0 h 1"/>
                  <a:gd name="T18" fmla="*/ 0 w 8"/>
                  <a:gd name="T19" fmla="*/ 0 h 1"/>
                  <a:gd name="T20" fmla="*/ 0 w 8"/>
                  <a:gd name="T21" fmla="*/ 0 h 1"/>
                  <a:gd name="T22" fmla="*/ 0 w 8"/>
                  <a:gd name="T23" fmla="*/ 0 h 1"/>
                  <a:gd name="T24" fmla="*/ 4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4" y="0"/>
                    </a:moveTo>
                    <a:cubicBezTo>
                      <a:pt x="5" y="1"/>
                      <a:pt x="6" y="1"/>
                      <a:pt x="7" y="1"/>
                    </a:cubicBezTo>
                    <a:cubicBezTo>
                      <a:pt x="7" y="1"/>
                      <a:pt x="7" y="1"/>
                      <a:pt x="7" y="1"/>
                    </a:cubicBezTo>
                    <a:cubicBezTo>
                      <a:pt x="7" y="1"/>
                      <a:pt x="8" y="1"/>
                      <a:pt x="8" y="1"/>
                    </a:cubicBezTo>
                    <a:cubicBezTo>
                      <a:pt x="7" y="1"/>
                      <a:pt x="7" y="0"/>
                      <a:pt x="7" y="0"/>
                    </a:cubicBezTo>
                    <a:cubicBezTo>
                      <a:pt x="7" y="0"/>
                      <a:pt x="7" y="0"/>
                      <a:pt x="7" y="0"/>
                    </a:cubicBezTo>
                    <a:cubicBezTo>
                      <a:pt x="7" y="0"/>
                      <a:pt x="7" y="0"/>
                      <a:pt x="7" y="0"/>
                    </a:cubicBezTo>
                    <a:cubicBezTo>
                      <a:pt x="6" y="0"/>
                      <a:pt x="5" y="0"/>
                      <a:pt x="4" y="0"/>
                    </a:cubicBezTo>
                    <a:cubicBezTo>
                      <a:pt x="3" y="0"/>
                      <a:pt x="2" y="0"/>
                      <a:pt x="0" y="0"/>
                    </a:cubicBezTo>
                    <a:cubicBezTo>
                      <a:pt x="0" y="0"/>
                      <a:pt x="0" y="0"/>
                      <a:pt x="0" y="0"/>
                    </a:cubicBezTo>
                    <a:cubicBezTo>
                      <a:pt x="0" y="0"/>
                      <a:pt x="0" y="0"/>
                      <a:pt x="0" y="0"/>
                    </a:cubicBezTo>
                    <a:cubicBezTo>
                      <a:pt x="0" y="0"/>
                      <a:pt x="0"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3" name="Freeform 1008"/>
              <p:cNvSpPr/>
              <p:nvPr/>
            </p:nvSpPr>
            <p:spPr bwMode="auto">
              <a:xfrm>
                <a:off x="1374" y="1133"/>
                <a:ext cx="8" cy="0"/>
              </a:xfrm>
              <a:custGeom>
                <a:avLst/>
                <a:gdLst>
                  <a:gd name="T0" fmla="*/ 0 w 2"/>
                  <a:gd name="T1" fmla="*/ 0 w 2"/>
                  <a:gd name="T2" fmla="*/ 0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5" name="Group 1210"/>
            <p:cNvGrpSpPr/>
            <p:nvPr/>
          </p:nvGrpSpPr>
          <p:grpSpPr bwMode="auto">
            <a:xfrm>
              <a:off x="508" y="935"/>
              <a:ext cx="1650" cy="644"/>
              <a:chOff x="508" y="935"/>
              <a:chExt cx="1650" cy="644"/>
            </a:xfrm>
            <a:grpFill/>
          </p:grpSpPr>
          <p:sp>
            <p:nvSpPr>
              <p:cNvPr id="1434" name="Freeform 1010"/>
              <p:cNvSpPr/>
              <p:nvPr/>
            </p:nvSpPr>
            <p:spPr bwMode="auto">
              <a:xfrm>
                <a:off x="1369" y="113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1011"/>
              <p:cNvSpPr/>
              <p:nvPr/>
            </p:nvSpPr>
            <p:spPr bwMode="auto">
              <a:xfrm>
                <a:off x="1361" y="1245"/>
                <a:ext cx="4" cy="0"/>
              </a:xfrm>
              <a:custGeom>
                <a:avLst/>
                <a:gdLst>
                  <a:gd name="T0" fmla="*/ 0 w 1"/>
                  <a:gd name="T1" fmla="*/ 0 w 1"/>
                  <a:gd name="T2" fmla="*/ 0 w 1"/>
                  <a:gd name="T3" fmla="*/ 0 w 1"/>
                  <a:gd name="T4" fmla="*/ 0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1012"/>
              <p:cNvSpPr/>
              <p:nvPr/>
            </p:nvSpPr>
            <p:spPr bwMode="auto">
              <a:xfrm>
                <a:off x="1353" y="1241"/>
                <a:ext cx="4" cy="4"/>
              </a:xfrm>
              <a:custGeom>
                <a:avLst/>
                <a:gdLst>
                  <a:gd name="T0" fmla="*/ 1 w 1"/>
                  <a:gd name="T1" fmla="*/ 1 h 1"/>
                  <a:gd name="T2" fmla="*/ 1 w 1"/>
                  <a:gd name="T3" fmla="*/ 1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0" y="1"/>
                      <a:pt x="0" y="0"/>
                    </a:cubicBezTo>
                    <a:cubicBezTo>
                      <a:pt x="0" y="0"/>
                      <a:pt x="0" y="0"/>
                      <a:pt x="0" y="0"/>
                    </a:cubicBezTo>
                    <a:cubicBezTo>
                      <a:pt x="0" y="0"/>
                      <a:pt x="0" y="0"/>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1013"/>
              <p:cNvSpPr/>
              <p:nvPr/>
            </p:nvSpPr>
            <p:spPr bwMode="auto">
              <a:xfrm>
                <a:off x="1308" y="1133"/>
                <a:ext cx="49" cy="4"/>
              </a:xfrm>
              <a:custGeom>
                <a:avLst/>
                <a:gdLst>
                  <a:gd name="T0" fmla="*/ 12 w 12"/>
                  <a:gd name="T1" fmla="*/ 1 h 1"/>
                  <a:gd name="T2" fmla="*/ 11 w 12"/>
                  <a:gd name="T3" fmla="*/ 1 h 1"/>
                  <a:gd name="T4" fmla="*/ 7 w 12"/>
                  <a:gd name="T5" fmla="*/ 0 h 1"/>
                  <a:gd name="T6" fmla="*/ 0 w 12"/>
                  <a:gd name="T7" fmla="*/ 0 h 1"/>
                  <a:gd name="T8" fmla="*/ 0 w 12"/>
                  <a:gd name="T9" fmla="*/ 0 h 1"/>
                  <a:gd name="T10" fmla="*/ 0 w 12"/>
                  <a:gd name="T11" fmla="*/ 0 h 1"/>
                  <a:gd name="T12" fmla="*/ 0 w 12"/>
                  <a:gd name="T13" fmla="*/ 0 h 1"/>
                  <a:gd name="T14" fmla="*/ 7 w 12"/>
                  <a:gd name="T15" fmla="*/ 1 h 1"/>
                  <a:gd name="T16" fmla="*/ 11 w 12"/>
                  <a:gd name="T17" fmla="*/ 1 h 1"/>
                  <a:gd name="T18" fmla="*/ 12 w 1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
                    <a:moveTo>
                      <a:pt x="12" y="1"/>
                    </a:moveTo>
                    <a:cubicBezTo>
                      <a:pt x="12" y="1"/>
                      <a:pt x="12" y="1"/>
                      <a:pt x="11" y="1"/>
                    </a:cubicBezTo>
                    <a:cubicBezTo>
                      <a:pt x="10" y="1"/>
                      <a:pt x="9" y="1"/>
                      <a:pt x="7" y="0"/>
                    </a:cubicBezTo>
                    <a:cubicBezTo>
                      <a:pt x="5" y="0"/>
                      <a:pt x="3" y="0"/>
                      <a:pt x="0" y="0"/>
                    </a:cubicBezTo>
                    <a:cubicBezTo>
                      <a:pt x="0" y="0"/>
                      <a:pt x="0" y="0"/>
                      <a:pt x="0" y="0"/>
                    </a:cubicBezTo>
                    <a:cubicBezTo>
                      <a:pt x="0" y="0"/>
                      <a:pt x="0" y="0"/>
                      <a:pt x="0" y="0"/>
                    </a:cubicBezTo>
                    <a:cubicBezTo>
                      <a:pt x="0" y="0"/>
                      <a:pt x="0" y="0"/>
                      <a:pt x="0" y="0"/>
                    </a:cubicBezTo>
                    <a:cubicBezTo>
                      <a:pt x="3" y="0"/>
                      <a:pt x="5" y="0"/>
                      <a:pt x="7" y="1"/>
                    </a:cubicBezTo>
                    <a:cubicBezTo>
                      <a:pt x="9" y="1"/>
                      <a:pt x="10" y="1"/>
                      <a:pt x="11" y="1"/>
                    </a:cubicBezTo>
                    <a:cubicBezTo>
                      <a:pt x="11"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1014"/>
              <p:cNvSpPr/>
              <p:nvPr/>
            </p:nvSpPr>
            <p:spPr bwMode="auto">
              <a:xfrm>
                <a:off x="1349" y="1542"/>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1015"/>
              <p:cNvSpPr/>
              <p:nvPr/>
            </p:nvSpPr>
            <p:spPr bwMode="auto">
              <a:xfrm>
                <a:off x="1345" y="1150"/>
                <a:ext cx="8" cy="4"/>
              </a:xfrm>
              <a:custGeom>
                <a:avLst/>
                <a:gdLst>
                  <a:gd name="T0" fmla="*/ 1 w 2"/>
                  <a:gd name="T1" fmla="*/ 1 h 1"/>
                  <a:gd name="T2" fmla="*/ 2 w 2"/>
                  <a:gd name="T3" fmla="*/ 1 h 1"/>
                  <a:gd name="T4" fmla="*/ 1 w 2"/>
                  <a:gd name="T5" fmla="*/ 0 h 1"/>
                  <a:gd name="T6" fmla="*/ 1 w 2"/>
                  <a:gd name="T7" fmla="*/ 0 h 1"/>
                  <a:gd name="T8" fmla="*/ 0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2" y="1"/>
                      <a:pt x="2" y="1"/>
                      <a:pt x="2" y="1"/>
                    </a:cubicBezTo>
                    <a:cubicBezTo>
                      <a:pt x="2" y="1"/>
                      <a:pt x="2" y="0"/>
                      <a:pt x="1" y="0"/>
                    </a:cubicBezTo>
                    <a:cubicBezTo>
                      <a:pt x="1" y="0"/>
                      <a:pt x="1" y="0"/>
                      <a:pt x="1" y="0"/>
                    </a:cubicBez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1016"/>
              <p:cNvSpPr/>
              <p:nvPr/>
            </p:nvSpPr>
            <p:spPr bwMode="auto">
              <a:xfrm>
                <a:off x="1345" y="1166"/>
                <a:ext cx="4" cy="4"/>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1017"/>
              <p:cNvSpPr/>
              <p:nvPr/>
            </p:nvSpPr>
            <p:spPr bwMode="auto">
              <a:xfrm>
                <a:off x="1329" y="1249"/>
                <a:ext cx="4" cy="0"/>
              </a:xfrm>
              <a:custGeom>
                <a:avLst/>
                <a:gdLst>
                  <a:gd name="T0" fmla="*/ 0 w 1"/>
                  <a:gd name="T1" fmla="*/ 1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1018"/>
              <p:cNvSpPr/>
              <p:nvPr/>
            </p:nvSpPr>
            <p:spPr bwMode="auto">
              <a:xfrm>
                <a:off x="1325" y="1129"/>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1019"/>
              <p:cNvSpPr/>
              <p:nvPr/>
            </p:nvSpPr>
            <p:spPr bwMode="auto">
              <a:xfrm>
                <a:off x="1325" y="116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1020"/>
              <p:cNvSpPr/>
              <p:nvPr/>
            </p:nvSpPr>
            <p:spPr bwMode="auto">
              <a:xfrm>
                <a:off x="1325"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1021"/>
              <p:cNvSpPr/>
              <p:nvPr/>
            </p:nvSpPr>
            <p:spPr bwMode="auto">
              <a:xfrm>
                <a:off x="1320" y="1154"/>
                <a:ext cx="5" cy="0"/>
              </a:xfrm>
              <a:custGeom>
                <a:avLst/>
                <a:gdLst>
                  <a:gd name="T0" fmla="*/ 0 w 1"/>
                  <a:gd name="T1" fmla="*/ 1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1022"/>
              <p:cNvSpPr/>
              <p:nvPr/>
            </p:nvSpPr>
            <p:spPr bwMode="auto">
              <a:xfrm>
                <a:off x="1312" y="1236"/>
                <a:ext cx="13" cy="5"/>
              </a:xfrm>
              <a:custGeom>
                <a:avLst/>
                <a:gdLst>
                  <a:gd name="T0" fmla="*/ 1 w 3"/>
                  <a:gd name="T1" fmla="*/ 1 h 1"/>
                  <a:gd name="T2" fmla="*/ 3 w 3"/>
                  <a:gd name="T3" fmla="*/ 1 h 1"/>
                  <a:gd name="T4" fmla="*/ 3 w 3"/>
                  <a:gd name="T5" fmla="*/ 1 h 1"/>
                  <a:gd name="T6" fmla="*/ 3 w 3"/>
                  <a:gd name="T7" fmla="*/ 1 h 1"/>
                  <a:gd name="T8" fmla="*/ 1 w 3"/>
                  <a:gd name="T9" fmla="*/ 1 h 1"/>
                  <a:gd name="T10" fmla="*/ 0 w 3"/>
                  <a:gd name="T11" fmla="*/ 0 h 1"/>
                  <a:gd name="T12" fmla="*/ 0 w 3"/>
                  <a:gd name="T13" fmla="*/ 0 h 1"/>
                  <a:gd name="T14" fmla="*/ 0 w 3"/>
                  <a:gd name="T15" fmla="*/ 0 h 1"/>
                  <a:gd name="T16" fmla="*/ 0 w 3"/>
                  <a:gd name="T17" fmla="*/ 1 h 1"/>
                  <a:gd name="T18" fmla="*/ 0 w 3"/>
                  <a:gd name="T19" fmla="*/ 1 h 1"/>
                  <a:gd name="T20" fmla="*/ 0 w 3"/>
                  <a:gd name="T21" fmla="*/ 1 h 1"/>
                  <a:gd name="T22" fmla="*/ 1 w 3"/>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1" y="1"/>
                    </a:moveTo>
                    <a:cubicBezTo>
                      <a:pt x="2" y="1"/>
                      <a:pt x="2" y="1"/>
                      <a:pt x="3" y="1"/>
                    </a:cubicBezTo>
                    <a:cubicBezTo>
                      <a:pt x="3" y="1"/>
                      <a:pt x="3" y="1"/>
                      <a:pt x="3" y="1"/>
                    </a:cubicBezTo>
                    <a:cubicBezTo>
                      <a:pt x="3" y="1"/>
                      <a:pt x="3" y="1"/>
                      <a:pt x="3" y="1"/>
                    </a:cubicBezTo>
                    <a:cubicBezTo>
                      <a:pt x="2" y="1"/>
                      <a:pt x="2" y="1"/>
                      <a:pt x="1" y="1"/>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1023"/>
              <p:cNvSpPr/>
              <p:nvPr/>
            </p:nvSpPr>
            <p:spPr bwMode="auto">
              <a:xfrm>
                <a:off x="1316" y="1129"/>
                <a:ext cx="9" cy="0"/>
              </a:xfrm>
              <a:custGeom>
                <a:avLst/>
                <a:gdLst>
                  <a:gd name="T0" fmla="*/ 0 w 2"/>
                  <a:gd name="T1" fmla="*/ 0 w 2"/>
                  <a:gd name="T2" fmla="*/ 0 w 2"/>
                  <a:gd name="T3" fmla="*/ 1 w 2"/>
                  <a:gd name="T4" fmla="*/ 1 w 2"/>
                  <a:gd name="T5" fmla="*/ 1 w 2"/>
                  <a:gd name="T6" fmla="*/ 1 w 2"/>
                  <a:gd name="T7" fmla="*/ 1 w 2"/>
                  <a:gd name="T8" fmla="*/ 0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cubicBezTo>
                      <a:pt x="0" y="0"/>
                      <a:pt x="0" y="0"/>
                      <a:pt x="0" y="0"/>
                    </a:cubicBezTo>
                    <a:cubicBezTo>
                      <a:pt x="0" y="0"/>
                      <a:pt x="0" y="0"/>
                      <a:pt x="0" y="0"/>
                    </a:cubicBezTo>
                    <a:cubicBezTo>
                      <a:pt x="0" y="0"/>
                      <a:pt x="0" y="0"/>
                      <a:pt x="1" y="0"/>
                    </a:cubicBezTo>
                    <a:cubicBezTo>
                      <a:pt x="1" y="0"/>
                      <a:pt x="1" y="0"/>
                      <a:pt x="1" y="0"/>
                    </a:cubicBezTo>
                    <a:cubicBezTo>
                      <a:pt x="2" y="0"/>
                      <a:pt x="2"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1024"/>
              <p:cNvSpPr/>
              <p:nvPr/>
            </p:nvSpPr>
            <p:spPr bwMode="auto">
              <a:xfrm>
                <a:off x="1304" y="1253"/>
                <a:ext cx="16" cy="0"/>
              </a:xfrm>
              <a:custGeom>
                <a:avLst/>
                <a:gdLst>
                  <a:gd name="T0" fmla="*/ 4 w 4"/>
                  <a:gd name="T1" fmla="*/ 2 w 4"/>
                  <a:gd name="T2" fmla="*/ 0 w 4"/>
                  <a:gd name="T3" fmla="*/ 0 w 4"/>
                  <a:gd name="T4" fmla="*/ 0 w 4"/>
                  <a:gd name="T5" fmla="*/ 0 w 4"/>
                  <a:gd name="T6" fmla="*/ 2 w 4"/>
                  <a:gd name="T7" fmla="*/ 4 w 4"/>
                  <a:gd name="T8" fmla="*/ 4 w 4"/>
                  <a:gd name="T9"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4" y="0"/>
                    </a:moveTo>
                    <a:cubicBezTo>
                      <a:pt x="3" y="0"/>
                      <a:pt x="2" y="0"/>
                      <a:pt x="2" y="0"/>
                    </a:cubicBezTo>
                    <a:cubicBezTo>
                      <a:pt x="1" y="0"/>
                      <a:pt x="0" y="0"/>
                      <a:pt x="0" y="0"/>
                    </a:cubicBezTo>
                    <a:cubicBezTo>
                      <a:pt x="0" y="0"/>
                      <a:pt x="0" y="0"/>
                      <a:pt x="0" y="0"/>
                    </a:cubicBezTo>
                    <a:cubicBezTo>
                      <a:pt x="0" y="0"/>
                      <a:pt x="0" y="0"/>
                      <a:pt x="0" y="0"/>
                    </a:cubicBezTo>
                    <a:cubicBezTo>
                      <a:pt x="0" y="0"/>
                      <a:pt x="0" y="0"/>
                      <a:pt x="0" y="0"/>
                    </a:cubicBezTo>
                    <a:cubicBezTo>
                      <a:pt x="0" y="0"/>
                      <a:pt x="1" y="0"/>
                      <a:pt x="2" y="0"/>
                    </a:cubicBezTo>
                    <a:cubicBezTo>
                      <a:pt x="2" y="0"/>
                      <a:pt x="3"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1025"/>
              <p:cNvSpPr/>
              <p:nvPr/>
            </p:nvSpPr>
            <p:spPr bwMode="auto">
              <a:xfrm>
                <a:off x="1255" y="1146"/>
                <a:ext cx="41" cy="8"/>
              </a:xfrm>
              <a:custGeom>
                <a:avLst/>
                <a:gdLst>
                  <a:gd name="T0" fmla="*/ 5 w 10"/>
                  <a:gd name="T1" fmla="*/ 1 h 2"/>
                  <a:gd name="T2" fmla="*/ 7 w 10"/>
                  <a:gd name="T3" fmla="*/ 2 h 2"/>
                  <a:gd name="T4" fmla="*/ 10 w 10"/>
                  <a:gd name="T5" fmla="*/ 2 h 2"/>
                  <a:gd name="T6" fmla="*/ 10 w 10"/>
                  <a:gd name="T7" fmla="*/ 2 h 2"/>
                  <a:gd name="T8" fmla="*/ 10 w 10"/>
                  <a:gd name="T9" fmla="*/ 2 h 2"/>
                  <a:gd name="T10" fmla="*/ 7 w 10"/>
                  <a:gd name="T11" fmla="*/ 1 h 2"/>
                  <a:gd name="T12" fmla="*/ 5 w 10"/>
                  <a:gd name="T13" fmla="*/ 1 h 2"/>
                  <a:gd name="T14" fmla="*/ 4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1 w 10"/>
                  <a:gd name="T29" fmla="*/ 1 h 2"/>
                  <a:gd name="T30" fmla="*/ 1 w 10"/>
                  <a:gd name="T31" fmla="*/ 1 h 2"/>
                  <a:gd name="T32" fmla="*/ 1 w 10"/>
                  <a:gd name="T33" fmla="*/ 1 h 2"/>
                  <a:gd name="T34" fmla="*/ 0 w 10"/>
                  <a:gd name="T35" fmla="*/ 1 h 2"/>
                  <a:gd name="T36" fmla="*/ 1 w 10"/>
                  <a:gd name="T37" fmla="*/ 1 h 2"/>
                  <a:gd name="T38" fmla="*/ 1 w 10"/>
                  <a:gd name="T39" fmla="*/ 1 h 2"/>
                  <a:gd name="T40" fmla="*/ 1 w 10"/>
                  <a:gd name="T41" fmla="*/ 1 h 2"/>
                  <a:gd name="T42" fmla="*/ 1 w 10"/>
                  <a:gd name="T43" fmla="*/ 1 h 2"/>
                  <a:gd name="T44" fmla="*/ 1 w 10"/>
                  <a:gd name="T45" fmla="*/ 1 h 2"/>
                  <a:gd name="T46" fmla="*/ 2 w 10"/>
                  <a:gd name="T47" fmla="*/ 1 h 2"/>
                  <a:gd name="T48" fmla="*/ 3 w 10"/>
                  <a:gd name="T49" fmla="*/ 1 h 2"/>
                  <a:gd name="T50" fmla="*/ 3 w 10"/>
                  <a:gd name="T51" fmla="*/ 1 h 2"/>
                  <a:gd name="T52" fmla="*/ 3 w 10"/>
                  <a:gd name="T53" fmla="*/ 1 h 2"/>
                  <a:gd name="T54" fmla="*/ 3 w 10"/>
                  <a:gd name="T55" fmla="*/ 1 h 2"/>
                  <a:gd name="T56" fmla="*/ 5 w 10"/>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
                    <a:moveTo>
                      <a:pt x="5" y="1"/>
                    </a:moveTo>
                    <a:cubicBezTo>
                      <a:pt x="6" y="1"/>
                      <a:pt x="6" y="2"/>
                      <a:pt x="7" y="2"/>
                    </a:cubicBezTo>
                    <a:cubicBezTo>
                      <a:pt x="8" y="2"/>
                      <a:pt x="9" y="2"/>
                      <a:pt x="10" y="2"/>
                    </a:cubicBezTo>
                    <a:cubicBezTo>
                      <a:pt x="10" y="2"/>
                      <a:pt x="10" y="2"/>
                      <a:pt x="10" y="2"/>
                    </a:cubicBezTo>
                    <a:cubicBezTo>
                      <a:pt x="10" y="2"/>
                      <a:pt x="10" y="2"/>
                      <a:pt x="10" y="2"/>
                    </a:cubicBezTo>
                    <a:cubicBezTo>
                      <a:pt x="9" y="1"/>
                      <a:pt x="8" y="1"/>
                      <a:pt x="7" y="1"/>
                    </a:cubicBezTo>
                    <a:cubicBezTo>
                      <a:pt x="7" y="1"/>
                      <a:pt x="6" y="1"/>
                      <a:pt x="5" y="1"/>
                    </a:cubicBezTo>
                    <a:cubicBezTo>
                      <a:pt x="5"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3" y="1"/>
                    </a:cubicBezTo>
                    <a:cubicBezTo>
                      <a:pt x="3" y="1"/>
                      <a:pt x="2" y="0"/>
                      <a:pt x="1" y="1"/>
                    </a:cubicBezTo>
                    <a:cubicBezTo>
                      <a:pt x="1" y="1"/>
                      <a:pt x="1" y="1"/>
                      <a:pt x="1" y="1"/>
                    </a:cubicBezTo>
                    <a:cubicBezTo>
                      <a:pt x="1" y="1"/>
                      <a:pt x="1" y="1"/>
                      <a:pt x="1" y="1"/>
                    </a:cubicBezTo>
                    <a:cubicBezTo>
                      <a:pt x="1" y="1"/>
                      <a:pt x="1" y="0"/>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3" y="1"/>
                    </a:cubicBezTo>
                    <a:cubicBezTo>
                      <a:pt x="3" y="1"/>
                      <a:pt x="3" y="1"/>
                      <a:pt x="3" y="1"/>
                    </a:cubicBezTo>
                    <a:cubicBezTo>
                      <a:pt x="3" y="1"/>
                      <a:pt x="3" y="1"/>
                      <a:pt x="3" y="1"/>
                    </a:cubicBezTo>
                    <a:cubicBezTo>
                      <a:pt x="3" y="1"/>
                      <a:pt x="3" y="1"/>
                      <a:pt x="3" y="1"/>
                    </a:cubicBezTo>
                    <a:cubicBezTo>
                      <a:pt x="4"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1026"/>
              <p:cNvSpPr/>
              <p:nvPr/>
            </p:nvSpPr>
            <p:spPr bwMode="auto">
              <a:xfrm>
                <a:off x="1288"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1027"/>
              <p:cNvSpPr/>
              <p:nvPr/>
            </p:nvSpPr>
            <p:spPr bwMode="auto">
              <a:xfrm>
                <a:off x="1284" y="1269"/>
                <a:ext cx="8" cy="0"/>
              </a:xfrm>
              <a:custGeom>
                <a:avLst/>
                <a:gdLst>
                  <a:gd name="T0" fmla="*/ 0 w 2"/>
                  <a:gd name="T1" fmla="*/ 0 w 2"/>
                  <a:gd name="T2" fmla="*/ 0 w 2"/>
                  <a:gd name="T3" fmla="*/ 0 w 2"/>
                  <a:gd name="T4" fmla="*/ 1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1028"/>
              <p:cNvSpPr/>
              <p:nvPr/>
            </p:nvSpPr>
            <p:spPr bwMode="auto">
              <a:xfrm>
                <a:off x="1276" y="1129"/>
                <a:ext cx="12" cy="4"/>
              </a:xfrm>
              <a:custGeom>
                <a:avLst/>
                <a:gdLst>
                  <a:gd name="T0" fmla="*/ 3 w 3"/>
                  <a:gd name="T1" fmla="*/ 1 h 1"/>
                  <a:gd name="T2" fmla="*/ 3 w 3"/>
                  <a:gd name="T3" fmla="*/ 0 h 1"/>
                  <a:gd name="T4" fmla="*/ 3 w 3"/>
                  <a:gd name="T5" fmla="*/ 0 h 1"/>
                  <a:gd name="T6" fmla="*/ 1 w 3"/>
                  <a:gd name="T7" fmla="*/ 0 h 1"/>
                  <a:gd name="T8" fmla="*/ 0 w 3"/>
                  <a:gd name="T9" fmla="*/ 0 h 1"/>
                  <a:gd name="T10" fmla="*/ 0 w 3"/>
                  <a:gd name="T11" fmla="*/ 0 h 1"/>
                  <a:gd name="T12" fmla="*/ 0 w 3"/>
                  <a:gd name="T13" fmla="*/ 0 h 1"/>
                  <a:gd name="T14" fmla="*/ 0 w 3"/>
                  <a:gd name="T15" fmla="*/ 0 h 1"/>
                  <a:gd name="T16" fmla="*/ 1 w 3"/>
                  <a:gd name="T17" fmla="*/ 0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3" y="0"/>
                      <a:pt x="3" y="0"/>
                    </a:cubicBezTo>
                    <a:cubicBezTo>
                      <a:pt x="3" y="0"/>
                      <a:pt x="3" y="0"/>
                      <a:pt x="3" y="0"/>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1029"/>
              <p:cNvSpPr/>
              <p:nvPr/>
            </p:nvSpPr>
            <p:spPr bwMode="auto">
              <a:xfrm>
                <a:off x="1280" y="1460"/>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2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1" y="1"/>
                      <a:pt x="1" y="0"/>
                    </a:cubicBezTo>
                    <a:cubicBezTo>
                      <a:pt x="1" y="0"/>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1030"/>
              <p:cNvSpPr/>
              <p:nvPr/>
            </p:nvSpPr>
            <p:spPr bwMode="auto">
              <a:xfrm>
                <a:off x="1276" y="1212"/>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1031"/>
              <p:cNvSpPr/>
              <p:nvPr/>
            </p:nvSpPr>
            <p:spPr bwMode="auto">
              <a:xfrm>
                <a:off x="1276" y="1224"/>
                <a:ext cx="4" cy="4"/>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1032"/>
              <p:cNvSpPr/>
              <p:nvPr/>
            </p:nvSpPr>
            <p:spPr bwMode="auto">
              <a:xfrm>
                <a:off x="1276" y="139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Freeform 1033"/>
              <p:cNvSpPr/>
              <p:nvPr/>
            </p:nvSpPr>
            <p:spPr bwMode="auto">
              <a:xfrm>
                <a:off x="1263" y="1208"/>
                <a:ext cx="13" cy="4"/>
              </a:xfrm>
              <a:custGeom>
                <a:avLst/>
                <a:gdLst>
                  <a:gd name="T0" fmla="*/ 3 w 3"/>
                  <a:gd name="T1" fmla="*/ 0 h 1"/>
                  <a:gd name="T2" fmla="*/ 2 w 3"/>
                  <a:gd name="T3" fmla="*/ 0 h 1"/>
                  <a:gd name="T4" fmla="*/ 0 w 3"/>
                  <a:gd name="T5" fmla="*/ 0 h 1"/>
                  <a:gd name="T6" fmla="*/ 0 w 3"/>
                  <a:gd name="T7" fmla="*/ 0 h 1"/>
                  <a:gd name="T8" fmla="*/ 0 w 3"/>
                  <a:gd name="T9" fmla="*/ 0 h 1"/>
                  <a:gd name="T10" fmla="*/ 0 w 3"/>
                  <a:gd name="T11" fmla="*/ 0 h 1"/>
                  <a:gd name="T12" fmla="*/ 2 w 3"/>
                  <a:gd name="T13" fmla="*/ 1 h 1"/>
                  <a:gd name="T14" fmla="*/ 3 w 3"/>
                  <a:gd name="T15" fmla="*/ 1 h 1"/>
                  <a:gd name="T16" fmla="*/ 3 w 3"/>
                  <a:gd name="T17" fmla="*/ 1 h 1"/>
                  <a:gd name="T18" fmla="*/ 3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2" y="1"/>
                      <a:pt x="2" y="1"/>
                      <a:pt x="3" y="1"/>
                    </a:cubicBezTo>
                    <a:cubicBezTo>
                      <a:pt x="3" y="1"/>
                      <a:pt x="3" y="1"/>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1034"/>
              <p:cNvSpPr/>
              <p:nvPr/>
            </p:nvSpPr>
            <p:spPr bwMode="auto">
              <a:xfrm>
                <a:off x="1267" y="127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Oval 1035"/>
              <p:cNvSpPr>
                <a:spLocks noChangeArrowheads="1"/>
              </p:cNvSpPr>
              <p:nvPr/>
            </p:nvSpPr>
            <p:spPr bwMode="auto">
              <a:xfrm>
                <a:off x="1271" y="11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1036"/>
              <p:cNvSpPr/>
              <p:nvPr/>
            </p:nvSpPr>
            <p:spPr bwMode="auto">
              <a:xfrm>
                <a:off x="1259" y="1141"/>
                <a:ext cx="12" cy="5"/>
              </a:xfrm>
              <a:custGeom>
                <a:avLst/>
                <a:gdLst>
                  <a:gd name="T0" fmla="*/ 3 w 3"/>
                  <a:gd name="T1" fmla="*/ 1 h 1"/>
                  <a:gd name="T2" fmla="*/ 3 w 3"/>
                  <a:gd name="T3" fmla="*/ 1 h 1"/>
                  <a:gd name="T4" fmla="*/ 3 w 3"/>
                  <a:gd name="T5" fmla="*/ 1 h 1"/>
                  <a:gd name="T6" fmla="*/ 2 w 3"/>
                  <a:gd name="T7" fmla="*/ 1 h 1"/>
                  <a:gd name="T8" fmla="*/ 1 w 3"/>
                  <a:gd name="T9" fmla="*/ 0 h 1"/>
                  <a:gd name="T10" fmla="*/ 0 w 3"/>
                  <a:gd name="T11" fmla="*/ 0 h 1"/>
                  <a:gd name="T12" fmla="*/ 0 w 3"/>
                  <a:gd name="T13" fmla="*/ 1 h 1"/>
                  <a:gd name="T14" fmla="*/ 1 w 3"/>
                  <a:gd name="T15" fmla="*/ 1 h 1"/>
                  <a:gd name="T16" fmla="*/ 1 w 3"/>
                  <a:gd name="T17" fmla="*/ 1 h 1"/>
                  <a:gd name="T18" fmla="*/ 2 w 3"/>
                  <a:gd name="T19" fmla="*/ 1 h 1"/>
                  <a:gd name="T20" fmla="*/ 3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3" y="1"/>
                    </a:moveTo>
                    <a:cubicBezTo>
                      <a:pt x="3" y="1"/>
                      <a:pt x="3" y="1"/>
                      <a:pt x="3" y="1"/>
                    </a:cubicBezTo>
                    <a:cubicBezTo>
                      <a:pt x="3" y="1"/>
                      <a:pt x="3" y="1"/>
                      <a:pt x="3" y="1"/>
                    </a:cubicBezTo>
                    <a:cubicBezTo>
                      <a:pt x="2" y="0"/>
                      <a:pt x="2" y="1"/>
                      <a:pt x="2" y="1"/>
                    </a:cubicBezTo>
                    <a:cubicBezTo>
                      <a:pt x="1" y="1"/>
                      <a:pt x="1" y="1"/>
                      <a:pt x="1" y="0"/>
                    </a:cubicBezTo>
                    <a:cubicBezTo>
                      <a:pt x="1" y="0"/>
                      <a:pt x="0" y="0"/>
                      <a:pt x="0" y="0"/>
                    </a:cubicBezTo>
                    <a:cubicBezTo>
                      <a:pt x="0" y="1"/>
                      <a:pt x="0" y="0"/>
                      <a:pt x="0" y="1"/>
                    </a:cubicBezTo>
                    <a:cubicBezTo>
                      <a:pt x="0" y="1"/>
                      <a:pt x="0" y="1"/>
                      <a:pt x="1" y="1"/>
                    </a:cubicBezTo>
                    <a:cubicBezTo>
                      <a:pt x="1" y="1"/>
                      <a:pt x="1" y="1"/>
                      <a:pt x="1" y="1"/>
                    </a:cubicBezTo>
                    <a:cubicBezTo>
                      <a:pt x="1" y="1"/>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1037"/>
              <p:cNvSpPr/>
              <p:nvPr/>
            </p:nvSpPr>
            <p:spPr bwMode="auto">
              <a:xfrm>
                <a:off x="1247" y="1232"/>
                <a:ext cx="20" cy="4"/>
              </a:xfrm>
              <a:custGeom>
                <a:avLst/>
                <a:gdLst>
                  <a:gd name="T0" fmla="*/ 0 w 5"/>
                  <a:gd name="T1" fmla="*/ 0 h 1"/>
                  <a:gd name="T2" fmla="*/ 0 w 5"/>
                  <a:gd name="T3" fmla="*/ 1 h 1"/>
                  <a:gd name="T4" fmla="*/ 0 w 5"/>
                  <a:gd name="T5" fmla="*/ 1 h 1"/>
                  <a:gd name="T6" fmla="*/ 0 w 5"/>
                  <a:gd name="T7" fmla="*/ 1 h 1"/>
                  <a:gd name="T8" fmla="*/ 3 w 5"/>
                  <a:gd name="T9" fmla="*/ 1 h 1"/>
                  <a:gd name="T10" fmla="*/ 5 w 5"/>
                  <a:gd name="T11" fmla="*/ 1 h 1"/>
                  <a:gd name="T12" fmla="*/ 5 w 5"/>
                  <a:gd name="T13" fmla="*/ 1 h 1"/>
                  <a:gd name="T14" fmla="*/ 5 w 5"/>
                  <a:gd name="T15" fmla="*/ 1 h 1"/>
                  <a:gd name="T16" fmla="*/ 3 w 5"/>
                  <a:gd name="T17" fmla="*/ 1 h 1"/>
                  <a:gd name="T18" fmla="*/ 0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0"/>
                    </a:moveTo>
                    <a:cubicBezTo>
                      <a:pt x="0" y="0"/>
                      <a:pt x="0" y="0"/>
                      <a:pt x="0" y="1"/>
                    </a:cubicBezTo>
                    <a:cubicBezTo>
                      <a:pt x="0" y="1"/>
                      <a:pt x="0" y="1"/>
                      <a:pt x="0" y="1"/>
                    </a:cubicBezTo>
                    <a:cubicBezTo>
                      <a:pt x="0" y="1"/>
                      <a:pt x="0" y="1"/>
                      <a:pt x="0" y="1"/>
                    </a:cubicBezTo>
                    <a:cubicBezTo>
                      <a:pt x="1" y="1"/>
                      <a:pt x="2" y="1"/>
                      <a:pt x="3" y="1"/>
                    </a:cubicBezTo>
                    <a:cubicBezTo>
                      <a:pt x="4" y="1"/>
                      <a:pt x="4" y="1"/>
                      <a:pt x="5" y="1"/>
                    </a:cubicBezTo>
                    <a:cubicBezTo>
                      <a:pt x="5" y="1"/>
                      <a:pt x="5" y="1"/>
                      <a:pt x="5" y="1"/>
                    </a:cubicBezTo>
                    <a:cubicBezTo>
                      <a:pt x="5" y="1"/>
                      <a:pt x="5" y="1"/>
                      <a:pt x="5" y="1"/>
                    </a:cubicBezTo>
                    <a:cubicBezTo>
                      <a:pt x="4" y="1"/>
                      <a:pt x="4"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1038"/>
              <p:cNvSpPr/>
              <p:nvPr/>
            </p:nvSpPr>
            <p:spPr bwMode="auto">
              <a:xfrm>
                <a:off x="1263" y="141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1039"/>
              <p:cNvSpPr/>
              <p:nvPr/>
            </p:nvSpPr>
            <p:spPr bwMode="auto">
              <a:xfrm>
                <a:off x="1251" y="1414"/>
                <a:ext cx="12" cy="4"/>
              </a:xfrm>
              <a:custGeom>
                <a:avLst/>
                <a:gdLst>
                  <a:gd name="T0" fmla="*/ 3 w 3"/>
                  <a:gd name="T1" fmla="*/ 1 h 1"/>
                  <a:gd name="T2" fmla="*/ 2 w 3"/>
                  <a:gd name="T3" fmla="*/ 1 h 1"/>
                  <a:gd name="T4" fmla="*/ 0 w 3"/>
                  <a:gd name="T5" fmla="*/ 1 h 1"/>
                  <a:gd name="T6" fmla="*/ 0 w 3"/>
                  <a:gd name="T7" fmla="*/ 1 h 1"/>
                  <a:gd name="T8" fmla="*/ 0 w 3"/>
                  <a:gd name="T9" fmla="*/ 1 h 1"/>
                  <a:gd name="T10" fmla="*/ 1 w 3"/>
                  <a:gd name="T11" fmla="*/ 1 h 1"/>
                  <a:gd name="T12" fmla="*/ 2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2" y="1"/>
                      <a:pt x="2" y="1"/>
                    </a:cubicBezTo>
                    <a:cubicBezTo>
                      <a:pt x="1" y="1"/>
                      <a:pt x="1" y="0"/>
                      <a:pt x="0" y="1"/>
                    </a:cubicBezTo>
                    <a:cubicBezTo>
                      <a:pt x="0" y="1"/>
                      <a:pt x="0" y="1"/>
                      <a:pt x="0" y="1"/>
                    </a:cubicBezTo>
                    <a:cubicBezTo>
                      <a:pt x="0" y="1"/>
                      <a:pt x="0" y="1"/>
                      <a:pt x="0" y="1"/>
                    </a:cubicBezTo>
                    <a:cubicBezTo>
                      <a:pt x="0" y="1"/>
                      <a:pt x="0" y="1"/>
                      <a:pt x="1" y="1"/>
                    </a:cubicBezTo>
                    <a:cubicBezTo>
                      <a:pt x="1" y="1"/>
                      <a:pt x="1" y="1"/>
                      <a:pt x="2" y="1"/>
                    </a:cubicBezTo>
                    <a:cubicBezTo>
                      <a:pt x="2"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1040"/>
              <p:cNvSpPr/>
              <p:nvPr/>
            </p:nvSpPr>
            <p:spPr bwMode="auto">
              <a:xfrm>
                <a:off x="1255" y="1464"/>
                <a:ext cx="8" cy="4"/>
              </a:xfrm>
              <a:custGeom>
                <a:avLst/>
                <a:gdLst>
                  <a:gd name="T0" fmla="*/ 1 w 2"/>
                  <a:gd name="T1" fmla="*/ 0 h 1"/>
                  <a:gd name="T2" fmla="*/ 1 w 2"/>
                  <a:gd name="T3" fmla="*/ 0 h 1"/>
                  <a:gd name="T4" fmla="*/ 0 w 2"/>
                  <a:gd name="T5" fmla="*/ 1 h 1"/>
                  <a:gd name="T6" fmla="*/ 0 w 2"/>
                  <a:gd name="T7" fmla="*/ 1 h 1"/>
                  <a:gd name="T8" fmla="*/ 1 w 2"/>
                  <a:gd name="T9" fmla="*/ 1 h 1"/>
                  <a:gd name="T10" fmla="*/ 1 w 2"/>
                  <a:gd name="T11" fmla="*/ 1 h 1"/>
                  <a:gd name="T12" fmla="*/ 1 w 2"/>
                  <a:gd name="T13" fmla="*/ 1 h 1"/>
                  <a:gd name="T14" fmla="*/ 2 w 2"/>
                  <a:gd name="T15" fmla="*/ 1 h 1"/>
                  <a:gd name="T16" fmla="*/ 2 w 2"/>
                  <a:gd name="T17" fmla="*/ 1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1"/>
                    </a:cubicBezTo>
                    <a:cubicBezTo>
                      <a:pt x="0" y="1"/>
                      <a:pt x="0" y="1"/>
                      <a:pt x="0" y="1"/>
                    </a:cubicBezTo>
                    <a:cubicBezTo>
                      <a:pt x="0" y="1"/>
                      <a:pt x="1" y="1"/>
                      <a:pt x="1" y="1"/>
                    </a:cubicBezTo>
                    <a:cubicBezTo>
                      <a:pt x="1" y="1"/>
                      <a:pt x="1" y="1"/>
                      <a:pt x="1" y="1"/>
                    </a:cubicBezTo>
                    <a:cubicBezTo>
                      <a:pt x="1" y="1"/>
                      <a:pt x="1" y="1"/>
                      <a:pt x="1"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1041"/>
              <p:cNvSpPr/>
              <p:nvPr/>
            </p:nvSpPr>
            <p:spPr bwMode="auto">
              <a:xfrm>
                <a:off x="1251" y="1418"/>
                <a:ext cx="8" cy="4"/>
              </a:xfrm>
              <a:custGeom>
                <a:avLst/>
                <a:gdLst>
                  <a:gd name="T0" fmla="*/ 2 w 2"/>
                  <a:gd name="T1" fmla="*/ 0 h 1"/>
                  <a:gd name="T2" fmla="*/ 2 w 2"/>
                  <a:gd name="T3" fmla="*/ 0 h 1"/>
                  <a:gd name="T4" fmla="*/ 2 w 2"/>
                  <a:gd name="T5" fmla="*/ 0 h 1"/>
                  <a:gd name="T6" fmla="*/ 1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1 w 2"/>
                  <a:gd name="T21" fmla="*/ 1 h 1"/>
                  <a:gd name="T22" fmla="*/ 2 w 2"/>
                  <a:gd name="T23" fmla="*/ 1 h 1"/>
                  <a:gd name="T24" fmla="*/ 2 w 2"/>
                  <a:gd name="T25" fmla="*/ 0 h 1"/>
                  <a:gd name="T26" fmla="*/ 2 w 2"/>
                  <a:gd name="T27" fmla="*/ 1 h 1"/>
                  <a:gd name="T28" fmla="*/ 2 w 2"/>
                  <a:gd name="T29" fmla="*/ 1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1"/>
                      <a:pt x="1" y="1"/>
                      <a:pt x="1" y="1"/>
                    </a:cubicBezTo>
                    <a:cubicBezTo>
                      <a:pt x="1" y="1"/>
                      <a:pt x="2" y="1"/>
                      <a:pt x="2" y="1"/>
                    </a:cubicBezTo>
                    <a:cubicBezTo>
                      <a:pt x="2" y="0"/>
                      <a:pt x="2" y="0"/>
                      <a:pt x="2" y="0"/>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1042"/>
              <p:cNvSpPr/>
              <p:nvPr/>
            </p:nvSpPr>
            <p:spPr bwMode="auto">
              <a:xfrm>
                <a:off x="1255" y="144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1043"/>
              <p:cNvSpPr/>
              <p:nvPr/>
            </p:nvSpPr>
            <p:spPr bwMode="auto">
              <a:xfrm>
                <a:off x="1243" y="1410"/>
                <a:ext cx="12" cy="4"/>
              </a:xfrm>
              <a:custGeom>
                <a:avLst/>
                <a:gdLst>
                  <a:gd name="T0" fmla="*/ 3 w 3"/>
                  <a:gd name="T1" fmla="*/ 1 h 1"/>
                  <a:gd name="T2" fmla="*/ 3 w 3"/>
                  <a:gd name="T3" fmla="*/ 1 h 1"/>
                  <a:gd name="T4" fmla="*/ 3 w 3"/>
                  <a:gd name="T5" fmla="*/ 0 h 1"/>
                  <a:gd name="T6" fmla="*/ 0 w 3"/>
                  <a:gd name="T7" fmla="*/ 0 h 1"/>
                  <a:gd name="T8" fmla="*/ 0 w 3"/>
                  <a:gd name="T9" fmla="*/ 0 h 1"/>
                  <a:gd name="T10" fmla="*/ 0 w 3"/>
                  <a:gd name="T11" fmla="*/ 0 h 1"/>
                  <a:gd name="T12" fmla="*/ 0 w 3"/>
                  <a:gd name="T13" fmla="*/ 0 h 1"/>
                  <a:gd name="T14" fmla="*/ 3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3" y="0"/>
                      <a:pt x="3" y="0"/>
                      <a:pt x="3" y="0"/>
                    </a:cubicBezTo>
                    <a:cubicBezTo>
                      <a:pt x="2" y="0"/>
                      <a:pt x="1" y="0"/>
                      <a:pt x="0" y="0"/>
                    </a:cubicBezTo>
                    <a:cubicBezTo>
                      <a:pt x="0" y="0"/>
                      <a:pt x="0" y="0"/>
                      <a:pt x="0" y="0"/>
                    </a:cubicBezTo>
                    <a:cubicBezTo>
                      <a:pt x="0" y="0"/>
                      <a:pt x="0" y="0"/>
                      <a:pt x="0" y="0"/>
                    </a:cubicBez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1044"/>
              <p:cNvSpPr/>
              <p:nvPr/>
            </p:nvSpPr>
            <p:spPr bwMode="auto">
              <a:xfrm>
                <a:off x="1251" y="1464"/>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0" y="0"/>
                    </a:cubicBezTo>
                    <a:cubicBezTo>
                      <a:pt x="0" y="0"/>
                      <a:pt x="0" y="1"/>
                      <a:pt x="0" y="0"/>
                    </a:cubicBezTo>
                    <a:cubicBezTo>
                      <a:pt x="0" y="0"/>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1045"/>
              <p:cNvSpPr/>
              <p:nvPr/>
            </p:nvSpPr>
            <p:spPr bwMode="auto">
              <a:xfrm>
                <a:off x="1235" y="1146"/>
                <a:ext cx="20" cy="4"/>
              </a:xfrm>
              <a:custGeom>
                <a:avLst/>
                <a:gdLst>
                  <a:gd name="T0" fmla="*/ 5 w 5"/>
                  <a:gd name="T1" fmla="*/ 0 h 1"/>
                  <a:gd name="T2" fmla="*/ 4 w 5"/>
                  <a:gd name="T3" fmla="*/ 1 h 1"/>
                  <a:gd name="T4" fmla="*/ 4 w 5"/>
                  <a:gd name="T5" fmla="*/ 1 h 1"/>
                  <a:gd name="T6" fmla="*/ 4 w 5"/>
                  <a:gd name="T7" fmla="*/ 1 h 1"/>
                  <a:gd name="T8" fmla="*/ 0 w 5"/>
                  <a:gd name="T9" fmla="*/ 0 h 1"/>
                  <a:gd name="T10" fmla="*/ 0 w 5"/>
                  <a:gd name="T11" fmla="*/ 0 h 1"/>
                  <a:gd name="T12" fmla="*/ 0 w 5"/>
                  <a:gd name="T13" fmla="*/ 0 h 1"/>
                  <a:gd name="T14" fmla="*/ 0 w 5"/>
                  <a:gd name="T15" fmla="*/ 0 h 1"/>
                  <a:gd name="T16" fmla="*/ 4 w 5"/>
                  <a:gd name="T17" fmla="*/ 1 h 1"/>
                  <a:gd name="T18" fmla="*/ 5 w 5"/>
                  <a:gd name="T19" fmla="*/ 1 h 1"/>
                  <a:gd name="T20" fmla="*/ 5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5" y="0"/>
                    </a:moveTo>
                    <a:cubicBezTo>
                      <a:pt x="5" y="0"/>
                      <a:pt x="4" y="0"/>
                      <a:pt x="4" y="1"/>
                    </a:cubicBezTo>
                    <a:cubicBezTo>
                      <a:pt x="4" y="1"/>
                      <a:pt x="4" y="1"/>
                      <a:pt x="4" y="1"/>
                    </a:cubicBezTo>
                    <a:cubicBezTo>
                      <a:pt x="4" y="1"/>
                      <a:pt x="4" y="1"/>
                      <a:pt x="4" y="1"/>
                    </a:cubicBezTo>
                    <a:cubicBezTo>
                      <a:pt x="3" y="1"/>
                      <a:pt x="2" y="0"/>
                      <a:pt x="0" y="0"/>
                    </a:cubicBezTo>
                    <a:cubicBezTo>
                      <a:pt x="0" y="0"/>
                      <a:pt x="0" y="0"/>
                      <a:pt x="0" y="0"/>
                    </a:cubicBezTo>
                    <a:cubicBezTo>
                      <a:pt x="0" y="0"/>
                      <a:pt x="0" y="0"/>
                      <a:pt x="0" y="0"/>
                    </a:cubicBezTo>
                    <a:cubicBezTo>
                      <a:pt x="0" y="0"/>
                      <a:pt x="0" y="0"/>
                      <a:pt x="0" y="0"/>
                    </a:cubicBezTo>
                    <a:cubicBezTo>
                      <a:pt x="2" y="1"/>
                      <a:pt x="3" y="1"/>
                      <a:pt x="4" y="1"/>
                    </a:cubicBezTo>
                    <a:cubicBezTo>
                      <a:pt x="4" y="1"/>
                      <a:pt x="5" y="1"/>
                      <a:pt x="5" y="1"/>
                    </a:cubicBezTo>
                    <a:cubicBezTo>
                      <a:pt x="5" y="1"/>
                      <a:pt x="5"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1046"/>
              <p:cNvSpPr/>
              <p:nvPr/>
            </p:nvSpPr>
            <p:spPr bwMode="auto">
              <a:xfrm>
                <a:off x="1243" y="1232"/>
                <a:ext cx="8" cy="0"/>
              </a:xfrm>
              <a:custGeom>
                <a:avLst/>
                <a:gdLst>
                  <a:gd name="T0" fmla="*/ 0 w 2"/>
                  <a:gd name="T1" fmla="*/ 1 w 2"/>
                  <a:gd name="T2" fmla="*/ 2 w 2"/>
                  <a:gd name="T3" fmla="*/ 2 w 2"/>
                  <a:gd name="T4" fmla="*/ 2 w 2"/>
                  <a:gd name="T5" fmla="*/ 1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1047"/>
              <p:cNvSpPr/>
              <p:nvPr/>
            </p:nvSpPr>
            <p:spPr bwMode="auto">
              <a:xfrm>
                <a:off x="1251"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1048"/>
              <p:cNvSpPr/>
              <p:nvPr/>
            </p:nvSpPr>
            <p:spPr bwMode="auto">
              <a:xfrm>
                <a:off x="1247" y="1265"/>
                <a:ext cx="4" cy="4"/>
              </a:xfrm>
              <a:custGeom>
                <a:avLst/>
                <a:gdLst>
                  <a:gd name="T0" fmla="*/ 1 w 1"/>
                  <a:gd name="T1" fmla="*/ 1 h 1"/>
                  <a:gd name="T2" fmla="*/ 0 w 1"/>
                  <a:gd name="T3" fmla="*/ 1 h 1"/>
                  <a:gd name="T4" fmla="*/ 0 w 1"/>
                  <a:gd name="T5" fmla="*/ 0 h 1"/>
                  <a:gd name="T6" fmla="*/ 0 w 1"/>
                  <a:gd name="T7" fmla="*/ 1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0" y="1"/>
                      <a:pt x="0" y="1"/>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3" name="Freeform 1049"/>
              <p:cNvSpPr/>
              <p:nvPr/>
            </p:nvSpPr>
            <p:spPr bwMode="auto">
              <a:xfrm>
                <a:off x="1239" y="1203"/>
                <a:ext cx="12" cy="5"/>
              </a:xfrm>
              <a:custGeom>
                <a:avLst/>
                <a:gdLst>
                  <a:gd name="T0" fmla="*/ 1 w 3"/>
                  <a:gd name="T1" fmla="*/ 1 h 1"/>
                  <a:gd name="T2" fmla="*/ 0 w 3"/>
                  <a:gd name="T3" fmla="*/ 0 h 1"/>
                  <a:gd name="T4" fmla="*/ 0 w 3"/>
                  <a:gd name="T5" fmla="*/ 1 h 1"/>
                  <a:gd name="T6" fmla="*/ 0 w 3"/>
                  <a:gd name="T7" fmla="*/ 1 h 1"/>
                  <a:gd name="T8" fmla="*/ 0 w 3"/>
                  <a:gd name="T9" fmla="*/ 1 h 1"/>
                  <a:gd name="T10" fmla="*/ 1 w 3"/>
                  <a:gd name="T11" fmla="*/ 1 h 1"/>
                  <a:gd name="T12" fmla="*/ 3 w 3"/>
                  <a:gd name="T13" fmla="*/ 1 h 1"/>
                  <a:gd name="T14" fmla="*/ 3 w 3"/>
                  <a:gd name="T15" fmla="*/ 1 h 1"/>
                  <a:gd name="T16" fmla="*/ 3 w 3"/>
                  <a:gd name="T17" fmla="*/ 1 h 1"/>
                  <a:gd name="T18" fmla="*/ 1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1"/>
                    </a:moveTo>
                    <a:cubicBezTo>
                      <a:pt x="1" y="1"/>
                      <a:pt x="0" y="1"/>
                      <a:pt x="0" y="0"/>
                    </a:cubicBezTo>
                    <a:cubicBezTo>
                      <a:pt x="0" y="0"/>
                      <a:pt x="0" y="0"/>
                      <a:pt x="0" y="1"/>
                    </a:cubicBezTo>
                    <a:cubicBezTo>
                      <a:pt x="0" y="1"/>
                      <a:pt x="0" y="1"/>
                      <a:pt x="0" y="1"/>
                    </a:cubicBezTo>
                    <a:cubicBezTo>
                      <a:pt x="0" y="1"/>
                      <a:pt x="0" y="1"/>
                      <a:pt x="0" y="1"/>
                    </a:cubicBezTo>
                    <a:cubicBezTo>
                      <a:pt x="0" y="1"/>
                      <a:pt x="1" y="1"/>
                      <a:pt x="1" y="1"/>
                    </a:cubicBezTo>
                    <a:cubicBezTo>
                      <a:pt x="2" y="1"/>
                      <a:pt x="2" y="1"/>
                      <a:pt x="3" y="1"/>
                    </a:cubicBezTo>
                    <a:cubicBezTo>
                      <a:pt x="3" y="1"/>
                      <a:pt x="3" y="1"/>
                      <a:pt x="3" y="1"/>
                    </a:cubicBezTo>
                    <a:cubicBezTo>
                      <a:pt x="3" y="1"/>
                      <a:pt x="3" y="1"/>
                      <a:pt x="3"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1050"/>
              <p:cNvSpPr/>
              <p:nvPr/>
            </p:nvSpPr>
            <p:spPr bwMode="auto">
              <a:xfrm>
                <a:off x="1247" y="1381"/>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0" y="0"/>
                      <a:pt x="0" y="0"/>
                      <a:pt x="0" y="0"/>
                    </a:cubicBezTo>
                    <a:cubicBezTo>
                      <a:pt x="0"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1051"/>
              <p:cNvSpPr/>
              <p:nvPr/>
            </p:nvSpPr>
            <p:spPr bwMode="auto">
              <a:xfrm>
                <a:off x="1247" y="1402"/>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Freeform 1052"/>
              <p:cNvSpPr/>
              <p:nvPr/>
            </p:nvSpPr>
            <p:spPr bwMode="auto">
              <a:xfrm>
                <a:off x="1239" y="1141"/>
                <a:ext cx="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1053"/>
              <p:cNvSpPr/>
              <p:nvPr/>
            </p:nvSpPr>
            <p:spPr bwMode="auto">
              <a:xfrm>
                <a:off x="1243" y="140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1054"/>
              <p:cNvSpPr/>
              <p:nvPr/>
            </p:nvSpPr>
            <p:spPr bwMode="auto">
              <a:xfrm>
                <a:off x="1235" y="1381"/>
                <a:ext cx="8" cy="4"/>
              </a:xfrm>
              <a:custGeom>
                <a:avLst/>
                <a:gdLst>
                  <a:gd name="T0" fmla="*/ 2 w 2"/>
                  <a:gd name="T1" fmla="*/ 1 h 1"/>
                  <a:gd name="T2" fmla="*/ 2 w 2"/>
                  <a:gd name="T3" fmla="*/ 0 h 1"/>
                  <a:gd name="T4" fmla="*/ 1 w 2"/>
                  <a:gd name="T5" fmla="*/ 0 h 1"/>
                  <a:gd name="T6" fmla="*/ 1 w 2"/>
                  <a:gd name="T7" fmla="*/ 1 h 1"/>
                  <a:gd name="T8" fmla="*/ 1 w 2"/>
                  <a:gd name="T9" fmla="*/ 1 h 1"/>
                  <a:gd name="T10" fmla="*/ 0 w 2"/>
                  <a:gd name="T11" fmla="*/ 0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0"/>
                      <a:pt x="2" y="0"/>
                      <a:pt x="2" y="0"/>
                    </a:cubicBezTo>
                    <a:cubicBezTo>
                      <a:pt x="2" y="0"/>
                      <a:pt x="1" y="0"/>
                      <a:pt x="1" y="0"/>
                    </a:cubicBezTo>
                    <a:cubicBezTo>
                      <a:pt x="1" y="0"/>
                      <a:pt x="1" y="0"/>
                      <a:pt x="1" y="1"/>
                    </a:cubicBezTo>
                    <a:cubicBezTo>
                      <a:pt x="1" y="1"/>
                      <a:pt x="1"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1055"/>
              <p:cNvSpPr/>
              <p:nvPr/>
            </p:nvSpPr>
            <p:spPr bwMode="auto">
              <a:xfrm>
                <a:off x="1231" y="141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1056"/>
              <p:cNvSpPr/>
              <p:nvPr/>
            </p:nvSpPr>
            <p:spPr bwMode="auto">
              <a:xfrm>
                <a:off x="1227" y="1125"/>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1057"/>
              <p:cNvSpPr/>
              <p:nvPr/>
            </p:nvSpPr>
            <p:spPr bwMode="auto">
              <a:xfrm>
                <a:off x="1227" y="115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1058"/>
              <p:cNvSpPr/>
              <p:nvPr/>
            </p:nvSpPr>
            <p:spPr bwMode="auto">
              <a:xfrm>
                <a:off x="1218" y="1146"/>
                <a:ext cx="9" cy="0"/>
              </a:xfrm>
              <a:custGeom>
                <a:avLst/>
                <a:gdLst>
                  <a:gd name="T0" fmla="*/ 2 w 2"/>
                  <a:gd name="T1" fmla="*/ 2 w 2"/>
                  <a:gd name="T2" fmla="*/ 1 w 2"/>
                  <a:gd name="T3" fmla="*/ 0 w 2"/>
                  <a:gd name="T4" fmla="*/ 0 w 2"/>
                  <a:gd name="T5" fmla="*/ 0 w 2"/>
                  <a:gd name="T6" fmla="*/ 0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1059"/>
              <p:cNvSpPr/>
              <p:nvPr/>
            </p:nvSpPr>
            <p:spPr bwMode="auto">
              <a:xfrm>
                <a:off x="1218" y="1443"/>
                <a:ext cx="9"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1" y="1"/>
                      <a:pt x="1" y="0"/>
                      <a:pt x="0" y="0"/>
                    </a:cubicBezTo>
                    <a:cubicBezTo>
                      <a:pt x="0" y="0"/>
                      <a:pt x="0" y="0"/>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Freeform 1060"/>
              <p:cNvSpPr/>
              <p:nvPr/>
            </p:nvSpPr>
            <p:spPr bwMode="auto">
              <a:xfrm>
                <a:off x="1222" y="1455"/>
                <a:ext cx="5"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1061"/>
              <p:cNvSpPr/>
              <p:nvPr/>
            </p:nvSpPr>
            <p:spPr bwMode="auto">
              <a:xfrm>
                <a:off x="1214" y="1162"/>
                <a:ext cx="4" cy="0"/>
              </a:xfrm>
              <a:custGeom>
                <a:avLst/>
                <a:gdLst>
                  <a:gd name="T0" fmla="*/ 1 w 1"/>
                  <a:gd name="T1" fmla="*/ 1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1062"/>
              <p:cNvSpPr/>
              <p:nvPr/>
            </p:nvSpPr>
            <p:spPr bwMode="auto">
              <a:xfrm>
                <a:off x="1214" y="1443"/>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1063"/>
              <p:cNvSpPr/>
              <p:nvPr/>
            </p:nvSpPr>
            <p:spPr bwMode="auto">
              <a:xfrm>
                <a:off x="1186" y="1216"/>
                <a:ext cx="32" cy="8"/>
              </a:xfrm>
              <a:custGeom>
                <a:avLst/>
                <a:gdLst>
                  <a:gd name="T0" fmla="*/ 8 w 8"/>
                  <a:gd name="T1" fmla="*/ 1 h 2"/>
                  <a:gd name="T2" fmla="*/ 8 w 8"/>
                  <a:gd name="T3" fmla="*/ 1 h 2"/>
                  <a:gd name="T4" fmla="*/ 6 w 8"/>
                  <a:gd name="T5" fmla="*/ 1 h 2"/>
                  <a:gd name="T6" fmla="*/ 0 w 8"/>
                  <a:gd name="T7" fmla="*/ 0 h 2"/>
                  <a:gd name="T8" fmla="*/ 0 w 8"/>
                  <a:gd name="T9" fmla="*/ 1 h 2"/>
                  <a:gd name="T10" fmla="*/ 0 w 8"/>
                  <a:gd name="T11" fmla="*/ 1 h 2"/>
                  <a:gd name="T12" fmla="*/ 0 w 8"/>
                  <a:gd name="T13" fmla="*/ 1 h 2"/>
                  <a:gd name="T14" fmla="*/ 6 w 8"/>
                  <a:gd name="T15" fmla="*/ 1 h 2"/>
                  <a:gd name="T16" fmla="*/ 8 w 8"/>
                  <a:gd name="T17" fmla="*/ 2 h 2"/>
                  <a:gd name="T18" fmla="*/ 8 w 8"/>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8" y="1"/>
                    </a:moveTo>
                    <a:cubicBezTo>
                      <a:pt x="8" y="1"/>
                      <a:pt x="8" y="1"/>
                      <a:pt x="8" y="1"/>
                    </a:cubicBezTo>
                    <a:cubicBezTo>
                      <a:pt x="7" y="1"/>
                      <a:pt x="6" y="1"/>
                      <a:pt x="6" y="1"/>
                    </a:cubicBezTo>
                    <a:cubicBezTo>
                      <a:pt x="4" y="1"/>
                      <a:pt x="2" y="1"/>
                      <a:pt x="0" y="0"/>
                    </a:cubicBezTo>
                    <a:cubicBezTo>
                      <a:pt x="0" y="0"/>
                      <a:pt x="0" y="0"/>
                      <a:pt x="0" y="1"/>
                    </a:cubicBezTo>
                    <a:cubicBezTo>
                      <a:pt x="0" y="1"/>
                      <a:pt x="0" y="1"/>
                      <a:pt x="0" y="1"/>
                    </a:cubicBezTo>
                    <a:cubicBezTo>
                      <a:pt x="0" y="1"/>
                      <a:pt x="0" y="1"/>
                      <a:pt x="0" y="1"/>
                    </a:cubicBezTo>
                    <a:cubicBezTo>
                      <a:pt x="2" y="1"/>
                      <a:pt x="4" y="1"/>
                      <a:pt x="6" y="1"/>
                    </a:cubicBezTo>
                    <a:cubicBezTo>
                      <a:pt x="6" y="1"/>
                      <a:pt x="7" y="1"/>
                      <a:pt x="8" y="2"/>
                    </a:cubicBezTo>
                    <a:cubicBezTo>
                      <a:pt x="8" y="2"/>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1064"/>
              <p:cNvSpPr/>
              <p:nvPr/>
            </p:nvSpPr>
            <p:spPr bwMode="auto">
              <a:xfrm>
                <a:off x="1214" y="1360"/>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1065"/>
              <p:cNvSpPr/>
              <p:nvPr/>
            </p:nvSpPr>
            <p:spPr bwMode="auto">
              <a:xfrm>
                <a:off x="1214" y="1426"/>
                <a:ext cx="4" cy="0"/>
              </a:xfrm>
              <a:custGeom>
                <a:avLst/>
                <a:gdLst>
                  <a:gd name="T0" fmla="*/ 0 w 1"/>
                  <a:gd name="T1" fmla="*/ 1 w 1"/>
                  <a:gd name="T2" fmla="*/ 1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1066"/>
              <p:cNvSpPr/>
              <p:nvPr/>
            </p:nvSpPr>
            <p:spPr bwMode="auto">
              <a:xfrm>
                <a:off x="1214" y="142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1067"/>
              <p:cNvSpPr/>
              <p:nvPr/>
            </p:nvSpPr>
            <p:spPr bwMode="auto">
              <a:xfrm>
                <a:off x="1210" y="1117"/>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1068"/>
              <p:cNvSpPr/>
              <p:nvPr/>
            </p:nvSpPr>
            <p:spPr bwMode="auto">
              <a:xfrm>
                <a:off x="1214" y="1398"/>
                <a:ext cx="0" cy="4"/>
              </a:xfrm>
              <a:custGeom>
                <a:avLst/>
                <a:gdLst>
                  <a:gd name="T0" fmla="*/ 1 h 1"/>
                  <a:gd name="T1" fmla="*/ 1 h 1"/>
                  <a:gd name="T2" fmla="*/ 1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1069"/>
              <p:cNvSpPr/>
              <p:nvPr/>
            </p:nvSpPr>
            <p:spPr bwMode="auto">
              <a:xfrm>
                <a:off x="1206" y="1121"/>
                <a:ext cx="8" cy="0"/>
              </a:xfrm>
              <a:custGeom>
                <a:avLst/>
                <a:gdLst>
                  <a:gd name="T0" fmla="*/ 2 w 2"/>
                  <a:gd name="T1" fmla="*/ 1 w 2"/>
                  <a:gd name="T2" fmla="*/ 0 w 2"/>
                  <a:gd name="T3" fmla="*/ 0 w 2"/>
                  <a:gd name="T4" fmla="*/ 0 w 2"/>
                  <a:gd name="T5" fmla="*/ 1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1070"/>
              <p:cNvSpPr/>
              <p:nvPr/>
            </p:nvSpPr>
            <p:spPr bwMode="auto">
              <a:xfrm>
                <a:off x="1186" y="1141"/>
                <a:ext cx="28" cy="5"/>
              </a:xfrm>
              <a:custGeom>
                <a:avLst/>
                <a:gdLst>
                  <a:gd name="T0" fmla="*/ 7 w 7"/>
                  <a:gd name="T1" fmla="*/ 0 h 1"/>
                  <a:gd name="T2" fmla="*/ 3 w 7"/>
                  <a:gd name="T3" fmla="*/ 0 h 1"/>
                  <a:gd name="T4" fmla="*/ 0 w 7"/>
                  <a:gd name="T5" fmla="*/ 0 h 1"/>
                  <a:gd name="T6" fmla="*/ 0 w 7"/>
                  <a:gd name="T7" fmla="*/ 0 h 1"/>
                  <a:gd name="T8" fmla="*/ 0 w 7"/>
                  <a:gd name="T9" fmla="*/ 0 h 1"/>
                  <a:gd name="T10" fmla="*/ 0 w 7"/>
                  <a:gd name="T11" fmla="*/ 0 h 1"/>
                  <a:gd name="T12" fmla="*/ 3 w 7"/>
                  <a:gd name="T13" fmla="*/ 0 h 1"/>
                  <a:gd name="T14" fmla="*/ 7 w 7"/>
                  <a:gd name="T15" fmla="*/ 1 h 1"/>
                  <a:gd name="T16" fmla="*/ 7 w 7"/>
                  <a:gd name="T17" fmla="*/ 1 h 1"/>
                  <a:gd name="T18" fmla="*/ 7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0"/>
                    </a:moveTo>
                    <a:cubicBezTo>
                      <a:pt x="6"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6" y="1"/>
                      <a:pt x="7" y="1"/>
                    </a:cubicBezTo>
                    <a:cubicBezTo>
                      <a:pt x="7" y="1"/>
                      <a:pt x="7"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1071"/>
              <p:cNvSpPr/>
              <p:nvPr/>
            </p:nvSpPr>
            <p:spPr bwMode="auto">
              <a:xfrm>
                <a:off x="1210" y="1468"/>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0 w 1"/>
                  <a:gd name="T15" fmla="*/ 1 h 1"/>
                  <a:gd name="T16" fmla="*/ 0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1" y="0"/>
                      <a:pt x="1" y="1"/>
                    </a:cubicBezTo>
                    <a:cubicBezTo>
                      <a:pt x="1" y="1"/>
                      <a:pt x="1"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Freeform 1072"/>
              <p:cNvSpPr/>
              <p:nvPr/>
            </p:nvSpPr>
            <p:spPr bwMode="auto">
              <a:xfrm>
                <a:off x="1210" y="146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1073"/>
              <p:cNvSpPr/>
              <p:nvPr/>
            </p:nvSpPr>
            <p:spPr bwMode="auto">
              <a:xfrm>
                <a:off x="1206" y="1216"/>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1074"/>
              <p:cNvSpPr/>
              <p:nvPr/>
            </p:nvSpPr>
            <p:spPr bwMode="auto">
              <a:xfrm>
                <a:off x="1202" y="1344"/>
                <a:ext cx="8" cy="4"/>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1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 name="T34" fmla="*/ 1 w 2"/>
                  <a:gd name="T35" fmla="*/ 1 h 1"/>
                  <a:gd name="T36" fmla="*/ 1 w 2"/>
                  <a:gd name="T37" fmla="*/ 1 h 1"/>
                  <a:gd name="T38" fmla="*/ 1 w 2"/>
                  <a:gd name="T39" fmla="*/ 1 h 1"/>
                  <a:gd name="T40" fmla="*/ 2 w 2"/>
                  <a:gd name="T41" fmla="*/ 1 h 1"/>
                  <a:gd name="T42" fmla="*/ 2 w 2"/>
                  <a:gd name="T43" fmla="*/ 1 h 1"/>
                  <a:gd name="T44" fmla="*/ 2 w 2"/>
                  <a:gd name="T45" fmla="*/ 1 h 1"/>
                  <a:gd name="T46" fmla="*/ 1 w 2"/>
                  <a:gd name="T47" fmla="*/ 1 h 1"/>
                  <a:gd name="T48" fmla="*/ 1 w 2"/>
                  <a:gd name="T49" fmla="*/ 1 h 1"/>
                  <a:gd name="T50" fmla="*/ 1 w 2"/>
                  <a:gd name="T51" fmla="*/ 1 h 1"/>
                  <a:gd name="T52" fmla="*/ 1 w 2"/>
                  <a:gd name="T53" fmla="*/ 1 h 1"/>
                  <a:gd name="T54" fmla="*/ 1 w 2"/>
                  <a:gd name="T55" fmla="*/ 1 h 1"/>
                  <a:gd name="T56" fmla="*/ 2 w 2"/>
                  <a:gd name="T57" fmla="*/ 1 h 1"/>
                  <a:gd name="T58" fmla="*/ 2 w 2"/>
                  <a:gd name="T59" fmla="*/ 0 h 1"/>
                  <a:gd name="T60" fmla="*/ 2 w 2"/>
                  <a:gd name="T61" fmla="*/ 0 h 1"/>
                  <a:gd name="T62" fmla="*/ 2 w 2"/>
                  <a:gd name="T63" fmla="*/ 0 h 1"/>
                  <a:gd name="T64" fmla="*/ 1 w 2"/>
                  <a:gd name="T65" fmla="*/ 0 h 1"/>
                  <a:gd name="T66" fmla="*/ 1 w 2"/>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0"/>
                      <a:pt x="2" y="0"/>
                    </a:cubicBezTo>
                    <a:cubicBezTo>
                      <a:pt x="2" y="0"/>
                      <a:pt x="2" y="0"/>
                      <a:pt x="2" y="0"/>
                    </a:cubicBezTo>
                    <a:cubicBezTo>
                      <a:pt x="2" y="0"/>
                      <a:pt x="2"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1075"/>
              <p:cNvSpPr/>
              <p:nvPr/>
            </p:nvSpPr>
            <p:spPr bwMode="auto">
              <a:xfrm>
                <a:off x="1202" y="1431"/>
                <a:ext cx="4" cy="0"/>
              </a:xfrm>
              <a:custGeom>
                <a:avLst/>
                <a:gdLst>
                  <a:gd name="T0" fmla="*/ 0 w 1"/>
                  <a:gd name="T1" fmla="*/ 0 w 1"/>
                  <a:gd name="T2" fmla="*/ 0 w 1"/>
                  <a:gd name="T3" fmla="*/ 0 w 1"/>
                  <a:gd name="T4" fmla="*/ 0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1076"/>
              <p:cNvSpPr/>
              <p:nvPr/>
            </p:nvSpPr>
            <p:spPr bwMode="auto">
              <a:xfrm>
                <a:off x="1198" y="1451"/>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1077"/>
              <p:cNvSpPr/>
              <p:nvPr/>
            </p:nvSpPr>
            <p:spPr bwMode="auto">
              <a:xfrm>
                <a:off x="1198" y="1464"/>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1078"/>
              <p:cNvSpPr/>
              <p:nvPr/>
            </p:nvSpPr>
            <p:spPr bwMode="auto">
              <a:xfrm>
                <a:off x="1194" y="1117"/>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1"/>
                    </a:cubicBezTo>
                    <a:cubicBezTo>
                      <a:pt x="0" y="1"/>
                      <a:pt x="1" y="1"/>
                      <a:pt x="1" y="1"/>
                    </a:cubicBezTo>
                    <a:cubicBezTo>
                      <a:pt x="1"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1079"/>
              <p:cNvSpPr/>
              <p:nvPr/>
            </p:nvSpPr>
            <p:spPr bwMode="auto">
              <a:xfrm>
                <a:off x="1186" y="1195"/>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1080"/>
              <p:cNvSpPr/>
              <p:nvPr/>
            </p:nvSpPr>
            <p:spPr bwMode="auto">
              <a:xfrm>
                <a:off x="1186" y="1199"/>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1081"/>
              <p:cNvSpPr/>
              <p:nvPr/>
            </p:nvSpPr>
            <p:spPr bwMode="auto">
              <a:xfrm>
                <a:off x="1182" y="1117"/>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1082"/>
              <p:cNvSpPr/>
              <p:nvPr/>
            </p:nvSpPr>
            <p:spPr bwMode="auto">
              <a:xfrm>
                <a:off x="1153" y="1191"/>
                <a:ext cx="29" cy="4"/>
              </a:xfrm>
              <a:custGeom>
                <a:avLst/>
                <a:gdLst>
                  <a:gd name="T0" fmla="*/ 7 w 7"/>
                  <a:gd name="T1" fmla="*/ 1 h 1"/>
                  <a:gd name="T2" fmla="*/ 7 w 7"/>
                  <a:gd name="T3" fmla="*/ 1 h 1"/>
                  <a:gd name="T4" fmla="*/ 4 w 7"/>
                  <a:gd name="T5" fmla="*/ 1 h 1"/>
                  <a:gd name="T6" fmla="*/ 0 w 7"/>
                  <a:gd name="T7" fmla="*/ 1 h 1"/>
                  <a:gd name="T8" fmla="*/ 0 w 7"/>
                  <a:gd name="T9" fmla="*/ 1 h 1"/>
                  <a:gd name="T10" fmla="*/ 0 w 7"/>
                  <a:gd name="T11" fmla="*/ 1 h 1"/>
                  <a:gd name="T12" fmla="*/ 0 w 7"/>
                  <a:gd name="T13" fmla="*/ 1 h 1"/>
                  <a:gd name="T14" fmla="*/ 4 w 7"/>
                  <a:gd name="T15" fmla="*/ 1 h 1"/>
                  <a:gd name="T16" fmla="*/ 7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6" y="1"/>
                      <a:pt x="5" y="1"/>
                      <a:pt x="4" y="1"/>
                    </a:cubicBezTo>
                    <a:cubicBezTo>
                      <a:pt x="3" y="1"/>
                      <a:pt x="1" y="1"/>
                      <a:pt x="0" y="1"/>
                    </a:cubicBezTo>
                    <a:cubicBezTo>
                      <a:pt x="0" y="0"/>
                      <a:pt x="0" y="1"/>
                      <a:pt x="0" y="1"/>
                    </a:cubicBezTo>
                    <a:cubicBezTo>
                      <a:pt x="0" y="1"/>
                      <a:pt x="0" y="1"/>
                      <a:pt x="0" y="1"/>
                    </a:cubicBezTo>
                    <a:cubicBezTo>
                      <a:pt x="0" y="1"/>
                      <a:pt x="0" y="1"/>
                      <a:pt x="0" y="1"/>
                    </a:cubicBezTo>
                    <a:cubicBezTo>
                      <a:pt x="1" y="1"/>
                      <a:pt x="3" y="1"/>
                      <a:pt x="4" y="1"/>
                    </a:cubicBezTo>
                    <a:cubicBezTo>
                      <a:pt x="5" y="1"/>
                      <a:pt x="6"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1083"/>
              <p:cNvSpPr/>
              <p:nvPr/>
            </p:nvSpPr>
            <p:spPr bwMode="auto">
              <a:xfrm>
                <a:off x="1178" y="119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1084"/>
              <p:cNvSpPr/>
              <p:nvPr/>
            </p:nvSpPr>
            <p:spPr bwMode="auto">
              <a:xfrm>
                <a:off x="1173" y="1426"/>
                <a:ext cx="9" cy="5"/>
              </a:xfrm>
              <a:custGeom>
                <a:avLst/>
                <a:gdLst>
                  <a:gd name="T0" fmla="*/ 2 w 2"/>
                  <a:gd name="T1" fmla="*/ 1 h 1"/>
                  <a:gd name="T2" fmla="*/ 2 w 2"/>
                  <a:gd name="T3" fmla="*/ 1 h 1"/>
                  <a:gd name="T4" fmla="*/ 2 w 2"/>
                  <a:gd name="T5" fmla="*/ 1 h 1"/>
                  <a:gd name="T6" fmla="*/ 2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1 w 2"/>
                  <a:gd name="T39" fmla="*/ 1 h 1"/>
                  <a:gd name="T40" fmla="*/ 1 w 2"/>
                  <a:gd name="T41" fmla="*/ 0 h 1"/>
                  <a:gd name="T42" fmla="*/ 1 w 2"/>
                  <a:gd name="T43" fmla="*/ 0 h 1"/>
                  <a:gd name="T44" fmla="*/ 1 w 2"/>
                  <a:gd name="T45" fmla="*/ 0 h 1"/>
                  <a:gd name="T46" fmla="*/ 1 w 2"/>
                  <a:gd name="T47" fmla="*/ 0 h 1"/>
                  <a:gd name="T48" fmla="*/ 1 w 2"/>
                  <a:gd name="T49" fmla="*/ 1 h 1"/>
                  <a:gd name="T50" fmla="*/ 1 w 2"/>
                  <a:gd name="T51" fmla="*/ 1 h 1"/>
                  <a:gd name="T52" fmla="*/ 1 w 2"/>
                  <a:gd name="T53" fmla="*/ 1 h 1"/>
                  <a:gd name="T54" fmla="*/ 1 w 2"/>
                  <a:gd name="T55" fmla="*/ 1 h 1"/>
                  <a:gd name="T56" fmla="*/ 1 w 2"/>
                  <a:gd name="T57" fmla="*/ 1 h 1"/>
                  <a:gd name="T58" fmla="*/ 1 w 2"/>
                  <a:gd name="T59" fmla="*/ 1 h 1"/>
                  <a:gd name="T60" fmla="*/ 2 w 2"/>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 h="1">
                    <a:moveTo>
                      <a:pt x="2" y="1"/>
                    </a:moveTo>
                    <a:cubicBezTo>
                      <a:pt x="2" y="1"/>
                      <a:pt x="2" y="1"/>
                      <a:pt x="2"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1085"/>
              <p:cNvSpPr/>
              <p:nvPr/>
            </p:nvSpPr>
            <p:spPr bwMode="auto">
              <a:xfrm>
                <a:off x="1169" y="1216"/>
                <a:ext cx="9"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0" name="Freeform 1086"/>
              <p:cNvSpPr/>
              <p:nvPr/>
            </p:nvSpPr>
            <p:spPr bwMode="auto">
              <a:xfrm>
                <a:off x="1165" y="1154"/>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1087"/>
              <p:cNvSpPr/>
              <p:nvPr/>
            </p:nvSpPr>
            <p:spPr bwMode="auto">
              <a:xfrm>
                <a:off x="1165" y="142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1088"/>
              <p:cNvSpPr/>
              <p:nvPr/>
            </p:nvSpPr>
            <p:spPr bwMode="auto">
              <a:xfrm>
                <a:off x="1161" y="1468"/>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2 w 2"/>
                  <a:gd name="T21" fmla="*/ 1 h 1"/>
                  <a:gd name="T22" fmla="*/ 2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cubicBezTo>
                      <a:pt x="2" y="0"/>
                      <a:pt x="2"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1"/>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1089"/>
              <p:cNvSpPr/>
              <p:nvPr/>
            </p:nvSpPr>
            <p:spPr bwMode="auto">
              <a:xfrm>
                <a:off x="1161" y="1476"/>
                <a:ext cx="8" cy="4"/>
              </a:xfrm>
              <a:custGeom>
                <a:avLst/>
                <a:gdLst>
                  <a:gd name="T0" fmla="*/ 1 w 2"/>
                  <a:gd name="T1" fmla="*/ 1 h 1"/>
                  <a:gd name="T2" fmla="*/ 1 w 2"/>
                  <a:gd name="T3" fmla="*/ 0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1 w 2"/>
                  <a:gd name="T45" fmla="*/ 0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1090"/>
              <p:cNvSpPr/>
              <p:nvPr/>
            </p:nvSpPr>
            <p:spPr bwMode="auto">
              <a:xfrm>
                <a:off x="1153" y="1216"/>
                <a:ext cx="12" cy="0"/>
              </a:xfrm>
              <a:custGeom>
                <a:avLst/>
                <a:gdLst>
                  <a:gd name="T0" fmla="*/ 3 w 3"/>
                  <a:gd name="T1" fmla="*/ 2 w 3"/>
                  <a:gd name="T2" fmla="*/ 1 w 3"/>
                  <a:gd name="T3" fmla="*/ 0 w 3"/>
                  <a:gd name="T4" fmla="*/ 0 w 3"/>
                  <a:gd name="T5" fmla="*/ 1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2" y="0"/>
                      <a:pt x="2" y="0"/>
                    </a:cubicBezTo>
                    <a:cubicBezTo>
                      <a:pt x="1" y="0"/>
                      <a:pt x="1" y="0"/>
                      <a:pt x="1" y="0"/>
                    </a:cubicBezTo>
                    <a:cubicBezTo>
                      <a:pt x="0" y="0"/>
                      <a:pt x="0" y="0"/>
                      <a:pt x="0" y="0"/>
                    </a:cubicBezTo>
                    <a:cubicBezTo>
                      <a:pt x="0" y="0"/>
                      <a:pt x="0" y="0"/>
                      <a:pt x="0" y="0"/>
                    </a:cubicBezTo>
                    <a:cubicBezTo>
                      <a:pt x="0" y="0"/>
                      <a:pt x="0" y="0"/>
                      <a:pt x="1" y="0"/>
                    </a:cubicBezTo>
                    <a:cubicBezTo>
                      <a:pt x="1" y="0"/>
                      <a:pt x="1" y="0"/>
                      <a:pt x="2" y="0"/>
                    </a:cubicBezTo>
                    <a:cubicBezTo>
                      <a:pt x="2" y="0"/>
                      <a:pt x="3"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1091"/>
              <p:cNvSpPr/>
              <p:nvPr/>
            </p:nvSpPr>
            <p:spPr bwMode="auto">
              <a:xfrm>
                <a:off x="1161" y="1426"/>
                <a:ext cx="4" cy="0"/>
              </a:xfrm>
              <a:custGeom>
                <a:avLst/>
                <a:gdLst>
                  <a:gd name="T0" fmla="*/ 1 w 1"/>
                  <a:gd name="T1" fmla="*/ 1 w 1"/>
                  <a:gd name="T2" fmla="*/ 1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1092"/>
              <p:cNvSpPr/>
              <p:nvPr/>
            </p:nvSpPr>
            <p:spPr bwMode="auto">
              <a:xfrm>
                <a:off x="1161" y="122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1093"/>
              <p:cNvSpPr/>
              <p:nvPr/>
            </p:nvSpPr>
            <p:spPr bwMode="auto">
              <a:xfrm>
                <a:off x="1157" y="1410"/>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1094"/>
              <p:cNvSpPr/>
              <p:nvPr/>
            </p:nvSpPr>
            <p:spPr bwMode="auto">
              <a:xfrm>
                <a:off x="1161" y="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1095"/>
              <p:cNvSpPr/>
              <p:nvPr/>
            </p:nvSpPr>
            <p:spPr bwMode="auto">
              <a:xfrm>
                <a:off x="1157" y="1220"/>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1096"/>
              <p:cNvSpPr/>
              <p:nvPr/>
            </p:nvSpPr>
            <p:spPr bwMode="auto">
              <a:xfrm>
                <a:off x="1145" y="1410"/>
                <a:ext cx="12" cy="0"/>
              </a:xfrm>
              <a:custGeom>
                <a:avLst/>
                <a:gdLst>
                  <a:gd name="T0" fmla="*/ 3 w 3"/>
                  <a:gd name="T1" fmla="*/ 1 w 3"/>
                  <a:gd name="T2" fmla="*/ 1 w 3"/>
                  <a:gd name="T3" fmla="*/ 1 w 3"/>
                  <a:gd name="T4" fmla="*/ 0 w 3"/>
                  <a:gd name="T5" fmla="*/ 0 w 3"/>
                  <a:gd name="T6" fmla="*/ 0 w 3"/>
                  <a:gd name="T7" fmla="*/ 0 w 3"/>
                  <a:gd name="T8" fmla="*/ 1 w 3"/>
                  <a:gd name="T9" fmla="*/ 1 w 3"/>
                  <a:gd name="T10" fmla="*/ 1 w 3"/>
                  <a:gd name="T11" fmla="*/ 3 w 3"/>
                  <a:gd name="T12"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3">
                    <a:moveTo>
                      <a:pt x="3" y="0"/>
                    </a:moveTo>
                    <a:cubicBezTo>
                      <a:pt x="2" y="0"/>
                      <a:pt x="2"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2" y="0"/>
                      <a:pt x="2" y="0"/>
                      <a:pt x="3"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1097"/>
              <p:cNvSpPr/>
              <p:nvPr/>
            </p:nvSpPr>
            <p:spPr bwMode="auto">
              <a:xfrm>
                <a:off x="1137" y="1162"/>
                <a:ext cx="16" cy="0"/>
              </a:xfrm>
              <a:custGeom>
                <a:avLst/>
                <a:gdLst>
                  <a:gd name="T0" fmla="*/ 0 w 4"/>
                  <a:gd name="T1" fmla="*/ 0 w 4"/>
                  <a:gd name="T2" fmla="*/ 1 w 4"/>
                  <a:gd name="T3" fmla="*/ 2 w 4"/>
                  <a:gd name="T4" fmla="*/ 4 w 4"/>
                  <a:gd name="T5" fmla="*/ 4 w 4"/>
                  <a:gd name="T6" fmla="*/ 4 w 4"/>
                  <a:gd name="T7" fmla="*/ 2 w 4"/>
                  <a:gd name="T8" fmla="*/ 1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1" y="0"/>
                    </a:cubicBezTo>
                    <a:cubicBezTo>
                      <a:pt x="1" y="0"/>
                      <a:pt x="2" y="0"/>
                      <a:pt x="2" y="0"/>
                    </a:cubicBezTo>
                    <a:cubicBezTo>
                      <a:pt x="3" y="0"/>
                      <a:pt x="3" y="0"/>
                      <a:pt x="4" y="0"/>
                    </a:cubicBezTo>
                    <a:cubicBezTo>
                      <a:pt x="4" y="0"/>
                      <a:pt x="4" y="0"/>
                      <a:pt x="4" y="0"/>
                    </a:cubicBezTo>
                    <a:cubicBezTo>
                      <a:pt x="4" y="0"/>
                      <a:pt x="4" y="0"/>
                      <a:pt x="4" y="0"/>
                    </a:cubicBezTo>
                    <a:cubicBezTo>
                      <a:pt x="3" y="0"/>
                      <a:pt x="3"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1098"/>
              <p:cNvSpPr/>
              <p:nvPr/>
            </p:nvSpPr>
            <p:spPr bwMode="auto">
              <a:xfrm>
                <a:off x="1145" y="1344"/>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1099"/>
              <p:cNvSpPr/>
              <p:nvPr/>
            </p:nvSpPr>
            <p:spPr bwMode="auto">
              <a:xfrm>
                <a:off x="1145" y="1216"/>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1100"/>
              <p:cNvSpPr/>
              <p:nvPr/>
            </p:nvSpPr>
            <p:spPr bwMode="auto">
              <a:xfrm>
                <a:off x="1145" y="1191"/>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1101"/>
              <p:cNvSpPr/>
              <p:nvPr/>
            </p:nvSpPr>
            <p:spPr bwMode="auto">
              <a:xfrm>
                <a:off x="1141" y="1183"/>
                <a:ext cx="4" cy="0"/>
              </a:xfrm>
              <a:custGeom>
                <a:avLst/>
                <a:gdLst>
                  <a:gd name="T0" fmla="*/ 0 w 1"/>
                  <a:gd name="T1" fmla="*/ 1 w 1"/>
                  <a:gd name="T2" fmla="*/ 1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1102"/>
              <p:cNvSpPr/>
              <p:nvPr/>
            </p:nvSpPr>
            <p:spPr bwMode="auto">
              <a:xfrm>
                <a:off x="1141" y="117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1103"/>
              <p:cNvSpPr/>
              <p:nvPr/>
            </p:nvSpPr>
            <p:spPr bwMode="auto">
              <a:xfrm>
                <a:off x="1137" y="1154"/>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1104"/>
              <p:cNvSpPr/>
              <p:nvPr/>
            </p:nvSpPr>
            <p:spPr bwMode="auto">
              <a:xfrm>
                <a:off x="1137" y="1195"/>
                <a:ext cx="4" cy="0"/>
              </a:xfrm>
              <a:custGeom>
                <a:avLst/>
                <a:gdLst>
                  <a:gd name="T0" fmla="*/ 0 w 1"/>
                  <a:gd name="T1" fmla="*/ 0 w 1"/>
                  <a:gd name="T2" fmla="*/ 0 w 1"/>
                  <a:gd name="T3" fmla="*/ 0 w 1"/>
                  <a:gd name="T4" fmla="*/ 0 w 1"/>
                  <a:gd name="T5" fmla="*/ 0 w 1"/>
                  <a:gd name="T6" fmla="*/ 0 w 1"/>
                  <a:gd name="T7" fmla="*/ 0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1105"/>
              <p:cNvSpPr/>
              <p:nvPr/>
            </p:nvSpPr>
            <p:spPr bwMode="auto">
              <a:xfrm>
                <a:off x="1120" y="1158"/>
                <a:ext cx="4" cy="4"/>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1" y="1"/>
                      <a:pt x="1" y="1"/>
                      <a:pt x="1" y="1"/>
                    </a:cubicBezTo>
                    <a:cubicBezTo>
                      <a:pt x="1" y="1"/>
                      <a:pt x="1" y="1"/>
                      <a:pt x="1" y="1"/>
                    </a:cubicBezTo>
                    <a:cubicBezTo>
                      <a:pt x="1"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1106"/>
              <p:cNvSpPr/>
              <p:nvPr/>
            </p:nvSpPr>
            <p:spPr bwMode="auto">
              <a:xfrm>
                <a:off x="1116" y="1183"/>
                <a:ext cx="8" cy="0"/>
              </a:xfrm>
              <a:custGeom>
                <a:avLst/>
                <a:gdLst>
                  <a:gd name="T0" fmla="*/ 2 w 2"/>
                  <a:gd name="T1" fmla="*/ 2 w 2"/>
                  <a:gd name="T2" fmla="*/ 1 w 2"/>
                  <a:gd name="T3" fmla="*/ 0 w 2"/>
                  <a:gd name="T4" fmla="*/ 0 w 2"/>
                  <a:gd name="T5" fmla="*/ 1 w 2"/>
                  <a:gd name="T6" fmla="*/ 2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1"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1107"/>
              <p:cNvSpPr/>
              <p:nvPr/>
            </p:nvSpPr>
            <p:spPr bwMode="auto">
              <a:xfrm>
                <a:off x="1120" y="149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1108"/>
              <p:cNvSpPr/>
              <p:nvPr/>
            </p:nvSpPr>
            <p:spPr bwMode="auto">
              <a:xfrm>
                <a:off x="1116" y="1212"/>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3" name="Freeform 1109"/>
              <p:cNvSpPr/>
              <p:nvPr/>
            </p:nvSpPr>
            <p:spPr bwMode="auto">
              <a:xfrm>
                <a:off x="1104" y="1480"/>
                <a:ext cx="8" cy="0"/>
              </a:xfrm>
              <a:custGeom>
                <a:avLst/>
                <a:gdLst>
                  <a:gd name="T0" fmla="*/ 2 w 2"/>
                  <a:gd name="T1" fmla="*/ 2 w 2"/>
                  <a:gd name="T2" fmla="*/ 1 w 2"/>
                  <a:gd name="T3" fmla="*/ 1 w 2"/>
                  <a:gd name="T4" fmla="*/ 1 w 2"/>
                  <a:gd name="T5" fmla="*/ 0 w 2"/>
                  <a:gd name="T6" fmla="*/ 0 w 2"/>
                  <a:gd name="T7" fmla="*/ 0 w 2"/>
                  <a:gd name="T8" fmla="*/ 0 w 2"/>
                  <a:gd name="T9" fmla="*/ 0 w 2"/>
                  <a:gd name="T10" fmla="*/ 1 w 2"/>
                  <a:gd name="T11" fmla="*/ 1 w 2"/>
                  <a:gd name="T12" fmla="*/ 1 w 2"/>
                  <a:gd name="T13" fmla="*/ 1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4" name="Freeform 1110"/>
              <p:cNvSpPr/>
              <p:nvPr/>
            </p:nvSpPr>
            <p:spPr bwMode="auto">
              <a:xfrm>
                <a:off x="1100" y="1265"/>
                <a:ext cx="12" cy="0"/>
              </a:xfrm>
              <a:custGeom>
                <a:avLst/>
                <a:gdLst>
                  <a:gd name="T0" fmla="*/ 3 w 3"/>
                  <a:gd name="T1" fmla="*/ 0 w 3"/>
                  <a:gd name="T2" fmla="*/ 0 w 3"/>
                  <a:gd name="T3" fmla="*/ 0 w 3"/>
                  <a:gd name="T4" fmla="*/ 0 w 3"/>
                  <a:gd name="T5" fmla="*/ 0 w 3"/>
                  <a:gd name="T6" fmla="*/ 0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5" name="Freeform 1111"/>
              <p:cNvSpPr/>
              <p:nvPr/>
            </p:nvSpPr>
            <p:spPr bwMode="auto">
              <a:xfrm>
                <a:off x="1108" y="117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6" name="Freeform 1112"/>
              <p:cNvSpPr/>
              <p:nvPr/>
            </p:nvSpPr>
            <p:spPr bwMode="auto">
              <a:xfrm>
                <a:off x="1104" y="15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7" name="Freeform 1113"/>
              <p:cNvSpPr/>
              <p:nvPr/>
            </p:nvSpPr>
            <p:spPr bwMode="auto">
              <a:xfrm>
                <a:off x="1100" y="1406"/>
                <a:ext cx="4" cy="0"/>
              </a:xfrm>
              <a:custGeom>
                <a:avLst/>
                <a:gdLst>
                  <a:gd name="T0" fmla="*/ 0 w 1"/>
                  <a:gd name="T1" fmla="*/ 0 w 1"/>
                  <a:gd name="T2" fmla="*/ 0 w 1"/>
                  <a:gd name="T3" fmla="*/ 1 w 1"/>
                  <a:gd name="T4" fmla="*/ 1 w 1"/>
                  <a:gd name="T5" fmla="*/ 1 w 1"/>
                  <a:gd name="T6" fmla="*/ 1 w 1"/>
                  <a:gd name="T7" fmla="*/ 1 w 1"/>
                  <a:gd name="T8" fmla="*/ 0 w 1"/>
                  <a:gd name="T9" fmla="*/ 0 w 1"/>
                  <a:gd name="T10" fmla="*/ 0 w 1"/>
                  <a:gd name="T11" fmla="*/ 0 w 1"/>
                  <a:gd name="T12"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8" name="Freeform 1114"/>
              <p:cNvSpPr/>
              <p:nvPr/>
            </p:nvSpPr>
            <p:spPr bwMode="auto">
              <a:xfrm>
                <a:off x="1100" y="11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9" name="Freeform 1115"/>
              <p:cNvSpPr/>
              <p:nvPr/>
            </p:nvSpPr>
            <p:spPr bwMode="auto">
              <a:xfrm>
                <a:off x="1092" y="1509"/>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2" y="0"/>
                      <a:pt x="2" y="0"/>
                    </a:cubicBezTo>
                    <a:cubicBezTo>
                      <a:pt x="2" y="0"/>
                      <a:pt x="2" y="0"/>
                      <a:pt x="2" y="0"/>
                    </a:cubicBezTo>
                    <a:cubicBezTo>
                      <a:pt x="1" y="0"/>
                      <a:pt x="0" y="0"/>
                      <a:pt x="0" y="0"/>
                    </a:cubicBezTo>
                    <a:cubicBezTo>
                      <a:pt x="1" y="0"/>
                      <a:pt x="0" y="0"/>
                      <a:pt x="0" y="0"/>
                    </a:cubicBezTo>
                    <a:cubicBezTo>
                      <a:pt x="1" y="0"/>
                      <a:pt x="1" y="1"/>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0" name="Freeform 1116"/>
              <p:cNvSpPr/>
              <p:nvPr/>
            </p:nvSpPr>
            <p:spPr bwMode="auto">
              <a:xfrm>
                <a:off x="1092" y="1179"/>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1" name="Freeform 1117"/>
              <p:cNvSpPr/>
              <p:nvPr/>
            </p:nvSpPr>
            <p:spPr bwMode="auto">
              <a:xfrm>
                <a:off x="1096" y="1290"/>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2" name="Freeform 1118"/>
              <p:cNvSpPr/>
              <p:nvPr/>
            </p:nvSpPr>
            <p:spPr bwMode="auto">
              <a:xfrm>
                <a:off x="1092" y="1406"/>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0" y="0"/>
                      <a:pt x="0" y="0"/>
                      <a:pt x="0" y="0"/>
                    </a:cubicBezTo>
                    <a:cubicBezTo>
                      <a:pt x="0" y="0"/>
                      <a:pt x="0" y="0"/>
                      <a:pt x="0" y="0"/>
                    </a:cubicBezTo>
                    <a:cubicBezTo>
                      <a:pt x="0" y="0"/>
                      <a:pt x="0" y="0"/>
                      <a:pt x="0" y="0"/>
                    </a:cubicBezTo>
                    <a:cubicBezTo>
                      <a:pt x="0" y="0"/>
                      <a:pt x="0" y="1"/>
                      <a:pt x="0" y="0"/>
                    </a:cubicBezTo>
                    <a:cubicBezTo>
                      <a:pt x="0" y="0"/>
                      <a:pt x="0" y="0"/>
                      <a:pt x="1" y="1"/>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3" name="Freeform 1119"/>
              <p:cNvSpPr/>
              <p:nvPr/>
            </p:nvSpPr>
            <p:spPr bwMode="auto">
              <a:xfrm>
                <a:off x="1092" y="135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4" name="Freeform 1120"/>
              <p:cNvSpPr/>
              <p:nvPr/>
            </p:nvSpPr>
            <p:spPr bwMode="auto">
              <a:xfrm>
                <a:off x="1088" y="1265"/>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5" name="Freeform 1121"/>
              <p:cNvSpPr/>
              <p:nvPr/>
            </p:nvSpPr>
            <p:spPr bwMode="auto">
              <a:xfrm>
                <a:off x="1075" y="1398"/>
                <a:ext cx="13" cy="4"/>
              </a:xfrm>
              <a:custGeom>
                <a:avLst/>
                <a:gdLst>
                  <a:gd name="T0" fmla="*/ 1 w 3"/>
                  <a:gd name="T1" fmla="*/ 0 h 1"/>
                  <a:gd name="T2" fmla="*/ 0 w 3"/>
                  <a:gd name="T3" fmla="*/ 0 h 1"/>
                  <a:gd name="T4" fmla="*/ 0 w 3"/>
                  <a:gd name="T5" fmla="*/ 0 h 1"/>
                  <a:gd name="T6" fmla="*/ 0 w 3"/>
                  <a:gd name="T7" fmla="*/ 0 h 1"/>
                  <a:gd name="T8" fmla="*/ 1 w 3"/>
                  <a:gd name="T9" fmla="*/ 1 h 1"/>
                  <a:gd name="T10" fmla="*/ 3 w 3"/>
                  <a:gd name="T11" fmla="*/ 1 h 1"/>
                  <a:gd name="T12" fmla="*/ 3 w 3"/>
                  <a:gd name="T13" fmla="*/ 0 h 1"/>
                  <a:gd name="T14" fmla="*/ 3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0" y="0"/>
                      <a:pt x="0" y="0"/>
                    </a:cubicBezTo>
                    <a:cubicBezTo>
                      <a:pt x="0" y="0"/>
                      <a:pt x="0" y="0"/>
                      <a:pt x="0" y="0"/>
                    </a:cubicBezTo>
                    <a:cubicBezTo>
                      <a:pt x="0" y="0"/>
                      <a:pt x="0" y="0"/>
                      <a:pt x="0" y="0"/>
                    </a:cubicBezTo>
                    <a:cubicBezTo>
                      <a:pt x="0" y="0"/>
                      <a:pt x="1" y="0"/>
                      <a:pt x="1" y="1"/>
                    </a:cubicBezTo>
                    <a:cubicBezTo>
                      <a:pt x="2" y="1"/>
                      <a:pt x="2" y="1"/>
                      <a:pt x="3" y="1"/>
                    </a:cubicBezTo>
                    <a:cubicBezTo>
                      <a:pt x="3" y="0"/>
                      <a:pt x="3" y="0"/>
                      <a:pt x="3" y="0"/>
                    </a:cubicBezTo>
                    <a:cubicBezTo>
                      <a:pt x="3" y="0"/>
                      <a:pt x="3" y="0"/>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6" name="Freeform 1122"/>
              <p:cNvSpPr/>
              <p:nvPr/>
            </p:nvSpPr>
            <p:spPr bwMode="auto">
              <a:xfrm>
                <a:off x="1084" y="1418"/>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1"/>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7" name="Freeform 1123"/>
              <p:cNvSpPr/>
              <p:nvPr/>
            </p:nvSpPr>
            <p:spPr bwMode="auto">
              <a:xfrm>
                <a:off x="1080" y="1290"/>
                <a:ext cx="4" cy="4"/>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8" name="Freeform 1124"/>
              <p:cNvSpPr/>
              <p:nvPr/>
            </p:nvSpPr>
            <p:spPr bwMode="auto">
              <a:xfrm>
                <a:off x="1063" y="1348"/>
                <a:ext cx="17" cy="0"/>
              </a:xfrm>
              <a:custGeom>
                <a:avLst/>
                <a:gdLst>
                  <a:gd name="T0" fmla="*/ 0 w 4"/>
                  <a:gd name="T1" fmla="*/ 0 w 4"/>
                  <a:gd name="T2" fmla="*/ 0 w 4"/>
                  <a:gd name="T3" fmla="*/ 2 w 4"/>
                  <a:gd name="T4" fmla="*/ 4 w 4"/>
                  <a:gd name="T5" fmla="*/ 4 w 4"/>
                  <a:gd name="T6" fmla="*/ 4 w 4"/>
                  <a:gd name="T7" fmla="*/ 2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0" y="0"/>
                    </a:cubicBezTo>
                    <a:cubicBezTo>
                      <a:pt x="1" y="0"/>
                      <a:pt x="1" y="0"/>
                      <a:pt x="2" y="0"/>
                    </a:cubicBezTo>
                    <a:cubicBezTo>
                      <a:pt x="3" y="0"/>
                      <a:pt x="4" y="0"/>
                      <a:pt x="4" y="0"/>
                    </a:cubicBezTo>
                    <a:cubicBezTo>
                      <a:pt x="4" y="0"/>
                      <a:pt x="4" y="0"/>
                      <a:pt x="4" y="0"/>
                    </a:cubicBezTo>
                    <a:cubicBezTo>
                      <a:pt x="4" y="0"/>
                      <a:pt x="4" y="0"/>
                      <a:pt x="4"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9" name="Freeform 1125"/>
              <p:cNvSpPr/>
              <p:nvPr/>
            </p:nvSpPr>
            <p:spPr bwMode="auto">
              <a:xfrm>
                <a:off x="1080" y="1336"/>
                <a:ext cx="0" cy="4"/>
              </a:xfrm>
              <a:custGeom>
                <a:avLst/>
                <a:gdLst>
                  <a:gd name="T0" fmla="*/ 1 h 1"/>
                  <a:gd name="T1" fmla="*/ 1 h 1"/>
                  <a:gd name="T2" fmla="*/ 1 h 1"/>
                  <a:gd name="T3" fmla="*/ 1 h 1"/>
                  <a:gd name="T4" fmla="*/ 1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0" name="Freeform 1126"/>
              <p:cNvSpPr/>
              <p:nvPr/>
            </p:nvSpPr>
            <p:spPr bwMode="auto">
              <a:xfrm>
                <a:off x="1080" y="1418"/>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1" name="Freeform 1127"/>
              <p:cNvSpPr/>
              <p:nvPr/>
            </p:nvSpPr>
            <p:spPr bwMode="auto">
              <a:xfrm>
                <a:off x="1051" y="1398"/>
                <a:ext cx="20" cy="4"/>
              </a:xfrm>
              <a:custGeom>
                <a:avLst/>
                <a:gdLst>
                  <a:gd name="T0" fmla="*/ 0 w 5"/>
                  <a:gd name="T1" fmla="*/ 0 h 1"/>
                  <a:gd name="T2" fmla="*/ 5 w 5"/>
                  <a:gd name="T3" fmla="*/ 1 h 1"/>
                  <a:gd name="T4" fmla="*/ 5 w 5"/>
                  <a:gd name="T5" fmla="*/ 0 h 1"/>
                  <a:gd name="T6" fmla="*/ 5 w 5"/>
                  <a:gd name="T7" fmla="*/ 0 h 1"/>
                  <a:gd name="T8" fmla="*/ 0 w 5"/>
                  <a:gd name="T9" fmla="*/ 0 h 1"/>
                  <a:gd name="T10" fmla="*/ 0 w 5"/>
                  <a:gd name="T11" fmla="*/ 0 h 1"/>
                  <a:gd name="T12" fmla="*/ 0 w 5"/>
                  <a:gd name="T13" fmla="*/ 0 h 1"/>
                  <a:gd name="T14" fmla="*/ 0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0" y="0"/>
                    </a:moveTo>
                    <a:cubicBezTo>
                      <a:pt x="2" y="0"/>
                      <a:pt x="3" y="0"/>
                      <a:pt x="5" y="1"/>
                    </a:cubicBezTo>
                    <a:cubicBezTo>
                      <a:pt x="5" y="1"/>
                      <a:pt x="5" y="0"/>
                      <a:pt x="5" y="0"/>
                    </a:cubicBezTo>
                    <a:cubicBezTo>
                      <a:pt x="5" y="0"/>
                      <a:pt x="5" y="0"/>
                      <a:pt x="5" y="0"/>
                    </a:cubicBezTo>
                    <a:cubicBezTo>
                      <a:pt x="3" y="0"/>
                      <a:pt x="2"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2" name="Freeform 1128"/>
              <p:cNvSpPr/>
              <p:nvPr/>
            </p:nvSpPr>
            <p:spPr bwMode="auto">
              <a:xfrm>
                <a:off x="1071" y="1501"/>
                <a:ext cx="0" cy="4"/>
              </a:xfrm>
              <a:custGeom>
                <a:avLst/>
                <a:gdLst>
                  <a:gd name="T0" fmla="*/ 1 h 1"/>
                  <a:gd name="T1" fmla="*/ 1 h 1"/>
                  <a:gd name="T2" fmla="*/ 0 h 1"/>
                  <a:gd name="T3" fmla="*/ 1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3" name="Freeform 1129"/>
              <p:cNvSpPr/>
              <p:nvPr/>
            </p:nvSpPr>
            <p:spPr bwMode="auto">
              <a:xfrm>
                <a:off x="1067" y="1162"/>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4" name="Freeform 1130"/>
              <p:cNvSpPr/>
              <p:nvPr/>
            </p:nvSpPr>
            <p:spPr bwMode="auto">
              <a:xfrm>
                <a:off x="1055" y="1414"/>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5" name="Freeform 1131"/>
              <p:cNvSpPr/>
              <p:nvPr/>
            </p:nvSpPr>
            <p:spPr bwMode="auto">
              <a:xfrm>
                <a:off x="1051" y="1315"/>
                <a:ext cx="4" cy="4"/>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6" name="Freeform 1132"/>
              <p:cNvSpPr/>
              <p:nvPr/>
            </p:nvSpPr>
            <p:spPr bwMode="auto">
              <a:xfrm>
                <a:off x="1051" y="1352"/>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7" name="Freeform 1133"/>
              <p:cNvSpPr/>
              <p:nvPr/>
            </p:nvSpPr>
            <p:spPr bwMode="auto">
              <a:xfrm>
                <a:off x="1043" y="1319"/>
                <a:ext cx="8" cy="4"/>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1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1"/>
                      <a:pt x="2" y="1"/>
                      <a:pt x="2" y="1"/>
                    </a:cubicBezTo>
                    <a:cubicBezTo>
                      <a:pt x="2" y="0"/>
                      <a:pt x="1" y="0"/>
                      <a:pt x="1" y="0"/>
                    </a:cubicBezTo>
                    <a:cubicBezTo>
                      <a:pt x="1" y="0"/>
                      <a:pt x="1"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8" name="Freeform 1134"/>
              <p:cNvSpPr/>
              <p:nvPr/>
            </p:nvSpPr>
            <p:spPr bwMode="auto">
              <a:xfrm>
                <a:off x="1047" y="1158"/>
                <a:ext cx="0" cy="4"/>
              </a:xfrm>
              <a:custGeom>
                <a:avLst/>
                <a:gdLst>
                  <a:gd name="T0" fmla="*/ 0 h 1"/>
                  <a:gd name="T1" fmla="*/ 1 h 1"/>
                  <a:gd name="T2" fmla="*/ 1 h 1"/>
                  <a:gd name="T3" fmla="*/ 0 h 1"/>
                  <a:gd name="T4" fmla="*/ 0 h 1"/>
                  <a:gd name="T5" fmla="*/ 0 h 1"/>
                  <a:gd name="T6" fmla="*/ 0 h 1"/>
                  <a:gd name="T7" fmla="*/ 0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1"/>
                    </a:cubicBezTo>
                    <a:cubicBezTo>
                      <a:pt x="0" y="1"/>
                      <a:pt x="0" y="1"/>
                      <a:pt x="0" y="1"/>
                    </a:cubicBezTo>
                    <a:cubicBezTo>
                      <a:pt x="0" y="0"/>
                      <a:pt x="0" y="0"/>
                      <a:pt x="0" y="0"/>
                    </a:cubicBezTo>
                    <a:cubicBezTo>
                      <a:pt x="0" y="0"/>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9" name="Freeform 1135"/>
              <p:cNvSpPr/>
              <p:nvPr/>
            </p:nvSpPr>
            <p:spPr bwMode="auto">
              <a:xfrm>
                <a:off x="1039" y="1398"/>
                <a:ext cx="8"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0" name="Freeform 1136"/>
              <p:cNvSpPr/>
              <p:nvPr/>
            </p:nvSpPr>
            <p:spPr bwMode="auto">
              <a:xfrm>
                <a:off x="104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1" name="Freeform 1137"/>
              <p:cNvSpPr/>
              <p:nvPr/>
            </p:nvSpPr>
            <p:spPr bwMode="auto">
              <a:xfrm>
                <a:off x="1039" y="1352"/>
                <a:ext cx="8" cy="0"/>
              </a:xfrm>
              <a:custGeom>
                <a:avLst/>
                <a:gdLst>
                  <a:gd name="T0" fmla="*/ 1 w 2"/>
                  <a:gd name="T1" fmla="*/ 2 w 2"/>
                  <a:gd name="T2" fmla="*/ 2 w 2"/>
                  <a:gd name="T3" fmla="*/ 2 w 2"/>
                  <a:gd name="T4" fmla="*/ 2 w 2"/>
                  <a:gd name="T5" fmla="*/ 1 w 2"/>
                  <a:gd name="T6" fmla="*/ 1 w 2"/>
                  <a:gd name="T7" fmla="*/ 1 w 2"/>
                  <a:gd name="T8" fmla="*/ 0 w 2"/>
                  <a:gd name="T9" fmla="*/ 0 w 2"/>
                  <a:gd name="T10" fmla="*/ 0 w 2"/>
                  <a:gd name="T11" fmla="*/ 1 w 2"/>
                  <a:gd name="T12"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1" y="0"/>
                    </a:moveTo>
                    <a:cubicBezTo>
                      <a:pt x="1" y="0"/>
                      <a:pt x="1"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2" name="Freeform 1138"/>
              <p:cNvSpPr/>
              <p:nvPr/>
            </p:nvSpPr>
            <p:spPr bwMode="auto">
              <a:xfrm>
                <a:off x="1039" y="126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3" name="Freeform 1139"/>
              <p:cNvSpPr/>
              <p:nvPr/>
            </p:nvSpPr>
            <p:spPr bwMode="auto">
              <a:xfrm>
                <a:off x="1039" y="1158"/>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0" y="0"/>
                      <a:pt x="0" y="0"/>
                      <a:pt x="0" y="0"/>
                    </a:cubicBezTo>
                    <a:cubicBezTo>
                      <a:pt x="0" y="0"/>
                      <a:pt x="0" y="0"/>
                      <a:pt x="0" y="0"/>
                    </a:cubicBezTo>
                    <a:cubicBezTo>
                      <a:pt x="0" y="0"/>
                      <a:pt x="0" y="0"/>
                      <a:pt x="0" y="0"/>
                    </a:cubicBezTo>
                    <a:cubicBezTo>
                      <a:pt x="1" y="0"/>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4" name="Freeform 1140"/>
              <p:cNvSpPr/>
              <p:nvPr/>
            </p:nvSpPr>
            <p:spPr bwMode="auto">
              <a:xfrm>
                <a:off x="1039" y="1414"/>
                <a:ext cx="4" cy="4"/>
              </a:xfrm>
              <a:custGeom>
                <a:avLst/>
                <a:gdLst>
                  <a:gd name="T0" fmla="*/ 1 w 1"/>
                  <a:gd name="T1" fmla="*/ 0 h 1"/>
                  <a:gd name="T2" fmla="*/ 1 w 1"/>
                  <a:gd name="T3" fmla="*/ 0 h 1"/>
                  <a:gd name="T4" fmla="*/ 0 w 1"/>
                  <a:gd name="T5" fmla="*/ 1 h 1"/>
                  <a:gd name="T6" fmla="*/ 0 w 1"/>
                  <a:gd name="T7" fmla="*/ 1 h 1"/>
                  <a:gd name="T8" fmla="*/ 0 w 1"/>
                  <a:gd name="T9" fmla="*/ 1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5" name="Freeform 1141"/>
              <p:cNvSpPr/>
              <p:nvPr/>
            </p:nvSpPr>
            <p:spPr bwMode="auto">
              <a:xfrm>
                <a:off x="1039" y="1348"/>
                <a:ext cx="4" cy="0"/>
              </a:xfrm>
              <a:custGeom>
                <a:avLst/>
                <a:gdLst>
                  <a:gd name="T0" fmla="*/ 1 w 1"/>
                  <a:gd name="T1" fmla="*/ 0 w 1"/>
                  <a:gd name="T2" fmla="*/ 0 w 1"/>
                  <a:gd name="T3" fmla="*/ 0 w 1"/>
                  <a:gd name="T4" fmla="*/ 0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6" name="Freeform 1142"/>
              <p:cNvSpPr/>
              <p:nvPr/>
            </p:nvSpPr>
            <p:spPr bwMode="auto">
              <a:xfrm>
                <a:off x="1035" y="14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7" name="Freeform 1143"/>
              <p:cNvSpPr/>
              <p:nvPr/>
            </p:nvSpPr>
            <p:spPr bwMode="auto">
              <a:xfrm>
                <a:off x="1026" y="1398"/>
                <a:ext cx="9" cy="4"/>
              </a:xfrm>
              <a:custGeom>
                <a:avLst/>
                <a:gdLst>
                  <a:gd name="T0" fmla="*/ 0 w 2"/>
                  <a:gd name="T1" fmla="*/ 0 h 1"/>
                  <a:gd name="T2" fmla="*/ 0 w 2"/>
                  <a:gd name="T3" fmla="*/ 1 h 1"/>
                  <a:gd name="T4" fmla="*/ 1 w 2"/>
                  <a:gd name="T5" fmla="*/ 1 h 1"/>
                  <a:gd name="T6" fmla="*/ 2 w 2"/>
                  <a:gd name="T7" fmla="*/ 0 h 1"/>
                  <a:gd name="T8" fmla="*/ 2 w 2"/>
                  <a:gd name="T9" fmla="*/ 0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1"/>
                      <a:pt x="0" y="1"/>
                    </a:cubicBezTo>
                    <a:cubicBezTo>
                      <a:pt x="1" y="1"/>
                      <a:pt x="1" y="1"/>
                      <a:pt x="1" y="1"/>
                    </a:cubicBezTo>
                    <a:cubicBezTo>
                      <a:pt x="1" y="1"/>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8" name="Freeform 1144"/>
              <p:cNvSpPr/>
              <p:nvPr/>
            </p:nvSpPr>
            <p:spPr bwMode="auto">
              <a:xfrm>
                <a:off x="1031" y="1484"/>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9" name="Freeform 1145"/>
              <p:cNvSpPr/>
              <p:nvPr/>
            </p:nvSpPr>
            <p:spPr bwMode="auto">
              <a:xfrm>
                <a:off x="1026" y="1348"/>
                <a:ext cx="5"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0" name="Freeform 1146"/>
              <p:cNvSpPr/>
              <p:nvPr/>
            </p:nvSpPr>
            <p:spPr bwMode="auto">
              <a:xfrm>
                <a:off x="1026" y="1352"/>
                <a:ext cx="5"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1" name="Freeform 1147"/>
              <p:cNvSpPr/>
              <p:nvPr/>
            </p:nvSpPr>
            <p:spPr bwMode="auto">
              <a:xfrm>
                <a:off x="1010" y="1315"/>
                <a:ext cx="4" cy="0"/>
              </a:xfrm>
              <a:custGeom>
                <a:avLst/>
                <a:gdLst>
                  <a:gd name="T0" fmla="*/ 1 w 1"/>
                  <a:gd name="T1" fmla="*/ 1 w 1"/>
                  <a:gd name="T2" fmla="*/ 1 w 1"/>
                  <a:gd name="T3" fmla="*/ 1 w 1"/>
                  <a:gd name="T4" fmla="*/ 1 w 1"/>
                  <a:gd name="T5" fmla="*/ 0 w 1"/>
                  <a:gd name="T6" fmla="*/ 0 w 1"/>
                  <a:gd name="T7" fmla="*/ 0 w 1"/>
                  <a:gd name="T8" fmla="*/ 0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2" name="Freeform 1148"/>
              <p:cNvSpPr/>
              <p:nvPr/>
            </p:nvSpPr>
            <p:spPr bwMode="auto">
              <a:xfrm>
                <a:off x="998" y="1315"/>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3" name="Freeform 1149"/>
              <p:cNvSpPr/>
              <p:nvPr/>
            </p:nvSpPr>
            <p:spPr bwMode="auto">
              <a:xfrm>
                <a:off x="1002" y="1278"/>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4" name="Freeform 1150"/>
              <p:cNvSpPr/>
              <p:nvPr/>
            </p:nvSpPr>
            <p:spPr bwMode="auto">
              <a:xfrm>
                <a:off x="965" y="1484"/>
                <a:ext cx="33" cy="4"/>
              </a:xfrm>
              <a:custGeom>
                <a:avLst/>
                <a:gdLst>
                  <a:gd name="T0" fmla="*/ 6 w 8"/>
                  <a:gd name="T1" fmla="*/ 0 h 1"/>
                  <a:gd name="T2" fmla="*/ 6 w 8"/>
                  <a:gd name="T3" fmla="*/ 0 h 1"/>
                  <a:gd name="T4" fmla="*/ 6 w 8"/>
                  <a:gd name="T5" fmla="*/ 0 h 1"/>
                  <a:gd name="T6" fmla="*/ 7 w 8"/>
                  <a:gd name="T7" fmla="*/ 0 h 1"/>
                  <a:gd name="T8" fmla="*/ 8 w 8"/>
                  <a:gd name="T9" fmla="*/ 1 h 1"/>
                  <a:gd name="T10" fmla="*/ 8 w 8"/>
                  <a:gd name="T11" fmla="*/ 0 h 1"/>
                  <a:gd name="T12" fmla="*/ 8 w 8"/>
                  <a:gd name="T13" fmla="*/ 0 h 1"/>
                  <a:gd name="T14" fmla="*/ 7 w 8"/>
                  <a:gd name="T15" fmla="*/ 0 h 1"/>
                  <a:gd name="T16" fmla="*/ 6 w 8"/>
                  <a:gd name="T17" fmla="*/ 0 h 1"/>
                  <a:gd name="T18" fmla="*/ 6 w 8"/>
                  <a:gd name="T19" fmla="*/ 0 h 1"/>
                  <a:gd name="T20" fmla="*/ 6 w 8"/>
                  <a:gd name="T21" fmla="*/ 0 h 1"/>
                  <a:gd name="T22" fmla="*/ 3 w 8"/>
                  <a:gd name="T23" fmla="*/ 0 h 1"/>
                  <a:gd name="T24" fmla="*/ 1 w 8"/>
                  <a:gd name="T25" fmla="*/ 0 h 1"/>
                  <a:gd name="T26" fmla="*/ 0 w 8"/>
                  <a:gd name="T27" fmla="*/ 1 h 1"/>
                  <a:gd name="T28" fmla="*/ 0 w 8"/>
                  <a:gd name="T29" fmla="*/ 1 h 1"/>
                  <a:gd name="T30" fmla="*/ 1 w 8"/>
                  <a:gd name="T31" fmla="*/ 1 h 1"/>
                  <a:gd name="T32" fmla="*/ 3 w 8"/>
                  <a:gd name="T33" fmla="*/ 1 h 1"/>
                  <a:gd name="T34" fmla="*/ 6 w 8"/>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
                    <a:moveTo>
                      <a:pt x="6" y="0"/>
                    </a:moveTo>
                    <a:cubicBezTo>
                      <a:pt x="6" y="0"/>
                      <a:pt x="6" y="0"/>
                      <a:pt x="6" y="0"/>
                    </a:cubicBezTo>
                    <a:cubicBezTo>
                      <a:pt x="6" y="0"/>
                      <a:pt x="6" y="1"/>
                      <a:pt x="6" y="0"/>
                    </a:cubicBezTo>
                    <a:cubicBezTo>
                      <a:pt x="7" y="0"/>
                      <a:pt x="7" y="0"/>
                      <a:pt x="7" y="0"/>
                    </a:cubicBezTo>
                    <a:cubicBezTo>
                      <a:pt x="7" y="1"/>
                      <a:pt x="8" y="1"/>
                      <a:pt x="8" y="1"/>
                    </a:cubicBezTo>
                    <a:cubicBezTo>
                      <a:pt x="8" y="1"/>
                      <a:pt x="8" y="0"/>
                      <a:pt x="8" y="0"/>
                    </a:cubicBezTo>
                    <a:cubicBezTo>
                      <a:pt x="8" y="0"/>
                      <a:pt x="8" y="0"/>
                      <a:pt x="8" y="0"/>
                    </a:cubicBezTo>
                    <a:cubicBezTo>
                      <a:pt x="8" y="0"/>
                      <a:pt x="7" y="0"/>
                      <a:pt x="7" y="0"/>
                    </a:cubicBezTo>
                    <a:cubicBezTo>
                      <a:pt x="7" y="0"/>
                      <a:pt x="7" y="0"/>
                      <a:pt x="6" y="0"/>
                    </a:cubicBezTo>
                    <a:cubicBezTo>
                      <a:pt x="6" y="0"/>
                      <a:pt x="6" y="0"/>
                      <a:pt x="6" y="0"/>
                    </a:cubicBezTo>
                    <a:cubicBezTo>
                      <a:pt x="6" y="0"/>
                      <a:pt x="6" y="0"/>
                      <a:pt x="6" y="0"/>
                    </a:cubicBezTo>
                    <a:cubicBezTo>
                      <a:pt x="5" y="0"/>
                      <a:pt x="4" y="0"/>
                      <a:pt x="3" y="0"/>
                    </a:cubicBezTo>
                    <a:cubicBezTo>
                      <a:pt x="2" y="0"/>
                      <a:pt x="1" y="0"/>
                      <a:pt x="1" y="0"/>
                    </a:cubicBezTo>
                    <a:cubicBezTo>
                      <a:pt x="1" y="0"/>
                      <a:pt x="0" y="0"/>
                      <a:pt x="0" y="1"/>
                    </a:cubicBezTo>
                    <a:cubicBezTo>
                      <a:pt x="0" y="1"/>
                      <a:pt x="0" y="1"/>
                      <a:pt x="0" y="1"/>
                    </a:cubicBezTo>
                    <a:cubicBezTo>
                      <a:pt x="0" y="1"/>
                      <a:pt x="1" y="1"/>
                      <a:pt x="1" y="1"/>
                    </a:cubicBezTo>
                    <a:cubicBezTo>
                      <a:pt x="1" y="1"/>
                      <a:pt x="2" y="1"/>
                      <a:pt x="3" y="1"/>
                    </a:cubicBezTo>
                    <a:cubicBezTo>
                      <a:pt x="4" y="1"/>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5" name="Freeform 1151"/>
              <p:cNvSpPr/>
              <p:nvPr/>
            </p:nvSpPr>
            <p:spPr bwMode="auto">
              <a:xfrm>
                <a:off x="994" y="1274"/>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1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6" name="Freeform 1152"/>
              <p:cNvSpPr/>
              <p:nvPr/>
            </p:nvSpPr>
            <p:spPr bwMode="auto">
              <a:xfrm>
                <a:off x="977" y="1274"/>
                <a:ext cx="5" cy="0"/>
              </a:xfrm>
              <a:custGeom>
                <a:avLst/>
                <a:gdLst>
                  <a:gd name="T0" fmla="*/ 1 w 1"/>
                  <a:gd name="T1" fmla="*/ 1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7" name="Freeform 1153"/>
              <p:cNvSpPr/>
              <p:nvPr/>
            </p:nvSpPr>
            <p:spPr bwMode="auto">
              <a:xfrm>
                <a:off x="977" y="1331"/>
                <a:ext cx="5" cy="5"/>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8" name="Freeform 1154"/>
              <p:cNvSpPr/>
              <p:nvPr/>
            </p:nvSpPr>
            <p:spPr bwMode="auto">
              <a:xfrm>
                <a:off x="969" y="1327"/>
                <a:ext cx="8" cy="4"/>
              </a:xfrm>
              <a:custGeom>
                <a:avLst/>
                <a:gdLst>
                  <a:gd name="T0" fmla="*/ 0 w 2"/>
                  <a:gd name="T1" fmla="*/ 1 h 1"/>
                  <a:gd name="T2" fmla="*/ 0 w 2"/>
                  <a:gd name="T3" fmla="*/ 1 h 1"/>
                  <a:gd name="T4" fmla="*/ 0 w 2"/>
                  <a:gd name="T5" fmla="*/ 1 h 1"/>
                  <a:gd name="T6" fmla="*/ 1 w 2"/>
                  <a:gd name="T7" fmla="*/ 1 h 1"/>
                  <a:gd name="T8" fmla="*/ 2 w 2"/>
                  <a:gd name="T9" fmla="*/ 1 h 1"/>
                  <a:gd name="T10" fmla="*/ 2 w 2"/>
                  <a:gd name="T11" fmla="*/ 1 h 1"/>
                  <a:gd name="T12" fmla="*/ 2 w 2"/>
                  <a:gd name="T13" fmla="*/ 0 h 1"/>
                  <a:gd name="T14" fmla="*/ 1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9" name="Freeform 1155"/>
              <p:cNvSpPr/>
              <p:nvPr/>
            </p:nvSpPr>
            <p:spPr bwMode="auto">
              <a:xfrm>
                <a:off x="969" y="1274"/>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0" name="Freeform 1156"/>
              <p:cNvSpPr/>
              <p:nvPr/>
            </p:nvSpPr>
            <p:spPr bwMode="auto">
              <a:xfrm>
                <a:off x="953" y="1269"/>
                <a:ext cx="12" cy="5"/>
              </a:xfrm>
              <a:custGeom>
                <a:avLst/>
                <a:gdLst>
                  <a:gd name="T0" fmla="*/ 2 w 3"/>
                  <a:gd name="T1" fmla="*/ 0 h 1"/>
                  <a:gd name="T2" fmla="*/ 1 w 3"/>
                  <a:gd name="T3" fmla="*/ 0 h 1"/>
                  <a:gd name="T4" fmla="*/ 0 w 3"/>
                  <a:gd name="T5" fmla="*/ 0 h 1"/>
                  <a:gd name="T6" fmla="*/ 0 w 3"/>
                  <a:gd name="T7" fmla="*/ 0 h 1"/>
                  <a:gd name="T8" fmla="*/ 0 w 3"/>
                  <a:gd name="T9" fmla="*/ 0 h 1"/>
                  <a:gd name="T10" fmla="*/ 0 w 3"/>
                  <a:gd name="T11" fmla="*/ 0 h 1"/>
                  <a:gd name="T12" fmla="*/ 2 w 3"/>
                  <a:gd name="T13" fmla="*/ 1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1" y="0"/>
                      <a:pt x="1" y="0"/>
                    </a:cubicBezTo>
                    <a:cubicBezTo>
                      <a:pt x="0" y="0"/>
                      <a:pt x="0" y="0"/>
                      <a:pt x="0" y="0"/>
                    </a:cubicBezTo>
                    <a:cubicBezTo>
                      <a:pt x="0" y="0"/>
                      <a:pt x="0" y="0"/>
                      <a:pt x="0" y="0"/>
                    </a:cubicBezTo>
                    <a:cubicBezTo>
                      <a:pt x="0" y="0"/>
                      <a:pt x="0" y="0"/>
                      <a:pt x="0" y="0"/>
                    </a:cubicBezTo>
                    <a:cubicBezTo>
                      <a:pt x="0" y="0"/>
                      <a:pt x="0" y="0"/>
                      <a:pt x="0" y="0"/>
                    </a:cubicBezTo>
                    <a:cubicBezTo>
                      <a:pt x="1" y="0"/>
                      <a:pt x="2" y="1"/>
                      <a:pt x="2" y="1"/>
                    </a:cubicBezTo>
                    <a:cubicBezTo>
                      <a:pt x="2" y="1"/>
                      <a:pt x="2" y="0"/>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1" name="Freeform 1157"/>
              <p:cNvSpPr/>
              <p:nvPr/>
            </p:nvSpPr>
            <p:spPr bwMode="auto">
              <a:xfrm>
                <a:off x="949" y="1269"/>
                <a:ext cx="4" cy="0"/>
              </a:xfrm>
              <a:custGeom>
                <a:avLst/>
                <a:gdLst>
                  <a:gd name="T0" fmla="*/ 0 w 1"/>
                  <a:gd name="T1" fmla="*/ 0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2" name="Freeform 1158"/>
              <p:cNvSpPr/>
              <p:nvPr/>
            </p:nvSpPr>
            <p:spPr bwMode="auto">
              <a:xfrm>
                <a:off x="945" y="1336"/>
                <a:ext cx="8" cy="0"/>
              </a:xfrm>
              <a:custGeom>
                <a:avLst/>
                <a:gdLst>
                  <a:gd name="T0" fmla="*/ 0 w 2"/>
                  <a:gd name="T1" fmla="*/ 0 w 2"/>
                  <a:gd name="T2" fmla="*/ 1 w 2"/>
                  <a:gd name="T3" fmla="*/ 1 w 2"/>
                  <a:gd name="T4" fmla="*/ 1 w 2"/>
                  <a:gd name="T5" fmla="*/ 1 w 2"/>
                  <a:gd name="T6" fmla="*/ 1 w 2"/>
                  <a:gd name="T7" fmla="*/ 1 w 2"/>
                  <a:gd name="T8" fmla="*/ 1 w 2"/>
                  <a:gd name="T9" fmla="*/ 1 w 2"/>
                  <a:gd name="T10" fmla="*/ 2 w 2"/>
                  <a:gd name="T11" fmla="*/ 2 w 2"/>
                  <a:gd name="T12" fmla="*/ 1 w 2"/>
                  <a:gd name="T13" fmla="*/ 1 w 2"/>
                  <a:gd name="T14" fmla="*/ 1 w 2"/>
                  <a:gd name="T15" fmla="*/ 1 w 2"/>
                  <a:gd name="T16" fmla="*/ 1 w 2"/>
                  <a:gd name="T17" fmla="*/ 0 w 2"/>
                  <a:gd name="T18" fmla="*/ 0 w 2"/>
                  <a:gd name="T1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3" name="Freeform 1159"/>
              <p:cNvSpPr/>
              <p:nvPr/>
            </p:nvSpPr>
            <p:spPr bwMode="auto">
              <a:xfrm>
                <a:off x="924" y="1265"/>
                <a:ext cx="4" cy="4"/>
              </a:xfrm>
              <a:custGeom>
                <a:avLst/>
                <a:gdLst>
                  <a:gd name="T0" fmla="*/ 1 w 1"/>
                  <a:gd name="T1" fmla="*/ 0 h 1"/>
                  <a:gd name="T2" fmla="*/ 0 w 1"/>
                  <a:gd name="T3" fmla="*/ 0 h 1"/>
                  <a:gd name="T4" fmla="*/ 0 w 1"/>
                  <a:gd name="T5" fmla="*/ 0 h 1"/>
                  <a:gd name="T6" fmla="*/ 0 w 1"/>
                  <a:gd name="T7" fmla="*/ 0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1" y="0"/>
                      <a:pt x="1"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4" name="Freeform 1160"/>
              <p:cNvSpPr/>
              <p:nvPr/>
            </p:nvSpPr>
            <p:spPr bwMode="auto">
              <a:xfrm>
                <a:off x="908" y="1265"/>
                <a:ext cx="4" cy="0"/>
              </a:xfrm>
              <a:custGeom>
                <a:avLst/>
                <a:gdLst>
                  <a:gd name="T0" fmla="*/ 0 w 1"/>
                  <a:gd name="T1" fmla="*/ 0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5" name="Freeform 1161"/>
              <p:cNvSpPr/>
              <p:nvPr/>
            </p:nvSpPr>
            <p:spPr bwMode="auto">
              <a:xfrm>
                <a:off x="900" y="1265"/>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6" name="Freeform 1162"/>
              <p:cNvSpPr/>
              <p:nvPr/>
            </p:nvSpPr>
            <p:spPr bwMode="auto">
              <a:xfrm>
                <a:off x="884" y="12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7" name="Freeform 1163"/>
              <p:cNvSpPr/>
              <p:nvPr/>
            </p:nvSpPr>
            <p:spPr bwMode="auto">
              <a:xfrm>
                <a:off x="871" y="1261"/>
                <a:ext cx="4" cy="0"/>
              </a:xfrm>
              <a:custGeom>
                <a:avLst/>
                <a:gdLst>
                  <a:gd name="T0" fmla="*/ 1 w 1"/>
                  <a:gd name="T1" fmla="*/ 1 w 1"/>
                  <a:gd name="T2" fmla="*/ 1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8" name="Freeform 1164"/>
              <p:cNvSpPr/>
              <p:nvPr/>
            </p:nvSpPr>
            <p:spPr bwMode="auto">
              <a:xfrm>
                <a:off x="818" y="12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9" name="Freeform 1165"/>
              <p:cNvSpPr/>
              <p:nvPr/>
            </p:nvSpPr>
            <p:spPr bwMode="auto">
              <a:xfrm>
                <a:off x="736" y="1249"/>
                <a:ext cx="5" cy="4"/>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0"/>
                    </a:cubicBezTo>
                    <a:cubicBezTo>
                      <a:pt x="1"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0" name="Freeform 1166"/>
              <p:cNvSpPr/>
              <p:nvPr/>
            </p:nvSpPr>
            <p:spPr bwMode="auto">
              <a:xfrm>
                <a:off x="716" y="124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1" name="Freeform 1167"/>
              <p:cNvSpPr/>
              <p:nvPr/>
            </p:nvSpPr>
            <p:spPr bwMode="auto">
              <a:xfrm>
                <a:off x="696" y="124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2" name="Freeform 1168"/>
              <p:cNvSpPr/>
              <p:nvPr/>
            </p:nvSpPr>
            <p:spPr bwMode="auto">
              <a:xfrm>
                <a:off x="671" y="1245"/>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3" name="Freeform 1169"/>
              <p:cNvSpPr/>
              <p:nvPr/>
            </p:nvSpPr>
            <p:spPr bwMode="auto">
              <a:xfrm>
                <a:off x="638" y="124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4" name="Freeform 1170"/>
              <p:cNvSpPr/>
              <p:nvPr/>
            </p:nvSpPr>
            <p:spPr bwMode="auto">
              <a:xfrm>
                <a:off x="618" y="1241"/>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0" y="0"/>
                    </a:cubicBezTo>
                    <a:cubicBezTo>
                      <a:pt x="1" y="0"/>
                      <a:pt x="1"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5" name="Freeform 1171"/>
              <p:cNvSpPr/>
              <p:nvPr/>
            </p:nvSpPr>
            <p:spPr bwMode="auto">
              <a:xfrm>
                <a:off x="610" y="1241"/>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6" name="Freeform 1172"/>
              <p:cNvSpPr/>
              <p:nvPr/>
            </p:nvSpPr>
            <p:spPr bwMode="auto">
              <a:xfrm>
                <a:off x="577" y="1241"/>
                <a:ext cx="4"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7" name="Freeform 1173"/>
              <p:cNvSpPr/>
              <p:nvPr/>
            </p:nvSpPr>
            <p:spPr bwMode="auto">
              <a:xfrm>
                <a:off x="565" y="1236"/>
                <a:ext cx="8" cy="5"/>
              </a:xfrm>
              <a:custGeom>
                <a:avLst/>
                <a:gdLst>
                  <a:gd name="T0" fmla="*/ 2 w 2"/>
                  <a:gd name="T1" fmla="*/ 1 h 1"/>
                  <a:gd name="T2" fmla="*/ 1 w 2"/>
                  <a:gd name="T3" fmla="*/ 1 h 1"/>
                  <a:gd name="T4" fmla="*/ 0 w 2"/>
                  <a:gd name="T5" fmla="*/ 1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0" y="1"/>
                      <a:pt x="0" y="0"/>
                      <a:pt x="0" y="1"/>
                    </a:cubicBezTo>
                    <a:cubicBezTo>
                      <a:pt x="0" y="1"/>
                      <a:pt x="0" y="1"/>
                      <a:pt x="0" y="1"/>
                    </a:cubicBezTo>
                    <a:cubicBezTo>
                      <a:pt x="0" y="1"/>
                      <a:pt x="0" y="1"/>
                      <a:pt x="0" y="1"/>
                    </a:cubicBezTo>
                    <a:cubicBezTo>
                      <a:pt x="0" y="1"/>
                      <a:pt x="0" y="1"/>
                      <a:pt x="0" y="1"/>
                    </a:cubicBezTo>
                    <a:cubicBezTo>
                      <a:pt x="0" y="1"/>
                      <a:pt x="0"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8" name="Freeform 1174"/>
              <p:cNvSpPr/>
              <p:nvPr/>
            </p:nvSpPr>
            <p:spPr bwMode="auto">
              <a:xfrm>
                <a:off x="557" y="1236"/>
                <a:ext cx="0" cy="5"/>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9" name="Freeform 1175"/>
              <p:cNvSpPr/>
              <p:nvPr/>
            </p:nvSpPr>
            <p:spPr bwMode="auto">
              <a:xfrm>
                <a:off x="549" y="123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0" name="Freeform 1176"/>
              <p:cNvSpPr/>
              <p:nvPr/>
            </p:nvSpPr>
            <p:spPr bwMode="auto">
              <a:xfrm>
                <a:off x="532" y="1236"/>
                <a:ext cx="13" cy="0"/>
              </a:xfrm>
              <a:custGeom>
                <a:avLst/>
                <a:gdLst>
                  <a:gd name="T0" fmla="*/ 2 w 3"/>
                  <a:gd name="T1" fmla="*/ 2 w 3"/>
                  <a:gd name="T2" fmla="*/ 0 w 3"/>
                  <a:gd name="T3" fmla="*/ 0 w 3"/>
                  <a:gd name="T4" fmla="*/ 0 w 3"/>
                  <a:gd name="T5" fmla="*/ 2 w 3"/>
                  <a:gd name="T6" fmla="*/ 2 w 3"/>
                  <a:gd name="T7" fmla="*/ 3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cubicBezTo>
                      <a:pt x="2" y="0"/>
                      <a:pt x="2" y="0"/>
                      <a:pt x="2" y="0"/>
                    </a:cubicBez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1" name="Freeform 1177"/>
              <p:cNvSpPr/>
              <p:nvPr/>
            </p:nvSpPr>
            <p:spPr bwMode="auto">
              <a:xfrm>
                <a:off x="520"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2" name="Freeform 1178"/>
              <p:cNvSpPr/>
              <p:nvPr/>
            </p:nvSpPr>
            <p:spPr bwMode="auto">
              <a:xfrm>
                <a:off x="508" y="1236"/>
                <a:ext cx="8" cy="0"/>
              </a:xfrm>
              <a:custGeom>
                <a:avLst/>
                <a:gdLst>
                  <a:gd name="T0" fmla="*/ 2 w 2"/>
                  <a:gd name="T1" fmla="*/ 1 w 2"/>
                  <a:gd name="T2" fmla="*/ 1 w 2"/>
                  <a:gd name="T3" fmla="*/ 0 w 2"/>
                  <a:gd name="T4" fmla="*/ 0 w 2"/>
                  <a:gd name="T5" fmla="*/ 1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3" name="Freeform 1179"/>
              <p:cNvSpPr/>
              <p:nvPr/>
            </p:nvSpPr>
            <p:spPr bwMode="auto">
              <a:xfrm>
                <a:off x="2158" y="984"/>
                <a:ext cx="0" cy="5"/>
              </a:xfrm>
              <a:custGeom>
                <a:avLst/>
                <a:gdLst>
                  <a:gd name="T0" fmla="*/ 0 h 1"/>
                  <a:gd name="T1" fmla="*/ 0 h 1"/>
                  <a:gd name="T2" fmla="*/ 0 h 1"/>
                  <a:gd name="T3" fmla="*/ 0 h 1"/>
                  <a:gd name="T4" fmla="*/ 0 h 1"/>
                  <a:gd name="T5" fmla="*/ 0 h 1"/>
                  <a:gd name="T6" fmla="*/ 0 h 1"/>
                  <a:gd name="T7" fmla="*/ 1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4" name="Freeform 1180"/>
              <p:cNvSpPr/>
              <p:nvPr/>
            </p:nvSpPr>
            <p:spPr bwMode="auto">
              <a:xfrm>
                <a:off x="1741" y="1575"/>
                <a:ext cx="4" cy="4"/>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5" name="Freeform 1181"/>
              <p:cNvSpPr/>
              <p:nvPr/>
            </p:nvSpPr>
            <p:spPr bwMode="auto">
              <a:xfrm>
                <a:off x="1361"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6" name="Freeform 1182"/>
              <p:cNvSpPr/>
              <p:nvPr/>
            </p:nvSpPr>
            <p:spPr bwMode="auto">
              <a:xfrm>
                <a:off x="1222" y="14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7" name="Freeform 1183"/>
              <p:cNvSpPr/>
              <p:nvPr/>
            </p:nvSpPr>
            <p:spPr bwMode="auto">
              <a:xfrm>
                <a:off x="1263" y="1393"/>
                <a:ext cx="8" cy="5"/>
              </a:xfrm>
              <a:custGeom>
                <a:avLst/>
                <a:gdLst>
                  <a:gd name="T0" fmla="*/ 1 w 2"/>
                  <a:gd name="T1" fmla="*/ 0 h 1"/>
                  <a:gd name="T2" fmla="*/ 1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1 h 1"/>
                  <a:gd name="T16" fmla="*/ 0 w 2"/>
                  <a:gd name="T17" fmla="*/ 1 h 1"/>
                  <a:gd name="T18" fmla="*/ 0 w 2"/>
                  <a:gd name="T19" fmla="*/ 1 h 1"/>
                  <a:gd name="T20" fmla="*/ 0 w 2"/>
                  <a:gd name="T21" fmla="*/ 1 h 1"/>
                  <a:gd name="T22" fmla="*/ 1 w 2"/>
                  <a:gd name="T23" fmla="*/ 1 h 1"/>
                  <a:gd name="T24" fmla="*/ 1 w 2"/>
                  <a:gd name="T25" fmla="*/ 1 h 1"/>
                  <a:gd name="T26" fmla="*/ 1 w 2"/>
                  <a:gd name="T27" fmla="*/ 1 h 1"/>
                  <a:gd name="T28" fmla="*/ 1 w 2"/>
                  <a:gd name="T29" fmla="*/ 1 h 1"/>
                  <a:gd name="T30" fmla="*/ 1 w 2"/>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1" y="0"/>
                    </a:moveTo>
                    <a:cubicBezTo>
                      <a:pt x="1" y="0"/>
                      <a:pt x="1" y="0"/>
                      <a:pt x="1" y="0"/>
                    </a:cubicBezTo>
                    <a:cubicBezTo>
                      <a:pt x="2" y="0"/>
                      <a:pt x="2" y="0"/>
                      <a:pt x="2"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8" name="Freeform 1184"/>
              <p:cNvSpPr/>
              <p:nvPr/>
            </p:nvSpPr>
            <p:spPr bwMode="auto">
              <a:xfrm>
                <a:off x="1235" y="1203"/>
                <a:ext cx="4" cy="0"/>
              </a:xfrm>
              <a:custGeom>
                <a:avLst/>
                <a:gdLst>
                  <a:gd name="T0" fmla="*/ 1 w 1"/>
                  <a:gd name="T1" fmla="*/ 1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9" name="Freeform 1185"/>
              <p:cNvSpPr/>
              <p:nvPr/>
            </p:nvSpPr>
            <p:spPr bwMode="auto">
              <a:xfrm>
                <a:off x="2109" y="9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0" name="Freeform 1186"/>
              <p:cNvSpPr/>
              <p:nvPr/>
            </p:nvSpPr>
            <p:spPr bwMode="auto">
              <a:xfrm>
                <a:off x="2096" y="935"/>
                <a:ext cx="5"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1" name="Freeform 1187"/>
              <p:cNvSpPr/>
              <p:nvPr/>
            </p:nvSpPr>
            <p:spPr bwMode="auto">
              <a:xfrm>
                <a:off x="2076" y="1224"/>
                <a:ext cx="16" cy="8"/>
              </a:xfrm>
              <a:custGeom>
                <a:avLst/>
                <a:gdLst>
                  <a:gd name="T0" fmla="*/ 0 w 4"/>
                  <a:gd name="T1" fmla="*/ 2 h 2"/>
                  <a:gd name="T2" fmla="*/ 0 w 4"/>
                  <a:gd name="T3" fmla="*/ 2 h 2"/>
                  <a:gd name="T4" fmla="*/ 0 w 4"/>
                  <a:gd name="T5" fmla="*/ 2 h 2"/>
                  <a:gd name="T6" fmla="*/ 3 w 4"/>
                  <a:gd name="T7" fmla="*/ 1 h 2"/>
                  <a:gd name="T8" fmla="*/ 4 w 4"/>
                  <a:gd name="T9" fmla="*/ 0 h 2"/>
                  <a:gd name="T10" fmla="*/ 3 w 4"/>
                  <a:gd name="T11" fmla="*/ 0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0" y="2"/>
                      <a:pt x="0" y="2"/>
                    </a:cubicBezTo>
                    <a:cubicBezTo>
                      <a:pt x="0" y="2"/>
                      <a:pt x="0" y="2"/>
                      <a:pt x="0" y="2"/>
                    </a:cubicBezTo>
                    <a:cubicBezTo>
                      <a:pt x="1" y="2"/>
                      <a:pt x="2" y="1"/>
                      <a:pt x="3" y="1"/>
                    </a:cubicBezTo>
                    <a:cubicBezTo>
                      <a:pt x="4" y="1"/>
                      <a:pt x="4" y="0"/>
                      <a:pt x="4" y="0"/>
                    </a:cubicBezTo>
                    <a:cubicBezTo>
                      <a:pt x="3" y="0"/>
                      <a:pt x="3" y="0"/>
                      <a:pt x="3" y="0"/>
                    </a:cubicBezTo>
                    <a:cubicBezTo>
                      <a:pt x="2"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2" name="Freeform 1188"/>
              <p:cNvSpPr>
                <a:spLocks noEditPoints="1"/>
              </p:cNvSpPr>
              <p:nvPr/>
            </p:nvSpPr>
            <p:spPr bwMode="auto">
              <a:xfrm>
                <a:off x="2023" y="1236"/>
                <a:ext cx="61" cy="54"/>
              </a:xfrm>
              <a:custGeom>
                <a:avLst/>
                <a:gdLst>
                  <a:gd name="T0" fmla="*/ 14 w 15"/>
                  <a:gd name="T1" fmla="*/ 0 h 13"/>
                  <a:gd name="T2" fmla="*/ 14 w 15"/>
                  <a:gd name="T3" fmla="*/ 1 h 13"/>
                  <a:gd name="T4" fmla="*/ 14 w 15"/>
                  <a:gd name="T5" fmla="*/ 1 h 13"/>
                  <a:gd name="T6" fmla="*/ 13 w 15"/>
                  <a:gd name="T7" fmla="*/ 1 h 13"/>
                  <a:gd name="T8" fmla="*/ 12 w 15"/>
                  <a:gd name="T9" fmla="*/ 2 h 13"/>
                  <a:gd name="T10" fmla="*/ 12 w 15"/>
                  <a:gd name="T11" fmla="*/ 2 h 13"/>
                  <a:gd name="T12" fmla="*/ 11 w 15"/>
                  <a:gd name="T13" fmla="*/ 2 h 13"/>
                  <a:gd name="T14" fmla="*/ 11 w 15"/>
                  <a:gd name="T15" fmla="*/ 2 h 13"/>
                  <a:gd name="T16" fmla="*/ 12 w 15"/>
                  <a:gd name="T17" fmla="*/ 3 h 13"/>
                  <a:gd name="T18" fmla="*/ 11 w 15"/>
                  <a:gd name="T19" fmla="*/ 3 h 13"/>
                  <a:gd name="T20" fmla="*/ 10 w 15"/>
                  <a:gd name="T21" fmla="*/ 2 h 13"/>
                  <a:gd name="T22" fmla="*/ 10 w 15"/>
                  <a:gd name="T23" fmla="*/ 3 h 13"/>
                  <a:gd name="T24" fmla="*/ 11 w 15"/>
                  <a:gd name="T25" fmla="*/ 3 h 13"/>
                  <a:gd name="T26" fmla="*/ 11 w 15"/>
                  <a:gd name="T27" fmla="*/ 4 h 13"/>
                  <a:gd name="T28" fmla="*/ 9 w 15"/>
                  <a:gd name="T29" fmla="*/ 3 h 13"/>
                  <a:gd name="T30" fmla="*/ 8 w 15"/>
                  <a:gd name="T31" fmla="*/ 3 h 13"/>
                  <a:gd name="T32" fmla="*/ 4 w 15"/>
                  <a:gd name="T33" fmla="*/ 4 h 13"/>
                  <a:gd name="T34" fmla="*/ 4 w 15"/>
                  <a:gd name="T35" fmla="*/ 5 h 13"/>
                  <a:gd name="T36" fmla="*/ 4 w 15"/>
                  <a:gd name="T37" fmla="*/ 5 h 13"/>
                  <a:gd name="T38" fmla="*/ 4 w 15"/>
                  <a:gd name="T39" fmla="*/ 5 h 13"/>
                  <a:gd name="T40" fmla="*/ 4 w 15"/>
                  <a:gd name="T41" fmla="*/ 5 h 13"/>
                  <a:gd name="T42" fmla="*/ 4 w 15"/>
                  <a:gd name="T43" fmla="*/ 5 h 13"/>
                  <a:gd name="T44" fmla="*/ 4 w 15"/>
                  <a:gd name="T45" fmla="*/ 5 h 13"/>
                  <a:gd name="T46" fmla="*/ 5 w 15"/>
                  <a:gd name="T47" fmla="*/ 6 h 13"/>
                  <a:gd name="T48" fmla="*/ 5 w 15"/>
                  <a:gd name="T49" fmla="*/ 6 h 13"/>
                  <a:gd name="T50" fmla="*/ 5 w 15"/>
                  <a:gd name="T51" fmla="*/ 6 h 13"/>
                  <a:gd name="T52" fmla="*/ 4 w 15"/>
                  <a:gd name="T53" fmla="*/ 8 h 13"/>
                  <a:gd name="T54" fmla="*/ 2 w 15"/>
                  <a:gd name="T55" fmla="*/ 9 h 13"/>
                  <a:gd name="T56" fmla="*/ 1 w 15"/>
                  <a:gd name="T57" fmla="*/ 10 h 13"/>
                  <a:gd name="T58" fmla="*/ 0 w 15"/>
                  <a:gd name="T59" fmla="*/ 11 h 13"/>
                  <a:gd name="T60" fmla="*/ 0 w 15"/>
                  <a:gd name="T61" fmla="*/ 12 h 13"/>
                  <a:gd name="T62" fmla="*/ 1 w 15"/>
                  <a:gd name="T63" fmla="*/ 12 h 13"/>
                  <a:gd name="T64" fmla="*/ 1 w 15"/>
                  <a:gd name="T65" fmla="*/ 12 h 13"/>
                  <a:gd name="T66" fmla="*/ 1 w 15"/>
                  <a:gd name="T67" fmla="*/ 11 h 13"/>
                  <a:gd name="T68" fmla="*/ 1 w 15"/>
                  <a:gd name="T69" fmla="*/ 11 h 13"/>
                  <a:gd name="T70" fmla="*/ 1 w 15"/>
                  <a:gd name="T71" fmla="*/ 11 h 13"/>
                  <a:gd name="T72" fmla="*/ 2 w 15"/>
                  <a:gd name="T73" fmla="*/ 11 h 13"/>
                  <a:gd name="T74" fmla="*/ 4 w 15"/>
                  <a:gd name="T75" fmla="*/ 11 h 13"/>
                  <a:gd name="T76" fmla="*/ 5 w 15"/>
                  <a:gd name="T77" fmla="*/ 11 h 13"/>
                  <a:gd name="T78" fmla="*/ 6 w 15"/>
                  <a:gd name="T79" fmla="*/ 12 h 13"/>
                  <a:gd name="T80" fmla="*/ 6 w 15"/>
                  <a:gd name="T81" fmla="*/ 10 h 13"/>
                  <a:gd name="T82" fmla="*/ 6 w 15"/>
                  <a:gd name="T83" fmla="*/ 9 h 13"/>
                  <a:gd name="T84" fmla="*/ 7 w 15"/>
                  <a:gd name="T85" fmla="*/ 9 h 13"/>
                  <a:gd name="T86" fmla="*/ 8 w 15"/>
                  <a:gd name="T87" fmla="*/ 9 h 13"/>
                  <a:gd name="T88" fmla="*/ 8 w 15"/>
                  <a:gd name="T89" fmla="*/ 9 h 13"/>
                  <a:gd name="T90" fmla="*/ 8 w 15"/>
                  <a:gd name="T91" fmla="*/ 9 h 13"/>
                  <a:gd name="T92" fmla="*/ 8 w 15"/>
                  <a:gd name="T93" fmla="*/ 9 h 13"/>
                  <a:gd name="T94" fmla="*/ 7 w 15"/>
                  <a:gd name="T95" fmla="*/ 7 h 13"/>
                  <a:gd name="T96" fmla="*/ 9 w 15"/>
                  <a:gd name="T97" fmla="*/ 7 h 13"/>
                  <a:gd name="T98" fmla="*/ 11 w 15"/>
                  <a:gd name="T99" fmla="*/ 7 h 13"/>
                  <a:gd name="T100" fmla="*/ 14 w 15"/>
                  <a:gd name="T101" fmla="*/ 6 h 13"/>
                  <a:gd name="T102" fmla="*/ 11 w 15"/>
                  <a:gd name="T103" fmla="*/ 4 h 13"/>
                  <a:gd name="T104" fmla="*/ 12 w 15"/>
                  <a:gd name="T105" fmla="*/ 4 h 13"/>
                  <a:gd name="T106" fmla="*/ 14 w 15"/>
                  <a:gd name="T107" fmla="*/ 3 h 13"/>
                  <a:gd name="T108" fmla="*/ 15 w 15"/>
                  <a:gd name="T109" fmla="*/ 1 h 13"/>
                  <a:gd name="T110" fmla="*/ 6 w 15"/>
                  <a:gd name="T111" fmla="*/ 9 h 13"/>
                  <a:gd name="T112" fmla="*/ 6 w 15"/>
                  <a:gd name="T113" fmla="*/ 9 h 13"/>
                  <a:gd name="T114" fmla="*/ 5 w 15"/>
                  <a:gd name="T115" fmla="*/ 9 h 13"/>
                  <a:gd name="T116" fmla="*/ 4 w 15"/>
                  <a:gd name="T117" fmla="*/ 8 h 13"/>
                  <a:gd name="T118" fmla="*/ 5 w 15"/>
                  <a:gd name="T11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3">
                    <a:moveTo>
                      <a:pt x="15" y="1"/>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2"/>
                      <a:pt x="13" y="2"/>
                    </a:cubicBezTo>
                    <a:cubicBezTo>
                      <a:pt x="12" y="2"/>
                      <a:pt x="13"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2" y="2"/>
                      <a:pt x="12" y="2"/>
                    </a:cubicBezTo>
                    <a:cubicBezTo>
                      <a:pt x="12" y="3"/>
                      <a:pt x="12" y="3"/>
                      <a:pt x="12" y="3"/>
                    </a:cubicBezTo>
                    <a:cubicBezTo>
                      <a:pt x="11" y="3"/>
                      <a:pt x="12" y="3"/>
                      <a:pt x="11" y="3"/>
                    </a:cubicBezTo>
                    <a:cubicBezTo>
                      <a:pt x="11" y="3"/>
                      <a:pt x="11" y="3"/>
                      <a:pt x="11" y="3"/>
                    </a:cubicBezTo>
                    <a:cubicBezTo>
                      <a:pt x="11" y="3"/>
                      <a:pt x="11" y="3"/>
                      <a:pt x="11" y="3"/>
                    </a:cubicBezTo>
                    <a:cubicBezTo>
                      <a:pt x="11" y="2"/>
                      <a:pt x="11" y="2"/>
                      <a:pt x="10" y="2"/>
                    </a:cubicBezTo>
                    <a:cubicBezTo>
                      <a:pt x="11" y="2"/>
                      <a:pt x="10" y="2"/>
                      <a:pt x="10" y="2"/>
                    </a:cubicBezTo>
                    <a:cubicBezTo>
                      <a:pt x="10" y="2"/>
                      <a:pt x="10" y="3"/>
                      <a:pt x="10" y="3"/>
                    </a:cubicBezTo>
                    <a:cubicBezTo>
                      <a:pt x="10" y="3"/>
                      <a:pt x="10" y="3"/>
                      <a:pt x="10" y="3"/>
                    </a:cubicBezTo>
                    <a:cubicBezTo>
                      <a:pt x="10" y="3"/>
                      <a:pt x="10" y="3"/>
                      <a:pt x="11" y="3"/>
                    </a:cubicBezTo>
                    <a:cubicBezTo>
                      <a:pt x="11" y="3"/>
                      <a:pt x="11" y="3"/>
                      <a:pt x="11" y="3"/>
                    </a:cubicBezTo>
                    <a:cubicBezTo>
                      <a:pt x="10" y="3"/>
                      <a:pt x="11" y="3"/>
                      <a:pt x="11" y="4"/>
                    </a:cubicBezTo>
                    <a:cubicBezTo>
                      <a:pt x="10" y="4"/>
                      <a:pt x="10" y="4"/>
                      <a:pt x="10" y="4"/>
                    </a:cubicBezTo>
                    <a:cubicBezTo>
                      <a:pt x="10" y="4"/>
                      <a:pt x="10" y="4"/>
                      <a:pt x="9" y="3"/>
                    </a:cubicBezTo>
                    <a:cubicBezTo>
                      <a:pt x="9" y="4"/>
                      <a:pt x="9" y="3"/>
                      <a:pt x="8" y="3"/>
                    </a:cubicBezTo>
                    <a:cubicBezTo>
                      <a:pt x="8" y="3"/>
                      <a:pt x="8" y="3"/>
                      <a:pt x="8" y="3"/>
                    </a:cubicBezTo>
                    <a:cubicBezTo>
                      <a:pt x="6" y="3"/>
                      <a:pt x="5" y="3"/>
                      <a:pt x="4" y="4"/>
                    </a:cubicBezTo>
                    <a:cubicBezTo>
                      <a:pt x="4" y="4"/>
                      <a:pt x="5" y="4"/>
                      <a:pt x="4" y="4"/>
                    </a:cubicBezTo>
                    <a:cubicBezTo>
                      <a:pt x="4" y="4"/>
                      <a:pt x="4" y="4"/>
                      <a:pt x="4" y="4"/>
                    </a:cubicBezTo>
                    <a:cubicBezTo>
                      <a:pt x="4" y="5"/>
                      <a:pt x="4" y="5"/>
                      <a:pt x="4" y="5"/>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6"/>
                      <a:pt x="5" y="5"/>
                      <a:pt x="5" y="6"/>
                    </a:cubicBezTo>
                    <a:cubicBezTo>
                      <a:pt x="5" y="6"/>
                      <a:pt x="6" y="6"/>
                      <a:pt x="6" y="6"/>
                    </a:cubicBezTo>
                    <a:cubicBezTo>
                      <a:pt x="5" y="6"/>
                      <a:pt x="5" y="6"/>
                      <a:pt x="5" y="6"/>
                    </a:cubicBezTo>
                    <a:cubicBezTo>
                      <a:pt x="5" y="6"/>
                      <a:pt x="5" y="6"/>
                      <a:pt x="5" y="6"/>
                    </a:cubicBezTo>
                    <a:cubicBezTo>
                      <a:pt x="5" y="6"/>
                      <a:pt x="5" y="6"/>
                      <a:pt x="5" y="6"/>
                    </a:cubicBezTo>
                    <a:cubicBezTo>
                      <a:pt x="4" y="6"/>
                      <a:pt x="4" y="7"/>
                      <a:pt x="3" y="7"/>
                    </a:cubicBezTo>
                    <a:cubicBezTo>
                      <a:pt x="3" y="7"/>
                      <a:pt x="4" y="7"/>
                      <a:pt x="4" y="8"/>
                    </a:cubicBezTo>
                    <a:cubicBezTo>
                      <a:pt x="3" y="7"/>
                      <a:pt x="3" y="8"/>
                      <a:pt x="2" y="8"/>
                    </a:cubicBezTo>
                    <a:cubicBezTo>
                      <a:pt x="2" y="8"/>
                      <a:pt x="1" y="9"/>
                      <a:pt x="2" y="9"/>
                    </a:cubicBezTo>
                    <a:cubicBezTo>
                      <a:pt x="1" y="9"/>
                      <a:pt x="1" y="9"/>
                      <a:pt x="1" y="9"/>
                    </a:cubicBezTo>
                    <a:cubicBezTo>
                      <a:pt x="1" y="9"/>
                      <a:pt x="1" y="10"/>
                      <a:pt x="1" y="10"/>
                    </a:cubicBezTo>
                    <a:cubicBezTo>
                      <a:pt x="1" y="10"/>
                      <a:pt x="0" y="10"/>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1" y="13"/>
                      <a:pt x="1" y="12"/>
                    </a:cubicBezTo>
                    <a:cubicBezTo>
                      <a:pt x="1" y="12"/>
                      <a:pt x="1" y="12"/>
                      <a:pt x="1" y="12"/>
                    </a:cubicBezTo>
                    <a:cubicBezTo>
                      <a:pt x="1" y="12"/>
                      <a:pt x="1" y="12"/>
                      <a:pt x="1" y="12"/>
                    </a:cubicBezTo>
                    <a:cubicBezTo>
                      <a:pt x="1" y="11"/>
                      <a:pt x="1" y="12"/>
                      <a:pt x="1" y="12"/>
                    </a:cubicBezTo>
                    <a:cubicBezTo>
                      <a:pt x="1" y="12"/>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2" y="11"/>
                    </a:cubicBezTo>
                    <a:cubicBezTo>
                      <a:pt x="1" y="11"/>
                      <a:pt x="1" y="11"/>
                      <a:pt x="2" y="11"/>
                    </a:cubicBezTo>
                    <a:cubicBezTo>
                      <a:pt x="2" y="11"/>
                      <a:pt x="3" y="10"/>
                      <a:pt x="3" y="11"/>
                    </a:cubicBezTo>
                    <a:cubicBezTo>
                      <a:pt x="4" y="11"/>
                      <a:pt x="4" y="11"/>
                      <a:pt x="4" y="11"/>
                    </a:cubicBezTo>
                    <a:cubicBezTo>
                      <a:pt x="4" y="11"/>
                      <a:pt x="4" y="11"/>
                      <a:pt x="4" y="11"/>
                    </a:cubicBezTo>
                    <a:cubicBezTo>
                      <a:pt x="4" y="11"/>
                      <a:pt x="4" y="11"/>
                      <a:pt x="5" y="11"/>
                    </a:cubicBezTo>
                    <a:cubicBezTo>
                      <a:pt x="5" y="11"/>
                      <a:pt x="5" y="12"/>
                      <a:pt x="5" y="12"/>
                    </a:cubicBezTo>
                    <a:cubicBezTo>
                      <a:pt x="6" y="12"/>
                      <a:pt x="5" y="12"/>
                      <a:pt x="6" y="12"/>
                    </a:cubicBezTo>
                    <a:cubicBezTo>
                      <a:pt x="6" y="12"/>
                      <a:pt x="6" y="11"/>
                      <a:pt x="7" y="11"/>
                    </a:cubicBezTo>
                    <a:cubicBezTo>
                      <a:pt x="6" y="11"/>
                      <a:pt x="6" y="11"/>
                      <a:pt x="6" y="10"/>
                    </a:cubicBezTo>
                    <a:cubicBezTo>
                      <a:pt x="6" y="10"/>
                      <a:pt x="6" y="10"/>
                      <a:pt x="6" y="10"/>
                    </a:cubicBezTo>
                    <a:cubicBezTo>
                      <a:pt x="6" y="10"/>
                      <a:pt x="6" y="10"/>
                      <a:pt x="6" y="9"/>
                    </a:cubicBezTo>
                    <a:cubicBezTo>
                      <a:pt x="6" y="9"/>
                      <a:pt x="7" y="9"/>
                      <a:pt x="7" y="9"/>
                    </a:cubicBezTo>
                    <a:cubicBezTo>
                      <a:pt x="7" y="9"/>
                      <a:pt x="7" y="9"/>
                      <a:pt x="7" y="9"/>
                    </a:cubicBezTo>
                    <a:cubicBezTo>
                      <a:pt x="7" y="10"/>
                      <a:pt x="8" y="10"/>
                      <a:pt x="8" y="10"/>
                    </a:cubicBezTo>
                    <a:cubicBezTo>
                      <a:pt x="8" y="10"/>
                      <a:pt x="8" y="10"/>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7" y="9"/>
                      <a:pt x="7" y="9"/>
                    </a:cubicBezTo>
                    <a:cubicBezTo>
                      <a:pt x="7" y="8"/>
                      <a:pt x="7" y="8"/>
                      <a:pt x="7" y="7"/>
                    </a:cubicBezTo>
                    <a:cubicBezTo>
                      <a:pt x="7" y="7"/>
                      <a:pt x="8" y="7"/>
                      <a:pt x="8" y="7"/>
                    </a:cubicBezTo>
                    <a:cubicBezTo>
                      <a:pt x="8" y="7"/>
                      <a:pt x="8" y="7"/>
                      <a:pt x="9" y="7"/>
                    </a:cubicBezTo>
                    <a:cubicBezTo>
                      <a:pt x="9" y="7"/>
                      <a:pt x="9" y="7"/>
                      <a:pt x="10" y="7"/>
                    </a:cubicBezTo>
                    <a:cubicBezTo>
                      <a:pt x="10" y="7"/>
                      <a:pt x="10" y="7"/>
                      <a:pt x="11" y="7"/>
                    </a:cubicBezTo>
                    <a:cubicBezTo>
                      <a:pt x="11" y="7"/>
                      <a:pt x="12" y="6"/>
                      <a:pt x="13" y="6"/>
                    </a:cubicBezTo>
                    <a:cubicBezTo>
                      <a:pt x="13" y="6"/>
                      <a:pt x="13" y="6"/>
                      <a:pt x="14" y="6"/>
                    </a:cubicBezTo>
                    <a:cubicBezTo>
                      <a:pt x="14" y="6"/>
                      <a:pt x="14" y="5"/>
                      <a:pt x="14" y="5"/>
                    </a:cubicBezTo>
                    <a:cubicBezTo>
                      <a:pt x="13" y="5"/>
                      <a:pt x="11" y="5"/>
                      <a:pt x="11" y="4"/>
                    </a:cubicBezTo>
                    <a:cubicBezTo>
                      <a:pt x="11" y="4"/>
                      <a:pt x="12" y="4"/>
                      <a:pt x="12" y="4"/>
                    </a:cubicBezTo>
                    <a:cubicBezTo>
                      <a:pt x="12" y="4"/>
                      <a:pt x="12" y="4"/>
                      <a:pt x="12" y="4"/>
                    </a:cubicBezTo>
                    <a:cubicBezTo>
                      <a:pt x="13" y="4"/>
                      <a:pt x="13" y="4"/>
                      <a:pt x="13" y="4"/>
                    </a:cubicBezTo>
                    <a:cubicBezTo>
                      <a:pt x="13" y="3"/>
                      <a:pt x="13" y="3"/>
                      <a:pt x="14" y="3"/>
                    </a:cubicBezTo>
                    <a:cubicBezTo>
                      <a:pt x="14" y="3"/>
                      <a:pt x="15" y="3"/>
                      <a:pt x="15" y="2"/>
                    </a:cubicBezTo>
                    <a:cubicBezTo>
                      <a:pt x="15" y="2"/>
                      <a:pt x="15" y="1"/>
                      <a:pt x="15" y="1"/>
                    </a:cubicBezTo>
                    <a:cubicBezTo>
                      <a:pt x="15" y="1"/>
                      <a:pt x="15" y="1"/>
                      <a:pt x="15" y="1"/>
                    </a:cubicBezTo>
                    <a:close/>
                    <a:moveTo>
                      <a:pt x="6" y="9"/>
                    </a:moveTo>
                    <a:cubicBezTo>
                      <a:pt x="6" y="8"/>
                      <a:pt x="6" y="8"/>
                      <a:pt x="6" y="8"/>
                    </a:cubicBezTo>
                    <a:cubicBezTo>
                      <a:pt x="7" y="9"/>
                      <a:pt x="6" y="9"/>
                      <a:pt x="6" y="9"/>
                    </a:cubicBezTo>
                    <a:close/>
                    <a:moveTo>
                      <a:pt x="5" y="8"/>
                    </a:moveTo>
                    <a:cubicBezTo>
                      <a:pt x="5" y="8"/>
                      <a:pt x="5" y="9"/>
                      <a:pt x="5" y="9"/>
                    </a:cubicBezTo>
                    <a:cubicBezTo>
                      <a:pt x="5" y="9"/>
                      <a:pt x="5" y="9"/>
                      <a:pt x="5" y="9"/>
                    </a:cubicBezTo>
                    <a:cubicBezTo>
                      <a:pt x="4" y="9"/>
                      <a:pt x="5" y="8"/>
                      <a:pt x="4" y="8"/>
                    </a:cubicBezTo>
                    <a:cubicBezTo>
                      <a:pt x="4" y="8"/>
                      <a:pt x="4" y="8"/>
                      <a:pt x="4" y="8"/>
                    </a:cubicBezTo>
                    <a:cubicBezTo>
                      <a:pt x="4" y="8"/>
                      <a:pt x="4"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3" name="Freeform 1189"/>
              <p:cNvSpPr/>
              <p:nvPr/>
            </p:nvSpPr>
            <p:spPr bwMode="auto">
              <a:xfrm>
                <a:off x="2072" y="1212"/>
                <a:ext cx="4" cy="0"/>
              </a:xfrm>
              <a:custGeom>
                <a:avLst/>
                <a:gdLst>
                  <a:gd name="T0" fmla="*/ 1 w 1"/>
                  <a:gd name="T1" fmla="*/ 1 w 1"/>
                  <a:gd name="T2" fmla="*/ 0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4" name="Freeform 1190"/>
              <p:cNvSpPr/>
              <p:nvPr/>
            </p:nvSpPr>
            <p:spPr bwMode="auto">
              <a:xfrm>
                <a:off x="2072" y="142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5" name="Freeform 1191"/>
              <p:cNvSpPr/>
              <p:nvPr/>
            </p:nvSpPr>
            <p:spPr bwMode="auto">
              <a:xfrm>
                <a:off x="2056" y="1447"/>
                <a:ext cx="4"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6" name="Freeform 1192"/>
              <p:cNvSpPr/>
              <p:nvPr/>
            </p:nvSpPr>
            <p:spPr bwMode="auto">
              <a:xfrm>
                <a:off x="2035" y="1501"/>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7" name="Freeform 1193"/>
              <p:cNvSpPr/>
              <p:nvPr/>
            </p:nvSpPr>
            <p:spPr bwMode="auto">
              <a:xfrm>
                <a:off x="2035" y="15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8" name="Freeform 1194"/>
              <p:cNvSpPr/>
              <p:nvPr/>
            </p:nvSpPr>
            <p:spPr bwMode="auto">
              <a:xfrm>
                <a:off x="2023" y="1236"/>
                <a:ext cx="4" cy="0"/>
              </a:xfrm>
              <a:custGeom>
                <a:avLst/>
                <a:gdLst>
                  <a:gd name="T0" fmla="*/ 0 w 1"/>
                  <a:gd name="T1" fmla="*/ 0 w 1"/>
                  <a:gd name="T2" fmla="*/ 0 w 1"/>
                  <a:gd name="T3" fmla="*/ 1 w 1"/>
                  <a:gd name="T4" fmla="*/ 1 w 1"/>
                  <a:gd name="T5" fmla="*/ 1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9" name="Freeform 1195"/>
              <p:cNvSpPr/>
              <p:nvPr/>
            </p:nvSpPr>
            <p:spPr bwMode="auto">
              <a:xfrm>
                <a:off x="2023" y="1455"/>
                <a:ext cx="4" cy="5"/>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0" name="Freeform 1196"/>
              <p:cNvSpPr/>
              <p:nvPr/>
            </p:nvSpPr>
            <p:spPr bwMode="auto">
              <a:xfrm>
                <a:off x="2007" y="1575"/>
                <a:ext cx="16" cy="0"/>
              </a:xfrm>
              <a:custGeom>
                <a:avLst/>
                <a:gdLst>
                  <a:gd name="T0" fmla="*/ 2 w 4"/>
                  <a:gd name="T1" fmla="*/ 2 w 4"/>
                  <a:gd name="T2" fmla="*/ 2 w 4"/>
                  <a:gd name="T3" fmla="*/ 3 w 4"/>
                  <a:gd name="T4" fmla="*/ 4 w 4"/>
                  <a:gd name="T5" fmla="*/ 4 w 4"/>
                  <a:gd name="T6" fmla="*/ 4 w 4"/>
                  <a:gd name="T7" fmla="*/ 3 w 4"/>
                  <a:gd name="T8" fmla="*/ 2 w 4"/>
                  <a:gd name="T9" fmla="*/ 2 w 4"/>
                  <a:gd name="T10" fmla="*/ 2 w 4"/>
                  <a:gd name="T11" fmla="*/ 2 w 4"/>
                  <a:gd name="T12" fmla="*/ 1 w 4"/>
                  <a:gd name="T13" fmla="*/ 0 w 4"/>
                  <a:gd name="T14" fmla="*/ 0 w 4"/>
                  <a:gd name="T15" fmla="*/ 0 w 4"/>
                  <a:gd name="T16" fmla="*/ 0 w 4"/>
                  <a:gd name="T17" fmla="*/ 1 w 4"/>
                  <a:gd name="T1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4">
                    <a:moveTo>
                      <a:pt x="2" y="0"/>
                    </a:moveTo>
                    <a:cubicBezTo>
                      <a:pt x="2" y="0"/>
                      <a:pt x="2" y="0"/>
                      <a:pt x="2" y="0"/>
                    </a:cubicBezTo>
                    <a:cubicBezTo>
                      <a:pt x="2" y="0"/>
                      <a:pt x="2" y="0"/>
                      <a:pt x="2" y="0"/>
                    </a:cubicBezTo>
                    <a:cubicBezTo>
                      <a:pt x="3" y="0"/>
                      <a:pt x="3" y="0"/>
                      <a:pt x="3" y="0"/>
                    </a:cubicBezTo>
                    <a:cubicBezTo>
                      <a:pt x="3" y="0"/>
                      <a:pt x="4" y="0"/>
                      <a:pt x="4" y="0"/>
                    </a:cubicBezTo>
                    <a:cubicBezTo>
                      <a:pt x="4" y="0"/>
                      <a:pt x="4" y="0"/>
                      <a:pt x="4" y="0"/>
                    </a:cubicBezTo>
                    <a:cubicBezTo>
                      <a:pt x="4" y="0"/>
                      <a:pt x="4" y="0"/>
                      <a:pt x="4" y="0"/>
                    </a:cubicBezTo>
                    <a:cubicBezTo>
                      <a:pt x="4" y="0"/>
                      <a:pt x="4" y="0"/>
                      <a:pt x="3" y="0"/>
                    </a:cubicBezTo>
                    <a:cubicBezTo>
                      <a:pt x="3" y="0"/>
                      <a:pt x="3"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1" name="Freeform 1197"/>
              <p:cNvSpPr/>
              <p:nvPr/>
            </p:nvSpPr>
            <p:spPr bwMode="auto">
              <a:xfrm>
                <a:off x="1941" y="1051"/>
                <a:ext cx="8" cy="0"/>
              </a:xfrm>
              <a:custGeom>
                <a:avLst/>
                <a:gdLst>
                  <a:gd name="T0" fmla="*/ 2 w 2"/>
                  <a:gd name="T1" fmla="*/ 2 w 2"/>
                  <a:gd name="T2" fmla="*/ 2 w 2"/>
                  <a:gd name="T3" fmla="*/ 1 w 2"/>
                  <a:gd name="T4" fmla="*/ 0 w 2"/>
                  <a:gd name="T5" fmla="*/ 0 w 2"/>
                  <a:gd name="T6" fmla="*/ 0 w 2"/>
                  <a:gd name="T7" fmla="*/ 1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2" name="Freeform 1198"/>
              <p:cNvSpPr/>
              <p:nvPr/>
            </p:nvSpPr>
            <p:spPr bwMode="auto">
              <a:xfrm>
                <a:off x="1925" y="1232"/>
                <a:ext cx="20" cy="0"/>
              </a:xfrm>
              <a:custGeom>
                <a:avLst/>
                <a:gdLst>
                  <a:gd name="T0" fmla="*/ 0 w 5"/>
                  <a:gd name="T1" fmla="*/ 0 w 5"/>
                  <a:gd name="T2" fmla="*/ 2 w 5"/>
                  <a:gd name="T3" fmla="*/ 5 w 5"/>
                  <a:gd name="T4" fmla="*/ 5 w 5"/>
                  <a:gd name="T5" fmla="*/ 5 w 5"/>
                  <a:gd name="T6" fmla="*/ 2 w 5"/>
                  <a:gd name="T7" fmla="*/ 0 w 5"/>
                  <a:gd name="T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0" y="0"/>
                    </a:moveTo>
                    <a:cubicBezTo>
                      <a:pt x="0" y="0"/>
                      <a:pt x="0" y="0"/>
                      <a:pt x="0" y="0"/>
                    </a:cubicBezTo>
                    <a:cubicBezTo>
                      <a:pt x="1" y="0"/>
                      <a:pt x="1" y="0"/>
                      <a:pt x="2" y="0"/>
                    </a:cubicBezTo>
                    <a:cubicBezTo>
                      <a:pt x="3" y="0"/>
                      <a:pt x="4" y="0"/>
                      <a:pt x="5" y="0"/>
                    </a:cubicBezTo>
                    <a:cubicBezTo>
                      <a:pt x="5" y="0"/>
                      <a:pt x="5" y="0"/>
                      <a:pt x="5" y="0"/>
                    </a:cubicBezTo>
                    <a:cubicBezTo>
                      <a:pt x="5" y="0"/>
                      <a:pt x="5" y="0"/>
                      <a:pt x="5"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3" name="Freeform 1199"/>
              <p:cNvSpPr/>
              <p:nvPr/>
            </p:nvSpPr>
            <p:spPr bwMode="auto">
              <a:xfrm>
                <a:off x="1941"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4" name="Freeform 1200"/>
              <p:cNvSpPr/>
              <p:nvPr/>
            </p:nvSpPr>
            <p:spPr bwMode="auto">
              <a:xfrm>
                <a:off x="1872" y="124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5" name="Freeform 1201"/>
              <p:cNvSpPr/>
              <p:nvPr/>
            </p:nvSpPr>
            <p:spPr bwMode="auto">
              <a:xfrm>
                <a:off x="1819" y="116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6" name="Freeform 1202"/>
              <p:cNvSpPr>
                <a:spLocks noEditPoints="1"/>
              </p:cNvSpPr>
              <p:nvPr/>
            </p:nvSpPr>
            <p:spPr bwMode="auto">
              <a:xfrm>
                <a:off x="1390" y="1141"/>
                <a:ext cx="429" cy="33"/>
              </a:xfrm>
              <a:custGeom>
                <a:avLst/>
                <a:gdLst>
                  <a:gd name="T0" fmla="*/ 14 w 105"/>
                  <a:gd name="T1" fmla="*/ 1 h 8"/>
                  <a:gd name="T2" fmla="*/ 5 w 105"/>
                  <a:gd name="T3" fmla="*/ 0 h 8"/>
                  <a:gd name="T4" fmla="*/ 0 w 105"/>
                  <a:gd name="T5" fmla="*/ 0 h 8"/>
                  <a:gd name="T6" fmla="*/ 11 w 105"/>
                  <a:gd name="T7" fmla="*/ 1 h 8"/>
                  <a:gd name="T8" fmla="*/ 14 w 105"/>
                  <a:gd name="T9" fmla="*/ 1 h 8"/>
                  <a:gd name="T10" fmla="*/ 27 w 105"/>
                  <a:gd name="T11" fmla="*/ 2 h 8"/>
                  <a:gd name="T12" fmla="*/ 29 w 105"/>
                  <a:gd name="T13" fmla="*/ 2 h 8"/>
                  <a:gd name="T14" fmla="*/ 29 w 105"/>
                  <a:gd name="T15" fmla="*/ 2 h 8"/>
                  <a:gd name="T16" fmla="*/ 35 w 105"/>
                  <a:gd name="T17" fmla="*/ 3 h 8"/>
                  <a:gd name="T18" fmla="*/ 38 w 105"/>
                  <a:gd name="T19" fmla="*/ 3 h 8"/>
                  <a:gd name="T20" fmla="*/ 39 w 105"/>
                  <a:gd name="T21" fmla="*/ 3 h 8"/>
                  <a:gd name="T22" fmla="*/ 41 w 105"/>
                  <a:gd name="T23" fmla="*/ 3 h 8"/>
                  <a:gd name="T24" fmla="*/ 42 w 105"/>
                  <a:gd name="T25" fmla="*/ 3 h 8"/>
                  <a:gd name="T26" fmla="*/ 50 w 105"/>
                  <a:gd name="T27" fmla="*/ 4 h 8"/>
                  <a:gd name="T28" fmla="*/ 57 w 105"/>
                  <a:gd name="T29" fmla="*/ 5 h 8"/>
                  <a:gd name="T30" fmla="*/ 69 w 105"/>
                  <a:gd name="T31" fmla="*/ 6 h 8"/>
                  <a:gd name="T32" fmla="*/ 70 w 105"/>
                  <a:gd name="T33" fmla="*/ 6 h 8"/>
                  <a:gd name="T34" fmla="*/ 71 w 105"/>
                  <a:gd name="T35" fmla="*/ 6 h 8"/>
                  <a:gd name="T36" fmla="*/ 73 w 105"/>
                  <a:gd name="T37" fmla="*/ 6 h 8"/>
                  <a:gd name="T38" fmla="*/ 74 w 105"/>
                  <a:gd name="T39" fmla="*/ 6 h 8"/>
                  <a:gd name="T40" fmla="*/ 74 w 105"/>
                  <a:gd name="T41" fmla="*/ 6 h 8"/>
                  <a:gd name="T42" fmla="*/ 77 w 105"/>
                  <a:gd name="T43" fmla="*/ 6 h 8"/>
                  <a:gd name="T44" fmla="*/ 79 w 105"/>
                  <a:gd name="T45" fmla="*/ 7 h 8"/>
                  <a:gd name="T46" fmla="*/ 79 w 105"/>
                  <a:gd name="T47" fmla="*/ 6 h 8"/>
                  <a:gd name="T48" fmla="*/ 77 w 105"/>
                  <a:gd name="T49" fmla="*/ 6 h 8"/>
                  <a:gd name="T50" fmla="*/ 86 w 105"/>
                  <a:gd name="T51" fmla="*/ 7 h 8"/>
                  <a:gd name="T52" fmla="*/ 100 w 105"/>
                  <a:gd name="T53" fmla="*/ 8 h 8"/>
                  <a:gd name="T54" fmla="*/ 102 w 105"/>
                  <a:gd name="T55" fmla="*/ 8 h 8"/>
                  <a:gd name="T56" fmla="*/ 103 w 105"/>
                  <a:gd name="T57" fmla="*/ 8 h 8"/>
                  <a:gd name="T58" fmla="*/ 105 w 105"/>
                  <a:gd name="T59" fmla="*/ 8 h 8"/>
                  <a:gd name="T60" fmla="*/ 105 w 105"/>
                  <a:gd name="T61" fmla="*/ 7 h 8"/>
                  <a:gd name="T62" fmla="*/ 104 w 105"/>
                  <a:gd name="T63" fmla="*/ 6 h 8"/>
                  <a:gd name="T64" fmla="*/ 98 w 105"/>
                  <a:gd name="T65" fmla="*/ 5 h 8"/>
                  <a:gd name="T66" fmla="*/ 95 w 105"/>
                  <a:gd name="T67" fmla="*/ 5 h 8"/>
                  <a:gd name="T68" fmla="*/ 97 w 105"/>
                  <a:gd name="T69" fmla="*/ 5 h 8"/>
                  <a:gd name="T70" fmla="*/ 100 w 105"/>
                  <a:gd name="T71" fmla="*/ 6 h 8"/>
                  <a:gd name="T72" fmla="*/ 93 w 105"/>
                  <a:gd name="T73" fmla="*/ 6 h 8"/>
                  <a:gd name="T74" fmla="*/ 88 w 105"/>
                  <a:gd name="T75" fmla="*/ 5 h 8"/>
                  <a:gd name="T76" fmla="*/ 81 w 105"/>
                  <a:gd name="T77" fmla="*/ 5 h 8"/>
                  <a:gd name="T78" fmla="*/ 75 w 105"/>
                  <a:gd name="T79" fmla="*/ 5 h 8"/>
                  <a:gd name="T80" fmla="*/ 67 w 105"/>
                  <a:gd name="T81" fmla="*/ 4 h 8"/>
                  <a:gd name="T82" fmla="*/ 66 w 105"/>
                  <a:gd name="T83" fmla="*/ 4 h 8"/>
                  <a:gd name="T84" fmla="*/ 65 w 105"/>
                  <a:gd name="T85" fmla="*/ 4 h 8"/>
                  <a:gd name="T86" fmla="*/ 57 w 105"/>
                  <a:gd name="T87" fmla="*/ 4 h 8"/>
                  <a:gd name="T88" fmla="*/ 51 w 105"/>
                  <a:gd name="T89" fmla="*/ 4 h 8"/>
                  <a:gd name="T90" fmla="*/ 49 w 105"/>
                  <a:gd name="T91" fmla="*/ 4 h 8"/>
                  <a:gd name="T92" fmla="*/ 42 w 105"/>
                  <a:gd name="T93" fmla="*/ 3 h 8"/>
                  <a:gd name="T94" fmla="*/ 39 w 105"/>
                  <a:gd name="T95" fmla="*/ 3 h 8"/>
                  <a:gd name="T96" fmla="*/ 39 w 105"/>
                  <a:gd name="T97" fmla="*/ 3 h 8"/>
                  <a:gd name="T98" fmla="*/ 35 w 105"/>
                  <a:gd name="T99" fmla="*/ 3 h 8"/>
                  <a:gd name="T100" fmla="*/ 34 w 105"/>
                  <a:gd name="T101" fmla="*/ 2 h 8"/>
                  <a:gd name="T102" fmla="*/ 32 w 105"/>
                  <a:gd name="T103" fmla="*/ 2 h 8"/>
                  <a:gd name="T104" fmla="*/ 29 w 105"/>
                  <a:gd name="T105" fmla="*/ 2 h 8"/>
                  <a:gd name="T106" fmla="*/ 27 w 105"/>
                  <a:gd name="T107" fmla="*/ 2 h 8"/>
                  <a:gd name="T108" fmla="*/ 103 w 105"/>
                  <a:gd name="T109" fmla="*/ 7 h 8"/>
                  <a:gd name="T110" fmla="*/ 103 w 105"/>
                  <a:gd name="T111" fmla="*/ 7 h 8"/>
                  <a:gd name="T112" fmla="*/ 72 w 105"/>
                  <a:gd name="T113" fmla="*/ 6 h 8"/>
                  <a:gd name="T114" fmla="*/ 72 w 105"/>
                  <a:gd name="T115" fmla="*/ 6 h 8"/>
                  <a:gd name="T116" fmla="*/ 71 w 105"/>
                  <a:gd name="T117" fmla="*/ 6 h 8"/>
                  <a:gd name="T118" fmla="*/ 70 w 105"/>
                  <a:gd name="T119" fmla="*/ 6 h 8"/>
                  <a:gd name="T120" fmla="*/ 70 w 105"/>
                  <a:gd name="T121" fmla="*/ 6 h 8"/>
                  <a:gd name="T122" fmla="*/ 69 w 105"/>
                  <a:gd name="T123" fmla="*/ 6 h 8"/>
                  <a:gd name="T124" fmla="*/ 70 w 105"/>
                  <a:gd name="T1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8">
                    <a:moveTo>
                      <a:pt x="25" y="2"/>
                    </a:moveTo>
                    <a:cubicBezTo>
                      <a:pt x="24" y="2"/>
                      <a:pt x="23" y="2"/>
                      <a:pt x="21" y="1"/>
                    </a:cubicBezTo>
                    <a:cubicBezTo>
                      <a:pt x="19" y="1"/>
                      <a:pt x="16" y="1"/>
                      <a:pt x="14" y="1"/>
                    </a:cubicBezTo>
                    <a:cubicBezTo>
                      <a:pt x="14" y="1"/>
                      <a:pt x="13" y="1"/>
                      <a:pt x="13" y="1"/>
                    </a:cubicBezTo>
                    <a:cubicBezTo>
                      <a:pt x="12" y="1"/>
                      <a:pt x="12" y="0"/>
                      <a:pt x="11" y="1"/>
                    </a:cubicBezTo>
                    <a:cubicBezTo>
                      <a:pt x="9" y="1"/>
                      <a:pt x="7" y="0"/>
                      <a:pt x="5" y="0"/>
                    </a:cubicBezTo>
                    <a:cubicBezTo>
                      <a:pt x="4" y="0"/>
                      <a:pt x="2" y="0"/>
                      <a:pt x="1" y="0"/>
                    </a:cubicBezTo>
                    <a:cubicBezTo>
                      <a:pt x="0" y="0"/>
                      <a:pt x="0" y="0"/>
                      <a:pt x="0" y="0"/>
                    </a:cubicBezTo>
                    <a:cubicBezTo>
                      <a:pt x="0" y="0"/>
                      <a:pt x="0" y="0"/>
                      <a:pt x="0" y="0"/>
                    </a:cubicBezTo>
                    <a:cubicBezTo>
                      <a:pt x="0" y="0"/>
                      <a:pt x="0" y="0"/>
                      <a:pt x="1" y="0"/>
                    </a:cubicBezTo>
                    <a:cubicBezTo>
                      <a:pt x="2" y="0"/>
                      <a:pt x="4" y="0"/>
                      <a:pt x="5" y="0"/>
                    </a:cubicBezTo>
                    <a:cubicBezTo>
                      <a:pt x="7" y="1"/>
                      <a:pt x="9" y="1"/>
                      <a:pt x="11" y="1"/>
                    </a:cubicBezTo>
                    <a:cubicBezTo>
                      <a:pt x="11" y="1"/>
                      <a:pt x="11" y="1"/>
                      <a:pt x="11" y="1"/>
                    </a:cubicBezTo>
                    <a:cubicBezTo>
                      <a:pt x="12" y="1"/>
                      <a:pt x="13" y="1"/>
                      <a:pt x="14" y="1"/>
                    </a:cubicBezTo>
                    <a:cubicBezTo>
                      <a:pt x="14" y="1"/>
                      <a:pt x="14" y="1"/>
                      <a:pt x="14" y="1"/>
                    </a:cubicBezTo>
                    <a:cubicBezTo>
                      <a:pt x="16" y="1"/>
                      <a:pt x="19" y="2"/>
                      <a:pt x="21" y="2"/>
                    </a:cubicBezTo>
                    <a:cubicBezTo>
                      <a:pt x="22" y="2"/>
                      <a:pt x="24" y="2"/>
                      <a:pt x="25" y="2"/>
                    </a:cubicBezTo>
                    <a:cubicBezTo>
                      <a:pt x="26" y="2"/>
                      <a:pt x="27" y="3"/>
                      <a:pt x="27" y="2"/>
                    </a:cubicBezTo>
                    <a:cubicBezTo>
                      <a:pt x="27" y="2"/>
                      <a:pt x="27" y="2"/>
                      <a:pt x="27" y="2"/>
                    </a:cubicBezTo>
                    <a:cubicBezTo>
                      <a:pt x="27" y="2"/>
                      <a:pt x="28" y="2"/>
                      <a:pt x="28" y="2"/>
                    </a:cubicBezTo>
                    <a:cubicBezTo>
                      <a:pt x="28" y="2"/>
                      <a:pt x="28" y="2"/>
                      <a:pt x="29" y="2"/>
                    </a:cubicBezTo>
                    <a:cubicBezTo>
                      <a:pt x="29" y="2"/>
                      <a:pt x="29" y="2"/>
                      <a:pt x="29" y="2"/>
                    </a:cubicBezTo>
                    <a:cubicBezTo>
                      <a:pt x="29" y="3"/>
                      <a:pt x="29" y="3"/>
                      <a:pt x="29" y="2"/>
                    </a:cubicBezTo>
                    <a:cubicBezTo>
                      <a:pt x="29" y="2"/>
                      <a:pt x="29" y="2"/>
                      <a:pt x="29" y="2"/>
                    </a:cubicBezTo>
                    <a:cubicBezTo>
                      <a:pt x="30" y="2"/>
                      <a:pt x="31" y="3"/>
                      <a:pt x="32" y="3"/>
                    </a:cubicBezTo>
                    <a:cubicBezTo>
                      <a:pt x="32" y="3"/>
                      <a:pt x="33" y="3"/>
                      <a:pt x="34" y="3"/>
                    </a:cubicBezTo>
                    <a:cubicBezTo>
                      <a:pt x="34" y="3"/>
                      <a:pt x="35" y="3"/>
                      <a:pt x="35" y="3"/>
                    </a:cubicBezTo>
                    <a:cubicBezTo>
                      <a:pt x="36" y="3"/>
                      <a:pt x="36" y="3"/>
                      <a:pt x="37" y="3"/>
                    </a:cubicBezTo>
                    <a:cubicBezTo>
                      <a:pt x="37" y="3"/>
                      <a:pt x="37" y="3"/>
                      <a:pt x="38" y="3"/>
                    </a:cubicBezTo>
                    <a:cubicBezTo>
                      <a:pt x="38" y="3"/>
                      <a:pt x="38" y="3"/>
                      <a:pt x="38" y="3"/>
                    </a:cubicBezTo>
                    <a:cubicBezTo>
                      <a:pt x="38"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40" y="4"/>
                      <a:pt x="41" y="3"/>
                    </a:cubicBezTo>
                    <a:cubicBezTo>
                      <a:pt x="41" y="3"/>
                      <a:pt x="41" y="3"/>
                      <a:pt x="41" y="3"/>
                    </a:cubicBezTo>
                    <a:cubicBezTo>
                      <a:pt x="41" y="3"/>
                      <a:pt x="41" y="3"/>
                      <a:pt x="42" y="3"/>
                    </a:cubicBezTo>
                    <a:cubicBezTo>
                      <a:pt x="42" y="3"/>
                      <a:pt x="42" y="3"/>
                      <a:pt x="42" y="3"/>
                    </a:cubicBezTo>
                    <a:cubicBezTo>
                      <a:pt x="43" y="4"/>
                      <a:pt x="44" y="4"/>
                      <a:pt x="45" y="4"/>
                    </a:cubicBezTo>
                    <a:cubicBezTo>
                      <a:pt x="46" y="4"/>
                      <a:pt x="48" y="4"/>
                      <a:pt x="49" y="4"/>
                    </a:cubicBezTo>
                    <a:cubicBezTo>
                      <a:pt x="49" y="4"/>
                      <a:pt x="50" y="4"/>
                      <a:pt x="50" y="4"/>
                    </a:cubicBezTo>
                    <a:cubicBezTo>
                      <a:pt x="51" y="4"/>
                      <a:pt x="51" y="4"/>
                      <a:pt x="51" y="4"/>
                    </a:cubicBezTo>
                    <a:cubicBezTo>
                      <a:pt x="51" y="4"/>
                      <a:pt x="52" y="4"/>
                      <a:pt x="52" y="4"/>
                    </a:cubicBezTo>
                    <a:cubicBezTo>
                      <a:pt x="54" y="5"/>
                      <a:pt x="56" y="5"/>
                      <a:pt x="57" y="5"/>
                    </a:cubicBezTo>
                    <a:cubicBezTo>
                      <a:pt x="60" y="5"/>
                      <a:pt x="62" y="5"/>
                      <a:pt x="64" y="5"/>
                    </a:cubicBezTo>
                    <a:cubicBezTo>
                      <a:pt x="66" y="6"/>
                      <a:pt x="68" y="5"/>
                      <a:pt x="69" y="6"/>
                    </a:cubicBezTo>
                    <a:cubicBezTo>
                      <a:pt x="69" y="6"/>
                      <a:pt x="69" y="6"/>
                      <a:pt x="69" y="6"/>
                    </a:cubicBezTo>
                    <a:cubicBezTo>
                      <a:pt x="69" y="6"/>
                      <a:pt x="69" y="6"/>
                      <a:pt x="69" y="6"/>
                    </a:cubicBezTo>
                    <a:cubicBezTo>
                      <a:pt x="70" y="6"/>
                      <a:pt x="70" y="6"/>
                      <a:pt x="70" y="6"/>
                    </a:cubicBezTo>
                    <a:cubicBezTo>
                      <a:pt x="70" y="6"/>
                      <a:pt x="70" y="6"/>
                      <a:pt x="70" y="6"/>
                    </a:cubicBezTo>
                    <a:cubicBezTo>
                      <a:pt x="70" y="6"/>
                      <a:pt x="70" y="6"/>
                      <a:pt x="70" y="6"/>
                    </a:cubicBezTo>
                    <a:cubicBezTo>
                      <a:pt x="70" y="6"/>
                      <a:pt x="70" y="6"/>
                      <a:pt x="70" y="6"/>
                    </a:cubicBezTo>
                    <a:cubicBezTo>
                      <a:pt x="70" y="6"/>
                      <a:pt x="71" y="6"/>
                      <a:pt x="71" y="6"/>
                    </a:cubicBezTo>
                    <a:cubicBezTo>
                      <a:pt x="71" y="6"/>
                      <a:pt x="71" y="6"/>
                      <a:pt x="71" y="6"/>
                    </a:cubicBezTo>
                    <a:cubicBezTo>
                      <a:pt x="71" y="6"/>
                      <a:pt x="72" y="6"/>
                      <a:pt x="73" y="6"/>
                    </a:cubicBezTo>
                    <a:cubicBezTo>
                      <a:pt x="73" y="6"/>
                      <a:pt x="73" y="6"/>
                      <a:pt x="73" y="6"/>
                    </a:cubicBezTo>
                    <a:cubicBezTo>
                      <a:pt x="73" y="6"/>
                      <a:pt x="73" y="6"/>
                      <a:pt x="73" y="6"/>
                    </a:cubicBezTo>
                    <a:cubicBezTo>
                      <a:pt x="73" y="6"/>
                      <a:pt x="73" y="6"/>
                      <a:pt x="74" y="6"/>
                    </a:cubicBezTo>
                    <a:cubicBezTo>
                      <a:pt x="74" y="6"/>
                      <a:pt x="74" y="6"/>
                      <a:pt x="74" y="6"/>
                    </a:cubicBezTo>
                    <a:cubicBezTo>
                      <a:pt x="74" y="6"/>
                      <a:pt x="74" y="6"/>
                      <a:pt x="74" y="6"/>
                    </a:cubicBezTo>
                    <a:cubicBezTo>
                      <a:pt x="74" y="6"/>
                      <a:pt x="74" y="6"/>
                      <a:pt x="74" y="6"/>
                    </a:cubicBezTo>
                    <a:cubicBezTo>
                      <a:pt x="74" y="6"/>
                      <a:pt x="74" y="6"/>
                      <a:pt x="74" y="6"/>
                    </a:cubicBezTo>
                    <a:cubicBezTo>
                      <a:pt x="73" y="6"/>
                      <a:pt x="73" y="6"/>
                      <a:pt x="73" y="6"/>
                    </a:cubicBezTo>
                    <a:cubicBezTo>
                      <a:pt x="73" y="6"/>
                      <a:pt x="73" y="6"/>
                      <a:pt x="73" y="6"/>
                    </a:cubicBezTo>
                    <a:cubicBezTo>
                      <a:pt x="74" y="6"/>
                      <a:pt x="76" y="6"/>
                      <a:pt x="77" y="6"/>
                    </a:cubicBezTo>
                    <a:cubicBezTo>
                      <a:pt x="77" y="6"/>
                      <a:pt x="77" y="6"/>
                      <a:pt x="77" y="6"/>
                    </a:cubicBezTo>
                    <a:cubicBezTo>
                      <a:pt x="78" y="7"/>
                      <a:pt x="78" y="7"/>
                      <a:pt x="79" y="7"/>
                    </a:cubicBezTo>
                    <a:cubicBezTo>
                      <a:pt x="79" y="7"/>
                      <a:pt x="79" y="7"/>
                      <a:pt x="79" y="7"/>
                    </a:cubicBezTo>
                    <a:cubicBezTo>
                      <a:pt x="79" y="7"/>
                      <a:pt x="79" y="7"/>
                      <a:pt x="79" y="6"/>
                    </a:cubicBezTo>
                    <a:cubicBezTo>
                      <a:pt x="79" y="6"/>
                      <a:pt x="79" y="6"/>
                      <a:pt x="79" y="6"/>
                    </a:cubicBezTo>
                    <a:cubicBezTo>
                      <a:pt x="79" y="6"/>
                      <a:pt x="79" y="6"/>
                      <a:pt x="79" y="6"/>
                    </a:cubicBezTo>
                    <a:cubicBezTo>
                      <a:pt x="78" y="6"/>
                      <a:pt x="78" y="6"/>
                      <a:pt x="77" y="6"/>
                    </a:cubicBezTo>
                    <a:cubicBezTo>
                      <a:pt x="77" y="6"/>
                      <a:pt x="77" y="6"/>
                      <a:pt x="77" y="6"/>
                    </a:cubicBezTo>
                    <a:cubicBezTo>
                      <a:pt x="77" y="6"/>
                      <a:pt x="77" y="6"/>
                      <a:pt x="77" y="6"/>
                    </a:cubicBezTo>
                    <a:cubicBezTo>
                      <a:pt x="77" y="6"/>
                      <a:pt x="77" y="6"/>
                      <a:pt x="77" y="6"/>
                    </a:cubicBezTo>
                    <a:cubicBezTo>
                      <a:pt x="81" y="6"/>
                      <a:pt x="83" y="6"/>
                      <a:pt x="86" y="7"/>
                    </a:cubicBezTo>
                    <a:cubicBezTo>
                      <a:pt x="86" y="7"/>
                      <a:pt x="86" y="7"/>
                      <a:pt x="86" y="7"/>
                    </a:cubicBezTo>
                    <a:cubicBezTo>
                      <a:pt x="88" y="7"/>
                      <a:pt x="91" y="7"/>
                      <a:pt x="94" y="7"/>
                    </a:cubicBezTo>
                    <a:cubicBezTo>
                      <a:pt x="94" y="7"/>
                      <a:pt x="94" y="7"/>
                      <a:pt x="94" y="7"/>
                    </a:cubicBezTo>
                    <a:cubicBezTo>
                      <a:pt x="96" y="8"/>
                      <a:pt x="98" y="7"/>
                      <a:pt x="100" y="8"/>
                    </a:cubicBezTo>
                    <a:cubicBezTo>
                      <a:pt x="101" y="8"/>
                      <a:pt x="101" y="8"/>
                      <a:pt x="101" y="8"/>
                    </a:cubicBezTo>
                    <a:cubicBezTo>
                      <a:pt x="102" y="8"/>
                      <a:pt x="102" y="8"/>
                      <a:pt x="102" y="8"/>
                    </a:cubicBezTo>
                    <a:cubicBezTo>
                      <a:pt x="102" y="8"/>
                      <a:pt x="102" y="8"/>
                      <a:pt x="102" y="8"/>
                    </a:cubicBezTo>
                    <a:cubicBezTo>
                      <a:pt x="102" y="8"/>
                      <a:pt x="102" y="8"/>
                      <a:pt x="102" y="8"/>
                    </a:cubicBezTo>
                    <a:cubicBezTo>
                      <a:pt x="102" y="8"/>
                      <a:pt x="102" y="8"/>
                      <a:pt x="102" y="8"/>
                    </a:cubicBezTo>
                    <a:cubicBezTo>
                      <a:pt x="103" y="8"/>
                      <a:pt x="103" y="8"/>
                      <a:pt x="103" y="8"/>
                    </a:cubicBezTo>
                    <a:cubicBezTo>
                      <a:pt x="104" y="8"/>
                      <a:pt x="104" y="8"/>
                      <a:pt x="104" y="8"/>
                    </a:cubicBezTo>
                    <a:cubicBezTo>
                      <a:pt x="105" y="8"/>
                      <a:pt x="105" y="8"/>
                      <a:pt x="105" y="8"/>
                    </a:cubicBezTo>
                    <a:cubicBezTo>
                      <a:pt x="105" y="8"/>
                      <a:pt x="105" y="8"/>
                      <a:pt x="105" y="8"/>
                    </a:cubicBezTo>
                    <a:cubicBezTo>
                      <a:pt x="105" y="8"/>
                      <a:pt x="105" y="8"/>
                      <a:pt x="105" y="8"/>
                    </a:cubicBezTo>
                    <a:cubicBezTo>
                      <a:pt x="105" y="7"/>
                      <a:pt x="105" y="7"/>
                      <a:pt x="105" y="7"/>
                    </a:cubicBezTo>
                    <a:cubicBezTo>
                      <a:pt x="105" y="7"/>
                      <a:pt x="105" y="7"/>
                      <a:pt x="105" y="7"/>
                    </a:cubicBezTo>
                    <a:cubicBezTo>
                      <a:pt x="105" y="7"/>
                      <a:pt x="105" y="7"/>
                      <a:pt x="105" y="7"/>
                    </a:cubicBezTo>
                    <a:cubicBezTo>
                      <a:pt x="105" y="7"/>
                      <a:pt x="105" y="7"/>
                      <a:pt x="105" y="7"/>
                    </a:cubicBezTo>
                    <a:cubicBezTo>
                      <a:pt x="104" y="7"/>
                      <a:pt x="104" y="7"/>
                      <a:pt x="104" y="6"/>
                    </a:cubicBezTo>
                    <a:cubicBezTo>
                      <a:pt x="103" y="6"/>
                      <a:pt x="103" y="6"/>
                      <a:pt x="102" y="6"/>
                    </a:cubicBezTo>
                    <a:cubicBezTo>
                      <a:pt x="102" y="5"/>
                      <a:pt x="100" y="5"/>
                      <a:pt x="98" y="5"/>
                    </a:cubicBezTo>
                    <a:cubicBezTo>
                      <a:pt x="98" y="5"/>
                      <a:pt x="98" y="5"/>
                      <a:pt x="98" y="5"/>
                    </a:cubicBezTo>
                    <a:cubicBezTo>
                      <a:pt x="98" y="5"/>
                      <a:pt x="97" y="5"/>
                      <a:pt x="97" y="5"/>
                    </a:cubicBezTo>
                    <a:cubicBezTo>
                      <a:pt x="96" y="5"/>
                      <a:pt x="96" y="5"/>
                      <a:pt x="95" y="5"/>
                    </a:cubicBezTo>
                    <a:cubicBezTo>
                      <a:pt x="95" y="5"/>
                      <a:pt x="95" y="5"/>
                      <a:pt x="95" y="5"/>
                    </a:cubicBezTo>
                    <a:cubicBezTo>
                      <a:pt x="95" y="5"/>
                      <a:pt x="95" y="5"/>
                      <a:pt x="95" y="5"/>
                    </a:cubicBezTo>
                    <a:cubicBezTo>
                      <a:pt x="95" y="5"/>
                      <a:pt x="95" y="5"/>
                      <a:pt x="95" y="5"/>
                    </a:cubicBezTo>
                    <a:cubicBezTo>
                      <a:pt x="96" y="5"/>
                      <a:pt x="96" y="5"/>
                      <a:pt x="97" y="5"/>
                    </a:cubicBezTo>
                    <a:cubicBezTo>
                      <a:pt x="97" y="5"/>
                      <a:pt x="98" y="6"/>
                      <a:pt x="98" y="6"/>
                    </a:cubicBezTo>
                    <a:cubicBezTo>
                      <a:pt x="98" y="6"/>
                      <a:pt x="98" y="6"/>
                      <a:pt x="98" y="6"/>
                    </a:cubicBezTo>
                    <a:cubicBezTo>
                      <a:pt x="99" y="6"/>
                      <a:pt x="100" y="5"/>
                      <a:pt x="100" y="6"/>
                    </a:cubicBezTo>
                    <a:cubicBezTo>
                      <a:pt x="100" y="6"/>
                      <a:pt x="100" y="6"/>
                      <a:pt x="99" y="6"/>
                    </a:cubicBezTo>
                    <a:cubicBezTo>
                      <a:pt x="99" y="6"/>
                      <a:pt x="100" y="6"/>
                      <a:pt x="100" y="6"/>
                    </a:cubicBezTo>
                    <a:cubicBezTo>
                      <a:pt x="97" y="6"/>
                      <a:pt x="95" y="6"/>
                      <a:pt x="93" y="6"/>
                    </a:cubicBezTo>
                    <a:cubicBezTo>
                      <a:pt x="92" y="5"/>
                      <a:pt x="91" y="6"/>
                      <a:pt x="89" y="5"/>
                    </a:cubicBezTo>
                    <a:cubicBezTo>
                      <a:pt x="89" y="6"/>
                      <a:pt x="89" y="6"/>
                      <a:pt x="88" y="6"/>
                    </a:cubicBezTo>
                    <a:cubicBezTo>
                      <a:pt x="89" y="5"/>
                      <a:pt x="88" y="5"/>
                      <a:pt x="88" y="5"/>
                    </a:cubicBezTo>
                    <a:cubicBezTo>
                      <a:pt x="88" y="5"/>
                      <a:pt x="88" y="6"/>
                      <a:pt x="88" y="6"/>
                    </a:cubicBezTo>
                    <a:cubicBezTo>
                      <a:pt x="86" y="5"/>
                      <a:pt x="84" y="6"/>
                      <a:pt x="82" y="5"/>
                    </a:cubicBezTo>
                    <a:cubicBezTo>
                      <a:pt x="82" y="5"/>
                      <a:pt x="81" y="5"/>
                      <a:pt x="81" y="5"/>
                    </a:cubicBezTo>
                    <a:cubicBezTo>
                      <a:pt x="80" y="5"/>
                      <a:pt x="79" y="5"/>
                      <a:pt x="78" y="5"/>
                    </a:cubicBezTo>
                    <a:cubicBezTo>
                      <a:pt x="78" y="5"/>
                      <a:pt x="77" y="5"/>
                      <a:pt x="77" y="5"/>
                    </a:cubicBezTo>
                    <a:cubicBezTo>
                      <a:pt x="76" y="5"/>
                      <a:pt x="74" y="5"/>
                      <a:pt x="75" y="5"/>
                    </a:cubicBezTo>
                    <a:cubicBezTo>
                      <a:pt x="74" y="5"/>
                      <a:pt x="74" y="5"/>
                      <a:pt x="73" y="5"/>
                    </a:cubicBezTo>
                    <a:cubicBezTo>
                      <a:pt x="72" y="4"/>
                      <a:pt x="70" y="5"/>
                      <a:pt x="68" y="5"/>
                    </a:cubicBezTo>
                    <a:cubicBezTo>
                      <a:pt x="68" y="4"/>
                      <a:pt x="68" y="5"/>
                      <a:pt x="67" y="4"/>
                    </a:cubicBezTo>
                    <a:cubicBezTo>
                      <a:pt x="67" y="4"/>
                      <a:pt x="67" y="4"/>
                      <a:pt x="67" y="4"/>
                    </a:cubicBezTo>
                    <a:cubicBezTo>
                      <a:pt x="67" y="4"/>
                      <a:pt x="67" y="4"/>
                      <a:pt x="66" y="4"/>
                    </a:cubicBezTo>
                    <a:cubicBezTo>
                      <a:pt x="66" y="4"/>
                      <a:pt x="66" y="4"/>
                      <a:pt x="66" y="4"/>
                    </a:cubicBezTo>
                    <a:cubicBezTo>
                      <a:pt x="66" y="5"/>
                      <a:pt x="66" y="5"/>
                      <a:pt x="67" y="5"/>
                    </a:cubicBezTo>
                    <a:cubicBezTo>
                      <a:pt x="67" y="5"/>
                      <a:pt x="67" y="5"/>
                      <a:pt x="67" y="5"/>
                    </a:cubicBezTo>
                    <a:cubicBezTo>
                      <a:pt x="66" y="5"/>
                      <a:pt x="66" y="5"/>
                      <a:pt x="65" y="4"/>
                    </a:cubicBezTo>
                    <a:cubicBezTo>
                      <a:pt x="65" y="5"/>
                      <a:pt x="65" y="5"/>
                      <a:pt x="65" y="5"/>
                    </a:cubicBezTo>
                    <a:cubicBezTo>
                      <a:pt x="64" y="5"/>
                      <a:pt x="62" y="4"/>
                      <a:pt x="61" y="4"/>
                    </a:cubicBezTo>
                    <a:cubicBezTo>
                      <a:pt x="59" y="4"/>
                      <a:pt x="58" y="4"/>
                      <a:pt x="57" y="4"/>
                    </a:cubicBezTo>
                    <a:cubicBezTo>
                      <a:pt x="56" y="4"/>
                      <a:pt x="56" y="4"/>
                      <a:pt x="56" y="4"/>
                    </a:cubicBezTo>
                    <a:cubicBezTo>
                      <a:pt x="56" y="4"/>
                      <a:pt x="55" y="4"/>
                      <a:pt x="55" y="4"/>
                    </a:cubicBezTo>
                    <a:cubicBezTo>
                      <a:pt x="54" y="4"/>
                      <a:pt x="52" y="4"/>
                      <a:pt x="51" y="4"/>
                    </a:cubicBezTo>
                    <a:cubicBezTo>
                      <a:pt x="51" y="4"/>
                      <a:pt x="51" y="4"/>
                      <a:pt x="51" y="4"/>
                    </a:cubicBezTo>
                    <a:cubicBezTo>
                      <a:pt x="51" y="4"/>
                      <a:pt x="51" y="4"/>
                      <a:pt x="50" y="4"/>
                    </a:cubicBezTo>
                    <a:cubicBezTo>
                      <a:pt x="50" y="4"/>
                      <a:pt x="49" y="4"/>
                      <a:pt x="49" y="4"/>
                    </a:cubicBezTo>
                    <a:cubicBezTo>
                      <a:pt x="49" y="4"/>
                      <a:pt x="49" y="4"/>
                      <a:pt x="49" y="4"/>
                    </a:cubicBezTo>
                    <a:cubicBezTo>
                      <a:pt x="47" y="3"/>
                      <a:pt x="45" y="3"/>
                      <a:pt x="43" y="3"/>
                    </a:cubicBezTo>
                    <a:cubicBezTo>
                      <a:pt x="42" y="3"/>
                      <a:pt x="42" y="3"/>
                      <a:pt x="42" y="3"/>
                    </a:cubicBezTo>
                    <a:cubicBezTo>
                      <a:pt x="42" y="3"/>
                      <a:pt x="42" y="3"/>
                      <a:pt x="42" y="3"/>
                    </a:cubicBezTo>
                    <a:cubicBezTo>
                      <a:pt x="41" y="3"/>
                      <a:pt x="41" y="3"/>
                      <a:pt x="41" y="3"/>
                    </a:cubicBezTo>
                    <a:cubicBezTo>
                      <a:pt x="41" y="3"/>
                      <a:pt x="40" y="3"/>
                      <a:pt x="39" y="3"/>
                    </a:cubicBezTo>
                    <a:cubicBezTo>
                      <a:pt x="39" y="3"/>
                      <a:pt x="39" y="3"/>
                      <a:pt x="39" y="3"/>
                    </a:cubicBezTo>
                    <a:cubicBezTo>
                      <a:pt x="39" y="3"/>
                      <a:pt x="39" y="3"/>
                      <a:pt x="39" y="3"/>
                    </a:cubicBezTo>
                    <a:cubicBezTo>
                      <a:pt x="39" y="3"/>
                      <a:pt x="39" y="3"/>
                      <a:pt x="39" y="3"/>
                    </a:cubicBezTo>
                    <a:cubicBezTo>
                      <a:pt x="39" y="3"/>
                      <a:pt x="38" y="3"/>
                      <a:pt x="38" y="3"/>
                    </a:cubicBezTo>
                    <a:cubicBezTo>
                      <a:pt x="37" y="3"/>
                      <a:pt x="37" y="3"/>
                      <a:pt x="37" y="3"/>
                    </a:cubicBezTo>
                    <a:cubicBezTo>
                      <a:pt x="36" y="3"/>
                      <a:pt x="36" y="3"/>
                      <a:pt x="35" y="3"/>
                    </a:cubicBezTo>
                    <a:cubicBezTo>
                      <a:pt x="35" y="3"/>
                      <a:pt x="35" y="3"/>
                      <a:pt x="35" y="3"/>
                    </a:cubicBezTo>
                    <a:cubicBezTo>
                      <a:pt x="35" y="2"/>
                      <a:pt x="34" y="3"/>
                      <a:pt x="34" y="2"/>
                    </a:cubicBezTo>
                    <a:cubicBezTo>
                      <a:pt x="34" y="2"/>
                      <a:pt x="34" y="2"/>
                      <a:pt x="34" y="2"/>
                    </a:cubicBezTo>
                    <a:cubicBezTo>
                      <a:pt x="34" y="2"/>
                      <a:pt x="34" y="2"/>
                      <a:pt x="34" y="2"/>
                    </a:cubicBezTo>
                    <a:cubicBezTo>
                      <a:pt x="34" y="2"/>
                      <a:pt x="34" y="2"/>
                      <a:pt x="34" y="2"/>
                    </a:cubicBezTo>
                    <a:cubicBezTo>
                      <a:pt x="33" y="2"/>
                      <a:pt x="32" y="2"/>
                      <a:pt x="32" y="2"/>
                    </a:cubicBezTo>
                    <a:cubicBezTo>
                      <a:pt x="31" y="2"/>
                      <a:pt x="30"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7" y="2"/>
                      <a:pt x="27" y="2"/>
                    </a:cubicBezTo>
                    <a:cubicBezTo>
                      <a:pt x="27" y="2"/>
                      <a:pt x="27" y="2"/>
                      <a:pt x="27" y="2"/>
                    </a:cubicBezTo>
                    <a:cubicBezTo>
                      <a:pt x="26" y="2"/>
                      <a:pt x="26" y="2"/>
                      <a:pt x="25" y="2"/>
                    </a:cubicBezTo>
                    <a:close/>
                    <a:moveTo>
                      <a:pt x="103" y="7"/>
                    </a:moveTo>
                    <a:cubicBezTo>
                      <a:pt x="103" y="7"/>
                      <a:pt x="103" y="7"/>
                      <a:pt x="103" y="7"/>
                    </a:cubicBezTo>
                    <a:cubicBezTo>
                      <a:pt x="103" y="7"/>
                      <a:pt x="103" y="7"/>
                      <a:pt x="103" y="7"/>
                    </a:cubicBezTo>
                    <a:cubicBezTo>
                      <a:pt x="103" y="7"/>
                      <a:pt x="103" y="7"/>
                      <a:pt x="103" y="7"/>
                    </a:cubicBezTo>
                    <a:cubicBezTo>
                      <a:pt x="103" y="7"/>
                      <a:pt x="102" y="7"/>
                      <a:pt x="102" y="7"/>
                    </a:cubicBezTo>
                    <a:cubicBezTo>
                      <a:pt x="102" y="7"/>
                      <a:pt x="103" y="7"/>
                      <a:pt x="103" y="7"/>
                    </a:cubicBezTo>
                    <a:close/>
                    <a:moveTo>
                      <a:pt x="72" y="6"/>
                    </a:moveTo>
                    <a:cubicBezTo>
                      <a:pt x="72" y="6"/>
                      <a:pt x="72" y="6"/>
                      <a:pt x="72" y="6"/>
                    </a:cubicBezTo>
                    <a:cubicBezTo>
                      <a:pt x="72" y="6"/>
                      <a:pt x="72" y="6"/>
                      <a:pt x="72" y="6"/>
                    </a:cubicBezTo>
                    <a:cubicBezTo>
                      <a:pt x="72" y="6"/>
                      <a:pt x="72" y="6"/>
                      <a:pt x="72" y="6"/>
                    </a:cubicBezTo>
                    <a:cubicBezTo>
                      <a:pt x="72" y="6"/>
                      <a:pt x="71" y="6"/>
                      <a:pt x="71" y="6"/>
                    </a:cubicBezTo>
                    <a:cubicBezTo>
                      <a:pt x="71" y="6"/>
                      <a:pt x="71" y="6"/>
                      <a:pt x="71" y="6"/>
                    </a:cubicBezTo>
                    <a:cubicBezTo>
                      <a:pt x="71" y="6"/>
                      <a:pt x="71" y="6"/>
                      <a:pt x="71" y="6"/>
                    </a:cubicBezTo>
                    <a:cubicBezTo>
                      <a:pt x="71" y="6"/>
                      <a:pt x="72" y="6"/>
                      <a:pt x="72" y="6"/>
                    </a:cubicBezTo>
                    <a:close/>
                    <a:moveTo>
                      <a:pt x="71" y="6"/>
                    </a:moveTo>
                    <a:cubicBezTo>
                      <a:pt x="70" y="6"/>
                      <a:pt x="70" y="6"/>
                      <a:pt x="70" y="6"/>
                    </a:cubicBezTo>
                    <a:cubicBezTo>
                      <a:pt x="70" y="6"/>
                      <a:pt x="70" y="6"/>
                      <a:pt x="70" y="6"/>
                    </a:cubicBezTo>
                    <a:cubicBezTo>
                      <a:pt x="70" y="6"/>
                      <a:pt x="70" y="6"/>
                      <a:pt x="70" y="6"/>
                    </a:cubicBezTo>
                    <a:cubicBezTo>
                      <a:pt x="70" y="6"/>
                      <a:pt x="70" y="6"/>
                      <a:pt x="70"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70" y="6"/>
                    </a:cubicBezTo>
                    <a:cubicBezTo>
                      <a:pt x="70" y="6"/>
                      <a:pt x="70" y="6"/>
                      <a:pt x="70" y="6"/>
                    </a:cubicBezTo>
                    <a:cubicBezTo>
                      <a:pt x="70" y="6"/>
                      <a:pt x="70" y="6"/>
                      <a:pt x="70" y="6"/>
                    </a:cubicBezTo>
                    <a:cubicBezTo>
                      <a:pt x="70" y="6"/>
                      <a:pt x="70" y="6"/>
                      <a:pt x="7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7" name="Freeform 1203"/>
              <p:cNvSpPr/>
              <p:nvPr/>
            </p:nvSpPr>
            <p:spPr bwMode="auto">
              <a:xfrm>
                <a:off x="1696" y="116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8" name="Freeform 1204"/>
              <p:cNvSpPr/>
              <p:nvPr/>
            </p:nvSpPr>
            <p:spPr bwMode="auto">
              <a:xfrm>
                <a:off x="1700" y="1571"/>
                <a:ext cx="4" cy="4"/>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1 h 1"/>
                  <a:gd name="T16" fmla="*/ 0 w 1"/>
                  <a:gd name="T17" fmla="*/ 1 h 1"/>
                  <a:gd name="T18" fmla="*/ 1 w 1"/>
                  <a:gd name="T19" fmla="*/ 0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0"/>
                    </a:cubicBezTo>
                    <a:cubicBezTo>
                      <a:pt x="1" y="0"/>
                      <a:pt x="0" y="0"/>
                      <a:pt x="0" y="0"/>
                    </a:cubicBezTo>
                    <a:cubicBezTo>
                      <a:pt x="0" y="1"/>
                      <a:pt x="0" y="1"/>
                      <a:pt x="0" y="0"/>
                    </a:cubicBezTo>
                    <a:cubicBezTo>
                      <a:pt x="0" y="0"/>
                      <a:pt x="0" y="0"/>
                      <a:pt x="0" y="0"/>
                    </a:cubicBezTo>
                    <a:cubicBezTo>
                      <a:pt x="0" y="0"/>
                      <a:pt x="0" y="0"/>
                      <a:pt x="0" y="0"/>
                    </a:cubicBezTo>
                    <a:cubicBezTo>
                      <a:pt x="0" y="1"/>
                      <a:pt x="0" y="1"/>
                      <a:pt x="0" y="1"/>
                    </a:cubicBezTo>
                    <a:cubicBezTo>
                      <a:pt x="0" y="1"/>
                      <a:pt x="0" y="1"/>
                      <a:pt x="0" y="1"/>
                    </a:cubicBezTo>
                    <a:cubicBezTo>
                      <a:pt x="0" y="1"/>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9" name="Freeform 1205"/>
              <p:cNvSpPr/>
              <p:nvPr/>
            </p:nvSpPr>
            <p:spPr bwMode="auto">
              <a:xfrm>
                <a:off x="1664" y="1567"/>
                <a:ext cx="12" cy="4"/>
              </a:xfrm>
              <a:custGeom>
                <a:avLst/>
                <a:gdLst>
                  <a:gd name="T0" fmla="*/ 0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1 w 3"/>
                  <a:gd name="T15" fmla="*/ 1 h 1"/>
                  <a:gd name="T16" fmla="*/ 1 w 3"/>
                  <a:gd name="T17" fmla="*/ 1 h 1"/>
                  <a:gd name="T18" fmla="*/ 1 w 3"/>
                  <a:gd name="T19" fmla="*/ 1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1 w 3"/>
                  <a:gd name="T33" fmla="*/ 0 h 1"/>
                  <a:gd name="T34" fmla="*/ 1 w 3"/>
                  <a:gd name="T35" fmla="*/ 0 h 1"/>
                  <a:gd name="T36" fmla="*/ 1 w 3"/>
                  <a:gd name="T37" fmla="*/ 0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0 w 3"/>
                  <a:gd name="T51" fmla="*/ 0 h 1"/>
                  <a:gd name="T52" fmla="*/ 0 w 3"/>
                  <a:gd name="T53" fmla="*/ 0 h 1"/>
                  <a:gd name="T54" fmla="*/ 0 w 3"/>
                  <a:gd name="T55" fmla="*/ 0 h 1"/>
                  <a:gd name="T56" fmla="*/ 0 w 3"/>
                  <a:gd name="T57" fmla="*/ 0 h 1"/>
                  <a:gd name="T58" fmla="*/ 0 w 3"/>
                  <a:gd name="T59" fmla="*/ 1 h 1"/>
                  <a:gd name="T60" fmla="*/ 0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0" y="1"/>
                    </a:move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2" y="1"/>
                      <a:pt x="2" y="0"/>
                      <a:pt x="2" y="0"/>
                    </a:cubicBezTo>
                    <a:cubicBezTo>
                      <a:pt x="2" y="0"/>
                      <a:pt x="3" y="0"/>
                      <a:pt x="2" y="0"/>
                    </a:cubicBezTo>
                    <a:cubicBezTo>
                      <a:pt x="2" y="0"/>
                      <a:pt x="2"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0" name="Freeform 1206"/>
              <p:cNvSpPr/>
              <p:nvPr/>
            </p:nvSpPr>
            <p:spPr bwMode="auto">
              <a:xfrm>
                <a:off x="1668" y="1579"/>
                <a:ext cx="4"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1" name="Freeform 1207"/>
              <p:cNvSpPr/>
              <p:nvPr/>
            </p:nvSpPr>
            <p:spPr bwMode="auto">
              <a:xfrm>
                <a:off x="1647" y="1579"/>
                <a:ext cx="4" cy="0"/>
              </a:xfrm>
              <a:custGeom>
                <a:avLst/>
                <a:gdLst>
                  <a:gd name="T0" fmla="*/ 0 w 1"/>
                  <a:gd name="T1" fmla="*/ 0 w 1"/>
                  <a:gd name="T2" fmla="*/ 0 w 1"/>
                  <a:gd name="T3" fmla="*/ 0 w 1"/>
                  <a:gd name="T4" fmla="*/ 0 w 1"/>
                  <a:gd name="T5" fmla="*/ 0 w 1"/>
                  <a:gd name="T6" fmla="*/ 0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2" name="Freeform 1208"/>
              <p:cNvSpPr/>
              <p:nvPr/>
            </p:nvSpPr>
            <p:spPr bwMode="auto">
              <a:xfrm>
                <a:off x="1610" y="1154"/>
                <a:ext cx="9" cy="0"/>
              </a:xfrm>
              <a:custGeom>
                <a:avLst/>
                <a:gdLst>
                  <a:gd name="T0" fmla="*/ 0 w 2"/>
                  <a:gd name="T1" fmla="*/ 0 w 2"/>
                  <a:gd name="T2" fmla="*/ 1 w 2"/>
                  <a:gd name="T3" fmla="*/ 1 w 2"/>
                  <a:gd name="T4" fmla="*/ 2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1" y="0"/>
                      <a:pt x="2" y="0"/>
                      <a:pt x="2" y="0"/>
                    </a:cubicBezTo>
                    <a:cubicBezTo>
                      <a:pt x="2" y="0"/>
                      <a:pt x="2"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3" name="Freeform 1209"/>
              <p:cNvSpPr/>
              <p:nvPr/>
            </p:nvSpPr>
            <p:spPr bwMode="auto">
              <a:xfrm>
                <a:off x="1606" y="1575"/>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6" name="Freeform 1211"/>
            <p:cNvSpPr/>
            <p:nvPr/>
          </p:nvSpPr>
          <p:spPr bwMode="auto">
            <a:xfrm>
              <a:off x="1545" y="1162"/>
              <a:ext cx="8" cy="0"/>
            </a:xfrm>
            <a:custGeom>
              <a:avLst/>
              <a:gdLst>
                <a:gd name="T0" fmla="*/ 2 w 2"/>
                <a:gd name="T1" fmla="*/ 2 w 2"/>
                <a:gd name="T2" fmla="*/ 0 w 2"/>
                <a:gd name="T3" fmla="*/ 0 w 2"/>
                <a:gd name="T4" fmla="*/ 0 w 2"/>
                <a:gd name="T5" fmla="*/ 0 w 2"/>
                <a:gd name="T6" fmla="*/ 0 w 2"/>
                <a:gd name="T7" fmla="*/ 0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1212"/>
            <p:cNvSpPr/>
            <p:nvPr/>
          </p:nvSpPr>
          <p:spPr bwMode="auto">
            <a:xfrm>
              <a:off x="1512" y="1158"/>
              <a:ext cx="29" cy="4"/>
            </a:xfrm>
            <a:custGeom>
              <a:avLst/>
              <a:gdLst>
                <a:gd name="T0" fmla="*/ 7 w 7"/>
                <a:gd name="T1" fmla="*/ 1 h 1"/>
                <a:gd name="T2" fmla="*/ 7 w 7"/>
                <a:gd name="T3" fmla="*/ 1 h 1"/>
                <a:gd name="T4" fmla="*/ 7 w 7"/>
                <a:gd name="T5" fmla="*/ 1 h 1"/>
                <a:gd name="T6" fmla="*/ 5 w 7"/>
                <a:gd name="T7" fmla="*/ 0 h 1"/>
                <a:gd name="T8" fmla="*/ 1 w 7"/>
                <a:gd name="T9" fmla="*/ 0 h 1"/>
                <a:gd name="T10" fmla="*/ 0 w 7"/>
                <a:gd name="T11" fmla="*/ 0 h 1"/>
                <a:gd name="T12" fmla="*/ 0 w 7"/>
                <a:gd name="T13" fmla="*/ 0 h 1"/>
                <a:gd name="T14" fmla="*/ 0 w 7"/>
                <a:gd name="T15" fmla="*/ 0 h 1"/>
                <a:gd name="T16" fmla="*/ 5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7" y="1"/>
                    <a:pt x="7" y="1"/>
                    <a:pt x="7" y="1"/>
                  </a:cubicBezTo>
                  <a:cubicBezTo>
                    <a:pt x="7" y="1"/>
                    <a:pt x="6" y="0"/>
                    <a:pt x="5" y="0"/>
                  </a:cubicBezTo>
                  <a:cubicBezTo>
                    <a:pt x="4" y="0"/>
                    <a:pt x="2" y="0"/>
                    <a:pt x="1" y="0"/>
                  </a:cubicBezTo>
                  <a:cubicBezTo>
                    <a:pt x="0" y="0"/>
                    <a:pt x="0" y="0"/>
                    <a:pt x="0" y="0"/>
                  </a:cubicBezTo>
                  <a:cubicBezTo>
                    <a:pt x="0" y="0"/>
                    <a:pt x="0" y="0"/>
                    <a:pt x="0" y="0"/>
                  </a:cubicBezTo>
                  <a:cubicBezTo>
                    <a:pt x="0" y="0"/>
                    <a:pt x="0" y="0"/>
                    <a:pt x="0" y="0"/>
                  </a:cubicBezTo>
                  <a:cubicBezTo>
                    <a:pt x="2" y="0"/>
                    <a:pt x="4" y="1"/>
                    <a:pt x="5" y="1"/>
                  </a:cubicBezTo>
                  <a:cubicBezTo>
                    <a:pt x="6"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1213"/>
            <p:cNvSpPr/>
            <p:nvPr/>
          </p:nvSpPr>
          <p:spPr bwMode="auto">
            <a:xfrm>
              <a:off x="1492" y="1162"/>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1214"/>
            <p:cNvSpPr/>
            <p:nvPr/>
          </p:nvSpPr>
          <p:spPr bwMode="auto">
            <a:xfrm>
              <a:off x="1459" y="1141"/>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1215"/>
            <p:cNvSpPr/>
            <p:nvPr/>
          </p:nvSpPr>
          <p:spPr bwMode="auto">
            <a:xfrm>
              <a:off x="1455" y="1141"/>
              <a:ext cx="4" cy="0"/>
            </a:xfrm>
            <a:custGeom>
              <a:avLst/>
              <a:gdLst>
                <a:gd name="T0" fmla="*/ 0 w 1"/>
                <a:gd name="T1" fmla="*/ 0 w 1"/>
                <a:gd name="T2" fmla="*/ 1 w 1"/>
                <a:gd name="T3" fmla="*/ 1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1216"/>
            <p:cNvSpPr/>
            <p:nvPr/>
          </p:nvSpPr>
          <p:spPr bwMode="auto">
            <a:xfrm>
              <a:off x="1439" y="1550"/>
              <a:ext cx="4" cy="0"/>
            </a:xfrm>
            <a:custGeom>
              <a:avLst/>
              <a:gdLst>
                <a:gd name="T0" fmla="*/ 0 w 1"/>
                <a:gd name="T1" fmla="*/ 1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1217"/>
            <p:cNvSpPr/>
            <p:nvPr/>
          </p:nvSpPr>
          <p:spPr bwMode="auto">
            <a:xfrm>
              <a:off x="1406" y="1158"/>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1218"/>
            <p:cNvSpPr/>
            <p:nvPr/>
          </p:nvSpPr>
          <p:spPr bwMode="auto">
            <a:xfrm>
              <a:off x="1386" y="1154"/>
              <a:ext cx="16" cy="4"/>
            </a:xfrm>
            <a:custGeom>
              <a:avLst/>
              <a:gdLst>
                <a:gd name="T0" fmla="*/ 4 w 4"/>
                <a:gd name="T1" fmla="*/ 1 h 1"/>
                <a:gd name="T2" fmla="*/ 4 w 4"/>
                <a:gd name="T3" fmla="*/ 1 h 1"/>
                <a:gd name="T4" fmla="*/ 2 w 4"/>
                <a:gd name="T5" fmla="*/ 0 h 1"/>
                <a:gd name="T6" fmla="*/ 0 w 4"/>
                <a:gd name="T7" fmla="*/ 0 h 1"/>
                <a:gd name="T8" fmla="*/ 0 w 4"/>
                <a:gd name="T9" fmla="*/ 0 h 1"/>
                <a:gd name="T10" fmla="*/ 0 w 4"/>
                <a:gd name="T11" fmla="*/ 0 h 1"/>
                <a:gd name="T12" fmla="*/ 0 w 4"/>
                <a:gd name="T13" fmla="*/ 0 h 1"/>
                <a:gd name="T14" fmla="*/ 2 w 4"/>
                <a:gd name="T15" fmla="*/ 1 h 1"/>
                <a:gd name="T16" fmla="*/ 4 w 4"/>
                <a:gd name="T17" fmla="*/ 1 h 1"/>
                <a:gd name="T18" fmla="*/ 4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1"/>
                  </a:moveTo>
                  <a:cubicBezTo>
                    <a:pt x="4" y="1"/>
                    <a:pt x="4" y="1"/>
                    <a:pt x="4" y="1"/>
                  </a:cubicBezTo>
                  <a:cubicBezTo>
                    <a:pt x="3" y="1"/>
                    <a:pt x="3"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3" y="1"/>
                    <a:pt x="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1219"/>
            <p:cNvSpPr/>
            <p:nvPr/>
          </p:nvSpPr>
          <p:spPr bwMode="auto">
            <a:xfrm>
              <a:off x="1394" y="1464"/>
              <a:ext cx="4" cy="4"/>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1220"/>
            <p:cNvSpPr/>
            <p:nvPr/>
          </p:nvSpPr>
          <p:spPr bwMode="auto">
            <a:xfrm>
              <a:off x="1357" y="1141"/>
              <a:ext cx="4" cy="0"/>
            </a:xfrm>
            <a:custGeom>
              <a:avLst/>
              <a:gdLst>
                <a:gd name="T0" fmla="*/ 0 w 1"/>
                <a:gd name="T1" fmla="*/ 0 w 1"/>
                <a:gd name="T2" fmla="*/ 0 w 1"/>
                <a:gd name="T3" fmla="*/ 0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1221"/>
            <p:cNvSpPr/>
            <p:nvPr/>
          </p:nvSpPr>
          <p:spPr bwMode="auto">
            <a:xfrm>
              <a:off x="1357" y="154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1222"/>
            <p:cNvSpPr/>
            <p:nvPr/>
          </p:nvSpPr>
          <p:spPr bwMode="auto">
            <a:xfrm>
              <a:off x="1349" y="1162"/>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1223"/>
            <p:cNvSpPr/>
            <p:nvPr/>
          </p:nvSpPr>
          <p:spPr bwMode="auto">
            <a:xfrm>
              <a:off x="1341" y="1162"/>
              <a:ext cx="8" cy="0"/>
            </a:xfrm>
            <a:custGeom>
              <a:avLst/>
              <a:gdLst>
                <a:gd name="T0" fmla="*/ 1 w 2"/>
                <a:gd name="T1" fmla="*/ 1 w 2"/>
                <a:gd name="T2" fmla="*/ 0 w 2"/>
                <a:gd name="T3" fmla="*/ 0 w 2"/>
                <a:gd name="T4" fmla="*/ 0 w 2"/>
                <a:gd name="T5" fmla="*/ 0 w 2"/>
                <a:gd name="T6" fmla="*/ 1 w 2"/>
                <a:gd name="T7" fmla="*/ 1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1224"/>
            <p:cNvSpPr/>
            <p:nvPr/>
          </p:nvSpPr>
          <p:spPr bwMode="auto">
            <a:xfrm>
              <a:off x="1341" y="1220"/>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1"/>
                    <a:pt x="1" y="1"/>
                    <a:pt x="1" y="1"/>
                  </a:cubicBezTo>
                  <a:cubicBezTo>
                    <a:pt x="1" y="0"/>
                    <a:pt x="1" y="0"/>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1225"/>
            <p:cNvSpPr/>
            <p:nvPr/>
          </p:nvSpPr>
          <p:spPr bwMode="auto">
            <a:xfrm>
              <a:off x="1333" y="1257"/>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1226"/>
            <p:cNvSpPr/>
            <p:nvPr/>
          </p:nvSpPr>
          <p:spPr bwMode="auto">
            <a:xfrm>
              <a:off x="1325" y="1154"/>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1"/>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1227"/>
            <p:cNvSpPr/>
            <p:nvPr/>
          </p:nvSpPr>
          <p:spPr bwMode="auto">
            <a:xfrm>
              <a:off x="1255" y="1402"/>
              <a:ext cx="65" cy="12"/>
            </a:xfrm>
            <a:custGeom>
              <a:avLst/>
              <a:gdLst>
                <a:gd name="T0" fmla="*/ 3 w 16"/>
                <a:gd name="T1" fmla="*/ 1 h 3"/>
                <a:gd name="T2" fmla="*/ 5 w 16"/>
                <a:gd name="T3" fmla="*/ 1 h 3"/>
                <a:gd name="T4" fmla="*/ 8 w 16"/>
                <a:gd name="T5" fmla="*/ 2 h 3"/>
                <a:gd name="T6" fmla="*/ 7 w 16"/>
                <a:gd name="T7" fmla="*/ 3 h 3"/>
                <a:gd name="T8" fmla="*/ 8 w 16"/>
                <a:gd name="T9" fmla="*/ 2 h 3"/>
                <a:gd name="T10" fmla="*/ 8 w 16"/>
                <a:gd name="T11" fmla="*/ 2 h 3"/>
                <a:gd name="T12" fmla="*/ 9 w 16"/>
                <a:gd name="T13" fmla="*/ 2 h 3"/>
                <a:gd name="T14" fmla="*/ 10 w 16"/>
                <a:gd name="T15" fmla="*/ 2 h 3"/>
                <a:gd name="T16" fmla="*/ 11 w 16"/>
                <a:gd name="T17" fmla="*/ 2 h 3"/>
                <a:gd name="T18" fmla="*/ 12 w 16"/>
                <a:gd name="T19" fmla="*/ 2 h 3"/>
                <a:gd name="T20" fmla="*/ 14 w 16"/>
                <a:gd name="T21" fmla="*/ 2 h 3"/>
                <a:gd name="T22" fmla="*/ 13 w 16"/>
                <a:gd name="T23" fmla="*/ 2 h 3"/>
                <a:gd name="T24" fmla="*/ 13 w 16"/>
                <a:gd name="T25" fmla="*/ 3 h 3"/>
                <a:gd name="T26" fmla="*/ 14 w 16"/>
                <a:gd name="T27" fmla="*/ 3 h 3"/>
                <a:gd name="T28" fmla="*/ 15 w 16"/>
                <a:gd name="T29" fmla="*/ 2 h 3"/>
                <a:gd name="T30" fmla="*/ 16 w 16"/>
                <a:gd name="T31" fmla="*/ 2 h 3"/>
                <a:gd name="T32" fmla="*/ 15 w 16"/>
                <a:gd name="T33" fmla="*/ 2 h 3"/>
                <a:gd name="T34" fmla="*/ 15 w 16"/>
                <a:gd name="T35" fmla="*/ 2 h 3"/>
                <a:gd name="T36" fmla="*/ 15 w 16"/>
                <a:gd name="T37" fmla="*/ 2 h 3"/>
                <a:gd name="T38" fmla="*/ 15 w 16"/>
                <a:gd name="T39" fmla="*/ 2 h 3"/>
                <a:gd name="T40" fmla="*/ 14 w 16"/>
                <a:gd name="T41" fmla="*/ 2 h 3"/>
                <a:gd name="T42" fmla="*/ 14 w 16"/>
                <a:gd name="T43" fmla="*/ 2 h 3"/>
                <a:gd name="T44" fmla="*/ 12 w 16"/>
                <a:gd name="T45" fmla="*/ 2 h 3"/>
                <a:gd name="T46" fmla="*/ 11 w 16"/>
                <a:gd name="T47" fmla="*/ 1 h 3"/>
                <a:gd name="T48" fmla="*/ 11 w 16"/>
                <a:gd name="T49" fmla="*/ 1 h 3"/>
                <a:gd name="T50" fmla="*/ 11 w 16"/>
                <a:gd name="T51" fmla="*/ 1 h 3"/>
                <a:gd name="T52" fmla="*/ 11 w 16"/>
                <a:gd name="T53" fmla="*/ 2 h 3"/>
                <a:gd name="T54" fmla="*/ 11 w 16"/>
                <a:gd name="T55" fmla="*/ 2 h 3"/>
                <a:gd name="T56" fmla="*/ 10 w 16"/>
                <a:gd name="T57" fmla="*/ 1 h 3"/>
                <a:gd name="T58" fmla="*/ 9 w 16"/>
                <a:gd name="T59" fmla="*/ 1 h 3"/>
                <a:gd name="T60" fmla="*/ 8 w 16"/>
                <a:gd name="T61" fmla="*/ 0 h 3"/>
                <a:gd name="T62" fmla="*/ 9 w 16"/>
                <a:gd name="T63" fmla="*/ 0 h 3"/>
                <a:gd name="T64" fmla="*/ 8 w 16"/>
                <a:gd name="T65" fmla="*/ 0 h 3"/>
                <a:gd name="T66" fmla="*/ 7 w 16"/>
                <a:gd name="T67" fmla="*/ 1 h 3"/>
                <a:gd name="T68" fmla="*/ 7 w 16"/>
                <a:gd name="T69" fmla="*/ 1 h 3"/>
                <a:gd name="T70" fmla="*/ 7 w 16"/>
                <a:gd name="T71" fmla="*/ 1 h 3"/>
                <a:gd name="T72" fmla="*/ 7 w 16"/>
                <a:gd name="T73" fmla="*/ 1 h 3"/>
                <a:gd name="T74" fmla="*/ 5 w 16"/>
                <a:gd name="T75" fmla="*/ 1 h 3"/>
                <a:gd name="T76" fmla="*/ 5 w 16"/>
                <a:gd name="T77" fmla="*/ 1 h 3"/>
                <a:gd name="T78" fmla="*/ 4 w 16"/>
                <a:gd name="T79" fmla="*/ 1 h 3"/>
                <a:gd name="T80" fmla="*/ 4 w 16"/>
                <a:gd name="T81" fmla="*/ 1 h 3"/>
                <a:gd name="T82" fmla="*/ 2 w 16"/>
                <a:gd name="T83" fmla="*/ 1 h 3"/>
                <a:gd name="T84" fmla="*/ 1 w 16"/>
                <a:gd name="T85" fmla="*/ 0 h 3"/>
                <a:gd name="T86" fmla="*/ 1 w 16"/>
                <a:gd name="T87" fmla="*/ 0 h 3"/>
                <a:gd name="T88" fmla="*/ 1 w 16"/>
                <a:gd name="T89" fmla="*/ 1 h 3"/>
                <a:gd name="T90" fmla="*/ 1 w 16"/>
                <a:gd name="T91" fmla="*/ 1 h 3"/>
                <a:gd name="T92" fmla="*/ 0 w 16"/>
                <a:gd name="T93" fmla="*/ 1 h 3"/>
                <a:gd name="T94" fmla="*/ 1 w 16"/>
                <a:gd name="T9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3">
                  <a:moveTo>
                    <a:pt x="2" y="1"/>
                  </a:moveTo>
                  <a:cubicBezTo>
                    <a:pt x="2" y="1"/>
                    <a:pt x="2" y="1"/>
                    <a:pt x="2" y="1"/>
                  </a:cubicBezTo>
                  <a:cubicBezTo>
                    <a:pt x="2" y="1"/>
                    <a:pt x="2" y="1"/>
                    <a:pt x="3" y="1"/>
                  </a:cubicBezTo>
                  <a:cubicBezTo>
                    <a:pt x="3" y="1"/>
                    <a:pt x="4" y="1"/>
                    <a:pt x="4" y="1"/>
                  </a:cubicBezTo>
                  <a:cubicBezTo>
                    <a:pt x="4" y="1"/>
                    <a:pt x="4" y="1"/>
                    <a:pt x="4" y="1"/>
                  </a:cubicBezTo>
                  <a:cubicBezTo>
                    <a:pt x="4" y="1"/>
                    <a:pt x="4" y="1"/>
                    <a:pt x="5" y="1"/>
                  </a:cubicBezTo>
                  <a:cubicBezTo>
                    <a:pt x="5" y="1"/>
                    <a:pt x="5" y="1"/>
                    <a:pt x="5" y="1"/>
                  </a:cubicBezTo>
                  <a:cubicBezTo>
                    <a:pt x="6" y="2"/>
                    <a:pt x="7" y="1"/>
                    <a:pt x="7" y="2"/>
                  </a:cubicBezTo>
                  <a:cubicBezTo>
                    <a:pt x="7" y="2"/>
                    <a:pt x="7" y="2"/>
                    <a:pt x="8" y="2"/>
                  </a:cubicBezTo>
                  <a:cubicBezTo>
                    <a:pt x="8" y="2"/>
                    <a:pt x="8" y="2"/>
                    <a:pt x="8" y="2"/>
                  </a:cubicBezTo>
                  <a:cubicBezTo>
                    <a:pt x="8" y="2"/>
                    <a:pt x="7" y="2"/>
                    <a:pt x="7" y="3"/>
                  </a:cubicBezTo>
                  <a:cubicBezTo>
                    <a:pt x="7" y="3"/>
                    <a:pt x="7" y="3"/>
                    <a:pt x="7" y="3"/>
                  </a:cubicBezTo>
                  <a:cubicBezTo>
                    <a:pt x="7" y="3"/>
                    <a:pt x="7" y="3"/>
                    <a:pt x="7"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2"/>
                    <a:pt x="11" y="2"/>
                    <a:pt x="11" y="2"/>
                  </a:cubicBezTo>
                  <a:cubicBezTo>
                    <a:pt x="11" y="2"/>
                    <a:pt x="11" y="2"/>
                    <a:pt x="12" y="2"/>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3" y="2"/>
                    <a:pt x="13" y="2"/>
                  </a:cubicBezTo>
                  <a:cubicBezTo>
                    <a:pt x="13" y="2"/>
                    <a:pt x="13" y="2"/>
                    <a:pt x="13" y="2"/>
                  </a:cubicBezTo>
                  <a:cubicBezTo>
                    <a:pt x="13" y="2"/>
                    <a:pt x="13" y="2"/>
                    <a:pt x="13" y="2"/>
                  </a:cubicBezTo>
                  <a:cubicBezTo>
                    <a:pt x="13" y="2"/>
                    <a:pt x="13" y="3"/>
                    <a:pt x="13" y="3"/>
                  </a:cubicBezTo>
                  <a:cubicBezTo>
                    <a:pt x="13" y="3"/>
                    <a:pt x="13" y="3"/>
                    <a:pt x="13" y="3"/>
                  </a:cubicBezTo>
                  <a:cubicBezTo>
                    <a:pt x="13" y="2"/>
                    <a:pt x="13" y="2"/>
                    <a:pt x="13" y="3"/>
                  </a:cubicBezTo>
                  <a:cubicBezTo>
                    <a:pt x="13" y="3"/>
                    <a:pt x="13" y="3"/>
                    <a:pt x="14" y="3"/>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3"/>
                  </a:cubicBezTo>
                  <a:cubicBezTo>
                    <a:pt x="15"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1"/>
                  </a:cubicBezTo>
                  <a:cubicBezTo>
                    <a:pt x="14" y="2"/>
                    <a:pt x="14" y="2"/>
                    <a:pt x="13" y="2"/>
                  </a:cubicBezTo>
                  <a:cubicBezTo>
                    <a:pt x="14" y="2"/>
                    <a:pt x="14" y="2"/>
                    <a:pt x="14" y="2"/>
                  </a:cubicBezTo>
                  <a:cubicBezTo>
                    <a:pt x="13" y="2"/>
                    <a:pt x="13" y="2"/>
                    <a:pt x="13" y="2"/>
                  </a:cubicBezTo>
                  <a:cubicBezTo>
                    <a:pt x="13" y="2"/>
                    <a:pt x="13" y="2"/>
                    <a:pt x="12" y="2"/>
                  </a:cubicBezTo>
                  <a:cubicBezTo>
                    <a:pt x="12" y="2"/>
                    <a:pt x="12" y="2"/>
                    <a:pt x="12" y="2"/>
                  </a:cubicBezTo>
                  <a:cubicBezTo>
                    <a:pt x="12" y="2"/>
                    <a:pt x="12" y="2"/>
                    <a:pt x="12" y="2"/>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1"/>
                    <a:pt x="10" y="1"/>
                    <a:pt x="10" y="1"/>
                  </a:cubicBezTo>
                  <a:cubicBezTo>
                    <a:pt x="10" y="1"/>
                    <a:pt x="9" y="1"/>
                    <a:pt x="9" y="1"/>
                  </a:cubicBezTo>
                  <a:cubicBezTo>
                    <a:pt x="9" y="1"/>
                    <a:pt x="9" y="1"/>
                    <a:pt x="9" y="1"/>
                  </a:cubicBezTo>
                  <a:cubicBezTo>
                    <a:pt x="9" y="1"/>
                    <a:pt x="9" y="1"/>
                    <a:pt x="9" y="1"/>
                  </a:cubicBezTo>
                  <a:cubicBezTo>
                    <a:pt x="9" y="2"/>
                    <a:pt x="8" y="2"/>
                    <a:pt x="8" y="1"/>
                  </a:cubicBezTo>
                  <a:cubicBezTo>
                    <a:pt x="8" y="1"/>
                    <a:pt x="8" y="1"/>
                    <a:pt x="8" y="1"/>
                  </a:cubicBezTo>
                  <a:cubicBezTo>
                    <a:pt x="8" y="1"/>
                    <a:pt x="8" y="1"/>
                    <a:pt x="8" y="0"/>
                  </a:cubicBezTo>
                  <a:cubicBezTo>
                    <a:pt x="8" y="0"/>
                    <a:pt x="8" y="0"/>
                    <a:pt x="8" y="0"/>
                  </a:cubicBezTo>
                  <a:cubicBezTo>
                    <a:pt x="8" y="0"/>
                    <a:pt x="9" y="0"/>
                    <a:pt x="9" y="0"/>
                  </a:cubicBezTo>
                  <a:cubicBezTo>
                    <a:pt x="9" y="1"/>
                    <a:pt x="9" y="0"/>
                    <a:pt x="9" y="0"/>
                  </a:cubicBezTo>
                  <a:cubicBezTo>
                    <a:pt x="9" y="0"/>
                    <a:pt x="9" y="0"/>
                    <a:pt x="9" y="0"/>
                  </a:cubicBezTo>
                  <a:cubicBezTo>
                    <a:pt x="9" y="0"/>
                    <a:pt x="8" y="0"/>
                    <a:pt x="8" y="0"/>
                  </a:cubicBezTo>
                  <a:cubicBezTo>
                    <a:pt x="8" y="0"/>
                    <a:pt x="8" y="0"/>
                    <a:pt x="8" y="0"/>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0"/>
                    <a:pt x="7" y="1"/>
                  </a:cubicBezTo>
                  <a:cubicBezTo>
                    <a:pt x="7" y="1"/>
                    <a:pt x="7" y="1"/>
                    <a:pt x="7" y="1"/>
                  </a:cubicBezTo>
                  <a:cubicBezTo>
                    <a:pt x="7" y="1"/>
                    <a:pt x="7" y="1"/>
                    <a:pt x="7" y="1"/>
                  </a:cubicBezTo>
                  <a:cubicBezTo>
                    <a:pt x="6" y="1"/>
                    <a:pt x="6" y="0"/>
                    <a:pt x="6" y="1"/>
                  </a:cubicBezTo>
                  <a:cubicBezTo>
                    <a:pt x="6" y="1"/>
                    <a:pt x="6" y="1"/>
                    <a:pt x="5" y="1"/>
                  </a:cubicBezTo>
                  <a:cubicBezTo>
                    <a:pt x="5" y="1"/>
                    <a:pt x="6"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2" y="1"/>
                    <a:pt x="2" y="1"/>
                    <a:pt x="2" y="1"/>
                  </a:cubicBezTo>
                  <a:cubicBezTo>
                    <a:pt x="2" y="1"/>
                    <a:pt x="2" y="1"/>
                    <a:pt x="2" y="1"/>
                  </a:cubicBezTo>
                  <a:cubicBezTo>
                    <a:pt x="2" y="0"/>
                    <a:pt x="2" y="0"/>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1228"/>
            <p:cNvSpPr/>
            <p:nvPr/>
          </p:nvSpPr>
          <p:spPr bwMode="auto">
            <a:xfrm>
              <a:off x="1296" y="1150"/>
              <a:ext cx="8" cy="4"/>
            </a:xfrm>
            <a:custGeom>
              <a:avLst/>
              <a:gdLst>
                <a:gd name="T0" fmla="*/ 0 w 2"/>
                <a:gd name="T1" fmla="*/ 1 h 1"/>
                <a:gd name="T2" fmla="*/ 0 w 2"/>
                <a:gd name="T3" fmla="*/ 1 h 1"/>
                <a:gd name="T4" fmla="*/ 1 w 2"/>
                <a:gd name="T5" fmla="*/ 1 h 1"/>
                <a:gd name="T6" fmla="*/ 2 w 2"/>
                <a:gd name="T7" fmla="*/ 1 h 1"/>
                <a:gd name="T8" fmla="*/ 2 w 2"/>
                <a:gd name="T9" fmla="*/ 1 h 1"/>
                <a:gd name="T10" fmla="*/ 2 w 2"/>
                <a:gd name="T11" fmla="*/ 1 h 1"/>
                <a:gd name="T12" fmla="*/ 1 w 2"/>
                <a:gd name="T13" fmla="*/ 1 h 1"/>
                <a:gd name="T14" fmla="*/ 0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229"/>
            <p:cNvSpPr/>
            <p:nvPr/>
          </p:nvSpPr>
          <p:spPr bwMode="auto">
            <a:xfrm>
              <a:off x="1296" y="1129"/>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1"/>
                    <a:pt x="0"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230"/>
            <p:cNvSpPr/>
            <p:nvPr/>
          </p:nvSpPr>
          <p:spPr bwMode="auto">
            <a:xfrm>
              <a:off x="1280" y="1125"/>
              <a:ext cx="4" cy="4"/>
            </a:xfrm>
            <a:custGeom>
              <a:avLst/>
              <a:gdLst>
                <a:gd name="T0" fmla="*/ 1 w 1"/>
                <a:gd name="T1" fmla="*/ 1 h 1"/>
                <a:gd name="T2" fmla="*/ 0 w 1"/>
                <a:gd name="T3" fmla="*/ 1 h 1"/>
                <a:gd name="T4" fmla="*/ 0 w 1"/>
                <a:gd name="T5" fmla="*/ 1 h 1"/>
                <a:gd name="T6" fmla="*/ 0 w 1"/>
                <a:gd name="T7" fmla="*/ 1 h 1"/>
                <a:gd name="T8" fmla="*/ 0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231"/>
            <p:cNvSpPr/>
            <p:nvPr/>
          </p:nvSpPr>
          <p:spPr bwMode="auto">
            <a:xfrm>
              <a:off x="1276" y="112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232"/>
            <p:cNvSpPr/>
            <p:nvPr/>
          </p:nvSpPr>
          <p:spPr bwMode="auto">
            <a:xfrm>
              <a:off x="1276" y="1208"/>
              <a:ext cx="4" cy="0"/>
            </a:xfrm>
            <a:custGeom>
              <a:avLst/>
              <a:gdLst>
                <a:gd name="T0" fmla="*/ 1 w 1"/>
                <a:gd name="T1" fmla="*/ 1 w 1"/>
                <a:gd name="T2" fmla="*/ 0 w 1"/>
                <a:gd name="T3" fmla="*/ 0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233"/>
            <p:cNvSpPr/>
            <p:nvPr/>
          </p:nvSpPr>
          <p:spPr bwMode="auto">
            <a:xfrm>
              <a:off x="1218" y="1220"/>
              <a:ext cx="62" cy="16"/>
            </a:xfrm>
            <a:custGeom>
              <a:avLst/>
              <a:gdLst>
                <a:gd name="T0" fmla="*/ 10 w 15"/>
                <a:gd name="T1" fmla="*/ 3 h 4"/>
                <a:gd name="T2" fmla="*/ 10 w 15"/>
                <a:gd name="T3" fmla="*/ 3 h 4"/>
                <a:gd name="T4" fmla="*/ 9 w 15"/>
                <a:gd name="T5" fmla="*/ 3 h 4"/>
                <a:gd name="T6" fmla="*/ 12 w 15"/>
                <a:gd name="T7" fmla="*/ 3 h 4"/>
                <a:gd name="T8" fmla="*/ 12 w 15"/>
                <a:gd name="T9" fmla="*/ 3 h 4"/>
                <a:gd name="T10" fmla="*/ 10 w 15"/>
                <a:gd name="T11" fmla="*/ 3 h 4"/>
                <a:gd name="T12" fmla="*/ 10 w 15"/>
                <a:gd name="T13" fmla="*/ 3 h 4"/>
                <a:gd name="T14" fmla="*/ 12 w 15"/>
                <a:gd name="T15" fmla="*/ 4 h 4"/>
                <a:gd name="T16" fmla="*/ 12 w 15"/>
                <a:gd name="T17" fmla="*/ 3 h 4"/>
                <a:gd name="T18" fmla="*/ 12 w 15"/>
                <a:gd name="T19" fmla="*/ 3 h 4"/>
                <a:gd name="T20" fmla="*/ 13 w 15"/>
                <a:gd name="T21" fmla="*/ 3 h 4"/>
                <a:gd name="T22" fmla="*/ 14 w 15"/>
                <a:gd name="T23" fmla="*/ 3 h 4"/>
                <a:gd name="T24" fmla="*/ 15 w 15"/>
                <a:gd name="T25" fmla="*/ 3 h 4"/>
                <a:gd name="T26" fmla="*/ 15 w 15"/>
                <a:gd name="T27" fmla="*/ 3 h 4"/>
                <a:gd name="T28" fmla="*/ 14 w 15"/>
                <a:gd name="T29" fmla="*/ 2 h 4"/>
                <a:gd name="T30" fmla="*/ 13 w 15"/>
                <a:gd name="T31" fmla="*/ 3 h 4"/>
                <a:gd name="T32" fmla="*/ 13 w 15"/>
                <a:gd name="T33" fmla="*/ 3 h 4"/>
                <a:gd name="T34" fmla="*/ 12 w 15"/>
                <a:gd name="T35" fmla="*/ 3 h 4"/>
                <a:gd name="T36" fmla="*/ 9 w 15"/>
                <a:gd name="T37" fmla="*/ 2 h 4"/>
                <a:gd name="T38" fmla="*/ 9 w 15"/>
                <a:gd name="T39" fmla="*/ 2 h 4"/>
                <a:gd name="T40" fmla="*/ 9 w 15"/>
                <a:gd name="T41" fmla="*/ 2 h 4"/>
                <a:gd name="T42" fmla="*/ 9 w 15"/>
                <a:gd name="T43" fmla="*/ 2 h 4"/>
                <a:gd name="T44" fmla="*/ 9 w 15"/>
                <a:gd name="T45" fmla="*/ 2 h 4"/>
                <a:gd name="T46" fmla="*/ 9 w 15"/>
                <a:gd name="T47" fmla="*/ 2 h 4"/>
                <a:gd name="T48" fmla="*/ 9 w 15"/>
                <a:gd name="T49" fmla="*/ 2 h 4"/>
                <a:gd name="T50" fmla="*/ 10 w 15"/>
                <a:gd name="T51" fmla="*/ 2 h 4"/>
                <a:gd name="T52" fmla="*/ 10 w 15"/>
                <a:gd name="T53" fmla="*/ 2 h 4"/>
                <a:gd name="T54" fmla="*/ 11 w 15"/>
                <a:gd name="T55" fmla="*/ 2 h 4"/>
                <a:gd name="T56" fmla="*/ 11 w 15"/>
                <a:gd name="T57" fmla="*/ 1 h 4"/>
                <a:gd name="T58" fmla="*/ 11 w 15"/>
                <a:gd name="T59" fmla="*/ 1 h 4"/>
                <a:gd name="T60" fmla="*/ 9 w 15"/>
                <a:gd name="T61" fmla="*/ 1 h 4"/>
                <a:gd name="T62" fmla="*/ 8 w 15"/>
                <a:gd name="T63" fmla="*/ 1 h 4"/>
                <a:gd name="T64" fmla="*/ 8 w 15"/>
                <a:gd name="T65" fmla="*/ 1 h 4"/>
                <a:gd name="T66" fmla="*/ 7 w 15"/>
                <a:gd name="T67" fmla="*/ 1 h 4"/>
                <a:gd name="T68" fmla="*/ 7 w 15"/>
                <a:gd name="T69" fmla="*/ 1 h 4"/>
                <a:gd name="T70" fmla="*/ 7 w 15"/>
                <a:gd name="T71" fmla="*/ 1 h 4"/>
                <a:gd name="T72" fmla="*/ 1 w 15"/>
                <a:gd name="T73" fmla="*/ 0 h 4"/>
                <a:gd name="T74" fmla="*/ 0 w 15"/>
                <a:gd name="T75" fmla="*/ 0 h 4"/>
                <a:gd name="T76" fmla="*/ 3 w 15"/>
                <a:gd name="T77" fmla="*/ 1 h 4"/>
                <a:gd name="T78" fmla="*/ 7 w 15"/>
                <a:gd name="T79" fmla="*/ 1 h 4"/>
                <a:gd name="T80" fmla="*/ 8 w 15"/>
                <a:gd name="T81" fmla="*/ 2 h 4"/>
                <a:gd name="T82" fmla="*/ 9 w 15"/>
                <a:gd name="T83" fmla="*/ 2 h 4"/>
                <a:gd name="T84" fmla="*/ 9 w 15"/>
                <a:gd name="T85" fmla="*/ 2 h 4"/>
                <a:gd name="T86" fmla="*/ 8 w 15"/>
                <a:gd name="T87" fmla="*/ 2 h 4"/>
                <a:gd name="T88" fmla="*/ 8 w 15"/>
                <a:gd name="T89" fmla="*/ 2 h 4"/>
                <a:gd name="T90" fmla="*/ 6 w 15"/>
                <a:gd name="T91" fmla="*/ 2 h 4"/>
                <a:gd name="T92" fmla="*/ 6 w 15"/>
                <a:gd name="T93" fmla="*/ 2 h 4"/>
                <a:gd name="T94" fmla="*/ 6 w 15"/>
                <a:gd name="T95" fmla="*/ 2 h 4"/>
                <a:gd name="T96" fmla="*/ 8 w 15"/>
                <a:gd name="T97" fmla="*/ 2 h 4"/>
                <a:gd name="T98" fmla="*/ 9 w 15"/>
                <a:gd name="T9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4">
                  <a:moveTo>
                    <a:pt x="9" y="3"/>
                  </a:moveTo>
                  <a:cubicBezTo>
                    <a:pt x="9" y="3"/>
                    <a:pt x="9" y="3"/>
                    <a:pt x="10" y="3"/>
                  </a:cubicBezTo>
                  <a:cubicBezTo>
                    <a:pt x="10" y="3"/>
                    <a:pt x="10" y="3"/>
                    <a:pt x="10" y="3"/>
                  </a:cubicBezTo>
                  <a:cubicBezTo>
                    <a:pt x="10" y="3"/>
                    <a:pt x="10" y="3"/>
                    <a:pt x="10" y="3"/>
                  </a:cubicBezTo>
                  <a:cubicBezTo>
                    <a:pt x="9" y="3"/>
                    <a:pt x="9" y="3"/>
                    <a:pt x="9" y="3"/>
                  </a:cubicBezTo>
                  <a:cubicBezTo>
                    <a:pt x="9" y="3"/>
                    <a:pt x="9" y="3"/>
                    <a:pt x="9" y="3"/>
                  </a:cubicBezTo>
                  <a:cubicBezTo>
                    <a:pt x="10" y="3"/>
                    <a:pt x="11" y="3"/>
                    <a:pt x="12" y="3"/>
                  </a:cubicBezTo>
                  <a:cubicBezTo>
                    <a:pt x="12" y="3"/>
                    <a:pt x="12" y="3"/>
                    <a:pt x="12" y="3"/>
                  </a:cubicBezTo>
                  <a:cubicBezTo>
                    <a:pt x="12" y="3"/>
                    <a:pt x="12" y="3"/>
                    <a:pt x="12" y="3"/>
                  </a:cubicBezTo>
                  <a:cubicBezTo>
                    <a:pt x="12" y="3"/>
                    <a:pt x="12" y="3"/>
                    <a:pt x="12" y="3"/>
                  </a:cubicBezTo>
                  <a:cubicBezTo>
                    <a:pt x="12" y="3"/>
                    <a:pt x="11" y="3"/>
                    <a:pt x="11" y="3"/>
                  </a:cubicBezTo>
                  <a:cubicBezTo>
                    <a:pt x="10" y="3"/>
                    <a:pt x="10" y="3"/>
                    <a:pt x="10" y="3"/>
                  </a:cubicBezTo>
                  <a:cubicBezTo>
                    <a:pt x="10" y="3"/>
                    <a:pt x="10" y="3"/>
                    <a:pt x="10" y="3"/>
                  </a:cubicBezTo>
                  <a:cubicBezTo>
                    <a:pt x="10" y="3"/>
                    <a:pt x="10" y="3"/>
                    <a:pt x="10" y="3"/>
                  </a:cubicBezTo>
                  <a:cubicBezTo>
                    <a:pt x="11" y="3"/>
                    <a:pt x="12" y="3"/>
                    <a:pt x="12" y="3"/>
                  </a:cubicBezTo>
                  <a:cubicBezTo>
                    <a:pt x="12" y="3"/>
                    <a:pt x="12" y="4"/>
                    <a:pt x="12" y="4"/>
                  </a:cubicBezTo>
                  <a:cubicBezTo>
                    <a:pt x="12" y="4"/>
                    <a:pt x="12" y="4"/>
                    <a:pt x="12" y="4"/>
                  </a:cubicBezTo>
                  <a:cubicBezTo>
                    <a:pt x="13" y="3"/>
                    <a:pt x="12" y="3"/>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5" y="3"/>
                  </a:cubicBezTo>
                  <a:cubicBezTo>
                    <a:pt x="15" y="3"/>
                    <a:pt x="15" y="3"/>
                    <a:pt x="15" y="3"/>
                  </a:cubicBezTo>
                  <a:cubicBezTo>
                    <a:pt x="15" y="3"/>
                    <a:pt x="15" y="3"/>
                    <a:pt x="15" y="3"/>
                  </a:cubicBezTo>
                  <a:cubicBezTo>
                    <a:pt x="14" y="3"/>
                    <a:pt x="14" y="3"/>
                    <a:pt x="14" y="3"/>
                  </a:cubicBezTo>
                  <a:cubicBezTo>
                    <a:pt x="14" y="3"/>
                    <a:pt x="14" y="3"/>
                    <a:pt x="14" y="2"/>
                  </a:cubicBezTo>
                  <a:cubicBezTo>
                    <a:pt x="13" y="2"/>
                    <a:pt x="13" y="3"/>
                    <a:pt x="13" y="3"/>
                  </a:cubicBezTo>
                  <a:cubicBezTo>
                    <a:pt x="13" y="3"/>
                    <a:pt x="13" y="3"/>
                    <a:pt x="13" y="3"/>
                  </a:cubicBezTo>
                  <a:cubicBezTo>
                    <a:pt x="13" y="3"/>
                    <a:pt x="13" y="3"/>
                    <a:pt x="13" y="3"/>
                  </a:cubicBezTo>
                  <a:cubicBezTo>
                    <a:pt x="13" y="3"/>
                    <a:pt x="13" y="3"/>
                    <a:pt x="13" y="3"/>
                  </a:cubicBezTo>
                  <a:cubicBezTo>
                    <a:pt x="13" y="3"/>
                    <a:pt x="12" y="3"/>
                    <a:pt x="12" y="3"/>
                  </a:cubicBezTo>
                  <a:cubicBezTo>
                    <a:pt x="12" y="3"/>
                    <a:pt x="12" y="3"/>
                    <a:pt x="12" y="3"/>
                  </a:cubicBezTo>
                  <a:cubicBezTo>
                    <a:pt x="12" y="3"/>
                    <a:pt x="12" y="3"/>
                    <a:pt x="12" y="3"/>
                  </a:cubicBezTo>
                  <a:cubicBezTo>
                    <a:pt x="11" y="3"/>
                    <a:pt x="10" y="2"/>
                    <a:pt x="9" y="2"/>
                  </a:cubicBezTo>
                  <a:cubicBezTo>
                    <a:pt x="9" y="2"/>
                    <a:pt x="9" y="2"/>
                    <a:pt x="9" y="2"/>
                  </a:cubicBezTo>
                  <a:cubicBezTo>
                    <a:pt x="9" y="2"/>
                    <a:pt x="9" y="2"/>
                    <a:pt x="9" y="2"/>
                  </a:cubicBez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10" y="2"/>
                  </a:cubicBezTo>
                  <a:cubicBezTo>
                    <a:pt x="9" y="2"/>
                    <a:pt x="9" y="2"/>
                    <a:pt x="9" y="2"/>
                  </a:cubicBezTo>
                  <a:cubicBezTo>
                    <a:pt x="9" y="2"/>
                    <a:pt x="9" y="2"/>
                    <a:pt x="9" y="2"/>
                  </a:cubicBezTo>
                  <a:cubicBezTo>
                    <a:pt x="9" y="2"/>
                    <a:pt x="9" y="2"/>
                    <a:pt x="9" y="2"/>
                  </a:cubicBezTo>
                  <a:cubicBezTo>
                    <a:pt x="9" y="2"/>
                    <a:pt x="9" y="2"/>
                    <a:pt x="10" y="2"/>
                  </a:cubicBezTo>
                  <a:cubicBezTo>
                    <a:pt x="10" y="2"/>
                    <a:pt x="10" y="2"/>
                    <a:pt x="10" y="2"/>
                  </a:cubicBezTo>
                  <a:cubicBezTo>
                    <a:pt x="10" y="1"/>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1"/>
                    <a:pt x="11" y="1"/>
                  </a:cubicBezTo>
                  <a:cubicBezTo>
                    <a:pt x="11" y="1"/>
                    <a:pt x="11" y="1"/>
                    <a:pt x="11" y="1"/>
                  </a:cubicBezTo>
                  <a:cubicBezTo>
                    <a:pt x="11" y="1"/>
                    <a:pt x="11" y="1"/>
                    <a:pt x="11" y="1"/>
                  </a:cubicBezTo>
                  <a:cubicBezTo>
                    <a:pt x="10" y="1"/>
                    <a:pt x="10"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4" y="1"/>
                    <a:pt x="3" y="1"/>
                  </a:cubicBezTo>
                  <a:cubicBezTo>
                    <a:pt x="2" y="0"/>
                    <a:pt x="1" y="0"/>
                    <a:pt x="1" y="0"/>
                  </a:cubicBezTo>
                  <a:cubicBezTo>
                    <a:pt x="1" y="0"/>
                    <a:pt x="0" y="0"/>
                    <a:pt x="0" y="0"/>
                  </a:cubicBezTo>
                  <a:cubicBezTo>
                    <a:pt x="0" y="0"/>
                    <a:pt x="0" y="0"/>
                    <a:pt x="0" y="0"/>
                  </a:cubicBezTo>
                  <a:cubicBezTo>
                    <a:pt x="0" y="0"/>
                    <a:pt x="0" y="0"/>
                    <a:pt x="1" y="1"/>
                  </a:cubicBezTo>
                  <a:cubicBezTo>
                    <a:pt x="1" y="1"/>
                    <a:pt x="2" y="1"/>
                    <a:pt x="3" y="1"/>
                  </a:cubicBezTo>
                  <a:cubicBezTo>
                    <a:pt x="4" y="1"/>
                    <a:pt x="5" y="1"/>
                    <a:pt x="7" y="1"/>
                  </a:cubicBezTo>
                  <a:cubicBezTo>
                    <a:pt x="7" y="1"/>
                    <a:pt x="7" y="1"/>
                    <a:pt x="7" y="1"/>
                  </a:cubicBezTo>
                  <a:cubicBezTo>
                    <a:pt x="7" y="1"/>
                    <a:pt x="7" y="1"/>
                    <a:pt x="7" y="1"/>
                  </a:cubicBezTo>
                  <a:cubicBezTo>
                    <a:pt x="7" y="2"/>
                    <a:pt x="8" y="2"/>
                    <a:pt x="8" y="2"/>
                  </a:cubicBezTo>
                  <a:cubicBezTo>
                    <a:pt x="8" y="1"/>
                    <a:pt x="8" y="2"/>
                    <a:pt x="8" y="2"/>
                  </a:cubicBezTo>
                  <a:cubicBezTo>
                    <a:pt x="8"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8" y="2"/>
                  </a:cubicBezTo>
                  <a:cubicBezTo>
                    <a:pt x="8" y="2"/>
                    <a:pt x="8" y="2"/>
                    <a:pt x="8" y="2"/>
                  </a:cubicBezTo>
                  <a:cubicBezTo>
                    <a:pt x="8" y="3"/>
                    <a:pt x="8" y="3"/>
                    <a:pt x="9" y="3"/>
                  </a:cubicBezTo>
                  <a:cubicBezTo>
                    <a:pt x="9" y="3"/>
                    <a:pt x="9" y="3"/>
                    <a:pt x="9"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234"/>
            <p:cNvSpPr/>
            <p:nvPr/>
          </p:nvSpPr>
          <p:spPr bwMode="auto">
            <a:xfrm>
              <a:off x="1259" y="1261"/>
              <a:ext cx="4" cy="4"/>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0" y="1"/>
                    <a:pt x="0"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235"/>
            <p:cNvSpPr/>
            <p:nvPr/>
          </p:nvSpPr>
          <p:spPr bwMode="auto">
            <a:xfrm>
              <a:off x="1251" y="1141"/>
              <a:ext cx="4" cy="5"/>
            </a:xfrm>
            <a:custGeom>
              <a:avLst/>
              <a:gdLst>
                <a:gd name="T0" fmla="*/ 0 w 1"/>
                <a:gd name="T1" fmla="*/ 0 h 1"/>
                <a:gd name="T2" fmla="*/ 0 w 1"/>
                <a:gd name="T3" fmla="*/ 0 h 1"/>
                <a:gd name="T4" fmla="*/ 1 w 1"/>
                <a:gd name="T5" fmla="*/ 1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1"/>
                    <a:pt x="0" y="1"/>
                    <a:pt x="1" y="1"/>
                  </a:cubicBezTo>
                  <a:cubicBezTo>
                    <a:pt x="1" y="1"/>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236"/>
            <p:cNvSpPr/>
            <p:nvPr/>
          </p:nvSpPr>
          <p:spPr bwMode="auto">
            <a:xfrm>
              <a:off x="1243" y="1460"/>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237"/>
            <p:cNvSpPr/>
            <p:nvPr/>
          </p:nvSpPr>
          <p:spPr bwMode="auto">
            <a:xfrm>
              <a:off x="1243" y="1447"/>
              <a:ext cx="4" cy="4"/>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0 h 1"/>
                <a:gd name="T28" fmla="*/ 1 w 1"/>
                <a:gd name="T29" fmla="*/ 1 h 1"/>
                <a:gd name="T30" fmla="*/ 1 w 1"/>
                <a:gd name="T31" fmla="*/ 1 h 1"/>
                <a:gd name="T32" fmla="*/ 1 w 1"/>
                <a:gd name="T33" fmla="*/ 1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ubicBezTo>
                    <a:pt x="0" y="0"/>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238"/>
            <p:cNvSpPr/>
            <p:nvPr/>
          </p:nvSpPr>
          <p:spPr bwMode="auto">
            <a:xfrm>
              <a:off x="1239" y="140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239"/>
            <p:cNvSpPr/>
            <p:nvPr/>
          </p:nvSpPr>
          <p:spPr bwMode="auto">
            <a:xfrm>
              <a:off x="1239" y="1439"/>
              <a:ext cx="4" cy="0"/>
            </a:xfrm>
            <a:custGeom>
              <a:avLst/>
              <a:gdLst>
                <a:gd name="T0" fmla="*/ 0 w 1"/>
                <a:gd name="T1" fmla="*/ 1 w 1"/>
                <a:gd name="T2" fmla="*/ 1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240"/>
            <p:cNvSpPr/>
            <p:nvPr/>
          </p:nvSpPr>
          <p:spPr bwMode="auto">
            <a:xfrm>
              <a:off x="1235" y="1422"/>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241"/>
            <p:cNvSpPr/>
            <p:nvPr/>
          </p:nvSpPr>
          <p:spPr bwMode="auto">
            <a:xfrm>
              <a:off x="1231" y="1348"/>
              <a:ext cx="4"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242"/>
            <p:cNvSpPr/>
            <p:nvPr/>
          </p:nvSpPr>
          <p:spPr bwMode="auto">
            <a:xfrm>
              <a:off x="1222" y="1381"/>
              <a:ext cx="5" cy="4"/>
            </a:xfrm>
            <a:custGeom>
              <a:avLst/>
              <a:gdLst>
                <a:gd name="T0" fmla="*/ 1 w 1"/>
                <a:gd name="T1" fmla="*/ 0 h 1"/>
                <a:gd name="T2" fmla="*/ 1 w 1"/>
                <a:gd name="T3" fmla="*/ 0 h 1"/>
                <a:gd name="T4" fmla="*/ 1 w 1"/>
                <a:gd name="T5" fmla="*/ 0 h 1"/>
                <a:gd name="T6" fmla="*/ 0 w 1"/>
                <a:gd name="T7" fmla="*/ 0 h 1"/>
                <a:gd name="T8" fmla="*/ 0 w 1"/>
                <a:gd name="T9" fmla="*/ 0 h 1"/>
                <a:gd name="T10" fmla="*/ 1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243"/>
            <p:cNvSpPr/>
            <p:nvPr/>
          </p:nvSpPr>
          <p:spPr bwMode="auto">
            <a:xfrm>
              <a:off x="1214" y="1451"/>
              <a:ext cx="8" cy="9"/>
            </a:xfrm>
            <a:custGeom>
              <a:avLst/>
              <a:gdLst>
                <a:gd name="T0" fmla="*/ 1 w 2"/>
                <a:gd name="T1" fmla="*/ 1 h 2"/>
                <a:gd name="T2" fmla="*/ 1 w 2"/>
                <a:gd name="T3" fmla="*/ 1 h 2"/>
                <a:gd name="T4" fmla="*/ 1 w 2"/>
                <a:gd name="T5" fmla="*/ 1 h 2"/>
                <a:gd name="T6" fmla="*/ 1 w 2"/>
                <a:gd name="T7" fmla="*/ 1 h 2"/>
                <a:gd name="T8" fmla="*/ 1 w 2"/>
                <a:gd name="T9" fmla="*/ 1 h 2"/>
                <a:gd name="T10" fmla="*/ 2 w 2"/>
                <a:gd name="T11" fmla="*/ 1 h 2"/>
                <a:gd name="T12" fmla="*/ 1 w 2"/>
                <a:gd name="T13" fmla="*/ 1 h 2"/>
                <a:gd name="T14" fmla="*/ 1 w 2"/>
                <a:gd name="T15" fmla="*/ 0 h 2"/>
                <a:gd name="T16" fmla="*/ 1 w 2"/>
                <a:gd name="T17" fmla="*/ 0 h 2"/>
                <a:gd name="T18" fmla="*/ 1 w 2"/>
                <a:gd name="T19" fmla="*/ 1 h 2"/>
                <a:gd name="T20" fmla="*/ 1 w 2"/>
                <a:gd name="T21" fmla="*/ 1 h 2"/>
                <a:gd name="T22" fmla="*/ 1 w 2"/>
                <a:gd name="T23" fmla="*/ 1 h 2"/>
                <a:gd name="T24" fmla="*/ 1 w 2"/>
                <a:gd name="T25" fmla="*/ 1 h 2"/>
                <a:gd name="T26" fmla="*/ 0 w 2"/>
                <a:gd name="T27" fmla="*/ 2 h 2"/>
                <a:gd name="T28" fmla="*/ 0 w 2"/>
                <a:gd name="T29" fmla="*/ 2 h 2"/>
                <a:gd name="T30" fmla="*/ 0 w 2"/>
                <a:gd name="T31" fmla="*/ 2 h 2"/>
                <a:gd name="T32" fmla="*/ 0 w 2"/>
                <a:gd name="T33" fmla="*/ 2 h 2"/>
                <a:gd name="T34" fmla="*/ 0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1" y="1"/>
                  </a:cubicBezTo>
                  <a:cubicBezTo>
                    <a:pt x="1"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244"/>
            <p:cNvSpPr/>
            <p:nvPr/>
          </p:nvSpPr>
          <p:spPr bwMode="auto">
            <a:xfrm>
              <a:off x="1178" y="1435"/>
              <a:ext cx="8" cy="4"/>
            </a:xfrm>
            <a:custGeom>
              <a:avLst/>
              <a:gdLst>
                <a:gd name="T0" fmla="*/ 2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0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2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245"/>
            <p:cNvSpPr/>
            <p:nvPr/>
          </p:nvSpPr>
          <p:spPr bwMode="auto">
            <a:xfrm>
              <a:off x="1214" y="1121"/>
              <a:ext cx="4" cy="4"/>
            </a:xfrm>
            <a:custGeom>
              <a:avLst/>
              <a:gdLst>
                <a:gd name="T0" fmla="*/ 1 w 1"/>
                <a:gd name="T1" fmla="*/ 1 h 1"/>
                <a:gd name="T2" fmla="*/ 1 w 1"/>
                <a:gd name="T3" fmla="*/ 1 h 1"/>
                <a:gd name="T4" fmla="*/ 1 w 1"/>
                <a:gd name="T5" fmla="*/ 0 h 1"/>
                <a:gd name="T6" fmla="*/ 1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246"/>
            <p:cNvSpPr/>
            <p:nvPr/>
          </p:nvSpPr>
          <p:spPr bwMode="auto">
            <a:xfrm>
              <a:off x="1202" y="1451"/>
              <a:ext cx="12" cy="9"/>
            </a:xfrm>
            <a:custGeom>
              <a:avLst/>
              <a:gdLst>
                <a:gd name="T0" fmla="*/ 1 w 3"/>
                <a:gd name="T1" fmla="*/ 1 h 2"/>
                <a:gd name="T2" fmla="*/ 1 w 3"/>
                <a:gd name="T3" fmla="*/ 1 h 2"/>
                <a:gd name="T4" fmla="*/ 1 w 3"/>
                <a:gd name="T5" fmla="*/ 1 h 2"/>
                <a:gd name="T6" fmla="*/ 1 w 3"/>
                <a:gd name="T7" fmla="*/ 1 h 2"/>
                <a:gd name="T8" fmla="*/ 0 w 3"/>
                <a:gd name="T9" fmla="*/ 1 h 2"/>
                <a:gd name="T10" fmla="*/ 0 w 3"/>
                <a:gd name="T11" fmla="*/ 1 h 2"/>
                <a:gd name="T12" fmla="*/ 0 w 3"/>
                <a:gd name="T13" fmla="*/ 1 h 2"/>
                <a:gd name="T14" fmla="*/ 0 w 3"/>
                <a:gd name="T15" fmla="*/ 1 h 2"/>
                <a:gd name="T16" fmla="*/ 1 w 3"/>
                <a:gd name="T17" fmla="*/ 1 h 2"/>
                <a:gd name="T18" fmla="*/ 1 w 3"/>
                <a:gd name="T19" fmla="*/ 1 h 2"/>
                <a:gd name="T20" fmla="*/ 1 w 3"/>
                <a:gd name="T21" fmla="*/ 1 h 2"/>
                <a:gd name="T22" fmla="*/ 3 w 3"/>
                <a:gd name="T23" fmla="*/ 2 h 2"/>
                <a:gd name="T24" fmla="*/ 3 w 3"/>
                <a:gd name="T25" fmla="*/ 1 h 2"/>
                <a:gd name="T26" fmla="*/ 2 w 3"/>
                <a:gd name="T27" fmla="*/ 1 h 2"/>
                <a:gd name="T28" fmla="*/ 1 w 3"/>
                <a:gd name="T29" fmla="*/ 1 h 2"/>
                <a:gd name="T30" fmla="*/ 1 w 3"/>
                <a:gd name="T31" fmla="*/ 1 h 2"/>
                <a:gd name="T32" fmla="*/ 1 w 3"/>
                <a:gd name="T33" fmla="*/ 1 h 2"/>
                <a:gd name="T34" fmla="*/ 2 w 3"/>
                <a:gd name="T35" fmla="*/ 1 h 2"/>
                <a:gd name="T36" fmla="*/ 3 w 3"/>
                <a:gd name="T37" fmla="*/ 1 h 2"/>
                <a:gd name="T38" fmla="*/ 2 w 3"/>
                <a:gd name="T39" fmla="*/ 1 h 2"/>
                <a:gd name="T40" fmla="*/ 2 w 3"/>
                <a:gd name="T41" fmla="*/ 1 h 2"/>
                <a:gd name="T42" fmla="*/ 2 w 3"/>
                <a:gd name="T43" fmla="*/ 1 h 2"/>
                <a:gd name="T44" fmla="*/ 1 w 3"/>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1" y="1"/>
                  </a:move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2" y="2"/>
                    <a:pt x="2" y="2"/>
                    <a:pt x="3" y="2"/>
                  </a:cubicBezTo>
                  <a:cubicBezTo>
                    <a:pt x="3" y="2"/>
                    <a:pt x="3" y="1"/>
                    <a:pt x="3" y="1"/>
                  </a:cubicBezTo>
                  <a:cubicBezTo>
                    <a:pt x="3" y="1"/>
                    <a:pt x="3" y="1"/>
                    <a:pt x="2" y="1"/>
                  </a:cubicBezTo>
                  <a:cubicBezTo>
                    <a:pt x="2" y="1"/>
                    <a:pt x="2" y="1"/>
                    <a:pt x="1" y="1"/>
                  </a:cubicBezTo>
                  <a:cubicBezTo>
                    <a:pt x="1" y="1"/>
                    <a:pt x="1" y="1"/>
                    <a:pt x="1" y="1"/>
                  </a:cubicBezTo>
                  <a:cubicBezTo>
                    <a:pt x="1" y="1"/>
                    <a:pt x="2" y="1"/>
                    <a:pt x="1" y="1"/>
                  </a:cubicBezTo>
                  <a:cubicBezTo>
                    <a:pt x="2" y="1"/>
                    <a:pt x="2" y="1"/>
                    <a:pt x="2" y="1"/>
                  </a:cubicBezTo>
                  <a:cubicBezTo>
                    <a:pt x="2" y="1"/>
                    <a:pt x="2" y="1"/>
                    <a:pt x="3" y="1"/>
                  </a:cubicBezTo>
                  <a:cubicBezTo>
                    <a:pt x="3" y="1"/>
                    <a:pt x="3" y="1"/>
                    <a:pt x="2" y="1"/>
                  </a:cubicBezTo>
                  <a:cubicBezTo>
                    <a:pt x="2" y="1"/>
                    <a:pt x="2" y="1"/>
                    <a:pt x="2" y="1"/>
                  </a:cubicBezTo>
                  <a:cubicBezTo>
                    <a:pt x="2" y="1"/>
                    <a:pt x="2" y="1"/>
                    <a:pt x="2" y="1"/>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247"/>
            <p:cNvSpPr/>
            <p:nvPr/>
          </p:nvSpPr>
          <p:spPr bwMode="auto">
            <a:xfrm>
              <a:off x="1206" y="1431"/>
              <a:ext cx="4"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248"/>
            <p:cNvSpPr/>
            <p:nvPr/>
          </p:nvSpPr>
          <p:spPr bwMode="auto">
            <a:xfrm>
              <a:off x="1206" y="1360"/>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49"/>
            <p:cNvSpPr>
              <a:spLocks noEditPoints="1"/>
            </p:cNvSpPr>
            <p:nvPr/>
          </p:nvSpPr>
          <p:spPr bwMode="auto">
            <a:xfrm>
              <a:off x="1169" y="1464"/>
              <a:ext cx="41" cy="8"/>
            </a:xfrm>
            <a:custGeom>
              <a:avLst/>
              <a:gdLst>
                <a:gd name="T0" fmla="*/ 9 w 10"/>
                <a:gd name="T1" fmla="*/ 2 h 2"/>
                <a:gd name="T2" fmla="*/ 9 w 10"/>
                <a:gd name="T3" fmla="*/ 2 h 2"/>
                <a:gd name="T4" fmla="*/ 7 w 10"/>
                <a:gd name="T5" fmla="*/ 1 h 2"/>
                <a:gd name="T6" fmla="*/ 7 w 10"/>
                <a:gd name="T7" fmla="*/ 1 h 2"/>
                <a:gd name="T8" fmla="*/ 6 w 10"/>
                <a:gd name="T9" fmla="*/ 1 h 2"/>
                <a:gd name="T10" fmla="*/ 5 w 10"/>
                <a:gd name="T11" fmla="*/ 1 h 2"/>
                <a:gd name="T12" fmla="*/ 6 w 10"/>
                <a:gd name="T13" fmla="*/ 1 h 2"/>
                <a:gd name="T14" fmla="*/ 4 w 10"/>
                <a:gd name="T15" fmla="*/ 0 h 2"/>
                <a:gd name="T16" fmla="*/ 3 w 10"/>
                <a:gd name="T17" fmla="*/ 0 h 2"/>
                <a:gd name="T18" fmla="*/ 3 w 10"/>
                <a:gd name="T19" fmla="*/ 0 h 2"/>
                <a:gd name="T20" fmla="*/ 3 w 10"/>
                <a:gd name="T21" fmla="*/ 0 h 2"/>
                <a:gd name="T22" fmla="*/ 3 w 10"/>
                <a:gd name="T23" fmla="*/ 0 h 2"/>
                <a:gd name="T24" fmla="*/ 3 w 10"/>
                <a:gd name="T25" fmla="*/ 1 h 2"/>
                <a:gd name="T26" fmla="*/ 3 w 10"/>
                <a:gd name="T27" fmla="*/ 1 h 2"/>
                <a:gd name="T28" fmla="*/ 3 w 10"/>
                <a:gd name="T29" fmla="*/ 1 h 2"/>
                <a:gd name="T30" fmla="*/ 2 w 10"/>
                <a:gd name="T31" fmla="*/ 1 h 2"/>
                <a:gd name="T32" fmla="*/ 1 w 10"/>
                <a:gd name="T33" fmla="*/ 1 h 2"/>
                <a:gd name="T34" fmla="*/ 0 w 10"/>
                <a:gd name="T35" fmla="*/ 1 h 2"/>
                <a:gd name="T36" fmla="*/ 0 w 10"/>
                <a:gd name="T37" fmla="*/ 2 h 2"/>
                <a:gd name="T38" fmla="*/ 1 w 10"/>
                <a:gd name="T39" fmla="*/ 2 h 2"/>
                <a:gd name="T40" fmla="*/ 1 w 10"/>
                <a:gd name="T41" fmla="*/ 1 h 2"/>
                <a:gd name="T42" fmla="*/ 1 w 10"/>
                <a:gd name="T43" fmla="*/ 1 h 2"/>
                <a:gd name="T44" fmla="*/ 4 w 10"/>
                <a:gd name="T45" fmla="*/ 1 h 2"/>
                <a:gd name="T46" fmla="*/ 5 w 10"/>
                <a:gd name="T47" fmla="*/ 1 h 2"/>
                <a:gd name="T48" fmla="*/ 6 w 10"/>
                <a:gd name="T49" fmla="*/ 2 h 2"/>
                <a:gd name="T50" fmla="*/ 6 w 10"/>
                <a:gd name="T51" fmla="*/ 2 h 2"/>
                <a:gd name="T52" fmla="*/ 6 w 10"/>
                <a:gd name="T53" fmla="*/ 2 h 2"/>
                <a:gd name="T54" fmla="*/ 6 w 10"/>
                <a:gd name="T55" fmla="*/ 2 h 2"/>
                <a:gd name="T56" fmla="*/ 7 w 10"/>
                <a:gd name="T57" fmla="*/ 2 h 2"/>
                <a:gd name="T58" fmla="*/ 7 w 10"/>
                <a:gd name="T59" fmla="*/ 2 h 2"/>
                <a:gd name="T60" fmla="*/ 7 w 10"/>
                <a:gd name="T61" fmla="*/ 2 h 2"/>
                <a:gd name="T62" fmla="*/ 7 w 10"/>
                <a:gd name="T63" fmla="*/ 2 h 2"/>
                <a:gd name="T64" fmla="*/ 8 w 10"/>
                <a:gd name="T65" fmla="*/ 2 h 2"/>
                <a:gd name="T66" fmla="*/ 8 w 10"/>
                <a:gd name="T67" fmla="*/ 2 h 2"/>
                <a:gd name="T68" fmla="*/ 8 w 10"/>
                <a:gd name="T69" fmla="*/ 2 h 2"/>
                <a:gd name="T70" fmla="*/ 9 w 10"/>
                <a:gd name="T71" fmla="*/ 2 h 2"/>
                <a:gd name="T72" fmla="*/ 3 w 10"/>
                <a:gd name="T73" fmla="*/ 1 h 2"/>
                <a:gd name="T74" fmla="*/ 4 w 10"/>
                <a:gd name="T75" fmla="*/ 1 h 2"/>
                <a:gd name="T76" fmla="*/ 3 w 10"/>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
                  <a:moveTo>
                    <a:pt x="9" y="2"/>
                  </a:moveTo>
                  <a:cubicBezTo>
                    <a:pt x="9" y="2"/>
                    <a:pt x="9" y="2"/>
                    <a:pt x="9" y="2"/>
                  </a:cubicBezTo>
                  <a:cubicBezTo>
                    <a:pt x="9" y="2"/>
                    <a:pt x="9" y="2"/>
                    <a:pt x="9" y="2"/>
                  </a:cubicBezTo>
                  <a:cubicBezTo>
                    <a:pt x="10" y="2"/>
                    <a:pt x="10" y="2"/>
                    <a:pt x="9" y="2"/>
                  </a:cubicBezTo>
                  <a:cubicBezTo>
                    <a:pt x="9" y="1"/>
                    <a:pt x="9" y="1"/>
                    <a:pt x="8" y="2"/>
                  </a:cubicBezTo>
                  <a:cubicBezTo>
                    <a:pt x="8"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1"/>
                    <a:pt x="6" y="1"/>
                    <a:pt x="6" y="1"/>
                  </a:cubicBezTo>
                  <a:cubicBezTo>
                    <a:pt x="5" y="1"/>
                    <a:pt x="5"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0"/>
                  </a:cubicBezTo>
                  <a:cubicBezTo>
                    <a:pt x="2" y="1"/>
                    <a:pt x="2" y="1"/>
                    <a:pt x="2" y="1"/>
                  </a:cubicBezTo>
                  <a:cubicBezTo>
                    <a:pt x="2" y="1"/>
                    <a:pt x="2" y="1"/>
                    <a:pt x="1" y="1"/>
                  </a:cubicBezTo>
                  <a:cubicBezTo>
                    <a:pt x="1" y="1"/>
                    <a:pt x="1" y="1"/>
                    <a:pt x="1" y="1"/>
                  </a:cubicBezTo>
                  <a:cubicBezTo>
                    <a:pt x="1" y="1"/>
                    <a:pt x="1" y="1"/>
                    <a:pt x="1" y="1"/>
                  </a:cubicBezTo>
                  <a:cubicBezTo>
                    <a:pt x="1" y="1"/>
                    <a:pt x="1" y="1"/>
                    <a:pt x="0" y="1"/>
                  </a:cubicBezTo>
                  <a:cubicBezTo>
                    <a:pt x="0" y="1"/>
                    <a:pt x="0" y="1"/>
                    <a:pt x="0" y="1"/>
                  </a:cubicBezTo>
                  <a:cubicBezTo>
                    <a:pt x="0" y="2"/>
                    <a:pt x="0" y="2"/>
                    <a:pt x="0" y="2"/>
                  </a:cubicBezTo>
                  <a:cubicBezTo>
                    <a:pt x="1" y="1"/>
                    <a:pt x="1" y="1"/>
                    <a:pt x="1"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2"/>
                  </a:cubicBezTo>
                  <a:cubicBezTo>
                    <a:pt x="2" y="1"/>
                    <a:pt x="3" y="2"/>
                    <a:pt x="4" y="1"/>
                  </a:cubicBezTo>
                  <a:cubicBezTo>
                    <a:pt x="4" y="1"/>
                    <a:pt x="5" y="2"/>
                    <a:pt x="5" y="1"/>
                  </a:cubicBezTo>
                  <a:cubicBezTo>
                    <a:pt x="5" y="1"/>
                    <a:pt x="5" y="1"/>
                    <a:pt x="5" y="1"/>
                  </a:cubicBezTo>
                  <a:cubicBezTo>
                    <a:pt x="5"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9" y="2"/>
                  </a:cubicBezTo>
                  <a:close/>
                  <a:moveTo>
                    <a:pt x="3" y="1"/>
                  </a:moveTo>
                  <a:cubicBezTo>
                    <a:pt x="3" y="1"/>
                    <a:pt x="3" y="1"/>
                    <a:pt x="3" y="1"/>
                  </a:cubicBezTo>
                  <a:cubicBezTo>
                    <a:pt x="4" y="1"/>
                    <a:pt x="4" y="1"/>
                    <a:pt x="4" y="1"/>
                  </a:cubicBezTo>
                  <a:cubicBezTo>
                    <a:pt x="4" y="1"/>
                    <a:pt x="4" y="1"/>
                    <a:pt x="4" y="1"/>
                  </a:cubicBezTo>
                  <a:cubicBezTo>
                    <a:pt x="4" y="1"/>
                    <a:pt x="4" y="1"/>
                    <a:pt x="4" y="1"/>
                  </a:cubicBezTo>
                  <a:cubicBezTo>
                    <a:pt x="4" y="1"/>
                    <a:pt x="4"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50"/>
            <p:cNvSpPr/>
            <p:nvPr/>
          </p:nvSpPr>
          <p:spPr bwMode="auto">
            <a:xfrm>
              <a:off x="1206" y="113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51"/>
            <p:cNvSpPr/>
            <p:nvPr/>
          </p:nvSpPr>
          <p:spPr bwMode="auto">
            <a:xfrm>
              <a:off x="1194" y="1195"/>
              <a:ext cx="8" cy="4"/>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1 h 1"/>
                <a:gd name="T26" fmla="*/ 2 w 2"/>
                <a:gd name="T27" fmla="*/ 0 h 1"/>
                <a:gd name="T28" fmla="*/ 1 w 2"/>
                <a:gd name="T29" fmla="*/ 0 h 1"/>
                <a:gd name="T30" fmla="*/ 1 w 2"/>
                <a:gd name="T31" fmla="*/ 0 h 1"/>
                <a:gd name="T32" fmla="*/ 1 w 2"/>
                <a:gd name="T33" fmla="*/ 0 h 1"/>
                <a:gd name="T34" fmla="*/ 0 w 2"/>
                <a:gd name="T35" fmla="*/ 0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1" y="0"/>
                    <a:pt x="1" y="0"/>
                  </a:cubicBez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52"/>
            <p:cNvSpPr/>
            <p:nvPr/>
          </p:nvSpPr>
          <p:spPr bwMode="auto">
            <a:xfrm>
              <a:off x="1198" y="1398"/>
              <a:ext cx="4"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53"/>
            <p:cNvSpPr/>
            <p:nvPr/>
          </p:nvSpPr>
          <p:spPr bwMode="auto">
            <a:xfrm>
              <a:off x="1194" y="1137"/>
              <a:ext cx="8" cy="0"/>
            </a:xfrm>
            <a:custGeom>
              <a:avLst/>
              <a:gdLst>
                <a:gd name="T0" fmla="*/ 2 w 2"/>
                <a:gd name="T1" fmla="*/ 1 w 2"/>
                <a:gd name="T2" fmla="*/ 0 w 2"/>
                <a:gd name="T3" fmla="*/ 0 w 2"/>
                <a:gd name="T4" fmla="*/ 0 w 2"/>
                <a:gd name="T5" fmla="*/ 0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4"/>
            <p:cNvSpPr/>
            <p:nvPr/>
          </p:nvSpPr>
          <p:spPr bwMode="auto">
            <a:xfrm>
              <a:off x="1190" y="1162"/>
              <a:ext cx="8" cy="4"/>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1 h 1"/>
                <a:gd name="T16" fmla="*/ 1 w 2"/>
                <a:gd name="T17" fmla="*/ 1 h 1"/>
                <a:gd name="T18" fmla="*/ 1 w 2"/>
                <a:gd name="T19" fmla="*/ 0 h 1"/>
                <a:gd name="T20" fmla="*/ 1 w 2"/>
                <a:gd name="T21" fmla="*/ 0 h 1"/>
                <a:gd name="T22" fmla="*/ 1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1" y="1"/>
                  </a:cubicBezTo>
                  <a:cubicBezTo>
                    <a:pt x="1" y="1"/>
                    <a:pt x="1"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55"/>
            <p:cNvSpPr/>
            <p:nvPr/>
          </p:nvSpPr>
          <p:spPr bwMode="auto">
            <a:xfrm>
              <a:off x="1186" y="1422"/>
              <a:ext cx="12" cy="4"/>
            </a:xfrm>
            <a:custGeom>
              <a:avLst/>
              <a:gdLst>
                <a:gd name="T0" fmla="*/ 2 w 3"/>
                <a:gd name="T1" fmla="*/ 1 h 1"/>
                <a:gd name="T2" fmla="*/ 2 w 3"/>
                <a:gd name="T3" fmla="*/ 1 h 1"/>
                <a:gd name="T4" fmla="*/ 2 w 3"/>
                <a:gd name="T5" fmla="*/ 1 h 1"/>
                <a:gd name="T6" fmla="*/ 2 w 3"/>
                <a:gd name="T7" fmla="*/ 1 h 1"/>
                <a:gd name="T8" fmla="*/ 3 w 3"/>
                <a:gd name="T9" fmla="*/ 1 h 1"/>
                <a:gd name="T10" fmla="*/ 2 w 3"/>
                <a:gd name="T11" fmla="*/ 1 h 1"/>
                <a:gd name="T12" fmla="*/ 2 w 3"/>
                <a:gd name="T13" fmla="*/ 1 h 1"/>
                <a:gd name="T14" fmla="*/ 2 w 3"/>
                <a:gd name="T15" fmla="*/ 0 h 1"/>
                <a:gd name="T16" fmla="*/ 2 w 3"/>
                <a:gd name="T17" fmla="*/ 0 h 1"/>
                <a:gd name="T18" fmla="*/ 2 w 3"/>
                <a:gd name="T19" fmla="*/ 0 h 1"/>
                <a:gd name="T20" fmla="*/ 2 w 3"/>
                <a:gd name="T21" fmla="*/ 0 h 1"/>
                <a:gd name="T22" fmla="*/ 2 w 3"/>
                <a:gd name="T23" fmla="*/ 0 h 1"/>
                <a:gd name="T24" fmla="*/ 2 w 3"/>
                <a:gd name="T25" fmla="*/ 0 h 1"/>
                <a:gd name="T26" fmla="*/ 2 w 3"/>
                <a:gd name="T27" fmla="*/ 0 h 1"/>
                <a:gd name="T28" fmla="*/ 1 w 3"/>
                <a:gd name="T29" fmla="*/ 0 h 1"/>
                <a:gd name="T30" fmla="*/ 1 w 3"/>
                <a:gd name="T31" fmla="*/ 0 h 1"/>
                <a:gd name="T32" fmla="*/ 1 w 3"/>
                <a:gd name="T33" fmla="*/ 0 h 1"/>
                <a:gd name="T34" fmla="*/ 1 w 3"/>
                <a:gd name="T35" fmla="*/ 0 h 1"/>
                <a:gd name="T36" fmla="*/ 1 w 3"/>
                <a:gd name="T37" fmla="*/ 0 h 1"/>
                <a:gd name="T38" fmla="*/ 2 w 3"/>
                <a:gd name="T39" fmla="*/ 0 h 1"/>
                <a:gd name="T40" fmla="*/ 2 w 3"/>
                <a:gd name="T41" fmla="*/ 0 h 1"/>
                <a:gd name="T42" fmla="*/ 2 w 3"/>
                <a:gd name="T43" fmla="*/ 0 h 1"/>
                <a:gd name="T44" fmla="*/ 2 w 3"/>
                <a:gd name="T45" fmla="*/ 1 h 1"/>
                <a:gd name="T46" fmla="*/ 2 w 3"/>
                <a:gd name="T47" fmla="*/ 1 h 1"/>
                <a:gd name="T48" fmla="*/ 2 w 3"/>
                <a:gd name="T49" fmla="*/ 1 h 1"/>
                <a:gd name="T50" fmla="*/ 1 w 3"/>
                <a:gd name="T51" fmla="*/ 1 h 1"/>
                <a:gd name="T52" fmla="*/ 1 w 3"/>
                <a:gd name="T53" fmla="*/ 1 h 1"/>
                <a:gd name="T54" fmla="*/ 1 w 3"/>
                <a:gd name="T55" fmla="*/ 0 h 1"/>
                <a:gd name="T56" fmla="*/ 1 w 3"/>
                <a:gd name="T57" fmla="*/ 0 h 1"/>
                <a:gd name="T58" fmla="*/ 0 w 3"/>
                <a:gd name="T59" fmla="*/ 0 h 1"/>
                <a:gd name="T60" fmla="*/ 0 w 3"/>
                <a:gd name="T61" fmla="*/ 1 h 1"/>
                <a:gd name="T62" fmla="*/ 0 w 3"/>
                <a:gd name="T63" fmla="*/ 1 h 1"/>
                <a:gd name="T64" fmla="*/ 1 w 3"/>
                <a:gd name="T65" fmla="*/ 1 h 1"/>
                <a:gd name="T66" fmla="*/ 1 w 3"/>
                <a:gd name="T67" fmla="*/ 1 h 1"/>
                <a:gd name="T68" fmla="*/ 1 w 3"/>
                <a:gd name="T69" fmla="*/ 1 h 1"/>
                <a:gd name="T70" fmla="*/ 2 w 3"/>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1">
                  <a:moveTo>
                    <a:pt x="2" y="1"/>
                  </a:moveTo>
                  <a:cubicBezTo>
                    <a:pt x="2" y="1"/>
                    <a:pt x="2" y="1"/>
                    <a:pt x="2" y="1"/>
                  </a:cubicBezTo>
                  <a:cubicBezTo>
                    <a:pt x="2" y="1"/>
                    <a:pt x="2" y="1"/>
                    <a:pt x="2" y="1"/>
                  </a:cubicBezTo>
                  <a:cubicBezTo>
                    <a:pt x="3" y="1"/>
                    <a:pt x="2" y="1"/>
                    <a:pt x="2" y="1"/>
                  </a:cubicBezTo>
                  <a:cubicBezTo>
                    <a:pt x="3" y="1"/>
                    <a:pt x="3" y="1"/>
                    <a:pt x="3" y="1"/>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1"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56"/>
            <p:cNvSpPr/>
            <p:nvPr/>
          </p:nvSpPr>
          <p:spPr bwMode="auto">
            <a:xfrm>
              <a:off x="1169" y="1451"/>
              <a:ext cx="25" cy="4"/>
            </a:xfrm>
            <a:custGeom>
              <a:avLst/>
              <a:gdLst>
                <a:gd name="T0" fmla="*/ 6 w 6"/>
                <a:gd name="T1" fmla="*/ 1 h 1"/>
                <a:gd name="T2" fmla="*/ 6 w 6"/>
                <a:gd name="T3" fmla="*/ 1 h 1"/>
                <a:gd name="T4" fmla="*/ 6 w 6"/>
                <a:gd name="T5" fmla="*/ 1 h 1"/>
                <a:gd name="T6" fmla="*/ 6 w 6"/>
                <a:gd name="T7" fmla="*/ 1 h 1"/>
                <a:gd name="T8" fmla="*/ 6 w 6"/>
                <a:gd name="T9" fmla="*/ 1 h 1"/>
                <a:gd name="T10" fmla="*/ 5 w 6"/>
                <a:gd name="T11" fmla="*/ 1 h 1"/>
                <a:gd name="T12" fmla="*/ 5 w 6"/>
                <a:gd name="T13" fmla="*/ 1 h 1"/>
                <a:gd name="T14" fmla="*/ 3 w 6"/>
                <a:gd name="T15" fmla="*/ 1 h 1"/>
                <a:gd name="T16" fmla="*/ 4 w 6"/>
                <a:gd name="T17" fmla="*/ 1 h 1"/>
                <a:gd name="T18" fmla="*/ 4 w 6"/>
                <a:gd name="T19" fmla="*/ 0 h 1"/>
                <a:gd name="T20" fmla="*/ 4 w 6"/>
                <a:gd name="T21" fmla="*/ 0 h 1"/>
                <a:gd name="T22" fmla="*/ 4 w 6"/>
                <a:gd name="T23" fmla="*/ 1 h 1"/>
                <a:gd name="T24" fmla="*/ 4 w 6"/>
                <a:gd name="T25" fmla="*/ 1 h 1"/>
                <a:gd name="T26" fmla="*/ 5 w 6"/>
                <a:gd name="T27" fmla="*/ 1 h 1"/>
                <a:gd name="T28" fmla="*/ 5 w 6"/>
                <a:gd name="T29" fmla="*/ 1 h 1"/>
                <a:gd name="T30" fmla="*/ 5 w 6"/>
                <a:gd name="T31" fmla="*/ 0 h 1"/>
                <a:gd name="T32" fmla="*/ 4 w 6"/>
                <a:gd name="T33" fmla="*/ 0 h 1"/>
                <a:gd name="T34" fmla="*/ 4 w 6"/>
                <a:gd name="T35" fmla="*/ 0 h 1"/>
                <a:gd name="T36" fmla="*/ 4 w 6"/>
                <a:gd name="T37" fmla="*/ 0 h 1"/>
                <a:gd name="T38" fmla="*/ 4 w 6"/>
                <a:gd name="T39" fmla="*/ 0 h 1"/>
                <a:gd name="T40" fmla="*/ 3 w 6"/>
                <a:gd name="T41" fmla="*/ 1 h 1"/>
                <a:gd name="T42" fmla="*/ 3 w 6"/>
                <a:gd name="T43" fmla="*/ 1 h 1"/>
                <a:gd name="T44" fmla="*/ 3 w 6"/>
                <a:gd name="T45" fmla="*/ 1 h 1"/>
                <a:gd name="T46" fmla="*/ 3 w 6"/>
                <a:gd name="T47" fmla="*/ 1 h 1"/>
                <a:gd name="T48" fmla="*/ 2 w 6"/>
                <a:gd name="T49" fmla="*/ 1 h 1"/>
                <a:gd name="T50" fmla="*/ 2 w 6"/>
                <a:gd name="T51" fmla="*/ 0 h 1"/>
                <a:gd name="T52" fmla="*/ 1 w 6"/>
                <a:gd name="T53" fmla="*/ 0 h 1"/>
                <a:gd name="T54" fmla="*/ 2 w 6"/>
                <a:gd name="T55" fmla="*/ 1 h 1"/>
                <a:gd name="T56" fmla="*/ 1 w 6"/>
                <a:gd name="T57" fmla="*/ 1 h 1"/>
                <a:gd name="T58" fmla="*/ 1 w 6"/>
                <a:gd name="T59" fmla="*/ 1 h 1"/>
                <a:gd name="T60" fmla="*/ 0 w 6"/>
                <a:gd name="T61" fmla="*/ 1 h 1"/>
                <a:gd name="T62" fmla="*/ 0 w 6"/>
                <a:gd name="T63" fmla="*/ 1 h 1"/>
                <a:gd name="T64" fmla="*/ 0 w 6"/>
                <a:gd name="T65" fmla="*/ 1 h 1"/>
                <a:gd name="T66" fmla="*/ 0 w 6"/>
                <a:gd name="T67" fmla="*/ 1 h 1"/>
                <a:gd name="T68" fmla="*/ 0 w 6"/>
                <a:gd name="T69" fmla="*/ 1 h 1"/>
                <a:gd name="T70" fmla="*/ 1 w 6"/>
                <a:gd name="T71" fmla="*/ 1 h 1"/>
                <a:gd name="T72" fmla="*/ 1 w 6"/>
                <a:gd name="T73" fmla="*/ 1 h 1"/>
                <a:gd name="T74" fmla="*/ 3 w 6"/>
                <a:gd name="T75" fmla="*/ 1 h 1"/>
                <a:gd name="T76" fmla="*/ 3 w 6"/>
                <a:gd name="T77" fmla="*/ 1 h 1"/>
                <a:gd name="T78" fmla="*/ 3 w 6"/>
                <a:gd name="T79" fmla="*/ 1 h 1"/>
                <a:gd name="T80" fmla="*/ 3 w 6"/>
                <a:gd name="T81" fmla="*/ 1 h 1"/>
                <a:gd name="T82" fmla="*/ 3 w 6"/>
                <a:gd name="T83" fmla="*/ 1 h 1"/>
                <a:gd name="T84" fmla="*/ 5 w 6"/>
                <a:gd name="T85" fmla="*/ 1 h 1"/>
                <a:gd name="T86" fmla="*/ 5 w 6"/>
                <a:gd name="T87" fmla="*/ 1 h 1"/>
                <a:gd name="T88" fmla="*/ 5 w 6"/>
                <a:gd name="T89" fmla="*/ 1 h 1"/>
                <a:gd name="T90" fmla="*/ 6 w 6"/>
                <a:gd name="T91" fmla="*/ 1 h 1"/>
                <a:gd name="T92" fmla="*/ 6 w 6"/>
                <a:gd name="T93" fmla="*/ 1 h 1"/>
                <a:gd name="T94" fmla="*/ 6 w 6"/>
                <a:gd name="T95" fmla="*/ 1 h 1"/>
                <a:gd name="T96" fmla="*/ 6 w 6"/>
                <a:gd name="T97" fmla="*/ 1 h 1"/>
                <a:gd name="T98" fmla="*/ 6 w 6"/>
                <a:gd name="T9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1"/>
                    <a:pt x="3" y="1"/>
                  </a:cubicBezTo>
                  <a:cubicBezTo>
                    <a:pt x="3" y="1"/>
                    <a:pt x="4" y="1"/>
                    <a:pt x="4" y="1"/>
                  </a:cubicBezTo>
                  <a:cubicBezTo>
                    <a:pt x="4" y="1"/>
                    <a:pt x="4" y="0"/>
                    <a:pt x="4" y="0"/>
                  </a:cubicBezTo>
                  <a:cubicBezTo>
                    <a:pt x="4" y="0"/>
                    <a:pt x="4" y="0"/>
                    <a:pt x="4" y="0"/>
                  </a:cubicBezTo>
                  <a:cubicBezTo>
                    <a:pt x="4" y="1"/>
                    <a:pt x="4" y="1"/>
                    <a:pt x="4" y="1"/>
                  </a:cubicBezTo>
                  <a:cubicBezTo>
                    <a:pt x="4" y="1"/>
                    <a:pt x="4" y="1"/>
                    <a:pt x="4" y="1"/>
                  </a:cubicBezTo>
                  <a:cubicBezTo>
                    <a:pt x="4" y="1"/>
                    <a:pt x="4" y="1"/>
                    <a:pt x="5" y="1"/>
                  </a:cubicBezTo>
                  <a:cubicBezTo>
                    <a:pt x="5" y="1"/>
                    <a:pt x="5" y="1"/>
                    <a:pt x="5" y="1"/>
                  </a:cubicBezTo>
                  <a:cubicBezTo>
                    <a:pt x="5" y="1"/>
                    <a:pt x="5" y="1"/>
                    <a:pt x="5" y="0"/>
                  </a:cubicBezTo>
                  <a:cubicBezTo>
                    <a:pt x="5" y="0"/>
                    <a:pt x="5" y="0"/>
                    <a:pt x="4" y="0"/>
                  </a:cubicBezTo>
                  <a:cubicBezTo>
                    <a:pt x="4" y="0"/>
                    <a:pt x="4" y="0"/>
                    <a:pt x="4" y="0"/>
                  </a:cubicBezTo>
                  <a:cubicBezTo>
                    <a:pt x="4" y="0"/>
                    <a:pt x="4" y="0"/>
                    <a:pt x="4" y="0"/>
                  </a:cubicBezTo>
                  <a:cubicBezTo>
                    <a:pt x="4" y="0"/>
                    <a:pt x="4" y="0"/>
                    <a:pt x="4" y="0"/>
                  </a:cubicBezTo>
                  <a:cubicBezTo>
                    <a:pt x="4" y="0"/>
                    <a:pt x="3" y="1"/>
                    <a:pt x="3" y="1"/>
                  </a:cubicBezTo>
                  <a:cubicBezTo>
                    <a:pt x="3" y="1"/>
                    <a:pt x="3" y="1"/>
                    <a:pt x="3" y="1"/>
                  </a:cubicBezTo>
                  <a:cubicBezTo>
                    <a:pt x="3" y="1"/>
                    <a:pt x="3" y="1"/>
                    <a:pt x="3" y="1"/>
                  </a:cubicBezTo>
                  <a:cubicBezTo>
                    <a:pt x="3" y="1"/>
                    <a:pt x="3" y="1"/>
                    <a:pt x="3" y="1"/>
                  </a:cubicBezTo>
                  <a:cubicBezTo>
                    <a:pt x="3" y="0"/>
                    <a:pt x="3" y="1"/>
                    <a:pt x="2" y="1"/>
                  </a:cubicBezTo>
                  <a:cubicBezTo>
                    <a:pt x="2" y="0"/>
                    <a:pt x="3" y="0"/>
                    <a:pt x="2" y="0"/>
                  </a:cubicBezTo>
                  <a:cubicBezTo>
                    <a:pt x="2" y="0"/>
                    <a:pt x="1" y="0"/>
                    <a:pt x="1" y="0"/>
                  </a:cubicBezTo>
                  <a:cubicBezTo>
                    <a:pt x="2" y="0"/>
                    <a:pt x="2" y="0"/>
                    <a:pt x="2" y="1"/>
                  </a:cubicBezTo>
                  <a:cubicBezTo>
                    <a:pt x="2"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57"/>
            <p:cNvSpPr/>
            <p:nvPr/>
          </p:nvSpPr>
          <p:spPr bwMode="auto">
            <a:xfrm>
              <a:off x="1186" y="1464"/>
              <a:ext cx="4"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58"/>
            <p:cNvSpPr/>
            <p:nvPr/>
          </p:nvSpPr>
          <p:spPr bwMode="auto">
            <a:xfrm>
              <a:off x="1182" y="1426"/>
              <a:ext cx="4" cy="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259"/>
            <p:cNvSpPr/>
            <p:nvPr/>
          </p:nvSpPr>
          <p:spPr bwMode="auto">
            <a:xfrm>
              <a:off x="1182" y="146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260"/>
            <p:cNvSpPr/>
            <p:nvPr/>
          </p:nvSpPr>
          <p:spPr bwMode="auto">
            <a:xfrm>
              <a:off x="1161" y="1418"/>
              <a:ext cx="17" cy="8"/>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2 h 2"/>
                <a:gd name="T12" fmla="*/ 1 w 4"/>
                <a:gd name="T13" fmla="*/ 2 h 2"/>
                <a:gd name="T14" fmla="*/ 1 w 4"/>
                <a:gd name="T15" fmla="*/ 2 h 2"/>
                <a:gd name="T16" fmla="*/ 1 w 4"/>
                <a:gd name="T17" fmla="*/ 1 h 2"/>
                <a:gd name="T18" fmla="*/ 1 w 4"/>
                <a:gd name="T19" fmla="*/ 1 h 2"/>
                <a:gd name="T20" fmla="*/ 1 w 4"/>
                <a:gd name="T21" fmla="*/ 1 h 2"/>
                <a:gd name="T22" fmla="*/ 2 w 4"/>
                <a:gd name="T23" fmla="*/ 1 h 2"/>
                <a:gd name="T24" fmla="*/ 2 w 4"/>
                <a:gd name="T25" fmla="*/ 1 h 2"/>
                <a:gd name="T26" fmla="*/ 2 w 4"/>
                <a:gd name="T27" fmla="*/ 1 h 2"/>
                <a:gd name="T28" fmla="*/ 2 w 4"/>
                <a:gd name="T29" fmla="*/ 1 h 2"/>
                <a:gd name="T30" fmla="*/ 2 w 4"/>
                <a:gd name="T31" fmla="*/ 1 h 2"/>
                <a:gd name="T32" fmla="*/ 3 w 4"/>
                <a:gd name="T33" fmla="*/ 1 h 2"/>
                <a:gd name="T34" fmla="*/ 3 w 4"/>
                <a:gd name="T35" fmla="*/ 1 h 2"/>
                <a:gd name="T36" fmla="*/ 4 w 4"/>
                <a:gd name="T37" fmla="*/ 1 h 2"/>
                <a:gd name="T38" fmla="*/ 3 w 4"/>
                <a:gd name="T39" fmla="*/ 1 h 2"/>
                <a:gd name="T40" fmla="*/ 3 w 4"/>
                <a:gd name="T41" fmla="*/ 1 h 2"/>
                <a:gd name="T42" fmla="*/ 2 w 4"/>
                <a:gd name="T43" fmla="*/ 1 h 2"/>
                <a:gd name="T44" fmla="*/ 2 w 4"/>
                <a:gd name="T45" fmla="*/ 0 h 2"/>
                <a:gd name="T46" fmla="*/ 2 w 4"/>
                <a:gd name="T47" fmla="*/ 1 h 2"/>
                <a:gd name="T48" fmla="*/ 1 w 4"/>
                <a:gd name="T49" fmla="*/ 0 h 2"/>
                <a:gd name="T50" fmla="*/ 1 w 4"/>
                <a:gd name="T51" fmla="*/ 0 h 2"/>
                <a:gd name="T52" fmla="*/ 1 w 4"/>
                <a:gd name="T53" fmla="*/ 1 h 2"/>
                <a:gd name="T54" fmla="*/ 1 w 4"/>
                <a:gd name="T55" fmla="*/ 1 h 2"/>
                <a:gd name="T56" fmla="*/ 0 w 4"/>
                <a:gd name="T57" fmla="*/ 0 h 2"/>
                <a:gd name="T58" fmla="*/ 0 w 4"/>
                <a:gd name="T59" fmla="*/ 0 h 2"/>
                <a:gd name="T60" fmla="*/ 0 w 4"/>
                <a:gd name="T61" fmla="*/ 0 h 2"/>
                <a:gd name="T62" fmla="*/ 0 w 4"/>
                <a:gd name="T63" fmla="*/ 0 h 2"/>
                <a:gd name="T64" fmla="*/ 0 w 4"/>
                <a:gd name="T65" fmla="*/ 1 h 2"/>
                <a:gd name="T66" fmla="*/ 0 w 4"/>
                <a:gd name="T67" fmla="*/ 1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2">
                  <a:moveTo>
                    <a:pt x="1" y="1"/>
                  </a:move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2" y="1"/>
                    <a:pt x="1"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4" y="1"/>
                    <a:pt x="4" y="1"/>
                  </a:cubicBezTo>
                  <a:cubicBezTo>
                    <a:pt x="3" y="1"/>
                    <a:pt x="3" y="1"/>
                    <a:pt x="3" y="1"/>
                  </a:cubicBezTo>
                  <a:cubicBezTo>
                    <a:pt x="3" y="1"/>
                    <a:pt x="3" y="1"/>
                    <a:pt x="3" y="1"/>
                  </a:cubicBezTo>
                  <a:cubicBezTo>
                    <a:pt x="3" y="1"/>
                    <a:pt x="3" y="1"/>
                    <a:pt x="2" y="1"/>
                  </a:cubicBezTo>
                  <a:cubicBezTo>
                    <a:pt x="2" y="1"/>
                    <a:pt x="2" y="0"/>
                    <a:pt x="2" y="0"/>
                  </a:cubicBezTo>
                  <a:cubicBezTo>
                    <a:pt x="2" y="0"/>
                    <a:pt x="2" y="0"/>
                    <a:pt x="2" y="1"/>
                  </a:cubicBezTo>
                  <a:cubicBezTo>
                    <a:pt x="2" y="0"/>
                    <a:pt x="1" y="0"/>
                    <a:pt x="1" y="0"/>
                  </a:cubicBezTo>
                  <a:cubicBezTo>
                    <a:pt x="1" y="0"/>
                    <a:pt x="1" y="0"/>
                    <a:pt x="1" y="0"/>
                  </a:cubicBezTo>
                  <a:cubicBezTo>
                    <a:pt x="1" y="0"/>
                    <a:pt x="1" y="0"/>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261"/>
            <p:cNvSpPr/>
            <p:nvPr/>
          </p:nvSpPr>
          <p:spPr bwMode="auto">
            <a:xfrm>
              <a:off x="1165" y="135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262"/>
            <p:cNvSpPr/>
            <p:nvPr/>
          </p:nvSpPr>
          <p:spPr bwMode="auto">
            <a:xfrm>
              <a:off x="1153" y="115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263"/>
            <p:cNvSpPr/>
            <p:nvPr/>
          </p:nvSpPr>
          <p:spPr bwMode="auto">
            <a:xfrm>
              <a:off x="1145" y="1418"/>
              <a:ext cx="12" cy="4"/>
            </a:xfrm>
            <a:custGeom>
              <a:avLst/>
              <a:gdLst>
                <a:gd name="T0" fmla="*/ 3 w 3"/>
                <a:gd name="T1" fmla="*/ 0 h 1"/>
                <a:gd name="T2" fmla="*/ 0 w 3"/>
                <a:gd name="T3" fmla="*/ 0 h 1"/>
                <a:gd name="T4" fmla="*/ 0 w 3"/>
                <a:gd name="T5" fmla="*/ 0 h 1"/>
                <a:gd name="T6" fmla="*/ 0 w 3"/>
                <a:gd name="T7" fmla="*/ 0 h 1"/>
                <a:gd name="T8" fmla="*/ 3 w 3"/>
                <a:gd name="T9" fmla="*/ 1 h 1"/>
                <a:gd name="T10" fmla="*/ 3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1" y="0"/>
                    <a:pt x="0" y="0"/>
                  </a:cubicBezTo>
                  <a:cubicBezTo>
                    <a:pt x="0" y="0"/>
                    <a:pt x="0" y="0"/>
                    <a:pt x="0" y="0"/>
                  </a:cubicBezTo>
                  <a:cubicBezTo>
                    <a:pt x="0" y="0"/>
                    <a:pt x="0" y="0"/>
                    <a:pt x="0" y="0"/>
                  </a:cubicBezTo>
                  <a:cubicBezTo>
                    <a:pt x="1" y="0"/>
                    <a:pt x="2" y="0"/>
                    <a:pt x="3"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264"/>
            <p:cNvSpPr/>
            <p:nvPr/>
          </p:nvSpPr>
          <p:spPr bwMode="auto">
            <a:xfrm>
              <a:off x="1145" y="1183"/>
              <a:ext cx="8" cy="0"/>
            </a:xfrm>
            <a:custGeom>
              <a:avLst/>
              <a:gdLst>
                <a:gd name="T0" fmla="*/ 0 w 2"/>
                <a:gd name="T1" fmla="*/ 0 w 2"/>
                <a:gd name="T2" fmla="*/ 0 w 2"/>
                <a:gd name="T3" fmla="*/ 0 w 2"/>
                <a:gd name="T4" fmla="*/ 1 w 2"/>
                <a:gd name="T5" fmla="*/ 2 w 2"/>
                <a:gd name="T6" fmla="*/ 2 w 2"/>
                <a:gd name="T7" fmla="*/ 2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265"/>
            <p:cNvSpPr/>
            <p:nvPr/>
          </p:nvSpPr>
          <p:spPr bwMode="auto">
            <a:xfrm>
              <a:off x="1145" y="1154"/>
              <a:ext cx="8" cy="4"/>
            </a:xfrm>
            <a:custGeom>
              <a:avLst/>
              <a:gdLst>
                <a:gd name="T0" fmla="*/ 2 w 2"/>
                <a:gd name="T1" fmla="*/ 1 h 1"/>
                <a:gd name="T2" fmla="*/ 1 w 2"/>
                <a:gd name="T3" fmla="*/ 0 h 1"/>
                <a:gd name="T4" fmla="*/ 1 w 2"/>
                <a:gd name="T5" fmla="*/ 0 h 1"/>
                <a:gd name="T6" fmla="*/ 0 w 2"/>
                <a:gd name="T7" fmla="*/ 0 h 1"/>
                <a:gd name="T8" fmla="*/ 0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0"/>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266"/>
            <p:cNvSpPr>
              <a:spLocks noEditPoints="1"/>
            </p:cNvSpPr>
            <p:nvPr/>
          </p:nvSpPr>
          <p:spPr bwMode="auto">
            <a:xfrm>
              <a:off x="1088" y="1348"/>
              <a:ext cx="57" cy="8"/>
            </a:xfrm>
            <a:custGeom>
              <a:avLst/>
              <a:gdLst>
                <a:gd name="T0" fmla="*/ 11 w 14"/>
                <a:gd name="T1" fmla="*/ 1 h 2"/>
                <a:gd name="T2" fmla="*/ 11 w 14"/>
                <a:gd name="T3" fmla="*/ 2 h 2"/>
                <a:gd name="T4" fmla="*/ 11 w 14"/>
                <a:gd name="T5" fmla="*/ 2 h 2"/>
                <a:gd name="T6" fmla="*/ 11 w 14"/>
                <a:gd name="T7" fmla="*/ 2 h 2"/>
                <a:gd name="T8" fmla="*/ 11 w 14"/>
                <a:gd name="T9" fmla="*/ 1 h 2"/>
                <a:gd name="T10" fmla="*/ 10 w 14"/>
                <a:gd name="T11" fmla="*/ 1 h 2"/>
                <a:gd name="T12" fmla="*/ 9 w 14"/>
                <a:gd name="T13" fmla="*/ 1 h 2"/>
                <a:gd name="T14" fmla="*/ 12 w 14"/>
                <a:gd name="T15" fmla="*/ 1 h 2"/>
                <a:gd name="T16" fmla="*/ 12 w 14"/>
                <a:gd name="T17" fmla="*/ 1 h 2"/>
                <a:gd name="T18" fmla="*/ 12 w 14"/>
                <a:gd name="T19" fmla="*/ 1 h 2"/>
                <a:gd name="T20" fmla="*/ 12 w 14"/>
                <a:gd name="T21" fmla="*/ 1 h 2"/>
                <a:gd name="T22" fmla="*/ 11 w 14"/>
                <a:gd name="T23" fmla="*/ 1 h 2"/>
                <a:gd name="T24" fmla="*/ 11 w 14"/>
                <a:gd name="T25" fmla="*/ 1 h 2"/>
                <a:gd name="T26" fmla="*/ 12 w 14"/>
                <a:gd name="T27" fmla="*/ 1 h 2"/>
                <a:gd name="T28" fmla="*/ 13 w 14"/>
                <a:gd name="T29" fmla="*/ 1 h 2"/>
                <a:gd name="T30" fmla="*/ 14 w 14"/>
                <a:gd name="T31" fmla="*/ 2 h 2"/>
                <a:gd name="T32" fmla="*/ 14 w 14"/>
                <a:gd name="T33" fmla="*/ 1 h 2"/>
                <a:gd name="T34" fmla="*/ 13 w 14"/>
                <a:gd name="T35" fmla="*/ 1 h 2"/>
                <a:gd name="T36" fmla="*/ 13 w 14"/>
                <a:gd name="T37" fmla="*/ 0 h 2"/>
                <a:gd name="T38" fmla="*/ 12 w 14"/>
                <a:gd name="T39" fmla="*/ 0 h 2"/>
                <a:gd name="T40" fmla="*/ 8 w 14"/>
                <a:gd name="T41" fmla="*/ 0 h 2"/>
                <a:gd name="T42" fmla="*/ 8 w 14"/>
                <a:gd name="T43" fmla="*/ 0 h 2"/>
                <a:gd name="T44" fmla="*/ 6 w 14"/>
                <a:gd name="T45" fmla="*/ 0 h 2"/>
                <a:gd name="T46" fmla="*/ 5 w 14"/>
                <a:gd name="T47" fmla="*/ 0 h 2"/>
                <a:gd name="T48" fmla="*/ 5 w 14"/>
                <a:gd name="T49" fmla="*/ 0 h 2"/>
                <a:gd name="T50" fmla="*/ 5 w 14"/>
                <a:gd name="T51" fmla="*/ 0 h 2"/>
                <a:gd name="T52" fmla="*/ 3 w 14"/>
                <a:gd name="T53" fmla="*/ 0 h 2"/>
                <a:gd name="T54" fmla="*/ 2 w 14"/>
                <a:gd name="T55" fmla="*/ 0 h 2"/>
                <a:gd name="T56" fmla="*/ 1 w 14"/>
                <a:gd name="T57" fmla="*/ 0 h 2"/>
                <a:gd name="T58" fmla="*/ 0 w 14"/>
                <a:gd name="T59" fmla="*/ 0 h 2"/>
                <a:gd name="T60" fmla="*/ 0 w 14"/>
                <a:gd name="T61" fmla="*/ 0 h 2"/>
                <a:gd name="T62" fmla="*/ 2 w 14"/>
                <a:gd name="T63" fmla="*/ 0 h 2"/>
                <a:gd name="T64" fmla="*/ 3 w 14"/>
                <a:gd name="T65" fmla="*/ 1 h 2"/>
                <a:gd name="T66" fmla="*/ 2 w 14"/>
                <a:gd name="T67" fmla="*/ 1 h 2"/>
                <a:gd name="T68" fmla="*/ 3 w 14"/>
                <a:gd name="T69" fmla="*/ 1 h 2"/>
                <a:gd name="T70" fmla="*/ 5 w 14"/>
                <a:gd name="T71" fmla="*/ 1 h 2"/>
                <a:gd name="T72" fmla="*/ 6 w 14"/>
                <a:gd name="T73" fmla="*/ 1 h 2"/>
                <a:gd name="T74" fmla="*/ 9 w 14"/>
                <a:gd name="T75" fmla="*/ 1 h 2"/>
                <a:gd name="T76" fmla="*/ 9 w 14"/>
                <a:gd name="T77" fmla="*/ 2 h 2"/>
                <a:gd name="T78" fmla="*/ 10 w 14"/>
                <a:gd name="T79" fmla="*/ 1 h 2"/>
                <a:gd name="T80" fmla="*/ 10 w 14"/>
                <a:gd name="T81" fmla="*/ 1 h 2"/>
                <a:gd name="T82" fmla="*/ 11 w 14"/>
                <a:gd name="T83" fmla="*/ 2 h 2"/>
                <a:gd name="T84" fmla="*/ 11 w 14"/>
                <a:gd name="T85" fmla="*/ 2 h 2"/>
                <a:gd name="T86" fmla="*/ 11 w 14"/>
                <a:gd name="T87" fmla="*/ 2 h 2"/>
                <a:gd name="T88" fmla="*/ 13 w 14"/>
                <a:gd name="T89" fmla="*/ 1 h 2"/>
                <a:gd name="T90" fmla="*/ 13 w 14"/>
                <a:gd name="T91" fmla="*/ 1 h 2"/>
                <a:gd name="T92" fmla="*/ 12 w 14"/>
                <a:gd name="T93" fmla="*/ 1 h 2"/>
                <a:gd name="T94" fmla="*/ 12 w 14"/>
                <a:gd name="T95" fmla="*/ 1 h 2"/>
                <a:gd name="T96" fmla="*/ 13 w 14"/>
                <a:gd name="T97" fmla="*/ 1 h 2"/>
                <a:gd name="T98" fmla="*/ 7 w 14"/>
                <a:gd name="T99" fmla="*/ 1 h 2"/>
                <a:gd name="T100" fmla="*/ 7 w 14"/>
                <a:gd name="T101" fmla="*/ 1 h 2"/>
                <a:gd name="T102" fmla="*/ 7 w 14"/>
                <a:gd name="T103" fmla="*/ 0 h 2"/>
                <a:gd name="T104" fmla="*/ 7 w 14"/>
                <a:gd name="T105" fmla="*/ 1 h 2"/>
                <a:gd name="T106" fmla="*/ 7 w 14"/>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2">
                  <a:moveTo>
                    <a:pt x="10" y="1"/>
                  </a:move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0" y="1"/>
                    <a:pt x="10" y="1"/>
                  </a:cubicBezTo>
                  <a:cubicBezTo>
                    <a:pt x="10" y="1"/>
                    <a:pt x="9" y="1"/>
                    <a:pt x="9" y="1"/>
                  </a:cubicBezTo>
                  <a:cubicBezTo>
                    <a:pt x="9" y="1"/>
                    <a:pt x="9" y="1"/>
                    <a:pt x="9" y="1"/>
                  </a:cubicBezTo>
                  <a:cubicBezTo>
                    <a:pt x="9" y="1"/>
                    <a:pt x="9" y="1"/>
                    <a:pt x="9" y="1"/>
                  </a:cubicBezTo>
                  <a:cubicBezTo>
                    <a:pt x="10"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3" y="1"/>
                    <a:pt x="13" y="1"/>
                  </a:cubicBezTo>
                  <a:cubicBezTo>
                    <a:pt x="13" y="1"/>
                    <a:pt x="13" y="1"/>
                    <a:pt x="13" y="1"/>
                  </a:cubicBezTo>
                  <a:cubicBezTo>
                    <a:pt x="13" y="1"/>
                    <a:pt x="13" y="1"/>
                    <a:pt x="13" y="1"/>
                  </a:cubicBezTo>
                  <a:cubicBezTo>
                    <a:pt x="13" y="1"/>
                    <a:pt x="13" y="1"/>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0"/>
                    <a:pt x="13" y="0"/>
                  </a:cubicBezTo>
                  <a:cubicBezTo>
                    <a:pt x="13" y="0"/>
                    <a:pt x="12" y="0"/>
                    <a:pt x="12" y="0"/>
                  </a:cubicBezTo>
                  <a:cubicBezTo>
                    <a:pt x="12" y="0"/>
                    <a:pt x="12" y="0"/>
                    <a:pt x="12" y="0"/>
                  </a:cubicBezTo>
                  <a:cubicBezTo>
                    <a:pt x="11" y="0"/>
                    <a:pt x="10" y="0"/>
                    <a:pt x="9" y="0"/>
                  </a:cubicBezTo>
                  <a:cubicBezTo>
                    <a:pt x="9" y="0"/>
                    <a:pt x="8" y="0"/>
                    <a:pt x="8" y="0"/>
                  </a:cubicBezTo>
                  <a:cubicBezTo>
                    <a:pt x="8" y="0"/>
                    <a:pt x="8" y="0"/>
                    <a:pt x="8" y="0"/>
                  </a:cubicBezTo>
                  <a:cubicBezTo>
                    <a:pt x="8" y="0"/>
                    <a:pt x="8" y="0"/>
                    <a:pt x="8" y="0"/>
                  </a:cubicBezTo>
                  <a:cubicBezTo>
                    <a:pt x="8" y="0"/>
                    <a:pt x="8" y="0"/>
                    <a:pt x="7" y="0"/>
                  </a:cubicBezTo>
                  <a:cubicBezTo>
                    <a:pt x="7" y="0"/>
                    <a:pt x="7" y="0"/>
                    <a:pt x="6" y="0"/>
                  </a:cubicBezTo>
                  <a:cubicBezTo>
                    <a:pt x="6" y="0"/>
                    <a:pt x="6" y="1"/>
                    <a:pt x="6"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3" y="0"/>
                    <a:pt x="3" y="0"/>
                  </a:cubicBezTo>
                  <a:cubicBezTo>
                    <a:pt x="3" y="0"/>
                    <a:pt x="3"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1"/>
                    <a:pt x="3" y="0"/>
                    <a:pt x="4" y="1"/>
                  </a:cubicBezTo>
                  <a:cubicBezTo>
                    <a:pt x="3" y="1"/>
                    <a:pt x="3" y="1"/>
                    <a:pt x="3" y="1"/>
                  </a:cubicBezTo>
                  <a:cubicBezTo>
                    <a:pt x="3" y="1"/>
                    <a:pt x="3" y="1"/>
                    <a:pt x="3" y="1"/>
                  </a:cubicBezTo>
                  <a:cubicBezTo>
                    <a:pt x="2" y="1"/>
                    <a:pt x="2" y="1"/>
                    <a:pt x="2" y="1"/>
                  </a:cubicBezTo>
                  <a:cubicBezTo>
                    <a:pt x="2" y="1"/>
                    <a:pt x="2" y="1"/>
                    <a:pt x="2" y="1"/>
                  </a:cubicBezTo>
                  <a:cubicBezTo>
                    <a:pt x="2" y="1"/>
                    <a:pt x="2" y="1"/>
                    <a:pt x="3" y="1"/>
                  </a:cubicBezTo>
                  <a:cubicBezTo>
                    <a:pt x="3" y="1"/>
                    <a:pt x="3" y="1"/>
                    <a:pt x="3" y="1"/>
                  </a:cubicBezTo>
                  <a:cubicBezTo>
                    <a:pt x="4" y="2"/>
                    <a:pt x="5" y="1"/>
                    <a:pt x="5" y="1"/>
                  </a:cubicBezTo>
                  <a:cubicBezTo>
                    <a:pt x="5" y="1"/>
                    <a:pt x="5" y="1"/>
                    <a:pt x="6" y="1"/>
                  </a:cubicBezTo>
                  <a:cubicBezTo>
                    <a:pt x="6" y="1"/>
                    <a:pt x="5" y="1"/>
                    <a:pt x="6" y="1"/>
                  </a:cubicBezTo>
                  <a:cubicBezTo>
                    <a:pt x="6" y="1"/>
                    <a:pt x="7" y="1"/>
                    <a:pt x="8" y="1"/>
                  </a:cubicBezTo>
                  <a:cubicBezTo>
                    <a:pt x="8" y="1"/>
                    <a:pt x="8" y="1"/>
                    <a:pt x="9" y="1"/>
                  </a:cubicBezTo>
                  <a:cubicBezTo>
                    <a:pt x="9" y="1"/>
                    <a:pt x="9" y="1"/>
                    <a:pt x="9" y="2"/>
                  </a:cubicBezTo>
                  <a:cubicBezTo>
                    <a:pt x="9" y="1"/>
                    <a:pt x="9" y="2"/>
                    <a:pt x="9" y="2"/>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lose/>
                  <a:moveTo>
                    <a:pt x="11" y="2"/>
                  </a:move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lose/>
                  <a:moveTo>
                    <a:pt x="13" y="1"/>
                  </a:moveTo>
                  <a:cubicBezTo>
                    <a:pt x="13" y="1"/>
                    <a:pt x="13" y="1"/>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lose/>
                  <a:moveTo>
                    <a:pt x="7" y="1"/>
                  </a:moveTo>
                  <a:cubicBezTo>
                    <a:pt x="7" y="0"/>
                    <a:pt x="7" y="0"/>
                    <a:pt x="7" y="0"/>
                  </a:cubicBezTo>
                  <a:cubicBezTo>
                    <a:pt x="7" y="1"/>
                    <a:pt x="7" y="1"/>
                    <a:pt x="7" y="1"/>
                  </a:cubicBezTo>
                  <a:cubicBezTo>
                    <a:pt x="7" y="1"/>
                    <a:pt x="7" y="1"/>
                    <a:pt x="7" y="1"/>
                  </a:cubicBezTo>
                  <a:cubicBezTo>
                    <a:pt x="7" y="0"/>
                    <a:pt x="7" y="0"/>
                    <a:pt x="7" y="0"/>
                  </a:cubicBezTo>
                  <a:cubicBezTo>
                    <a:pt x="8" y="0"/>
                    <a:pt x="8" y="1"/>
                    <a:pt x="8" y="1"/>
                  </a:cubicBezTo>
                  <a:cubicBezTo>
                    <a:pt x="8" y="1"/>
                    <a:pt x="8" y="1"/>
                    <a:pt x="7" y="1"/>
                  </a:cubicBezTo>
                  <a:cubicBezTo>
                    <a:pt x="7" y="1"/>
                    <a:pt x="7" y="1"/>
                    <a:pt x="7" y="1"/>
                  </a:cubicBezTo>
                  <a:cubicBezTo>
                    <a:pt x="7" y="1"/>
                    <a:pt x="7" y="1"/>
                    <a:pt x="7" y="1"/>
                  </a:cubicBezTo>
                  <a:cubicBezTo>
                    <a:pt x="7" y="1"/>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267"/>
            <p:cNvSpPr/>
            <p:nvPr/>
          </p:nvSpPr>
          <p:spPr bwMode="auto">
            <a:xfrm>
              <a:off x="1133" y="1150"/>
              <a:ext cx="4"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0" y="0"/>
                    <a:pt x="0" y="1"/>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268"/>
            <p:cNvSpPr>
              <a:spLocks noEditPoints="1"/>
            </p:cNvSpPr>
            <p:nvPr/>
          </p:nvSpPr>
          <p:spPr bwMode="auto">
            <a:xfrm>
              <a:off x="1108" y="1154"/>
              <a:ext cx="25" cy="8"/>
            </a:xfrm>
            <a:custGeom>
              <a:avLst/>
              <a:gdLst>
                <a:gd name="T0" fmla="*/ 0 w 6"/>
                <a:gd name="T1" fmla="*/ 0 h 2"/>
                <a:gd name="T2" fmla="*/ 1 w 6"/>
                <a:gd name="T3" fmla="*/ 0 h 2"/>
                <a:gd name="T4" fmla="*/ 1 w 6"/>
                <a:gd name="T5" fmla="*/ 0 h 2"/>
                <a:gd name="T6" fmla="*/ 2 w 6"/>
                <a:gd name="T7" fmla="*/ 0 h 2"/>
                <a:gd name="T8" fmla="*/ 2 w 6"/>
                <a:gd name="T9" fmla="*/ 0 h 2"/>
                <a:gd name="T10" fmla="*/ 2 w 6"/>
                <a:gd name="T11" fmla="*/ 0 h 2"/>
                <a:gd name="T12" fmla="*/ 3 w 6"/>
                <a:gd name="T13" fmla="*/ 0 h 2"/>
                <a:gd name="T14" fmla="*/ 3 w 6"/>
                <a:gd name="T15" fmla="*/ 1 h 2"/>
                <a:gd name="T16" fmla="*/ 2 w 6"/>
                <a:gd name="T17" fmla="*/ 1 h 2"/>
                <a:gd name="T18" fmla="*/ 2 w 6"/>
                <a:gd name="T19" fmla="*/ 1 h 2"/>
                <a:gd name="T20" fmla="*/ 1 w 6"/>
                <a:gd name="T21" fmla="*/ 1 h 2"/>
                <a:gd name="T22" fmla="*/ 2 w 6"/>
                <a:gd name="T23" fmla="*/ 1 h 2"/>
                <a:gd name="T24" fmla="*/ 2 w 6"/>
                <a:gd name="T25" fmla="*/ 1 h 2"/>
                <a:gd name="T26" fmla="*/ 2 w 6"/>
                <a:gd name="T27" fmla="*/ 1 h 2"/>
                <a:gd name="T28" fmla="*/ 3 w 6"/>
                <a:gd name="T29" fmla="*/ 1 h 2"/>
                <a:gd name="T30" fmla="*/ 4 w 6"/>
                <a:gd name="T31" fmla="*/ 1 h 2"/>
                <a:gd name="T32" fmla="*/ 6 w 6"/>
                <a:gd name="T33" fmla="*/ 1 h 2"/>
                <a:gd name="T34" fmla="*/ 6 w 6"/>
                <a:gd name="T35" fmla="*/ 1 h 2"/>
                <a:gd name="T36" fmla="*/ 6 w 6"/>
                <a:gd name="T37" fmla="*/ 1 h 2"/>
                <a:gd name="T38" fmla="*/ 4 w 6"/>
                <a:gd name="T39" fmla="*/ 1 h 2"/>
                <a:gd name="T40" fmla="*/ 3 w 6"/>
                <a:gd name="T41" fmla="*/ 1 h 2"/>
                <a:gd name="T42" fmla="*/ 3 w 6"/>
                <a:gd name="T43" fmla="*/ 0 h 2"/>
                <a:gd name="T44" fmla="*/ 3 w 6"/>
                <a:gd name="T45" fmla="*/ 0 h 2"/>
                <a:gd name="T46" fmla="*/ 4 w 6"/>
                <a:gd name="T47" fmla="*/ 1 h 2"/>
                <a:gd name="T48" fmla="*/ 4 w 6"/>
                <a:gd name="T49" fmla="*/ 0 h 2"/>
                <a:gd name="T50" fmla="*/ 4 w 6"/>
                <a:gd name="T51" fmla="*/ 0 h 2"/>
                <a:gd name="T52" fmla="*/ 3 w 6"/>
                <a:gd name="T53" fmla="*/ 0 h 2"/>
                <a:gd name="T54" fmla="*/ 3 w 6"/>
                <a:gd name="T55" fmla="*/ 0 h 2"/>
                <a:gd name="T56" fmla="*/ 3 w 6"/>
                <a:gd name="T57" fmla="*/ 0 h 2"/>
                <a:gd name="T58" fmla="*/ 2 w 6"/>
                <a:gd name="T59" fmla="*/ 0 h 2"/>
                <a:gd name="T60" fmla="*/ 2 w 6"/>
                <a:gd name="T61" fmla="*/ 0 h 2"/>
                <a:gd name="T62" fmla="*/ 2 w 6"/>
                <a:gd name="T63" fmla="*/ 0 h 2"/>
                <a:gd name="T64" fmla="*/ 2 w 6"/>
                <a:gd name="T65" fmla="*/ 0 h 2"/>
                <a:gd name="T66" fmla="*/ 2 w 6"/>
                <a:gd name="T67" fmla="*/ 0 h 2"/>
                <a:gd name="T68" fmla="*/ 1 w 6"/>
                <a:gd name="T69" fmla="*/ 0 h 2"/>
                <a:gd name="T70" fmla="*/ 1 w 6"/>
                <a:gd name="T71" fmla="*/ 0 h 2"/>
                <a:gd name="T72" fmla="*/ 1 w 6"/>
                <a:gd name="T73" fmla="*/ 0 h 2"/>
                <a:gd name="T74" fmla="*/ 1 w 6"/>
                <a:gd name="T75" fmla="*/ 0 h 2"/>
                <a:gd name="T76" fmla="*/ 1 w 6"/>
                <a:gd name="T77" fmla="*/ 0 h 2"/>
                <a:gd name="T78" fmla="*/ 1 w 6"/>
                <a:gd name="T79" fmla="*/ 0 h 2"/>
                <a:gd name="T80" fmla="*/ 1 w 6"/>
                <a:gd name="T81" fmla="*/ 0 h 2"/>
                <a:gd name="T82" fmla="*/ 1 w 6"/>
                <a:gd name="T83" fmla="*/ 0 h 2"/>
                <a:gd name="T84" fmla="*/ 1 w 6"/>
                <a:gd name="T85" fmla="*/ 0 h 2"/>
                <a:gd name="T86" fmla="*/ 1 w 6"/>
                <a:gd name="T87" fmla="*/ 0 h 2"/>
                <a:gd name="T88" fmla="*/ 1 w 6"/>
                <a:gd name="T89" fmla="*/ 0 h 2"/>
                <a:gd name="T90" fmla="*/ 0 w 6"/>
                <a:gd name="T91" fmla="*/ 0 h 2"/>
                <a:gd name="T92" fmla="*/ 1 w 6"/>
                <a:gd name="T93" fmla="*/ 0 h 2"/>
                <a:gd name="T94" fmla="*/ 2 w 6"/>
                <a:gd name="T95" fmla="*/ 0 h 2"/>
                <a:gd name="T96" fmla="*/ 2 w 6"/>
                <a:gd name="T97" fmla="*/ 0 h 2"/>
                <a:gd name="T98" fmla="*/ 1 w 6"/>
                <a:gd name="T99" fmla="*/ 0 h 2"/>
                <a:gd name="T100" fmla="*/ 1 w 6"/>
                <a:gd name="T10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2">
                  <a:moveTo>
                    <a:pt x="0" y="0"/>
                  </a:moveTo>
                  <a:cubicBezTo>
                    <a:pt x="1" y="0"/>
                    <a:pt x="1" y="1"/>
                    <a:pt x="1" y="0"/>
                  </a:cubicBezTo>
                  <a:cubicBezTo>
                    <a:pt x="1" y="0"/>
                    <a:pt x="1" y="0"/>
                    <a:pt x="1" y="0"/>
                  </a:cubicBezTo>
                  <a:cubicBezTo>
                    <a:pt x="1" y="0"/>
                    <a:pt x="1" y="0"/>
                    <a:pt x="2" y="0"/>
                  </a:cubicBezTo>
                  <a:cubicBezTo>
                    <a:pt x="2" y="0"/>
                    <a:pt x="2" y="0"/>
                    <a:pt x="2" y="0"/>
                  </a:cubicBezTo>
                  <a:cubicBezTo>
                    <a:pt x="2" y="0"/>
                    <a:pt x="2" y="0"/>
                    <a:pt x="2" y="0"/>
                  </a:cubicBezTo>
                  <a:cubicBezTo>
                    <a:pt x="2" y="0"/>
                    <a:pt x="3" y="0"/>
                    <a:pt x="3" y="0"/>
                  </a:cubicBezTo>
                  <a:cubicBezTo>
                    <a:pt x="3" y="1"/>
                    <a:pt x="3" y="1"/>
                    <a:pt x="3" y="1"/>
                  </a:cubicBezTo>
                  <a:cubicBezTo>
                    <a:pt x="3" y="1"/>
                    <a:pt x="2" y="1"/>
                    <a:pt x="2" y="1"/>
                  </a:cubicBezTo>
                  <a:cubicBezTo>
                    <a:pt x="2" y="1"/>
                    <a:pt x="2" y="1"/>
                    <a:pt x="2" y="1"/>
                  </a:cubicBezTo>
                  <a:cubicBezTo>
                    <a:pt x="2" y="1"/>
                    <a:pt x="2" y="1"/>
                    <a:pt x="1" y="1"/>
                  </a:cubicBezTo>
                  <a:cubicBezTo>
                    <a:pt x="1" y="1"/>
                    <a:pt x="2" y="2"/>
                    <a:pt x="2" y="1"/>
                  </a:cubicBezTo>
                  <a:cubicBezTo>
                    <a:pt x="2" y="1"/>
                    <a:pt x="2" y="1"/>
                    <a:pt x="2" y="1"/>
                  </a:cubicBezTo>
                  <a:cubicBezTo>
                    <a:pt x="2" y="1"/>
                    <a:pt x="2" y="1"/>
                    <a:pt x="2" y="1"/>
                  </a:cubicBezTo>
                  <a:cubicBezTo>
                    <a:pt x="3" y="1"/>
                    <a:pt x="3" y="1"/>
                    <a:pt x="3" y="1"/>
                  </a:cubicBezTo>
                  <a:cubicBezTo>
                    <a:pt x="3" y="1"/>
                    <a:pt x="4" y="1"/>
                    <a:pt x="4" y="1"/>
                  </a:cubicBezTo>
                  <a:cubicBezTo>
                    <a:pt x="5" y="1"/>
                    <a:pt x="5" y="1"/>
                    <a:pt x="6" y="1"/>
                  </a:cubicBezTo>
                  <a:cubicBezTo>
                    <a:pt x="6" y="1"/>
                    <a:pt x="6" y="1"/>
                    <a:pt x="6" y="1"/>
                  </a:cubicBezTo>
                  <a:cubicBezTo>
                    <a:pt x="6" y="1"/>
                    <a:pt x="6" y="1"/>
                    <a:pt x="6" y="1"/>
                  </a:cubicBezTo>
                  <a:cubicBezTo>
                    <a:pt x="5" y="1"/>
                    <a:pt x="5" y="1"/>
                    <a:pt x="4" y="1"/>
                  </a:cubicBezTo>
                  <a:cubicBezTo>
                    <a:pt x="4" y="1"/>
                    <a:pt x="3" y="1"/>
                    <a:pt x="3" y="1"/>
                  </a:cubicBezTo>
                  <a:cubicBezTo>
                    <a:pt x="3" y="1"/>
                    <a:pt x="3" y="1"/>
                    <a:pt x="3" y="0"/>
                  </a:cubicBezTo>
                  <a:cubicBezTo>
                    <a:pt x="3" y="0"/>
                    <a:pt x="3" y="0"/>
                    <a:pt x="3" y="0"/>
                  </a:cubicBezTo>
                  <a:cubicBezTo>
                    <a:pt x="3" y="1"/>
                    <a:pt x="4" y="1"/>
                    <a:pt x="4" y="1"/>
                  </a:cubicBezTo>
                  <a:cubicBezTo>
                    <a:pt x="4" y="1"/>
                    <a:pt x="4" y="0"/>
                    <a:pt x="4" y="0"/>
                  </a:cubicBezTo>
                  <a:cubicBezTo>
                    <a:pt x="4" y="0"/>
                    <a:pt x="4" y="0"/>
                    <a:pt x="4" y="0"/>
                  </a:cubicBezTo>
                  <a:cubicBezTo>
                    <a:pt x="4" y="0"/>
                    <a:pt x="4"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moveTo>
                    <a:pt x="1" y="0"/>
                  </a:moveTo>
                  <a:cubicBezTo>
                    <a:pt x="1" y="0"/>
                    <a:pt x="2" y="0"/>
                    <a:pt x="2" y="0"/>
                  </a:cubicBezTo>
                  <a:cubicBezTo>
                    <a:pt x="2"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269"/>
            <p:cNvSpPr/>
            <p:nvPr/>
          </p:nvSpPr>
          <p:spPr bwMode="auto">
            <a:xfrm>
              <a:off x="1088" y="1509"/>
              <a:ext cx="28" cy="8"/>
            </a:xfrm>
            <a:custGeom>
              <a:avLst/>
              <a:gdLst>
                <a:gd name="T0" fmla="*/ 6 w 7"/>
                <a:gd name="T1" fmla="*/ 2 h 2"/>
                <a:gd name="T2" fmla="*/ 6 w 7"/>
                <a:gd name="T3" fmla="*/ 2 h 2"/>
                <a:gd name="T4" fmla="*/ 6 w 7"/>
                <a:gd name="T5" fmla="*/ 1 h 2"/>
                <a:gd name="T6" fmla="*/ 7 w 7"/>
                <a:gd name="T7" fmla="*/ 2 h 2"/>
                <a:gd name="T8" fmla="*/ 6 w 7"/>
                <a:gd name="T9" fmla="*/ 0 h 2"/>
                <a:gd name="T10" fmla="*/ 6 w 7"/>
                <a:gd name="T11" fmla="*/ 1 h 2"/>
                <a:gd name="T12" fmla="*/ 5 w 7"/>
                <a:gd name="T13" fmla="*/ 1 h 2"/>
                <a:gd name="T14" fmla="*/ 4 w 7"/>
                <a:gd name="T15" fmla="*/ 1 h 2"/>
                <a:gd name="T16" fmla="*/ 5 w 7"/>
                <a:gd name="T17" fmla="*/ 1 h 2"/>
                <a:gd name="T18" fmla="*/ 5 w 7"/>
                <a:gd name="T19" fmla="*/ 1 h 2"/>
                <a:gd name="T20" fmla="*/ 5 w 7"/>
                <a:gd name="T21" fmla="*/ 1 h 2"/>
                <a:gd name="T22" fmla="*/ 5 w 7"/>
                <a:gd name="T23" fmla="*/ 1 h 2"/>
                <a:gd name="T24" fmla="*/ 5 w 7"/>
                <a:gd name="T25" fmla="*/ 0 h 2"/>
                <a:gd name="T26" fmla="*/ 4 w 7"/>
                <a:gd name="T27" fmla="*/ 1 h 2"/>
                <a:gd name="T28" fmla="*/ 4 w 7"/>
                <a:gd name="T29" fmla="*/ 1 h 2"/>
                <a:gd name="T30" fmla="*/ 3 w 7"/>
                <a:gd name="T31" fmla="*/ 1 h 2"/>
                <a:gd name="T32" fmla="*/ 1 w 7"/>
                <a:gd name="T33" fmla="*/ 1 h 2"/>
                <a:gd name="T34" fmla="*/ 0 w 7"/>
                <a:gd name="T35" fmla="*/ 1 h 2"/>
                <a:gd name="T36" fmla="*/ 0 w 7"/>
                <a:gd name="T37" fmla="*/ 1 h 2"/>
                <a:gd name="T38" fmla="*/ 0 w 7"/>
                <a:gd name="T39" fmla="*/ 1 h 2"/>
                <a:gd name="T40" fmla="*/ 1 w 7"/>
                <a:gd name="T41" fmla="*/ 1 h 2"/>
                <a:gd name="T42" fmla="*/ 2 w 7"/>
                <a:gd name="T43" fmla="*/ 1 h 2"/>
                <a:gd name="T44" fmla="*/ 2 w 7"/>
                <a:gd name="T45" fmla="*/ 1 h 2"/>
                <a:gd name="T46" fmla="*/ 3 w 7"/>
                <a:gd name="T47" fmla="*/ 1 h 2"/>
                <a:gd name="T48" fmla="*/ 4 w 7"/>
                <a:gd name="T49" fmla="*/ 1 h 2"/>
                <a:gd name="T50" fmla="*/ 6 w 7"/>
                <a:gd name="T51" fmla="*/ 1 h 2"/>
                <a:gd name="T52" fmla="*/ 6 w 7"/>
                <a:gd name="T53" fmla="*/ 1 h 2"/>
                <a:gd name="T54" fmla="*/ 6 w 7"/>
                <a:gd name="T55" fmla="*/ 2 h 2"/>
                <a:gd name="T56" fmla="*/ 3 w 7"/>
                <a:gd name="T57" fmla="*/ 2 h 2"/>
                <a:gd name="T58" fmla="*/ 3 w 7"/>
                <a:gd name="T59" fmla="*/ 2 h 2"/>
                <a:gd name="T60" fmla="*/ 6 w 7"/>
                <a:gd name="T61" fmla="*/ 2 h 2"/>
                <a:gd name="T62" fmla="*/ 7 w 7"/>
                <a:gd name="T63" fmla="*/ 2 h 2"/>
                <a:gd name="T64" fmla="*/ 7 w 7"/>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7" y="2"/>
                  </a:move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2"/>
                    <a:pt x="7" y="2"/>
                  </a:cubicBezTo>
                  <a:cubicBezTo>
                    <a:pt x="7" y="1"/>
                    <a:pt x="7" y="1"/>
                    <a:pt x="7" y="1"/>
                  </a:cubicBezTo>
                  <a:cubicBezTo>
                    <a:pt x="7" y="1"/>
                    <a:pt x="7" y="0"/>
                    <a:pt x="6" y="0"/>
                  </a:cubicBezTo>
                  <a:cubicBezTo>
                    <a:pt x="6" y="1"/>
                    <a:pt x="6" y="1"/>
                    <a:pt x="6" y="1"/>
                  </a:cubicBezTo>
                  <a:cubicBezTo>
                    <a:pt x="6" y="1"/>
                    <a:pt x="6" y="1"/>
                    <a:pt x="6" y="1"/>
                  </a:cubicBezTo>
                  <a:cubicBezTo>
                    <a:pt x="6" y="1"/>
                    <a:pt x="6" y="1"/>
                    <a:pt x="6" y="1"/>
                  </a:cubicBezTo>
                  <a:cubicBezTo>
                    <a:pt x="5" y="1"/>
                    <a:pt x="5" y="1"/>
                    <a:pt x="5" y="1"/>
                  </a:cubicBezTo>
                  <a:cubicBezTo>
                    <a:pt x="5"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4" y="0"/>
                    <a:pt x="4" y="0"/>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2" y="1"/>
                  </a:cubicBezTo>
                  <a:cubicBezTo>
                    <a:pt x="2" y="1"/>
                    <a:pt x="2"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2" y="1"/>
                    <a:pt x="2" y="1"/>
                  </a:cubicBezTo>
                  <a:cubicBezTo>
                    <a:pt x="2" y="1"/>
                    <a:pt x="2" y="1"/>
                    <a:pt x="2" y="1"/>
                  </a:cubicBezTo>
                  <a:cubicBezTo>
                    <a:pt x="2" y="1"/>
                    <a:pt x="2" y="1"/>
                    <a:pt x="2" y="1"/>
                  </a:cubicBezTo>
                  <a:cubicBezTo>
                    <a:pt x="2" y="1"/>
                    <a:pt x="2" y="1"/>
                    <a:pt x="2" y="1"/>
                  </a:cubicBezTo>
                  <a:cubicBezTo>
                    <a:pt x="3" y="1"/>
                    <a:pt x="3" y="1"/>
                    <a:pt x="3" y="1"/>
                  </a:cubicBezTo>
                  <a:cubicBezTo>
                    <a:pt x="3" y="1"/>
                    <a:pt x="4" y="1"/>
                    <a:pt x="4" y="1"/>
                  </a:cubicBezTo>
                  <a:cubicBezTo>
                    <a:pt x="4" y="1"/>
                    <a:pt x="4" y="1"/>
                    <a:pt x="4" y="1"/>
                  </a:cubicBezTo>
                  <a:cubicBezTo>
                    <a:pt x="4" y="1"/>
                    <a:pt x="5" y="1"/>
                    <a:pt x="5" y="1"/>
                  </a:cubicBezTo>
                  <a:cubicBezTo>
                    <a:pt x="5" y="1"/>
                    <a:pt x="5"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5" y="2"/>
                    <a:pt x="4" y="2"/>
                    <a:pt x="3" y="2"/>
                  </a:cubicBezTo>
                  <a:cubicBezTo>
                    <a:pt x="3" y="2"/>
                    <a:pt x="3" y="2"/>
                    <a:pt x="3" y="2"/>
                  </a:cubicBezTo>
                  <a:cubicBezTo>
                    <a:pt x="3" y="2"/>
                    <a:pt x="3" y="2"/>
                    <a:pt x="3" y="2"/>
                  </a:cubicBezTo>
                  <a:cubicBezTo>
                    <a:pt x="4" y="2"/>
                    <a:pt x="5" y="2"/>
                    <a:pt x="6"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270"/>
            <p:cNvSpPr/>
            <p:nvPr/>
          </p:nvSpPr>
          <p:spPr bwMode="auto">
            <a:xfrm>
              <a:off x="1100" y="1307"/>
              <a:ext cx="16" cy="4"/>
            </a:xfrm>
            <a:custGeom>
              <a:avLst/>
              <a:gdLst>
                <a:gd name="T0" fmla="*/ 3 w 4"/>
                <a:gd name="T1" fmla="*/ 1 h 1"/>
                <a:gd name="T2" fmla="*/ 4 w 4"/>
                <a:gd name="T3" fmla="*/ 0 h 1"/>
                <a:gd name="T4" fmla="*/ 4 w 4"/>
                <a:gd name="T5" fmla="*/ 0 h 1"/>
                <a:gd name="T6" fmla="*/ 4 w 4"/>
                <a:gd name="T7" fmla="*/ 0 h 1"/>
                <a:gd name="T8" fmla="*/ 3 w 4"/>
                <a:gd name="T9" fmla="*/ 0 h 1"/>
                <a:gd name="T10" fmla="*/ 3 w 4"/>
                <a:gd name="T11" fmla="*/ 0 h 1"/>
                <a:gd name="T12" fmla="*/ 2 w 4"/>
                <a:gd name="T13" fmla="*/ 0 h 1"/>
                <a:gd name="T14" fmla="*/ 2 w 4"/>
                <a:gd name="T15" fmla="*/ 0 h 1"/>
                <a:gd name="T16" fmla="*/ 3 w 4"/>
                <a:gd name="T17" fmla="*/ 0 h 1"/>
                <a:gd name="T18" fmla="*/ 3 w 4"/>
                <a:gd name="T19" fmla="*/ 0 h 1"/>
                <a:gd name="T20" fmla="*/ 3 w 4"/>
                <a:gd name="T21" fmla="*/ 0 h 1"/>
                <a:gd name="T22" fmla="*/ 2 w 4"/>
                <a:gd name="T23" fmla="*/ 0 h 1"/>
                <a:gd name="T24" fmla="*/ 2 w 4"/>
                <a:gd name="T25" fmla="*/ 0 h 1"/>
                <a:gd name="T26" fmla="*/ 2 w 4"/>
                <a:gd name="T27" fmla="*/ 0 h 1"/>
                <a:gd name="T28" fmla="*/ 2 w 4"/>
                <a:gd name="T29" fmla="*/ 0 h 1"/>
                <a:gd name="T30" fmla="*/ 1 w 4"/>
                <a:gd name="T31" fmla="*/ 0 h 1"/>
                <a:gd name="T32" fmla="*/ 0 w 4"/>
                <a:gd name="T33" fmla="*/ 0 h 1"/>
                <a:gd name="T34" fmla="*/ 0 w 4"/>
                <a:gd name="T35" fmla="*/ 0 h 1"/>
                <a:gd name="T36" fmla="*/ 0 w 4"/>
                <a:gd name="T37" fmla="*/ 0 h 1"/>
                <a:gd name="T38" fmla="*/ 0 w 4"/>
                <a:gd name="T39" fmla="*/ 1 h 1"/>
                <a:gd name="T40" fmla="*/ 1 w 4"/>
                <a:gd name="T41" fmla="*/ 1 h 1"/>
                <a:gd name="T42" fmla="*/ 3 w 4"/>
                <a:gd name="T43" fmla="*/ 1 h 1"/>
                <a:gd name="T44" fmla="*/ 3 w 4"/>
                <a:gd name="T45" fmla="*/ 1 h 1"/>
                <a:gd name="T46" fmla="*/ 3 w 4"/>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
                  <a:moveTo>
                    <a:pt x="3" y="1"/>
                  </a:moveTo>
                  <a:cubicBezTo>
                    <a:pt x="3" y="1"/>
                    <a:pt x="4" y="1"/>
                    <a:pt x="4" y="0"/>
                  </a:cubicBezTo>
                  <a:cubicBezTo>
                    <a:pt x="4" y="0"/>
                    <a:pt x="4" y="0"/>
                    <a:pt x="4" y="0"/>
                  </a:cubicBezTo>
                  <a:cubicBezTo>
                    <a:pt x="4" y="0"/>
                    <a:pt x="4" y="0"/>
                    <a:pt x="4" y="0"/>
                  </a:cubicBezTo>
                  <a:cubicBezTo>
                    <a:pt x="4" y="0"/>
                    <a:pt x="3" y="0"/>
                    <a:pt x="3" y="0"/>
                  </a:cubicBezTo>
                  <a:cubicBezTo>
                    <a:pt x="3" y="0"/>
                    <a:pt x="3" y="0"/>
                    <a:pt x="3" y="0"/>
                  </a:cubicBezTo>
                  <a:cubicBezTo>
                    <a:pt x="3" y="0"/>
                    <a:pt x="3" y="0"/>
                    <a:pt x="2" y="0"/>
                  </a:cubicBezTo>
                  <a:cubicBezTo>
                    <a:pt x="2" y="0"/>
                    <a:pt x="2" y="0"/>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271"/>
            <p:cNvSpPr>
              <a:spLocks noEditPoints="1"/>
            </p:cNvSpPr>
            <p:nvPr/>
          </p:nvSpPr>
          <p:spPr bwMode="auto">
            <a:xfrm>
              <a:off x="1075" y="1484"/>
              <a:ext cx="45" cy="9"/>
            </a:xfrm>
            <a:custGeom>
              <a:avLst/>
              <a:gdLst>
                <a:gd name="T0" fmla="*/ 9 w 11"/>
                <a:gd name="T1" fmla="*/ 2 h 2"/>
                <a:gd name="T2" fmla="*/ 9 w 11"/>
                <a:gd name="T3" fmla="*/ 2 h 2"/>
                <a:gd name="T4" fmla="*/ 9 w 11"/>
                <a:gd name="T5" fmla="*/ 2 h 2"/>
                <a:gd name="T6" fmla="*/ 9 w 11"/>
                <a:gd name="T7" fmla="*/ 2 h 2"/>
                <a:gd name="T8" fmla="*/ 8 w 11"/>
                <a:gd name="T9" fmla="*/ 2 h 2"/>
                <a:gd name="T10" fmla="*/ 8 w 11"/>
                <a:gd name="T11" fmla="*/ 2 h 2"/>
                <a:gd name="T12" fmla="*/ 7 w 11"/>
                <a:gd name="T13" fmla="*/ 2 h 2"/>
                <a:gd name="T14" fmla="*/ 7 w 11"/>
                <a:gd name="T15" fmla="*/ 1 h 2"/>
                <a:gd name="T16" fmla="*/ 7 w 11"/>
                <a:gd name="T17" fmla="*/ 1 h 2"/>
                <a:gd name="T18" fmla="*/ 8 w 11"/>
                <a:gd name="T19" fmla="*/ 1 h 2"/>
                <a:gd name="T20" fmla="*/ 8 w 11"/>
                <a:gd name="T21" fmla="*/ 1 h 2"/>
                <a:gd name="T22" fmla="*/ 8 w 11"/>
                <a:gd name="T23" fmla="*/ 1 h 2"/>
                <a:gd name="T24" fmla="*/ 9 w 11"/>
                <a:gd name="T25" fmla="*/ 1 h 2"/>
                <a:gd name="T26" fmla="*/ 10 w 11"/>
                <a:gd name="T27" fmla="*/ 1 h 2"/>
                <a:gd name="T28" fmla="*/ 11 w 11"/>
                <a:gd name="T29" fmla="*/ 1 h 2"/>
                <a:gd name="T30" fmla="*/ 10 w 11"/>
                <a:gd name="T31" fmla="*/ 1 h 2"/>
                <a:gd name="T32" fmla="*/ 9 w 11"/>
                <a:gd name="T33" fmla="*/ 0 h 2"/>
                <a:gd name="T34" fmla="*/ 7 w 11"/>
                <a:gd name="T35" fmla="*/ 0 h 2"/>
                <a:gd name="T36" fmla="*/ 7 w 11"/>
                <a:gd name="T37" fmla="*/ 0 h 2"/>
                <a:gd name="T38" fmla="*/ 6 w 11"/>
                <a:gd name="T39" fmla="*/ 0 h 2"/>
                <a:gd name="T40" fmla="*/ 6 w 11"/>
                <a:gd name="T41" fmla="*/ 0 h 2"/>
                <a:gd name="T42" fmla="*/ 5 w 11"/>
                <a:gd name="T43" fmla="*/ 0 h 2"/>
                <a:gd name="T44" fmla="*/ 4 w 11"/>
                <a:gd name="T45" fmla="*/ 0 h 2"/>
                <a:gd name="T46" fmla="*/ 1 w 11"/>
                <a:gd name="T47" fmla="*/ 0 h 2"/>
                <a:gd name="T48" fmla="*/ 0 w 11"/>
                <a:gd name="T49" fmla="*/ 1 h 2"/>
                <a:gd name="T50" fmla="*/ 2 w 11"/>
                <a:gd name="T51" fmla="*/ 1 h 2"/>
                <a:gd name="T52" fmla="*/ 5 w 11"/>
                <a:gd name="T53" fmla="*/ 1 h 2"/>
                <a:gd name="T54" fmla="*/ 6 w 11"/>
                <a:gd name="T55" fmla="*/ 1 h 2"/>
                <a:gd name="T56" fmla="*/ 6 w 11"/>
                <a:gd name="T57" fmla="*/ 1 h 2"/>
                <a:gd name="T58" fmla="*/ 7 w 11"/>
                <a:gd name="T59" fmla="*/ 1 h 2"/>
                <a:gd name="T60" fmla="*/ 7 w 11"/>
                <a:gd name="T61" fmla="*/ 1 h 2"/>
                <a:gd name="T62" fmla="*/ 7 w 11"/>
                <a:gd name="T63" fmla="*/ 2 h 2"/>
                <a:gd name="T64" fmla="*/ 7 w 11"/>
                <a:gd name="T65" fmla="*/ 2 h 2"/>
                <a:gd name="T66" fmla="*/ 8 w 11"/>
                <a:gd name="T67" fmla="*/ 2 h 2"/>
                <a:gd name="T68" fmla="*/ 8 w 11"/>
                <a:gd name="T69" fmla="*/ 2 h 2"/>
                <a:gd name="T70" fmla="*/ 8 w 11"/>
                <a:gd name="T71" fmla="*/ 2 h 2"/>
                <a:gd name="T72" fmla="*/ 6 w 11"/>
                <a:gd name="T73" fmla="*/ 0 h 2"/>
                <a:gd name="T74" fmla="*/ 6 w 11"/>
                <a:gd name="T75" fmla="*/ 0 h 2"/>
                <a:gd name="T76" fmla="*/ 7 w 11"/>
                <a:gd name="T77" fmla="*/ 0 h 2"/>
                <a:gd name="T78" fmla="*/ 7 w 11"/>
                <a:gd name="T79" fmla="*/ 0 h 2"/>
                <a:gd name="T80" fmla="*/ 6 w 11"/>
                <a:gd name="T81" fmla="*/ 0 h 2"/>
                <a:gd name="T82" fmla="*/ 7 w 11"/>
                <a:gd name="T83" fmla="*/ 1 h 2"/>
                <a:gd name="T84" fmla="*/ 8 w 11"/>
                <a:gd name="T85" fmla="*/ 1 h 2"/>
                <a:gd name="T86" fmla="*/ 8 w 11"/>
                <a:gd name="T87" fmla="*/ 2 h 2"/>
                <a:gd name="T88" fmla="*/ 8 w 11"/>
                <a:gd name="T89" fmla="*/ 2 h 2"/>
                <a:gd name="T90" fmla="*/ 9 w 11"/>
                <a:gd name="T91" fmla="*/ 2 h 2"/>
                <a:gd name="T92" fmla="*/ 8 w 1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 h="2">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ubicBezTo>
                    <a:pt x="8" y="2"/>
                    <a:pt x="8" y="2"/>
                    <a:pt x="8" y="2"/>
                  </a:cubicBezTo>
                  <a:cubicBezTo>
                    <a:pt x="8" y="1"/>
                    <a:pt x="7" y="1"/>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1"/>
                    <a:pt x="8" y="1"/>
                  </a:cubicBezTo>
                  <a:cubicBezTo>
                    <a:pt x="8" y="1"/>
                    <a:pt x="8" y="1"/>
                    <a:pt x="8" y="1"/>
                  </a:cubicBezTo>
                  <a:cubicBezTo>
                    <a:pt x="8" y="2"/>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0"/>
                    <a:pt x="11" y="0"/>
                  </a:cubicBezTo>
                  <a:cubicBezTo>
                    <a:pt x="10" y="0"/>
                    <a:pt x="10" y="0"/>
                    <a:pt x="10" y="1"/>
                  </a:cubicBezTo>
                  <a:cubicBezTo>
                    <a:pt x="10" y="1"/>
                    <a:pt x="10" y="1"/>
                    <a:pt x="9" y="1"/>
                  </a:cubicBezTo>
                  <a:cubicBezTo>
                    <a:pt x="10" y="0"/>
                    <a:pt x="9" y="0"/>
                    <a:pt x="9" y="0"/>
                  </a:cubicBezTo>
                  <a:cubicBezTo>
                    <a:pt x="8" y="0"/>
                    <a:pt x="8"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4" y="0"/>
                    <a:pt x="4" y="0"/>
                    <a:pt x="4" y="0"/>
                  </a:cubicBezTo>
                  <a:cubicBezTo>
                    <a:pt x="4" y="0"/>
                    <a:pt x="4" y="0"/>
                    <a:pt x="4" y="0"/>
                  </a:cubicBezTo>
                  <a:cubicBezTo>
                    <a:pt x="4" y="1"/>
                    <a:pt x="3" y="1"/>
                    <a:pt x="2" y="0"/>
                  </a:cubicBezTo>
                  <a:cubicBezTo>
                    <a:pt x="2" y="0"/>
                    <a:pt x="1" y="0"/>
                    <a:pt x="1" y="0"/>
                  </a:cubicBezTo>
                  <a:cubicBezTo>
                    <a:pt x="1" y="0"/>
                    <a:pt x="0" y="1"/>
                    <a:pt x="0" y="1"/>
                  </a:cubicBezTo>
                  <a:cubicBezTo>
                    <a:pt x="0" y="1"/>
                    <a:pt x="0" y="1"/>
                    <a:pt x="0" y="1"/>
                  </a:cubicBezTo>
                  <a:cubicBezTo>
                    <a:pt x="0" y="1"/>
                    <a:pt x="1" y="1"/>
                    <a:pt x="1" y="1"/>
                  </a:cubicBezTo>
                  <a:cubicBezTo>
                    <a:pt x="1" y="1"/>
                    <a:pt x="2" y="1"/>
                    <a:pt x="2" y="1"/>
                  </a:cubicBezTo>
                  <a:cubicBezTo>
                    <a:pt x="3" y="1"/>
                    <a:pt x="4" y="1"/>
                    <a:pt x="5" y="1"/>
                  </a:cubicBezTo>
                  <a:cubicBezTo>
                    <a:pt x="5" y="1"/>
                    <a:pt x="5" y="1"/>
                    <a:pt x="5" y="1"/>
                  </a:cubicBezTo>
                  <a:cubicBezTo>
                    <a:pt x="5" y="1"/>
                    <a:pt x="6" y="1"/>
                    <a:pt x="6" y="1"/>
                  </a:cubicBezTo>
                  <a:cubicBezTo>
                    <a:pt x="6" y="1"/>
                    <a:pt x="6" y="1"/>
                    <a:pt x="6" y="1"/>
                  </a:cubicBezTo>
                  <a:cubicBezTo>
                    <a:pt x="6" y="1"/>
                    <a:pt x="6" y="0"/>
                    <a:pt x="6" y="0"/>
                  </a:cubicBezTo>
                  <a:cubicBezTo>
                    <a:pt x="6" y="0"/>
                    <a:pt x="6" y="1"/>
                    <a:pt x="6" y="1"/>
                  </a:cubicBezTo>
                  <a:cubicBezTo>
                    <a:pt x="6" y="1"/>
                    <a:pt x="6" y="1"/>
                    <a:pt x="7" y="1"/>
                  </a:cubicBezTo>
                  <a:cubicBezTo>
                    <a:pt x="7" y="1"/>
                    <a:pt x="7" y="1"/>
                    <a:pt x="7" y="1"/>
                  </a:cubicBezTo>
                  <a:cubicBezTo>
                    <a:pt x="7" y="1"/>
                    <a:pt x="7" y="1"/>
                    <a:pt x="7" y="1"/>
                  </a:cubicBezTo>
                  <a:cubicBezTo>
                    <a:pt x="7" y="1"/>
                    <a:pt x="7" y="1"/>
                    <a:pt x="7" y="1"/>
                  </a:cubicBezTo>
                  <a:cubicBezTo>
                    <a:pt x="7" y="1"/>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lose/>
                  <a:moveTo>
                    <a:pt x="6" y="0"/>
                  </a:move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1"/>
                    <a:pt x="7" y="1"/>
                    <a:pt x="7" y="1"/>
                  </a:cubicBezTo>
                  <a:cubicBezTo>
                    <a:pt x="6" y="1"/>
                    <a:pt x="6" y="1"/>
                    <a:pt x="6" y="0"/>
                  </a:cubicBezTo>
                  <a:close/>
                  <a:moveTo>
                    <a:pt x="8" y="1"/>
                  </a:moveTo>
                  <a:cubicBezTo>
                    <a:pt x="8" y="1"/>
                    <a:pt x="8" y="1"/>
                    <a:pt x="7" y="1"/>
                  </a:cubicBezTo>
                  <a:cubicBezTo>
                    <a:pt x="7" y="1"/>
                    <a:pt x="8" y="1"/>
                    <a:pt x="8" y="1"/>
                  </a:cubicBezTo>
                  <a:cubicBezTo>
                    <a:pt x="8" y="1"/>
                    <a:pt x="8" y="1"/>
                    <a:pt x="8" y="1"/>
                  </a:cubicBezTo>
                  <a:cubicBezTo>
                    <a:pt x="8" y="1"/>
                    <a:pt x="8" y="1"/>
                    <a:pt x="8" y="1"/>
                  </a:cubicBezTo>
                  <a:close/>
                  <a:moveTo>
                    <a:pt x="8" y="2"/>
                  </a:moveTo>
                  <a:cubicBezTo>
                    <a:pt x="8" y="2"/>
                    <a:pt x="8" y="2"/>
                    <a:pt x="8" y="2"/>
                  </a:cubicBezTo>
                  <a:cubicBezTo>
                    <a:pt x="8" y="2"/>
                    <a:pt x="8" y="2"/>
                    <a:pt x="8" y="2"/>
                  </a:cubicBezTo>
                  <a:cubicBezTo>
                    <a:pt x="8" y="2"/>
                    <a:pt x="8" y="2"/>
                    <a:pt x="8" y="2"/>
                  </a:cubicBezTo>
                  <a:cubicBezTo>
                    <a:pt x="9" y="2"/>
                    <a:pt x="9" y="2"/>
                    <a:pt x="9"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272"/>
            <p:cNvSpPr/>
            <p:nvPr/>
          </p:nvSpPr>
          <p:spPr bwMode="auto">
            <a:xfrm>
              <a:off x="1092" y="1480"/>
              <a:ext cx="8" cy="4"/>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0 h 1"/>
                <a:gd name="T12" fmla="*/ 2 w 2"/>
                <a:gd name="T13" fmla="*/ 0 h 1"/>
                <a:gd name="T14" fmla="*/ 1 w 2"/>
                <a:gd name="T15" fmla="*/ 0 h 1"/>
                <a:gd name="T16" fmla="*/ 1 w 2"/>
                <a:gd name="T17" fmla="*/ 0 h 1"/>
                <a:gd name="T18" fmla="*/ 1 w 2"/>
                <a:gd name="T19" fmla="*/ 0 h 1"/>
                <a:gd name="T20" fmla="*/ 0 w 2"/>
                <a:gd name="T21" fmla="*/ 0 h 1"/>
                <a:gd name="T22" fmla="*/ 0 w 2"/>
                <a:gd name="T23" fmla="*/ 1 h 1"/>
                <a:gd name="T24" fmla="*/ 1 w 2"/>
                <a:gd name="T25" fmla="*/ 1 h 1"/>
                <a:gd name="T26" fmla="*/ 1 w 2"/>
                <a:gd name="T27" fmla="*/ 1 h 1"/>
                <a:gd name="T28" fmla="*/ 1 w 2"/>
                <a:gd name="T29" fmla="*/ 1 h 1"/>
                <a:gd name="T30" fmla="*/ 1 w 2"/>
                <a:gd name="T31" fmla="*/ 0 h 1"/>
                <a:gd name="T32" fmla="*/ 1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0"/>
                  </a:move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0" y="0"/>
                  </a:cubicBezTo>
                  <a:cubicBezTo>
                    <a:pt x="0" y="1"/>
                    <a:pt x="1" y="0"/>
                    <a:pt x="0"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273"/>
            <p:cNvSpPr/>
            <p:nvPr/>
          </p:nvSpPr>
          <p:spPr bwMode="auto">
            <a:xfrm>
              <a:off x="1096" y="1497"/>
              <a:ext cx="4" cy="4"/>
            </a:xfrm>
            <a:custGeom>
              <a:avLst/>
              <a:gdLst>
                <a:gd name="T0" fmla="*/ 1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0 h 1"/>
                <a:gd name="T14" fmla="*/ 1 w 1"/>
                <a:gd name="T15" fmla="*/ 1 h 1"/>
                <a:gd name="T16" fmla="*/ 0 w 1"/>
                <a:gd name="T17" fmla="*/ 1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0"/>
                    <a:pt x="0" y="0"/>
                    <a:pt x="0" y="0"/>
                  </a:cubicBezTo>
                  <a:cubicBezTo>
                    <a:pt x="1" y="0"/>
                    <a:pt x="1" y="1"/>
                    <a:pt x="1"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274"/>
            <p:cNvSpPr/>
            <p:nvPr/>
          </p:nvSpPr>
          <p:spPr bwMode="auto">
            <a:xfrm>
              <a:off x="1047" y="1261"/>
              <a:ext cx="41" cy="4"/>
            </a:xfrm>
            <a:custGeom>
              <a:avLst/>
              <a:gdLst>
                <a:gd name="T0" fmla="*/ 10 w 10"/>
                <a:gd name="T1" fmla="*/ 1 h 1"/>
                <a:gd name="T2" fmla="*/ 10 w 10"/>
                <a:gd name="T3" fmla="*/ 1 h 1"/>
                <a:gd name="T4" fmla="*/ 10 w 10"/>
                <a:gd name="T5" fmla="*/ 1 h 1"/>
                <a:gd name="T6" fmla="*/ 6 w 10"/>
                <a:gd name="T7" fmla="*/ 0 h 1"/>
                <a:gd name="T8" fmla="*/ 1 w 10"/>
                <a:gd name="T9" fmla="*/ 0 h 1"/>
                <a:gd name="T10" fmla="*/ 0 w 10"/>
                <a:gd name="T11" fmla="*/ 0 h 1"/>
                <a:gd name="T12" fmla="*/ 0 w 10"/>
                <a:gd name="T13" fmla="*/ 0 h 1"/>
                <a:gd name="T14" fmla="*/ 1 w 10"/>
                <a:gd name="T15" fmla="*/ 0 h 1"/>
                <a:gd name="T16" fmla="*/ 6 w 10"/>
                <a:gd name="T17" fmla="*/ 0 h 1"/>
                <a:gd name="T18" fmla="*/ 10 w 10"/>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
                  <a:moveTo>
                    <a:pt x="10" y="1"/>
                  </a:moveTo>
                  <a:cubicBezTo>
                    <a:pt x="10" y="1"/>
                    <a:pt x="10" y="1"/>
                    <a:pt x="10" y="1"/>
                  </a:cubicBezTo>
                  <a:cubicBezTo>
                    <a:pt x="10" y="1"/>
                    <a:pt x="10" y="1"/>
                    <a:pt x="10" y="1"/>
                  </a:cubicBezTo>
                  <a:cubicBezTo>
                    <a:pt x="9" y="0"/>
                    <a:pt x="8" y="0"/>
                    <a:pt x="6" y="0"/>
                  </a:cubicBezTo>
                  <a:cubicBezTo>
                    <a:pt x="5" y="0"/>
                    <a:pt x="3" y="0"/>
                    <a:pt x="1" y="0"/>
                  </a:cubicBezTo>
                  <a:cubicBezTo>
                    <a:pt x="1" y="0"/>
                    <a:pt x="0" y="0"/>
                    <a:pt x="0" y="0"/>
                  </a:cubicBezTo>
                  <a:cubicBezTo>
                    <a:pt x="0" y="0"/>
                    <a:pt x="0" y="0"/>
                    <a:pt x="0" y="0"/>
                  </a:cubicBezTo>
                  <a:cubicBezTo>
                    <a:pt x="0" y="0"/>
                    <a:pt x="1" y="0"/>
                    <a:pt x="1" y="0"/>
                  </a:cubicBezTo>
                  <a:cubicBezTo>
                    <a:pt x="3" y="0"/>
                    <a:pt x="5" y="0"/>
                    <a:pt x="6" y="0"/>
                  </a:cubicBezTo>
                  <a:cubicBezTo>
                    <a:pt x="7" y="1"/>
                    <a:pt x="9"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275"/>
            <p:cNvSpPr/>
            <p:nvPr/>
          </p:nvSpPr>
          <p:spPr bwMode="auto">
            <a:xfrm>
              <a:off x="1084" y="1162"/>
              <a:ext cx="4" cy="4"/>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1"/>
                  </a:cubicBezTo>
                  <a:cubicBezTo>
                    <a:pt x="0" y="1"/>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276"/>
            <p:cNvSpPr/>
            <p:nvPr/>
          </p:nvSpPr>
          <p:spPr bwMode="auto">
            <a:xfrm>
              <a:off x="1075" y="1501"/>
              <a:ext cx="5"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1"/>
                  </a:cubicBezTo>
                  <a:cubicBezTo>
                    <a:pt x="1" y="0"/>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277"/>
            <p:cNvSpPr/>
            <p:nvPr/>
          </p:nvSpPr>
          <p:spPr bwMode="auto">
            <a:xfrm>
              <a:off x="1075" y="1406"/>
              <a:ext cx="5" cy="0"/>
            </a:xfrm>
            <a:custGeom>
              <a:avLst/>
              <a:gdLst>
                <a:gd name="T0" fmla="*/ 1 w 1"/>
                <a:gd name="T1" fmla="*/ 1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278"/>
            <p:cNvSpPr/>
            <p:nvPr/>
          </p:nvSpPr>
          <p:spPr bwMode="auto">
            <a:xfrm>
              <a:off x="1071" y="1162"/>
              <a:ext cx="4" cy="4"/>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0 w 1"/>
                <a:gd name="T23" fmla="*/ 0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279"/>
            <p:cNvSpPr/>
            <p:nvPr/>
          </p:nvSpPr>
          <p:spPr bwMode="auto">
            <a:xfrm>
              <a:off x="1055" y="1154"/>
              <a:ext cx="12" cy="0"/>
            </a:xfrm>
            <a:custGeom>
              <a:avLst/>
              <a:gdLst>
                <a:gd name="T0" fmla="*/ 2 w 3"/>
                <a:gd name="T1" fmla="*/ 2 w 3"/>
                <a:gd name="T2" fmla="*/ 3 w 3"/>
                <a:gd name="T3" fmla="*/ 2 w 3"/>
                <a:gd name="T4" fmla="*/ 2 w 3"/>
                <a:gd name="T5" fmla="*/ 0 w 3"/>
                <a:gd name="T6" fmla="*/ 0 w 3"/>
                <a:gd name="T7" fmla="*/ 0 w 3"/>
                <a:gd name="T8" fmla="*/ 0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2" y="0"/>
                    <a:pt x="2" y="0"/>
                  </a:cubicBezTo>
                  <a:cubicBezTo>
                    <a:pt x="2" y="0"/>
                    <a:pt x="3" y="0"/>
                    <a:pt x="3" y="0"/>
                  </a:cubicBezTo>
                  <a:cubicBezTo>
                    <a:pt x="3"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280"/>
            <p:cNvSpPr/>
            <p:nvPr/>
          </p:nvSpPr>
          <p:spPr bwMode="auto">
            <a:xfrm>
              <a:off x="1055" y="131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281"/>
            <p:cNvSpPr/>
            <p:nvPr/>
          </p:nvSpPr>
          <p:spPr bwMode="auto">
            <a:xfrm>
              <a:off x="1039" y="1426"/>
              <a:ext cx="4" cy="0"/>
            </a:xfrm>
            <a:custGeom>
              <a:avLst/>
              <a:gdLst>
                <a:gd name="T0" fmla="*/ 1 w 1"/>
                <a:gd name="T1" fmla="*/ 1 w 1"/>
                <a:gd name="T2" fmla="*/ 1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Rectangle 1282"/>
            <p:cNvSpPr>
              <a:spLocks noChangeArrowheads="1"/>
            </p:cNvSpPr>
            <p:nvPr/>
          </p:nvSpPr>
          <p:spPr bwMode="auto">
            <a:xfrm>
              <a:off x="1039" y="142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18" name="Freeform 1283"/>
            <p:cNvSpPr/>
            <p:nvPr/>
          </p:nvSpPr>
          <p:spPr bwMode="auto">
            <a:xfrm>
              <a:off x="1022" y="1513"/>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284"/>
            <p:cNvSpPr/>
            <p:nvPr/>
          </p:nvSpPr>
          <p:spPr bwMode="auto">
            <a:xfrm>
              <a:off x="1010" y="1278"/>
              <a:ext cx="8" cy="0"/>
            </a:xfrm>
            <a:custGeom>
              <a:avLst/>
              <a:gdLst>
                <a:gd name="T0" fmla="*/ 2 w 2"/>
                <a:gd name="T1" fmla="*/ 1 w 2"/>
                <a:gd name="T2" fmla="*/ 0 w 2"/>
                <a:gd name="T3" fmla="*/ 0 w 2"/>
                <a:gd name="T4" fmla="*/ 0 w 2"/>
                <a:gd name="T5" fmla="*/ 0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285"/>
            <p:cNvSpPr/>
            <p:nvPr/>
          </p:nvSpPr>
          <p:spPr bwMode="auto">
            <a:xfrm>
              <a:off x="982" y="1327"/>
              <a:ext cx="20" cy="4"/>
            </a:xfrm>
            <a:custGeom>
              <a:avLst/>
              <a:gdLst>
                <a:gd name="T0" fmla="*/ 4 w 5"/>
                <a:gd name="T1" fmla="*/ 0 h 1"/>
                <a:gd name="T2" fmla="*/ 2 w 5"/>
                <a:gd name="T3" fmla="*/ 0 h 1"/>
                <a:gd name="T4" fmla="*/ 2 w 5"/>
                <a:gd name="T5" fmla="*/ 0 h 1"/>
                <a:gd name="T6" fmla="*/ 1 w 5"/>
                <a:gd name="T7" fmla="*/ 0 h 1"/>
                <a:gd name="T8" fmla="*/ 0 w 5"/>
                <a:gd name="T9" fmla="*/ 1 h 1"/>
                <a:gd name="T10" fmla="*/ 0 w 5"/>
                <a:gd name="T11" fmla="*/ 1 h 1"/>
                <a:gd name="T12" fmla="*/ 1 w 5"/>
                <a:gd name="T13" fmla="*/ 1 h 1"/>
                <a:gd name="T14" fmla="*/ 2 w 5"/>
                <a:gd name="T15" fmla="*/ 1 h 1"/>
                <a:gd name="T16" fmla="*/ 2 w 5"/>
                <a:gd name="T17" fmla="*/ 1 h 1"/>
                <a:gd name="T18" fmla="*/ 4 w 5"/>
                <a:gd name="T19" fmla="*/ 1 h 1"/>
                <a:gd name="T20" fmla="*/ 4 w 5"/>
                <a:gd name="T21" fmla="*/ 1 h 1"/>
                <a:gd name="T22" fmla="*/ 5 w 5"/>
                <a:gd name="T23" fmla="*/ 0 h 1"/>
                <a:gd name="T24" fmla="*/ 4 w 5"/>
                <a:gd name="T25" fmla="*/ 0 h 1"/>
                <a:gd name="T26" fmla="*/ 4 w 5"/>
                <a:gd name="T27" fmla="*/ 0 h 1"/>
                <a:gd name="T28" fmla="*/ 4 w 5"/>
                <a:gd name="T29" fmla="*/ 0 h 1"/>
                <a:gd name="T30" fmla="*/ 4 w 5"/>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
                  <a:moveTo>
                    <a:pt x="4" y="0"/>
                  </a:moveTo>
                  <a:cubicBezTo>
                    <a:pt x="3" y="0"/>
                    <a:pt x="3" y="0"/>
                    <a:pt x="2" y="0"/>
                  </a:cubicBezTo>
                  <a:cubicBezTo>
                    <a:pt x="2" y="0"/>
                    <a:pt x="2" y="0"/>
                    <a:pt x="2" y="0"/>
                  </a:cubicBezTo>
                  <a:cubicBezTo>
                    <a:pt x="2" y="0"/>
                    <a:pt x="1" y="0"/>
                    <a:pt x="1" y="0"/>
                  </a:cubicBezTo>
                  <a:cubicBezTo>
                    <a:pt x="0" y="0"/>
                    <a:pt x="0" y="1"/>
                    <a:pt x="0" y="1"/>
                  </a:cubicBezTo>
                  <a:cubicBezTo>
                    <a:pt x="0" y="1"/>
                    <a:pt x="0" y="1"/>
                    <a:pt x="0" y="1"/>
                  </a:cubicBezTo>
                  <a:cubicBezTo>
                    <a:pt x="0" y="1"/>
                    <a:pt x="0" y="1"/>
                    <a:pt x="1" y="1"/>
                  </a:cubicBezTo>
                  <a:cubicBezTo>
                    <a:pt x="1" y="1"/>
                    <a:pt x="2" y="1"/>
                    <a:pt x="2" y="1"/>
                  </a:cubicBezTo>
                  <a:cubicBezTo>
                    <a:pt x="2" y="1"/>
                    <a:pt x="2" y="1"/>
                    <a:pt x="2" y="1"/>
                  </a:cubicBezTo>
                  <a:cubicBezTo>
                    <a:pt x="3" y="1"/>
                    <a:pt x="3" y="1"/>
                    <a:pt x="4" y="1"/>
                  </a:cubicBezTo>
                  <a:cubicBezTo>
                    <a:pt x="4" y="1"/>
                    <a:pt x="4" y="1"/>
                    <a:pt x="4" y="1"/>
                  </a:cubicBezTo>
                  <a:cubicBezTo>
                    <a:pt x="4" y="1"/>
                    <a:pt x="4" y="1"/>
                    <a:pt x="5" y="0"/>
                  </a:cubicBezTo>
                  <a:cubicBezTo>
                    <a:pt x="4" y="0"/>
                    <a:pt x="4" y="0"/>
                    <a:pt x="4" y="0"/>
                  </a:cubicBezTo>
                  <a:cubicBezTo>
                    <a:pt x="4"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286"/>
            <p:cNvSpPr/>
            <p:nvPr/>
          </p:nvSpPr>
          <p:spPr bwMode="auto">
            <a:xfrm>
              <a:off x="961" y="1327"/>
              <a:ext cx="8" cy="9"/>
            </a:xfrm>
            <a:custGeom>
              <a:avLst/>
              <a:gdLst>
                <a:gd name="T0" fmla="*/ 2 w 2"/>
                <a:gd name="T1" fmla="*/ 2 h 2"/>
                <a:gd name="T2" fmla="*/ 2 w 2"/>
                <a:gd name="T3" fmla="*/ 1 h 2"/>
                <a:gd name="T4" fmla="*/ 2 w 2"/>
                <a:gd name="T5" fmla="*/ 1 h 2"/>
                <a:gd name="T6" fmla="*/ 2 w 2"/>
                <a:gd name="T7" fmla="*/ 1 h 2"/>
                <a:gd name="T8" fmla="*/ 0 w 2"/>
                <a:gd name="T9" fmla="*/ 1 h 2"/>
                <a:gd name="T10" fmla="*/ 0 w 2"/>
                <a:gd name="T11" fmla="*/ 1 h 2"/>
                <a:gd name="T12" fmla="*/ 0 w 2"/>
                <a:gd name="T13" fmla="*/ 1 h 2"/>
                <a:gd name="T14" fmla="*/ 0 w 2"/>
                <a:gd name="T15" fmla="*/ 1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cubicBezTo>
                    <a:pt x="2" y="2"/>
                    <a:pt x="2" y="1"/>
                    <a:pt x="2" y="1"/>
                  </a:cubicBezTo>
                  <a:cubicBezTo>
                    <a:pt x="2" y="1"/>
                    <a:pt x="2" y="1"/>
                    <a:pt x="2" y="1"/>
                  </a:cubicBezTo>
                  <a:cubicBezTo>
                    <a:pt x="2" y="1"/>
                    <a:pt x="2" y="1"/>
                    <a:pt x="2" y="1"/>
                  </a:cubicBezTo>
                  <a:cubicBezTo>
                    <a:pt x="1" y="1"/>
                    <a:pt x="1" y="0"/>
                    <a:pt x="0" y="1"/>
                  </a:cubicBezTo>
                  <a:cubicBezTo>
                    <a:pt x="0" y="1"/>
                    <a:pt x="0" y="1"/>
                    <a:pt x="0" y="1"/>
                  </a:cubicBezTo>
                  <a:cubicBezTo>
                    <a:pt x="0" y="1"/>
                    <a:pt x="0" y="1"/>
                    <a:pt x="0" y="1"/>
                  </a:cubicBezTo>
                  <a:cubicBezTo>
                    <a:pt x="0" y="1"/>
                    <a:pt x="0" y="1"/>
                    <a:pt x="0" y="1"/>
                  </a:cubicBezTo>
                  <a:cubicBezTo>
                    <a:pt x="1"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287"/>
            <p:cNvSpPr/>
            <p:nvPr/>
          </p:nvSpPr>
          <p:spPr bwMode="auto">
            <a:xfrm>
              <a:off x="957" y="1484"/>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1" y="0"/>
                    <a:pt x="1" y="0"/>
                    <a:pt x="0" y="0"/>
                  </a:cubicBez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288"/>
            <p:cNvSpPr/>
            <p:nvPr/>
          </p:nvSpPr>
          <p:spPr bwMode="auto">
            <a:xfrm>
              <a:off x="806" y="1257"/>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289"/>
            <p:cNvSpPr/>
            <p:nvPr/>
          </p:nvSpPr>
          <p:spPr bwMode="auto">
            <a:xfrm>
              <a:off x="749" y="1253"/>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290"/>
            <p:cNvSpPr/>
            <p:nvPr/>
          </p:nvSpPr>
          <p:spPr bwMode="auto">
            <a:xfrm>
              <a:off x="589" y="1241"/>
              <a:ext cx="13" cy="0"/>
            </a:xfrm>
            <a:custGeom>
              <a:avLst/>
              <a:gdLst>
                <a:gd name="T0" fmla="*/ 3 w 3"/>
                <a:gd name="T1" fmla="*/ 2 w 3"/>
                <a:gd name="T2" fmla="*/ 0 w 3"/>
                <a:gd name="T3" fmla="*/ 0 w 3"/>
                <a:gd name="T4" fmla="*/ 0 w 3"/>
                <a:gd name="T5" fmla="*/ 0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2"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291"/>
            <p:cNvSpPr/>
            <p:nvPr/>
          </p:nvSpPr>
          <p:spPr bwMode="auto">
            <a:xfrm>
              <a:off x="1606" y="1166"/>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1292"/>
            <p:cNvSpPr/>
            <p:nvPr/>
          </p:nvSpPr>
          <p:spPr bwMode="auto">
            <a:xfrm>
              <a:off x="1504" y="1162"/>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0 h 1"/>
                <a:gd name="T16" fmla="*/ 0 w 1"/>
                <a:gd name="T17" fmla="*/ 0 h 1"/>
                <a:gd name="T18" fmla="*/ 0 w 1"/>
                <a:gd name="T19" fmla="*/ 1 h 1"/>
                <a:gd name="T20" fmla="*/ 0 w 1"/>
                <a:gd name="T21" fmla="*/ 1 h 1"/>
                <a:gd name="T22" fmla="*/ 0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0"/>
                  </a:cubicBezTo>
                  <a:cubicBezTo>
                    <a:pt x="1" y="1"/>
                    <a:pt x="1" y="0"/>
                    <a:pt x="0"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293"/>
            <p:cNvSpPr/>
            <p:nvPr/>
          </p:nvSpPr>
          <p:spPr bwMode="auto">
            <a:xfrm>
              <a:off x="1292" y="1241"/>
              <a:ext cx="49" cy="8"/>
            </a:xfrm>
            <a:custGeom>
              <a:avLst/>
              <a:gdLst>
                <a:gd name="T0" fmla="*/ 6 w 12"/>
                <a:gd name="T1" fmla="*/ 0 h 2"/>
                <a:gd name="T2" fmla="*/ 6 w 12"/>
                <a:gd name="T3" fmla="*/ 0 h 2"/>
                <a:gd name="T4" fmla="*/ 5 w 12"/>
                <a:gd name="T5" fmla="*/ 0 h 2"/>
                <a:gd name="T6" fmla="*/ 5 w 12"/>
                <a:gd name="T7" fmla="*/ 0 h 2"/>
                <a:gd name="T8" fmla="*/ 5 w 12"/>
                <a:gd name="T9" fmla="*/ 0 h 2"/>
                <a:gd name="T10" fmla="*/ 5 w 12"/>
                <a:gd name="T11" fmla="*/ 0 h 2"/>
                <a:gd name="T12" fmla="*/ 6 w 12"/>
                <a:gd name="T13" fmla="*/ 0 h 2"/>
                <a:gd name="T14" fmla="*/ 6 w 12"/>
                <a:gd name="T15" fmla="*/ 1 h 2"/>
                <a:gd name="T16" fmla="*/ 5 w 12"/>
                <a:gd name="T17" fmla="*/ 1 h 2"/>
                <a:gd name="T18" fmla="*/ 5 w 12"/>
                <a:gd name="T19" fmla="*/ 1 h 2"/>
                <a:gd name="T20" fmla="*/ 4 w 12"/>
                <a:gd name="T21" fmla="*/ 0 h 2"/>
                <a:gd name="T22" fmla="*/ 0 w 12"/>
                <a:gd name="T23" fmla="*/ 0 h 2"/>
                <a:gd name="T24" fmla="*/ 0 w 12"/>
                <a:gd name="T25" fmla="*/ 0 h 2"/>
                <a:gd name="T26" fmla="*/ 0 w 12"/>
                <a:gd name="T27" fmla="*/ 0 h 2"/>
                <a:gd name="T28" fmla="*/ 0 w 12"/>
                <a:gd name="T29" fmla="*/ 0 h 2"/>
                <a:gd name="T30" fmla="*/ 4 w 12"/>
                <a:gd name="T31" fmla="*/ 1 h 2"/>
                <a:gd name="T32" fmla="*/ 5 w 12"/>
                <a:gd name="T33" fmla="*/ 1 h 2"/>
                <a:gd name="T34" fmla="*/ 7 w 12"/>
                <a:gd name="T35" fmla="*/ 1 h 2"/>
                <a:gd name="T36" fmla="*/ 7 w 12"/>
                <a:gd name="T37" fmla="*/ 1 h 2"/>
                <a:gd name="T38" fmla="*/ 7 w 12"/>
                <a:gd name="T39" fmla="*/ 1 h 2"/>
                <a:gd name="T40" fmla="*/ 7 w 12"/>
                <a:gd name="T41" fmla="*/ 1 h 2"/>
                <a:gd name="T42" fmla="*/ 8 w 12"/>
                <a:gd name="T43" fmla="*/ 1 h 2"/>
                <a:gd name="T44" fmla="*/ 10 w 12"/>
                <a:gd name="T45" fmla="*/ 1 h 2"/>
                <a:gd name="T46" fmla="*/ 12 w 12"/>
                <a:gd name="T47" fmla="*/ 2 h 2"/>
                <a:gd name="T48" fmla="*/ 12 w 12"/>
                <a:gd name="T49" fmla="*/ 2 h 2"/>
                <a:gd name="T50" fmla="*/ 12 w 12"/>
                <a:gd name="T51" fmla="*/ 2 h 2"/>
                <a:gd name="T52" fmla="*/ 12 w 12"/>
                <a:gd name="T53" fmla="*/ 2 h 2"/>
                <a:gd name="T54" fmla="*/ 12 w 12"/>
                <a:gd name="T55" fmla="*/ 2 h 2"/>
                <a:gd name="T56" fmla="*/ 12 w 12"/>
                <a:gd name="T57" fmla="*/ 1 h 2"/>
                <a:gd name="T58" fmla="*/ 12 w 12"/>
                <a:gd name="T59" fmla="*/ 1 h 2"/>
                <a:gd name="T60" fmla="*/ 12 w 12"/>
                <a:gd name="T61" fmla="*/ 1 h 2"/>
                <a:gd name="T62" fmla="*/ 12 w 12"/>
                <a:gd name="T63" fmla="*/ 1 h 2"/>
                <a:gd name="T64" fmla="*/ 12 w 12"/>
                <a:gd name="T65" fmla="*/ 1 h 2"/>
                <a:gd name="T66" fmla="*/ 12 w 12"/>
                <a:gd name="T67" fmla="*/ 1 h 2"/>
                <a:gd name="T68" fmla="*/ 10 w 12"/>
                <a:gd name="T69" fmla="*/ 1 h 2"/>
                <a:gd name="T70" fmla="*/ 8 w 12"/>
                <a:gd name="T71" fmla="*/ 1 h 2"/>
                <a:gd name="T72" fmla="*/ 8 w 12"/>
                <a:gd name="T73" fmla="*/ 1 h 2"/>
                <a:gd name="T74" fmla="*/ 8 w 12"/>
                <a:gd name="T75" fmla="*/ 1 h 2"/>
                <a:gd name="T76" fmla="*/ 8 w 12"/>
                <a:gd name="T77" fmla="*/ 1 h 2"/>
                <a:gd name="T78" fmla="*/ 8 w 12"/>
                <a:gd name="T79" fmla="*/ 1 h 2"/>
                <a:gd name="T80" fmla="*/ 8 w 12"/>
                <a:gd name="T81" fmla="*/ 1 h 2"/>
                <a:gd name="T82" fmla="*/ 7 w 12"/>
                <a:gd name="T83" fmla="*/ 1 h 2"/>
                <a:gd name="T84" fmla="*/ 7 w 12"/>
                <a:gd name="T85" fmla="*/ 1 h 2"/>
                <a:gd name="T86" fmla="*/ 7 w 12"/>
                <a:gd name="T87" fmla="*/ 0 h 2"/>
                <a:gd name="T88" fmla="*/ 7 w 12"/>
                <a:gd name="T89" fmla="*/ 0 h 2"/>
                <a:gd name="T90" fmla="*/ 7 w 12"/>
                <a:gd name="T91" fmla="*/ 0 h 2"/>
                <a:gd name="T92" fmla="*/ 7 w 12"/>
                <a:gd name="T93" fmla="*/ 0 h 2"/>
                <a:gd name="T94" fmla="*/ 7 w 12"/>
                <a:gd name="T95" fmla="*/ 1 h 2"/>
                <a:gd name="T96" fmla="*/ 7 w 12"/>
                <a:gd name="T97" fmla="*/ 1 h 2"/>
                <a:gd name="T98" fmla="*/ 6 w 12"/>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2">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6" y="0"/>
                  </a:cubicBezTo>
                  <a:cubicBezTo>
                    <a:pt x="6" y="0"/>
                    <a:pt x="6" y="0"/>
                    <a:pt x="6" y="1"/>
                  </a:cubicBezTo>
                  <a:cubicBezTo>
                    <a:pt x="6" y="1"/>
                    <a:pt x="6" y="1"/>
                    <a:pt x="5" y="1"/>
                  </a:cubicBezTo>
                  <a:cubicBezTo>
                    <a:pt x="5" y="1"/>
                    <a:pt x="5" y="1"/>
                    <a:pt x="5" y="1"/>
                  </a:cubicBezTo>
                  <a:cubicBezTo>
                    <a:pt x="5" y="1"/>
                    <a:pt x="4" y="0"/>
                    <a:pt x="4" y="0"/>
                  </a:cubicBezTo>
                  <a:cubicBezTo>
                    <a:pt x="3" y="0"/>
                    <a:pt x="1" y="0"/>
                    <a:pt x="0" y="0"/>
                  </a:cubicBezTo>
                  <a:cubicBezTo>
                    <a:pt x="0" y="0"/>
                    <a:pt x="0" y="0"/>
                    <a:pt x="0" y="0"/>
                  </a:cubicBezTo>
                  <a:cubicBezTo>
                    <a:pt x="0" y="0"/>
                    <a:pt x="0" y="0"/>
                    <a:pt x="0" y="0"/>
                  </a:cubicBezTo>
                  <a:cubicBezTo>
                    <a:pt x="0" y="0"/>
                    <a:pt x="0" y="0"/>
                    <a:pt x="0" y="0"/>
                  </a:cubicBezTo>
                  <a:cubicBezTo>
                    <a:pt x="1" y="0"/>
                    <a:pt x="3" y="0"/>
                    <a:pt x="4" y="1"/>
                  </a:cubicBezTo>
                  <a:cubicBezTo>
                    <a:pt x="4" y="1"/>
                    <a:pt x="5" y="1"/>
                    <a:pt x="5" y="1"/>
                  </a:cubicBezTo>
                  <a:cubicBezTo>
                    <a:pt x="6" y="1"/>
                    <a:pt x="6" y="1"/>
                    <a:pt x="7" y="1"/>
                  </a:cubicBezTo>
                  <a:cubicBezTo>
                    <a:pt x="7" y="1"/>
                    <a:pt x="7" y="1"/>
                    <a:pt x="7" y="1"/>
                  </a:cubicBezTo>
                  <a:cubicBezTo>
                    <a:pt x="7" y="1"/>
                    <a:pt x="7" y="1"/>
                    <a:pt x="7" y="1"/>
                  </a:cubicBezTo>
                  <a:cubicBezTo>
                    <a:pt x="7" y="1"/>
                    <a:pt x="7" y="1"/>
                    <a:pt x="7" y="1"/>
                  </a:cubicBezTo>
                  <a:cubicBezTo>
                    <a:pt x="8" y="1"/>
                    <a:pt x="8" y="1"/>
                    <a:pt x="8" y="1"/>
                  </a:cubicBezTo>
                  <a:cubicBezTo>
                    <a:pt x="8" y="1"/>
                    <a:pt x="9" y="1"/>
                    <a:pt x="10" y="1"/>
                  </a:cubicBezTo>
                  <a:cubicBezTo>
                    <a:pt x="11" y="1"/>
                    <a:pt x="11"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0"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294"/>
            <p:cNvSpPr/>
            <p:nvPr/>
          </p:nvSpPr>
          <p:spPr bwMode="auto">
            <a:xfrm>
              <a:off x="1288" y="1146"/>
              <a:ext cx="49" cy="4"/>
            </a:xfrm>
            <a:custGeom>
              <a:avLst/>
              <a:gdLst>
                <a:gd name="T0" fmla="*/ 12 w 12"/>
                <a:gd name="T1" fmla="*/ 1 h 1"/>
                <a:gd name="T2" fmla="*/ 12 w 12"/>
                <a:gd name="T3" fmla="*/ 1 h 1"/>
                <a:gd name="T4" fmla="*/ 4 w 12"/>
                <a:gd name="T5" fmla="*/ 1 h 1"/>
                <a:gd name="T6" fmla="*/ 4 w 12"/>
                <a:gd name="T7" fmla="*/ 0 h 1"/>
                <a:gd name="T8" fmla="*/ 3 w 12"/>
                <a:gd name="T9" fmla="*/ 1 h 1"/>
                <a:gd name="T10" fmla="*/ 3 w 12"/>
                <a:gd name="T11" fmla="*/ 1 h 1"/>
                <a:gd name="T12" fmla="*/ 1 w 12"/>
                <a:gd name="T13" fmla="*/ 0 h 1"/>
                <a:gd name="T14" fmla="*/ 0 w 12"/>
                <a:gd name="T15" fmla="*/ 0 h 1"/>
                <a:gd name="T16" fmla="*/ 0 w 12"/>
                <a:gd name="T17" fmla="*/ 0 h 1"/>
                <a:gd name="T18" fmla="*/ 0 w 12"/>
                <a:gd name="T19" fmla="*/ 0 h 1"/>
                <a:gd name="T20" fmla="*/ 0 w 12"/>
                <a:gd name="T21" fmla="*/ 0 h 1"/>
                <a:gd name="T22" fmla="*/ 1 w 12"/>
                <a:gd name="T23" fmla="*/ 1 h 1"/>
                <a:gd name="T24" fmla="*/ 3 w 12"/>
                <a:gd name="T25" fmla="*/ 1 h 1"/>
                <a:gd name="T26" fmla="*/ 4 w 12"/>
                <a:gd name="T27" fmla="*/ 1 h 1"/>
                <a:gd name="T28" fmla="*/ 4 w 12"/>
                <a:gd name="T29" fmla="*/ 1 h 1"/>
                <a:gd name="T30" fmla="*/ 12 w 12"/>
                <a:gd name="T31" fmla="*/ 1 h 1"/>
                <a:gd name="T32" fmla="*/ 12 w 1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
                  <a:moveTo>
                    <a:pt x="12" y="1"/>
                  </a:moveTo>
                  <a:cubicBezTo>
                    <a:pt x="12" y="1"/>
                    <a:pt x="12" y="1"/>
                    <a:pt x="12" y="1"/>
                  </a:cubicBezTo>
                  <a:cubicBezTo>
                    <a:pt x="9" y="1"/>
                    <a:pt x="6" y="1"/>
                    <a:pt x="4" y="1"/>
                  </a:cubicBezTo>
                  <a:cubicBezTo>
                    <a:pt x="4" y="0"/>
                    <a:pt x="4" y="0"/>
                    <a:pt x="4" y="0"/>
                  </a:cubicBezTo>
                  <a:cubicBezTo>
                    <a:pt x="3" y="0"/>
                    <a:pt x="3" y="0"/>
                    <a:pt x="3" y="1"/>
                  </a:cubicBezTo>
                  <a:cubicBezTo>
                    <a:pt x="3" y="1"/>
                    <a:pt x="3" y="1"/>
                    <a:pt x="3" y="1"/>
                  </a:cubicBezTo>
                  <a:cubicBezTo>
                    <a:pt x="3"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1"/>
                    <a:pt x="1" y="1"/>
                  </a:cubicBezTo>
                  <a:cubicBezTo>
                    <a:pt x="2" y="1"/>
                    <a:pt x="3" y="1"/>
                    <a:pt x="3" y="1"/>
                  </a:cubicBezTo>
                  <a:cubicBezTo>
                    <a:pt x="3" y="1"/>
                    <a:pt x="3" y="1"/>
                    <a:pt x="4" y="1"/>
                  </a:cubicBezTo>
                  <a:cubicBezTo>
                    <a:pt x="4" y="1"/>
                    <a:pt x="4" y="1"/>
                    <a:pt x="4" y="1"/>
                  </a:cubicBezTo>
                  <a:cubicBezTo>
                    <a:pt x="6" y="1"/>
                    <a:pt x="9" y="1"/>
                    <a:pt x="12" y="1"/>
                  </a:cubicBezTo>
                  <a:cubicBezTo>
                    <a:pt x="12"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295"/>
            <p:cNvSpPr/>
            <p:nvPr/>
          </p:nvSpPr>
          <p:spPr bwMode="auto">
            <a:xfrm>
              <a:off x="1251" y="1381"/>
              <a:ext cx="12" cy="4"/>
            </a:xfrm>
            <a:custGeom>
              <a:avLst/>
              <a:gdLst>
                <a:gd name="T0" fmla="*/ 3 w 3"/>
                <a:gd name="T1" fmla="*/ 0 h 1"/>
                <a:gd name="T2" fmla="*/ 2 w 3"/>
                <a:gd name="T3" fmla="*/ 0 h 1"/>
                <a:gd name="T4" fmla="*/ 2 w 3"/>
                <a:gd name="T5" fmla="*/ 0 h 1"/>
                <a:gd name="T6" fmla="*/ 2 w 3"/>
                <a:gd name="T7" fmla="*/ 1 h 1"/>
                <a:gd name="T8" fmla="*/ 1 w 3"/>
                <a:gd name="T9" fmla="*/ 1 h 1"/>
                <a:gd name="T10" fmla="*/ 0 w 3"/>
                <a:gd name="T11" fmla="*/ 0 h 1"/>
                <a:gd name="T12" fmla="*/ 0 w 3"/>
                <a:gd name="T13" fmla="*/ 1 h 1"/>
                <a:gd name="T14" fmla="*/ 0 w 3"/>
                <a:gd name="T15" fmla="*/ 1 h 1"/>
                <a:gd name="T16" fmla="*/ 0 w 3"/>
                <a:gd name="T17" fmla="*/ 1 h 1"/>
                <a:gd name="T18" fmla="*/ 1 w 3"/>
                <a:gd name="T19" fmla="*/ 1 h 1"/>
                <a:gd name="T20" fmla="*/ 2 w 3"/>
                <a:gd name="T21" fmla="*/ 1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cubicBezTo>
                    <a:pt x="2" y="0"/>
                    <a:pt x="2" y="0"/>
                    <a:pt x="2" y="0"/>
                  </a:cubicBezTo>
                  <a:cubicBezTo>
                    <a:pt x="2" y="0"/>
                    <a:pt x="2" y="0"/>
                    <a:pt x="2" y="0"/>
                  </a:cubicBezTo>
                  <a:cubicBezTo>
                    <a:pt x="2" y="1"/>
                    <a:pt x="2" y="1"/>
                    <a:pt x="2" y="1"/>
                  </a:cubicBezTo>
                  <a:cubicBezTo>
                    <a:pt x="2" y="1"/>
                    <a:pt x="2"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2" y="1"/>
                    <a:pt x="2" y="1"/>
                    <a:pt x="2"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296"/>
            <p:cNvSpPr/>
            <p:nvPr/>
          </p:nvSpPr>
          <p:spPr bwMode="auto">
            <a:xfrm>
              <a:off x="1227" y="144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297"/>
            <p:cNvSpPr/>
            <p:nvPr/>
          </p:nvSpPr>
          <p:spPr bwMode="auto">
            <a:xfrm>
              <a:off x="1214" y="1224"/>
              <a:ext cx="25" cy="4"/>
            </a:xfrm>
            <a:custGeom>
              <a:avLst/>
              <a:gdLst>
                <a:gd name="T0" fmla="*/ 3 w 6"/>
                <a:gd name="T1" fmla="*/ 1 h 1"/>
                <a:gd name="T2" fmla="*/ 5 w 6"/>
                <a:gd name="T3" fmla="*/ 1 h 1"/>
                <a:gd name="T4" fmla="*/ 6 w 6"/>
                <a:gd name="T5" fmla="*/ 1 h 1"/>
                <a:gd name="T6" fmla="*/ 6 w 6"/>
                <a:gd name="T7" fmla="*/ 1 h 1"/>
                <a:gd name="T8" fmla="*/ 6 w 6"/>
                <a:gd name="T9" fmla="*/ 1 h 1"/>
                <a:gd name="T10" fmla="*/ 5 w 6"/>
                <a:gd name="T11" fmla="*/ 1 h 1"/>
                <a:gd name="T12" fmla="*/ 3 w 6"/>
                <a:gd name="T13" fmla="*/ 1 h 1"/>
                <a:gd name="T14" fmla="*/ 3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1 w 6"/>
                <a:gd name="T29" fmla="*/ 0 h 1"/>
                <a:gd name="T30" fmla="*/ 0 w 6"/>
                <a:gd name="T31" fmla="*/ 0 h 1"/>
                <a:gd name="T32" fmla="*/ 0 w 6"/>
                <a:gd name="T33" fmla="*/ 1 h 1"/>
                <a:gd name="T34" fmla="*/ 1 w 6"/>
                <a:gd name="T35" fmla="*/ 1 h 1"/>
                <a:gd name="T36" fmla="*/ 2 w 6"/>
                <a:gd name="T37" fmla="*/ 1 h 1"/>
                <a:gd name="T38" fmla="*/ 2 w 6"/>
                <a:gd name="T39" fmla="*/ 1 h 1"/>
                <a:gd name="T40" fmla="*/ 3 w 6"/>
                <a:gd name="T41" fmla="*/ 1 h 1"/>
                <a:gd name="T42" fmla="*/ 3 w 6"/>
                <a:gd name="T43" fmla="*/ 1 h 1"/>
                <a:gd name="T44" fmla="*/ 3 w 6"/>
                <a:gd name="T45" fmla="*/ 1 h 1"/>
                <a:gd name="T46" fmla="*/ 3 w 6"/>
                <a:gd name="T47" fmla="*/ 1 h 1"/>
                <a:gd name="T48" fmla="*/ 3 w 6"/>
                <a:gd name="T49" fmla="*/ 1 h 1"/>
                <a:gd name="T50" fmla="*/ 3 w 6"/>
                <a:gd name="T51" fmla="*/ 1 h 1"/>
                <a:gd name="T52" fmla="*/ 3 w 6"/>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
                  <a:moveTo>
                    <a:pt x="3" y="1"/>
                  </a:moveTo>
                  <a:cubicBezTo>
                    <a:pt x="4" y="1"/>
                    <a:pt x="5" y="1"/>
                    <a:pt x="5" y="1"/>
                  </a:cubicBezTo>
                  <a:cubicBezTo>
                    <a:pt x="6" y="1"/>
                    <a:pt x="6" y="1"/>
                    <a:pt x="6" y="1"/>
                  </a:cubicBezTo>
                  <a:cubicBezTo>
                    <a:pt x="6" y="1"/>
                    <a:pt x="6" y="1"/>
                    <a:pt x="6" y="1"/>
                  </a:cubicBezTo>
                  <a:cubicBezTo>
                    <a:pt x="6" y="1"/>
                    <a:pt x="6" y="1"/>
                    <a:pt x="6" y="1"/>
                  </a:cubicBezTo>
                  <a:cubicBezTo>
                    <a:pt x="5" y="1"/>
                    <a:pt x="5" y="1"/>
                    <a:pt x="5" y="1"/>
                  </a:cubicBezTo>
                  <a:cubicBezTo>
                    <a:pt x="5"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0"/>
                  </a:cubicBezTo>
                  <a:cubicBezTo>
                    <a:pt x="1" y="0"/>
                    <a:pt x="0" y="0"/>
                    <a:pt x="0" y="0"/>
                  </a:cubicBezTo>
                  <a:cubicBezTo>
                    <a:pt x="0" y="1"/>
                    <a:pt x="0" y="1"/>
                    <a:pt x="0" y="1"/>
                  </a:cubicBezTo>
                  <a:cubicBezTo>
                    <a:pt x="0" y="1"/>
                    <a:pt x="0" y="1"/>
                    <a:pt x="1" y="1"/>
                  </a:cubicBezTo>
                  <a:cubicBezTo>
                    <a:pt x="1"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298"/>
            <p:cNvSpPr>
              <a:spLocks noEditPoints="1"/>
            </p:cNvSpPr>
            <p:nvPr/>
          </p:nvSpPr>
          <p:spPr bwMode="auto">
            <a:xfrm>
              <a:off x="1178" y="1410"/>
              <a:ext cx="53" cy="8"/>
            </a:xfrm>
            <a:custGeom>
              <a:avLst/>
              <a:gdLst>
                <a:gd name="T0" fmla="*/ 13 w 13"/>
                <a:gd name="T1" fmla="*/ 1 h 2"/>
                <a:gd name="T2" fmla="*/ 12 w 13"/>
                <a:gd name="T3" fmla="*/ 1 h 2"/>
                <a:gd name="T4" fmla="*/ 12 w 13"/>
                <a:gd name="T5" fmla="*/ 1 h 2"/>
                <a:gd name="T6" fmla="*/ 13 w 13"/>
                <a:gd name="T7" fmla="*/ 1 h 2"/>
                <a:gd name="T8" fmla="*/ 12 w 13"/>
                <a:gd name="T9" fmla="*/ 1 h 2"/>
                <a:gd name="T10" fmla="*/ 12 w 13"/>
                <a:gd name="T11" fmla="*/ 1 h 2"/>
                <a:gd name="T12" fmla="*/ 11 w 13"/>
                <a:gd name="T13" fmla="*/ 1 h 2"/>
                <a:gd name="T14" fmla="*/ 11 w 13"/>
                <a:gd name="T15" fmla="*/ 1 h 2"/>
                <a:gd name="T16" fmla="*/ 8 w 13"/>
                <a:gd name="T17" fmla="*/ 1 h 2"/>
                <a:gd name="T18" fmla="*/ 7 w 13"/>
                <a:gd name="T19" fmla="*/ 1 h 2"/>
                <a:gd name="T20" fmla="*/ 6 w 13"/>
                <a:gd name="T21" fmla="*/ 1 h 2"/>
                <a:gd name="T22" fmla="*/ 4 w 13"/>
                <a:gd name="T23" fmla="*/ 0 h 2"/>
                <a:gd name="T24" fmla="*/ 3 w 13"/>
                <a:gd name="T25" fmla="*/ 0 h 2"/>
                <a:gd name="T26" fmla="*/ 3 w 13"/>
                <a:gd name="T27" fmla="*/ 0 h 2"/>
                <a:gd name="T28" fmla="*/ 3 w 13"/>
                <a:gd name="T29" fmla="*/ 0 h 2"/>
                <a:gd name="T30" fmla="*/ 2 w 13"/>
                <a:gd name="T31" fmla="*/ 0 h 2"/>
                <a:gd name="T32" fmla="*/ 1 w 13"/>
                <a:gd name="T33" fmla="*/ 0 h 2"/>
                <a:gd name="T34" fmla="*/ 1 w 13"/>
                <a:gd name="T35" fmla="*/ 0 h 2"/>
                <a:gd name="T36" fmla="*/ 0 w 13"/>
                <a:gd name="T37" fmla="*/ 0 h 2"/>
                <a:gd name="T38" fmla="*/ 0 w 13"/>
                <a:gd name="T39" fmla="*/ 0 h 2"/>
                <a:gd name="T40" fmla="*/ 1 w 13"/>
                <a:gd name="T41" fmla="*/ 0 h 2"/>
                <a:gd name="T42" fmla="*/ 1 w 13"/>
                <a:gd name="T43" fmla="*/ 0 h 2"/>
                <a:gd name="T44" fmla="*/ 2 w 13"/>
                <a:gd name="T45" fmla="*/ 1 h 2"/>
                <a:gd name="T46" fmla="*/ 3 w 13"/>
                <a:gd name="T47" fmla="*/ 1 h 2"/>
                <a:gd name="T48" fmla="*/ 3 w 13"/>
                <a:gd name="T49" fmla="*/ 1 h 2"/>
                <a:gd name="T50" fmla="*/ 5 w 13"/>
                <a:gd name="T51" fmla="*/ 1 h 2"/>
                <a:gd name="T52" fmla="*/ 6 w 13"/>
                <a:gd name="T53" fmla="*/ 1 h 2"/>
                <a:gd name="T54" fmla="*/ 7 w 13"/>
                <a:gd name="T55" fmla="*/ 1 h 2"/>
                <a:gd name="T56" fmla="*/ 8 w 13"/>
                <a:gd name="T57" fmla="*/ 1 h 2"/>
                <a:gd name="T58" fmla="*/ 8 w 13"/>
                <a:gd name="T59" fmla="*/ 1 h 2"/>
                <a:gd name="T60" fmla="*/ 11 w 13"/>
                <a:gd name="T61" fmla="*/ 1 h 2"/>
                <a:gd name="T62" fmla="*/ 12 w 13"/>
                <a:gd name="T63" fmla="*/ 2 h 2"/>
                <a:gd name="T64" fmla="*/ 13 w 13"/>
                <a:gd name="T65" fmla="*/ 2 h 2"/>
                <a:gd name="T66" fmla="*/ 13 w 13"/>
                <a:gd name="T67" fmla="*/ 2 h 2"/>
                <a:gd name="T68" fmla="*/ 3 w 13"/>
                <a:gd name="T69" fmla="*/ 0 h 2"/>
                <a:gd name="T70" fmla="*/ 3 w 13"/>
                <a:gd name="T71" fmla="*/ 0 h 2"/>
                <a:gd name="T72" fmla="*/ 3 w 13"/>
                <a:gd name="T73" fmla="*/ 0 h 2"/>
                <a:gd name="T74" fmla="*/ 6 w 13"/>
                <a:gd name="T75" fmla="*/ 1 h 2"/>
                <a:gd name="T76" fmla="*/ 5 w 13"/>
                <a:gd name="T77" fmla="*/ 1 h 2"/>
                <a:gd name="T78" fmla="*/ 6 w 13"/>
                <a:gd name="T79" fmla="*/ 1 h 2"/>
                <a:gd name="T80" fmla="*/ 11 w 13"/>
                <a:gd name="T81" fmla="*/ 1 h 2"/>
                <a:gd name="T82" fmla="*/ 11 w 13"/>
                <a:gd name="T83" fmla="*/ 1 h 2"/>
                <a:gd name="T84" fmla="*/ 12 w 13"/>
                <a:gd name="T85" fmla="*/ 1 h 2"/>
                <a:gd name="T86" fmla="*/ 11 w 13"/>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2">
                  <a:moveTo>
                    <a:pt x="13" y="2"/>
                  </a:move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0" y="1"/>
                    <a:pt x="9" y="1"/>
                    <a:pt x="8" y="1"/>
                  </a:cubicBezTo>
                  <a:cubicBezTo>
                    <a:pt x="8" y="1"/>
                    <a:pt x="8" y="1"/>
                    <a:pt x="8" y="1"/>
                  </a:cubicBezTo>
                  <a:cubicBezTo>
                    <a:pt x="8" y="1"/>
                    <a:pt x="8" y="1"/>
                    <a:pt x="8" y="1"/>
                  </a:cubicBezTo>
                  <a:cubicBezTo>
                    <a:pt x="8" y="1"/>
                    <a:pt x="7" y="1"/>
                    <a:pt x="7" y="1"/>
                  </a:cubicBezTo>
                  <a:cubicBezTo>
                    <a:pt x="7" y="1"/>
                    <a:pt x="7" y="1"/>
                    <a:pt x="7" y="1"/>
                  </a:cubicBezTo>
                  <a:cubicBezTo>
                    <a:pt x="7" y="0"/>
                    <a:pt x="6" y="0"/>
                    <a:pt x="6" y="1"/>
                  </a:cubicBezTo>
                  <a:cubicBezTo>
                    <a:pt x="6" y="0"/>
                    <a:pt x="5" y="1"/>
                    <a:pt x="5" y="1"/>
                  </a:cubicBezTo>
                  <a:cubicBezTo>
                    <a:pt x="5" y="1"/>
                    <a:pt x="5"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2" y="1"/>
                    <a:pt x="2" y="1"/>
                  </a:cubicBezTo>
                  <a:cubicBezTo>
                    <a:pt x="2" y="1"/>
                    <a:pt x="2" y="1"/>
                    <a:pt x="2" y="1"/>
                  </a:cubicBezTo>
                  <a:cubicBezTo>
                    <a:pt x="2" y="1"/>
                    <a:pt x="2" y="1"/>
                    <a:pt x="3" y="1"/>
                  </a:cubicBezTo>
                  <a:cubicBezTo>
                    <a:pt x="3" y="1"/>
                    <a:pt x="3" y="1"/>
                    <a:pt x="3" y="1"/>
                  </a:cubicBezTo>
                  <a:cubicBezTo>
                    <a:pt x="3" y="1"/>
                    <a:pt x="3" y="1"/>
                    <a:pt x="3" y="1"/>
                  </a:cubicBezTo>
                  <a:cubicBezTo>
                    <a:pt x="3" y="1"/>
                    <a:pt x="3" y="1"/>
                    <a:pt x="3" y="1"/>
                  </a:cubicBezTo>
                  <a:cubicBezTo>
                    <a:pt x="4" y="1"/>
                    <a:pt x="5" y="1"/>
                    <a:pt x="5" y="1"/>
                  </a:cubicBezTo>
                  <a:cubicBezTo>
                    <a:pt x="5" y="1"/>
                    <a:pt x="5" y="1"/>
                    <a:pt x="5" y="1"/>
                  </a:cubicBezTo>
                  <a:cubicBezTo>
                    <a:pt x="5" y="1"/>
                    <a:pt x="5" y="1"/>
                    <a:pt x="5" y="1"/>
                  </a:cubicBezTo>
                  <a:cubicBezTo>
                    <a:pt x="6" y="1"/>
                    <a:pt x="6" y="1"/>
                    <a:pt x="6" y="1"/>
                  </a:cubicBezTo>
                  <a:cubicBezTo>
                    <a:pt x="6" y="1"/>
                    <a:pt x="6" y="1"/>
                    <a:pt x="6" y="1"/>
                  </a:cubicBezTo>
                  <a:cubicBezTo>
                    <a:pt x="6" y="1"/>
                    <a:pt x="7" y="1"/>
                    <a:pt x="7" y="1"/>
                  </a:cubicBezTo>
                  <a:cubicBezTo>
                    <a:pt x="7" y="1"/>
                    <a:pt x="7" y="1"/>
                    <a:pt x="7" y="1"/>
                  </a:cubicBezTo>
                  <a:cubicBezTo>
                    <a:pt x="7" y="1"/>
                    <a:pt x="8" y="1"/>
                    <a:pt x="8" y="1"/>
                  </a:cubicBezTo>
                  <a:cubicBezTo>
                    <a:pt x="8" y="1"/>
                    <a:pt x="8" y="1"/>
                    <a:pt x="8" y="1"/>
                  </a:cubicBezTo>
                  <a:cubicBezTo>
                    <a:pt x="8" y="1"/>
                    <a:pt x="8" y="1"/>
                    <a:pt x="8" y="1"/>
                  </a:cubicBezTo>
                  <a:cubicBezTo>
                    <a:pt x="9" y="1"/>
                    <a:pt x="10" y="2"/>
                    <a:pt x="11" y="1"/>
                  </a:cubicBezTo>
                  <a:cubicBezTo>
                    <a:pt x="11" y="1"/>
                    <a:pt x="11" y="1"/>
                    <a:pt x="11" y="1"/>
                  </a:cubicBezTo>
                  <a:cubicBezTo>
                    <a:pt x="11" y="2"/>
                    <a:pt x="11" y="2"/>
                    <a:pt x="12" y="1"/>
                  </a:cubicBezTo>
                  <a:cubicBezTo>
                    <a:pt x="12" y="2"/>
                    <a:pt x="12" y="2"/>
                    <a:pt x="12"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3" y="2"/>
                  </a:cubicBezTo>
                  <a:close/>
                  <a:moveTo>
                    <a:pt x="3" y="0"/>
                  </a:moveTo>
                  <a:cubicBezTo>
                    <a:pt x="3" y="0"/>
                    <a:pt x="3" y="0"/>
                    <a:pt x="3" y="0"/>
                  </a:cubicBezTo>
                  <a:cubicBezTo>
                    <a:pt x="3" y="0"/>
                    <a:pt x="3" y="0"/>
                    <a:pt x="3" y="0"/>
                  </a:cubicBezTo>
                  <a:cubicBezTo>
                    <a:pt x="3" y="0"/>
                    <a:pt x="3" y="0"/>
                    <a:pt x="3" y="0"/>
                  </a:cubicBezTo>
                  <a:cubicBezTo>
                    <a:pt x="3" y="1"/>
                    <a:pt x="3" y="1"/>
                    <a:pt x="3" y="0"/>
                  </a:cubicBezTo>
                  <a:close/>
                  <a:moveTo>
                    <a:pt x="6" y="1"/>
                  </a:moveTo>
                  <a:cubicBezTo>
                    <a:pt x="6" y="1"/>
                    <a:pt x="6" y="1"/>
                    <a:pt x="6" y="1"/>
                  </a:cubicBezTo>
                  <a:cubicBezTo>
                    <a:pt x="6" y="1"/>
                    <a:pt x="6" y="1"/>
                    <a:pt x="6" y="1"/>
                  </a:cubicBezTo>
                  <a:cubicBezTo>
                    <a:pt x="5" y="1"/>
                    <a:pt x="5" y="1"/>
                    <a:pt x="5" y="1"/>
                  </a:cubicBezTo>
                  <a:cubicBezTo>
                    <a:pt x="5" y="1"/>
                    <a:pt x="5" y="1"/>
                    <a:pt x="5" y="1"/>
                  </a:cubicBezTo>
                  <a:cubicBezTo>
                    <a:pt x="5" y="1"/>
                    <a:pt x="5" y="1"/>
                    <a:pt x="6" y="1"/>
                  </a:cubicBezTo>
                  <a:cubicBezTo>
                    <a:pt x="6" y="1"/>
                    <a:pt x="6" y="1"/>
                    <a:pt x="6" y="1"/>
                  </a:cubicBezTo>
                  <a:close/>
                  <a:moveTo>
                    <a:pt x="11" y="1"/>
                  </a:moveTo>
                  <a:cubicBezTo>
                    <a:pt x="11" y="1"/>
                    <a:pt x="11" y="1"/>
                    <a:pt x="11" y="1"/>
                  </a:cubicBezTo>
                  <a:cubicBezTo>
                    <a:pt x="11" y="1"/>
                    <a:pt x="11" y="1"/>
                    <a:pt x="11" y="1"/>
                  </a:cubicBezTo>
                  <a:cubicBezTo>
                    <a:pt x="11" y="1"/>
                    <a:pt x="11" y="1"/>
                    <a:pt x="11" y="1"/>
                  </a:cubicBezTo>
                  <a:cubicBezTo>
                    <a:pt x="11" y="1"/>
                    <a:pt x="11" y="1"/>
                    <a:pt x="12" y="1"/>
                  </a:cubicBezTo>
                  <a:cubicBezTo>
                    <a:pt x="12" y="1"/>
                    <a:pt x="12" y="1"/>
                    <a:pt x="12"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42" name="文本框 2641"/>
          <p:cNvSpPr txBox="1"/>
          <p:nvPr/>
        </p:nvSpPr>
        <p:spPr>
          <a:xfrm>
            <a:off x="9319508" y="3217003"/>
            <a:ext cx="1676058" cy="584775"/>
          </a:xfrm>
          <a:prstGeom prst="rect">
            <a:avLst/>
          </a:prstGeom>
          <a:noFill/>
        </p:spPr>
        <p:txBody>
          <a:bodyPr wrap="square" rtlCol="0">
            <a:spAutoFit/>
          </a:bodyPr>
          <a:lstStyle/>
          <a:p>
            <a:r>
              <a:rPr lang="zh-CN" altLang="en-US" sz="3200" dirty="0">
                <a:solidFill>
                  <a:schemeClr val="bg1"/>
                </a:solidFill>
                <a:latin typeface="禹卫书法行书简体" panose="02000603000000000000" pitchFamily="2" charset="-122"/>
                <a:ea typeface="禹卫书法行书简体" panose="02000603000000000000" pitchFamily="2" charset="-122"/>
              </a:rPr>
              <a:t>文本</a:t>
            </a:r>
            <a:endParaRPr lang="zh-CN" altLang="en-US" sz="3200" dirty="0">
              <a:solidFill>
                <a:schemeClr val="bg1"/>
              </a:solidFill>
              <a:latin typeface="禹卫书法行书简体" panose="02000603000000000000" pitchFamily="2" charset="-122"/>
              <a:ea typeface="禹卫书法行书简体" panose="02000603000000000000" pitchFamily="2" charset="-122"/>
            </a:endParaRPr>
          </a:p>
        </p:txBody>
      </p:sp>
      <p:sp>
        <p:nvSpPr>
          <p:cNvPr id="2643" name="文本框 2642"/>
          <p:cNvSpPr txBox="1"/>
          <p:nvPr/>
        </p:nvSpPr>
        <p:spPr>
          <a:xfrm>
            <a:off x="8219270" y="4139433"/>
            <a:ext cx="3139734" cy="163121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8" name="Picture 2" descr="C:\Users\Thinkpad\Desktop\PNG\1_0000_图层-11-副本.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53319" y="2931268"/>
            <a:ext cx="2645072" cy="2150189"/>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3" descr="C:\Users\Thinkpad\Desktop\PNG\1_0001_图层-1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76461" y="2931268"/>
            <a:ext cx="2645072" cy="2150189"/>
          </a:xfrm>
          <a:prstGeom prst="rect">
            <a:avLst/>
          </a:prstGeom>
          <a:noFill/>
          <a:extLst>
            <a:ext uri="{909E8E84-426E-40DD-AFC4-6F175D3DCCD1}">
              <a14:hiddenFill xmlns:a14="http://schemas.microsoft.com/office/drawing/2010/main">
                <a:solidFill>
                  <a:srgbClr val="FFFFFF"/>
                </a:solidFill>
              </a14:hiddenFill>
            </a:ext>
          </a:extLst>
        </p:spPr>
      </p:pic>
      <p:sp>
        <p:nvSpPr>
          <p:cNvPr id="50" name="Text Box 53"/>
          <p:cNvSpPr txBox="1">
            <a:spLocks noChangeArrowheads="1"/>
          </p:cNvSpPr>
          <p:nvPr/>
        </p:nvSpPr>
        <p:spPr bwMode="auto">
          <a:xfrm>
            <a:off x="4306736" y="3165847"/>
            <a:ext cx="1015021" cy="136191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zh-CN" altLang="en-US" sz="6600" dirty="0">
                <a:solidFill>
                  <a:schemeClr val="tx1"/>
                </a:solidFill>
                <a:latin typeface="禹卫书法行书简体" panose="02000603000000000000" pitchFamily="2" charset="-122"/>
                <a:ea typeface="禹卫书法行书简体" panose="02000603000000000000" pitchFamily="2" charset="-122"/>
              </a:rPr>
              <a:t>壹</a:t>
            </a:r>
            <a:endParaRPr lang="en-US" altLang="zh-CN" sz="6600" dirty="0">
              <a:solidFill>
                <a:schemeClr val="tx1"/>
              </a:solidFill>
              <a:latin typeface="禹卫书法行书简体" panose="02000603000000000000" pitchFamily="2" charset="-122"/>
              <a:ea typeface="禹卫书法行书简体" panose="02000603000000000000" pitchFamily="2" charset="-122"/>
            </a:endParaRPr>
          </a:p>
        </p:txBody>
      </p:sp>
      <p:sp>
        <p:nvSpPr>
          <p:cNvPr id="51" name="Text Box 53"/>
          <p:cNvSpPr txBox="1">
            <a:spLocks noChangeArrowheads="1"/>
          </p:cNvSpPr>
          <p:nvPr/>
        </p:nvSpPr>
        <p:spPr bwMode="auto">
          <a:xfrm>
            <a:off x="7000173" y="3226083"/>
            <a:ext cx="1015021" cy="136191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zh-CN" altLang="en-US" sz="6600">
                <a:solidFill>
                  <a:schemeClr val="tx1"/>
                </a:solidFill>
                <a:latin typeface="禹卫书法行书简体" panose="02000603000000000000" pitchFamily="2" charset="-122"/>
                <a:ea typeface="禹卫书法行书简体" panose="02000603000000000000" pitchFamily="2" charset="-122"/>
              </a:rPr>
              <a:t>贰</a:t>
            </a:r>
            <a:endParaRPr lang="en-US" altLang="zh-CN" sz="6600" dirty="0">
              <a:solidFill>
                <a:schemeClr val="tx1"/>
              </a:solidFill>
              <a:latin typeface="禹卫书法行书简体" panose="02000603000000000000" pitchFamily="2" charset="-122"/>
              <a:ea typeface="禹卫书法行书简体" panose="02000603000000000000" pitchFamily="2" charset="-122"/>
            </a:endParaRPr>
          </a:p>
        </p:txBody>
      </p:sp>
      <p:sp>
        <p:nvSpPr>
          <p:cNvPr id="52" name="圆角矩形 51"/>
          <p:cNvSpPr/>
          <p:nvPr/>
        </p:nvSpPr>
        <p:spPr>
          <a:xfrm>
            <a:off x="1169051" y="3373186"/>
            <a:ext cx="2538295" cy="1480172"/>
          </a:xfrm>
          <a:prstGeom prst="round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3" name="组合 52"/>
          <p:cNvGrpSpPr/>
          <p:nvPr/>
        </p:nvGrpSpPr>
        <p:grpSpPr>
          <a:xfrm>
            <a:off x="953415" y="2795359"/>
            <a:ext cx="951634" cy="843348"/>
            <a:chOff x="611560" y="1599515"/>
            <a:chExt cx="864096" cy="765774"/>
          </a:xfrm>
        </p:grpSpPr>
        <p:pic>
          <p:nvPicPr>
            <p:cNvPr id="54" name="Picture 4" descr="C:\Users\Thinkpad\Desktop\PNG\1_0000_渐变映射-2-副本-9.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55" name="Text Box 53"/>
            <p:cNvSpPr txBox="1">
              <a:spLocks noChangeArrowheads="1"/>
            </p:cNvSpPr>
            <p:nvPr/>
          </p:nvSpPr>
          <p:spPr bwMode="auto">
            <a:xfrm>
              <a:off x="821473" y="1628267"/>
              <a:ext cx="320512" cy="64772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3600" dirty="0">
                  <a:solidFill>
                    <a:schemeClr val="tx1"/>
                  </a:solidFill>
                  <a:latin typeface="禹卫书法行书简体" panose="02000603000000000000" pitchFamily="2" charset="-122"/>
                  <a:ea typeface="禹卫书法行书简体" panose="02000603000000000000" pitchFamily="2" charset="-122"/>
                </a:rPr>
                <a:t>1</a:t>
              </a:r>
              <a:endParaRPr lang="en-US" altLang="zh-CN" sz="3600" dirty="0">
                <a:solidFill>
                  <a:schemeClr val="tx1"/>
                </a:solidFill>
                <a:latin typeface="禹卫书法行书简体" panose="02000603000000000000" pitchFamily="2" charset="-122"/>
                <a:ea typeface="禹卫书法行书简体" panose="02000603000000000000" pitchFamily="2" charset="-122"/>
              </a:endParaRPr>
            </a:p>
          </p:txBody>
        </p:sp>
      </p:grpSp>
      <p:sp>
        <p:nvSpPr>
          <p:cNvPr id="56" name="TextBox 15"/>
          <p:cNvSpPr txBox="1"/>
          <p:nvPr/>
        </p:nvSpPr>
        <p:spPr>
          <a:xfrm>
            <a:off x="1466034" y="3504709"/>
            <a:ext cx="2067405" cy="1292662"/>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r>
              <a:rPr lang="zh-CN" altLang="en-US" sz="2000" b="1" dirty="0"/>
              <a:t>此处添加标题</a:t>
            </a:r>
            <a:endParaRPr lang="en-US" altLang="zh-CN" sz="2000" b="1" dirty="0"/>
          </a:p>
          <a:p>
            <a:r>
              <a:rPr lang="zh-CN" altLang="en-US" sz="2000" dirty="0"/>
              <a:t>点击此处添加文本</a:t>
            </a:r>
            <a:endParaRPr lang="zh-CN" altLang="en-US" sz="2000" dirty="0"/>
          </a:p>
          <a:p>
            <a:r>
              <a:rPr lang="zh-CN" altLang="en-US" sz="2000" dirty="0"/>
              <a:t>点击此处添加文本</a:t>
            </a:r>
            <a:endParaRPr lang="zh-CN" altLang="en-US" sz="2000" dirty="0"/>
          </a:p>
        </p:txBody>
      </p:sp>
      <p:sp>
        <p:nvSpPr>
          <p:cNvPr id="57" name="圆角矩形 56"/>
          <p:cNvSpPr/>
          <p:nvPr/>
        </p:nvSpPr>
        <p:spPr>
          <a:xfrm>
            <a:off x="8733931" y="3373186"/>
            <a:ext cx="2538295" cy="1480172"/>
          </a:xfrm>
          <a:prstGeom prst="round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a:off x="8518295" y="2795359"/>
            <a:ext cx="951634" cy="843348"/>
            <a:chOff x="611560" y="1599515"/>
            <a:chExt cx="864096" cy="765774"/>
          </a:xfrm>
        </p:grpSpPr>
        <p:pic>
          <p:nvPicPr>
            <p:cNvPr id="59" name="Picture 4" descr="C:\Users\Thinkpad\Desktop\PNG\1_0000_渐变映射-2-副本-9.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60" name="Text Box 53"/>
            <p:cNvSpPr txBox="1">
              <a:spLocks noChangeArrowheads="1"/>
            </p:cNvSpPr>
            <p:nvPr/>
          </p:nvSpPr>
          <p:spPr bwMode="auto">
            <a:xfrm>
              <a:off x="821473" y="1628267"/>
              <a:ext cx="387467" cy="64772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3600" dirty="0">
                  <a:solidFill>
                    <a:schemeClr val="tx1"/>
                  </a:solidFill>
                  <a:latin typeface="禹卫书法行书简体" panose="02000603000000000000" pitchFamily="2" charset="-122"/>
                  <a:ea typeface="禹卫书法行书简体" panose="02000603000000000000" pitchFamily="2" charset="-122"/>
                </a:rPr>
                <a:t>2</a:t>
              </a:r>
              <a:endParaRPr lang="en-US" altLang="zh-CN" sz="3600" dirty="0">
                <a:solidFill>
                  <a:schemeClr val="tx1"/>
                </a:solidFill>
                <a:latin typeface="禹卫书法行书简体" panose="02000603000000000000" pitchFamily="2" charset="-122"/>
                <a:ea typeface="禹卫书法行书简体" panose="02000603000000000000" pitchFamily="2" charset="-122"/>
              </a:endParaRPr>
            </a:p>
          </p:txBody>
        </p:sp>
      </p:grpSp>
      <p:sp>
        <p:nvSpPr>
          <p:cNvPr id="61" name="TextBox 27"/>
          <p:cNvSpPr txBox="1"/>
          <p:nvPr/>
        </p:nvSpPr>
        <p:spPr>
          <a:xfrm>
            <a:off x="9030913" y="3504709"/>
            <a:ext cx="2067405" cy="1235916"/>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r>
              <a:rPr lang="zh-CN" altLang="en-US" sz="2000" b="1" dirty="0"/>
              <a:t>此处添加标题</a:t>
            </a:r>
            <a:endParaRPr lang="en-US" altLang="zh-CN" sz="2000" b="1" dirty="0"/>
          </a:p>
          <a:p>
            <a:r>
              <a:rPr lang="zh-CN" altLang="en-US" sz="2000" dirty="0"/>
              <a:t>点击此处添加文本</a:t>
            </a:r>
            <a:endParaRPr lang="zh-CN" altLang="en-US" sz="2000" dirty="0"/>
          </a:p>
          <a:p>
            <a:r>
              <a:rPr lang="zh-CN" altLang="en-US" sz="2000" dirty="0"/>
              <a:t>点击此处添加文本</a:t>
            </a:r>
            <a:endParaRPr lang="zh-CN" altLang="en-US" sz="2000" dirty="0"/>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pSp>
        <p:nvGrpSpPr>
          <p:cNvPr id="45" name="组合 44"/>
          <p:cNvGrpSpPr/>
          <p:nvPr/>
        </p:nvGrpSpPr>
        <p:grpSpPr>
          <a:xfrm>
            <a:off x="4825370" y="1863931"/>
            <a:ext cx="5017319" cy="778806"/>
            <a:chOff x="3302491" y="1102794"/>
            <a:chExt cx="3701778" cy="574603"/>
          </a:xfrm>
        </p:grpSpPr>
        <p:pic>
          <p:nvPicPr>
            <p:cNvPr id="46" name="Picture 3" descr="C:\Users\Thinkpad\Desktop\PNG\1_0001_渐变映射-2-副本-4.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2491" y="1102794"/>
              <a:ext cx="3701778" cy="574603"/>
            </a:xfrm>
            <a:prstGeom prst="rect">
              <a:avLst/>
            </a:prstGeom>
            <a:noFill/>
            <a:extLst>
              <a:ext uri="{909E8E84-426E-40DD-AFC4-6F175D3DCCD1}">
                <a14:hiddenFill xmlns:a14="http://schemas.microsoft.com/office/drawing/2010/main">
                  <a:solidFill>
                    <a:srgbClr val="FFFFFF"/>
                  </a:solidFill>
                </a14:hiddenFill>
              </a:ext>
            </a:extLst>
          </p:spPr>
        </p:pic>
        <p:sp>
          <p:nvSpPr>
            <p:cNvPr id="47" name="矩形 46"/>
            <p:cNvSpPr/>
            <p:nvPr/>
          </p:nvSpPr>
          <p:spPr>
            <a:xfrm>
              <a:off x="3728024" y="1180262"/>
              <a:ext cx="2356665" cy="323586"/>
            </a:xfrm>
            <a:prstGeom prst="rect">
              <a:avLst/>
            </a:prstGeom>
            <a:noFill/>
          </p:spPr>
          <p:txBody>
            <a:bodyPr wrap="square" rtlCol="0">
              <a:spAutoFit/>
            </a:bodyPr>
            <a:lstStyle/>
            <a:p>
              <a:pPr>
                <a:lnSpc>
                  <a:spcPct val="125000"/>
                </a:lnSpc>
              </a:pPr>
              <a:r>
                <a:rPr lang="zh-CN" altLang="en-US" sz="2000" dirty="0">
                  <a:solidFill>
                    <a:schemeClr val="bg1"/>
                  </a:solidFill>
                  <a:latin typeface="禹卫书法行书简体" panose="02000603000000000000" pitchFamily="2" charset="-122"/>
                  <a:ea typeface="禹卫书法行书简体" panose="02000603000000000000" pitchFamily="2" charset="-122"/>
                </a:rPr>
                <a:t>您的标题写在这里</a:t>
              </a:r>
              <a:endParaRPr lang="zh-CN" altLang="en-US" sz="2000" dirty="0">
                <a:solidFill>
                  <a:schemeClr val="bg1"/>
                </a:solidFill>
                <a:latin typeface="禹卫书法行书简体" panose="02000603000000000000" pitchFamily="2" charset="-122"/>
                <a:ea typeface="禹卫书法行书简体" panose="02000603000000000000" pitchFamily="2" charset="-122"/>
              </a:endParaRPr>
            </a:p>
          </p:txBody>
        </p:sp>
      </p:grpSp>
      <p:pic>
        <p:nvPicPr>
          <p:cNvPr id="62" name="Picture 2" descr="C:\Users\Thinkpad\Desktop\PNG\1_0003_渐变映射-2-副本-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00514" y="1659664"/>
            <a:ext cx="1869808" cy="1824655"/>
          </a:xfrm>
          <a:prstGeom prst="rect">
            <a:avLst/>
          </a:prstGeom>
          <a:noFill/>
          <a:extLst>
            <a:ext uri="{909E8E84-426E-40DD-AFC4-6F175D3DCCD1}">
              <a14:hiddenFill xmlns:a14="http://schemas.microsoft.com/office/drawing/2010/main">
                <a:solidFill>
                  <a:srgbClr val="FFFFFF"/>
                </a:solidFill>
              </a14:hiddenFill>
            </a:ext>
          </a:extLst>
        </p:spPr>
      </p:pic>
      <p:grpSp>
        <p:nvGrpSpPr>
          <p:cNvPr id="63" name="组合 62"/>
          <p:cNvGrpSpPr/>
          <p:nvPr/>
        </p:nvGrpSpPr>
        <p:grpSpPr>
          <a:xfrm>
            <a:off x="4825370" y="4252302"/>
            <a:ext cx="5017319" cy="778806"/>
            <a:chOff x="3302491" y="2864934"/>
            <a:chExt cx="3701778" cy="574603"/>
          </a:xfrm>
        </p:grpSpPr>
        <p:pic>
          <p:nvPicPr>
            <p:cNvPr id="64" name="Picture 3" descr="C:\Users\Thinkpad\Desktop\PNG\1_0001_渐变映射-2-副本-4.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2491" y="2864934"/>
              <a:ext cx="3701778" cy="574603"/>
            </a:xfrm>
            <a:prstGeom prst="rect">
              <a:avLst/>
            </a:prstGeom>
            <a:noFill/>
            <a:extLst>
              <a:ext uri="{909E8E84-426E-40DD-AFC4-6F175D3DCCD1}">
                <a14:hiddenFill xmlns:a14="http://schemas.microsoft.com/office/drawing/2010/main">
                  <a:solidFill>
                    <a:srgbClr val="FFFFFF"/>
                  </a:solidFill>
                </a14:hiddenFill>
              </a:ext>
            </a:extLst>
          </p:spPr>
        </p:pic>
        <p:sp>
          <p:nvSpPr>
            <p:cNvPr id="65" name="矩形 64"/>
            <p:cNvSpPr/>
            <p:nvPr/>
          </p:nvSpPr>
          <p:spPr>
            <a:xfrm>
              <a:off x="3728024" y="2942402"/>
              <a:ext cx="2356665" cy="322687"/>
            </a:xfrm>
            <a:prstGeom prst="rect">
              <a:avLst/>
            </a:prstGeom>
            <a:noFill/>
          </p:spPr>
          <p:txBody>
            <a:bodyPr wrap="square" rtlCol="0">
              <a:spAutoFit/>
            </a:bodyPr>
            <a:lstStyle/>
            <a:p>
              <a:pPr>
                <a:lnSpc>
                  <a:spcPct val="125000"/>
                </a:lnSpc>
              </a:pPr>
              <a:r>
                <a:rPr lang="zh-CN" altLang="en-US" sz="2000" dirty="0">
                  <a:solidFill>
                    <a:schemeClr val="bg1"/>
                  </a:solidFill>
                  <a:latin typeface="禹卫书法行书简体" panose="02000603000000000000" pitchFamily="2" charset="-122"/>
                  <a:ea typeface="禹卫书法行书简体" panose="02000603000000000000" pitchFamily="2" charset="-122"/>
                </a:rPr>
                <a:t>您的标题写在这里</a:t>
              </a:r>
              <a:endParaRPr lang="zh-CN" altLang="en-US" sz="2000" dirty="0">
                <a:solidFill>
                  <a:schemeClr val="bg1"/>
                </a:solidFill>
                <a:latin typeface="禹卫书法行书简体" panose="02000603000000000000" pitchFamily="2" charset="-122"/>
                <a:ea typeface="禹卫书法行书简体" panose="02000603000000000000" pitchFamily="2" charset="-122"/>
              </a:endParaRPr>
            </a:p>
          </p:txBody>
        </p:sp>
      </p:grpSp>
      <p:pic>
        <p:nvPicPr>
          <p:cNvPr id="66" name="Picture 2" descr="C:\Users\Thinkpad\Desktop\PNG\1_0003_渐变映射-2-副本-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00514" y="4145566"/>
            <a:ext cx="1822134" cy="1778133"/>
          </a:xfrm>
          <a:prstGeom prst="rect">
            <a:avLst/>
          </a:prstGeom>
          <a:noFill/>
          <a:extLst>
            <a:ext uri="{909E8E84-426E-40DD-AFC4-6F175D3DCCD1}">
              <a14:hiddenFill xmlns:a14="http://schemas.microsoft.com/office/drawing/2010/main">
                <a:solidFill>
                  <a:srgbClr val="FFFFFF"/>
                </a:solidFill>
              </a14:hiddenFill>
            </a:ext>
          </a:extLst>
        </p:spPr>
      </p:pic>
      <p:sp>
        <p:nvSpPr>
          <p:cNvPr id="67" name="文本框 66"/>
          <p:cNvSpPr txBox="1"/>
          <p:nvPr/>
        </p:nvSpPr>
        <p:spPr>
          <a:xfrm>
            <a:off x="4990353" y="5136107"/>
            <a:ext cx="4455076" cy="70788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68" name="文本框 67"/>
          <p:cNvSpPr txBox="1"/>
          <p:nvPr/>
        </p:nvSpPr>
        <p:spPr>
          <a:xfrm>
            <a:off x="4990353" y="2747736"/>
            <a:ext cx="4455076" cy="70788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69" name="Group 64"/>
          <p:cNvGrpSpPr>
            <a:grpSpLocks noChangeAspect="1"/>
          </p:cNvGrpSpPr>
          <p:nvPr/>
        </p:nvGrpSpPr>
        <p:grpSpPr bwMode="auto">
          <a:xfrm rot="645953" flipH="1">
            <a:off x="2341982" y="1966014"/>
            <a:ext cx="1662469" cy="1271895"/>
            <a:chOff x="2747" y="2529"/>
            <a:chExt cx="1082" cy="823"/>
          </a:xfrm>
          <a:solidFill>
            <a:schemeClr val="bg1"/>
          </a:solidFill>
        </p:grpSpPr>
        <p:sp>
          <p:nvSpPr>
            <p:cNvPr id="70" name="Freeform 65"/>
            <p:cNvSpPr/>
            <p:nvPr/>
          </p:nvSpPr>
          <p:spPr bwMode="auto">
            <a:xfrm>
              <a:off x="2747" y="2685"/>
              <a:ext cx="246" cy="284"/>
            </a:xfrm>
            <a:custGeom>
              <a:avLst/>
              <a:gdLst>
                <a:gd name="T0" fmla="*/ 0 w 215"/>
                <a:gd name="T1" fmla="*/ 0 h 208"/>
                <a:gd name="T2" fmla="*/ 27 w 215"/>
                <a:gd name="T3" fmla="*/ 30 h 208"/>
                <a:gd name="T4" fmla="*/ 56 w 215"/>
                <a:gd name="T5" fmla="*/ 67 h 208"/>
                <a:gd name="T6" fmla="*/ 106 w 215"/>
                <a:gd name="T7" fmla="*/ 135 h 208"/>
                <a:gd name="T8" fmla="*/ 179 w 215"/>
                <a:gd name="T9" fmla="*/ 197 h 208"/>
                <a:gd name="T10" fmla="*/ 147 w 215"/>
                <a:gd name="T11" fmla="*/ 135 h 208"/>
                <a:gd name="T12" fmla="*/ 74 w 215"/>
                <a:gd name="T13" fmla="*/ 59 h 208"/>
                <a:gd name="T14" fmla="*/ 0 w 215"/>
                <a:gd name="T15" fmla="*/ 0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08">
                  <a:moveTo>
                    <a:pt x="0" y="0"/>
                  </a:moveTo>
                  <a:cubicBezTo>
                    <a:pt x="11" y="5"/>
                    <a:pt x="19" y="21"/>
                    <a:pt x="27" y="30"/>
                  </a:cubicBezTo>
                  <a:cubicBezTo>
                    <a:pt x="38" y="41"/>
                    <a:pt x="48" y="53"/>
                    <a:pt x="56" y="67"/>
                  </a:cubicBezTo>
                  <a:cubicBezTo>
                    <a:pt x="70" y="93"/>
                    <a:pt x="88" y="112"/>
                    <a:pt x="106" y="135"/>
                  </a:cubicBezTo>
                  <a:cubicBezTo>
                    <a:pt x="121" y="157"/>
                    <a:pt x="158" y="191"/>
                    <a:pt x="179" y="197"/>
                  </a:cubicBezTo>
                  <a:cubicBezTo>
                    <a:pt x="215" y="208"/>
                    <a:pt x="156" y="144"/>
                    <a:pt x="147" y="135"/>
                  </a:cubicBezTo>
                  <a:cubicBezTo>
                    <a:pt x="123" y="109"/>
                    <a:pt x="99" y="84"/>
                    <a:pt x="74" y="59"/>
                  </a:cubicBezTo>
                  <a:cubicBezTo>
                    <a:pt x="49" y="36"/>
                    <a:pt x="33"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6"/>
            <p:cNvSpPr/>
            <p:nvPr/>
          </p:nvSpPr>
          <p:spPr bwMode="auto">
            <a:xfrm>
              <a:off x="2939" y="2529"/>
              <a:ext cx="116" cy="316"/>
            </a:xfrm>
            <a:custGeom>
              <a:avLst/>
              <a:gdLst>
                <a:gd name="T0" fmla="*/ 102 w 102"/>
                <a:gd name="T1" fmla="*/ 0 h 231"/>
                <a:gd name="T2" fmla="*/ 62 w 102"/>
                <a:gd name="T3" fmla="*/ 117 h 231"/>
                <a:gd name="T4" fmla="*/ 49 w 102"/>
                <a:gd name="T5" fmla="*/ 175 h 231"/>
                <a:gd name="T6" fmla="*/ 49 w 102"/>
                <a:gd name="T7" fmla="*/ 204 h 231"/>
                <a:gd name="T8" fmla="*/ 30 w 102"/>
                <a:gd name="T9" fmla="*/ 223 h 231"/>
                <a:gd name="T10" fmla="*/ 4 w 102"/>
                <a:gd name="T11" fmla="*/ 225 h 231"/>
                <a:gd name="T12" fmla="*/ 8 w 102"/>
                <a:gd name="T13" fmla="*/ 199 h 231"/>
                <a:gd name="T14" fmla="*/ 29 w 102"/>
                <a:gd name="T15" fmla="*/ 136 h 231"/>
                <a:gd name="T16" fmla="*/ 91 w 102"/>
                <a:gd name="T17" fmla="*/ 17 h 231"/>
                <a:gd name="T18" fmla="*/ 101 w 102"/>
                <a:gd name="T19" fmla="*/ 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31">
                  <a:moveTo>
                    <a:pt x="102" y="0"/>
                  </a:moveTo>
                  <a:cubicBezTo>
                    <a:pt x="83" y="37"/>
                    <a:pt x="70" y="77"/>
                    <a:pt x="62" y="117"/>
                  </a:cubicBezTo>
                  <a:cubicBezTo>
                    <a:pt x="58" y="137"/>
                    <a:pt x="50" y="156"/>
                    <a:pt x="49" y="175"/>
                  </a:cubicBezTo>
                  <a:cubicBezTo>
                    <a:pt x="48" y="185"/>
                    <a:pt x="50" y="195"/>
                    <a:pt x="49" y="204"/>
                  </a:cubicBezTo>
                  <a:cubicBezTo>
                    <a:pt x="48" y="216"/>
                    <a:pt x="41" y="219"/>
                    <a:pt x="30" y="223"/>
                  </a:cubicBezTo>
                  <a:cubicBezTo>
                    <a:pt x="24" y="226"/>
                    <a:pt x="9" y="231"/>
                    <a:pt x="4" y="225"/>
                  </a:cubicBezTo>
                  <a:cubicBezTo>
                    <a:pt x="0" y="220"/>
                    <a:pt x="6" y="204"/>
                    <a:pt x="8" y="199"/>
                  </a:cubicBezTo>
                  <a:cubicBezTo>
                    <a:pt x="13" y="177"/>
                    <a:pt x="20" y="156"/>
                    <a:pt x="29" y="136"/>
                  </a:cubicBezTo>
                  <a:cubicBezTo>
                    <a:pt x="47" y="96"/>
                    <a:pt x="70" y="56"/>
                    <a:pt x="91" y="17"/>
                  </a:cubicBezTo>
                  <a:cubicBezTo>
                    <a:pt x="94" y="12"/>
                    <a:pt x="98" y="7"/>
                    <a:pt x="10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7"/>
            <p:cNvSpPr/>
            <p:nvPr/>
          </p:nvSpPr>
          <p:spPr bwMode="auto">
            <a:xfrm>
              <a:off x="2956" y="2837"/>
              <a:ext cx="50" cy="124"/>
            </a:xfrm>
            <a:custGeom>
              <a:avLst/>
              <a:gdLst>
                <a:gd name="T0" fmla="*/ 43 w 44"/>
                <a:gd name="T1" fmla="*/ 0 h 91"/>
                <a:gd name="T2" fmla="*/ 26 w 44"/>
                <a:gd name="T3" fmla="*/ 49 h 91"/>
                <a:gd name="T4" fmla="*/ 15 w 44"/>
                <a:gd name="T5" fmla="*/ 72 h 91"/>
                <a:gd name="T6" fmla="*/ 14 w 44"/>
                <a:gd name="T7" fmla="*/ 89 h 91"/>
                <a:gd name="T8" fmla="*/ 44 w 44"/>
                <a:gd name="T9" fmla="*/ 1 h 91"/>
              </a:gdLst>
              <a:ahLst/>
              <a:cxnLst>
                <a:cxn ang="0">
                  <a:pos x="T0" y="T1"/>
                </a:cxn>
                <a:cxn ang="0">
                  <a:pos x="T2" y="T3"/>
                </a:cxn>
                <a:cxn ang="0">
                  <a:pos x="T4" y="T5"/>
                </a:cxn>
                <a:cxn ang="0">
                  <a:pos x="T6" y="T7"/>
                </a:cxn>
                <a:cxn ang="0">
                  <a:pos x="T8" y="T9"/>
                </a:cxn>
              </a:cxnLst>
              <a:rect l="0" t="0" r="r" b="b"/>
              <a:pathLst>
                <a:path w="44" h="91">
                  <a:moveTo>
                    <a:pt x="43" y="0"/>
                  </a:moveTo>
                  <a:cubicBezTo>
                    <a:pt x="39" y="16"/>
                    <a:pt x="33" y="33"/>
                    <a:pt x="26" y="49"/>
                  </a:cubicBezTo>
                  <a:cubicBezTo>
                    <a:pt x="22" y="56"/>
                    <a:pt x="18" y="65"/>
                    <a:pt x="15" y="72"/>
                  </a:cubicBezTo>
                  <a:cubicBezTo>
                    <a:pt x="11" y="78"/>
                    <a:pt x="0" y="88"/>
                    <a:pt x="14" y="89"/>
                  </a:cubicBezTo>
                  <a:cubicBezTo>
                    <a:pt x="29" y="91"/>
                    <a:pt x="44" y="15"/>
                    <a:pt x="4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8"/>
            <p:cNvSpPr/>
            <p:nvPr/>
          </p:nvSpPr>
          <p:spPr bwMode="auto">
            <a:xfrm>
              <a:off x="2971" y="2850"/>
              <a:ext cx="60" cy="156"/>
            </a:xfrm>
            <a:custGeom>
              <a:avLst/>
              <a:gdLst>
                <a:gd name="T0" fmla="*/ 53 w 53"/>
                <a:gd name="T1" fmla="*/ 0 h 114"/>
                <a:gd name="T2" fmla="*/ 0 w 53"/>
                <a:gd name="T3" fmla="*/ 114 h 114"/>
                <a:gd name="T4" fmla="*/ 27 w 53"/>
                <a:gd name="T5" fmla="*/ 106 h 114"/>
                <a:gd name="T6" fmla="*/ 29 w 53"/>
                <a:gd name="T7" fmla="*/ 90 h 114"/>
                <a:gd name="T8" fmla="*/ 34 w 53"/>
                <a:gd name="T9" fmla="*/ 69 h 114"/>
                <a:gd name="T10" fmla="*/ 46 w 53"/>
                <a:gd name="T11" fmla="*/ 32 h 114"/>
                <a:gd name="T12" fmla="*/ 53 w 53"/>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53" h="114">
                  <a:moveTo>
                    <a:pt x="53" y="0"/>
                  </a:moveTo>
                  <a:cubicBezTo>
                    <a:pt x="35" y="37"/>
                    <a:pt x="12" y="75"/>
                    <a:pt x="0" y="114"/>
                  </a:cubicBezTo>
                  <a:cubicBezTo>
                    <a:pt x="3" y="114"/>
                    <a:pt x="26" y="108"/>
                    <a:pt x="27" y="106"/>
                  </a:cubicBezTo>
                  <a:cubicBezTo>
                    <a:pt x="29" y="104"/>
                    <a:pt x="28" y="93"/>
                    <a:pt x="29" y="90"/>
                  </a:cubicBezTo>
                  <a:cubicBezTo>
                    <a:pt x="29" y="83"/>
                    <a:pt x="32" y="77"/>
                    <a:pt x="34" y="69"/>
                  </a:cubicBezTo>
                  <a:cubicBezTo>
                    <a:pt x="38" y="57"/>
                    <a:pt x="42" y="44"/>
                    <a:pt x="46" y="32"/>
                  </a:cubicBezTo>
                  <a:cubicBezTo>
                    <a:pt x="49" y="24"/>
                    <a:pt x="49" y="17"/>
                    <a:pt x="5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9"/>
            <p:cNvSpPr/>
            <p:nvPr/>
          </p:nvSpPr>
          <p:spPr bwMode="auto">
            <a:xfrm>
              <a:off x="2927" y="2786"/>
              <a:ext cx="47" cy="405"/>
            </a:xfrm>
            <a:custGeom>
              <a:avLst/>
              <a:gdLst>
                <a:gd name="T0" fmla="*/ 5 w 41"/>
                <a:gd name="T1" fmla="*/ 4 h 296"/>
                <a:gd name="T2" fmla="*/ 17 w 41"/>
                <a:gd name="T3" fmla="*/ 55 h 296"/>
                <a:gd name="T4" fmla="*/ 28 w 41"/>
                <a:gd name="T5" fmla="*/ 111 h 296"/>
                <a:gd name="T6" fmla="*/ 27 w 41"/>
                <a:gd name="T7" fmla="*/ 216 h 296"/>
                <a:gd name="T8" fmla="*/ 20 w 41"/>
                <a:gd name="T9" fmla="*/ 247 h 296"/>
                <a:gd name="T10" fmla="*/ 10 w 41"/>
                <a:gd name="T11" fmla="*/ 274 h 296"/>
                <a:gd name="T12" fmla="*/ 20 w 41"/>
                <a:gd name="T13" fmla="*/ 295 h 296"/>
                <a:gd name="T14" fmla="*/ 25 w 41"/>
                <a:gd name="T15" fmla="*/ 270 h 296"/>
                <a:gd name="T16" fmla="*/ 31 w 41"/>
                <a:gd name="T17" fmla="*/ 216 h 296"/>
                <a:gd name="T18" fmla="*/ 38 w 41"/>
                <a:gd name="T19" fmla="*/ 164 h 296"/>
                <a:gd name="T20" fmla="*/ 39 w 41"/>
                <a:gd name="T21" fmla="*/ 145 h 296"/>
                <a:gd name="T22" fmla="*/ 35 w 41"/>
                <a:gd name="T23" fmla="*/ 126 h 296"/>
                <a:gd name="T24" fmla="*/ 30 w 41"/>
                <a:gd name="T25" fmla="*/ 85 h 296"/>
                <a:gd name="T26" fmla="*/ 20 w 41"/>
                <a:gd name="T27" fmla="*/ 45 h 296"/>
                <a:gd name="T28" fmla="*/ 6 w 41"/>
                <a:gd name="T29" fmla="*/ 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96">
                  <a:moveTo>
                    <a:pt x="5" y="4"/>
                  </a:moveTo>
                  <a:cubicBezTo>
                    <a:pt x="0" y="13"/>
                    <a:pt x="15" y="44"/>
                    <a:pt x="17" y="55"/>
                  </a:cubicBezTo>
                  <a:cubicBezTo>
                    <a:pt x="21" y="74"/>
                    <a:pt x="25" y="92"/>
                    <a:pt x="28" y="111"/>
                  </a:cubicBezTo>
                  <a:cubicBezTo>
                    <a:pt x="32" y="149"/>
                    <a:pt x="33" y="178"/>
                    <a:pt x="27" y="216"/>
                  </a:cubicBezTo>
                  <a:cubicBezTo>
                    <a:pt x="25" y="225"/>
                    <a:pt x="22" y="238"/>
                    <a:pt x="20" y="247"/>
                  </a:cubicBezTo>
                  <a:cubicBezTo>
                    <a:pt x="18" y="256"/>
                    <a:pt x="11" y="267"/>
                    <a:pt x="10" y="274"/>
                  </a:cubicBezTo>
                  <a:cubicBezTo>
                    <a:pt x="9" y="279"/>
                    <a:pt x="14" y="296"/>
                    <a:pt x="20" y="295"/>
                  </a:cubicBezTo>
                  <a:cubicBezTo>
                    <a:pt x="30" y="293"/>
                    <a:pt x="25" y="276"/>
                    <a:pt x="25" y="270"/>
                  </a:cubicBezTo>
                  <a:cubicBezTo>
                    <a:pt x="25" y="252"/>
                    <a:pt x="31" y="234"/>
                    <a:pt x="31" y="216"/>
                  </a:cubicBezTo>
                  <a:cubicBezTo>
                    <a:pt x="32" y="200"/>
                    <a:pt x="35" y="180"/>
                    <a:pt x="38" y="164"/>
                  </a:cubicBezTo>
                  <a:cubicBezTo>
                    <a:pt x="39" y="156"/>
                    <a:pt x="41" y="154"/>
                    <a:pt x="39" y="145"/>
                  </a:cubicBezTo>
                  <a:cubicBezTo>
                    <a:pt x="37" y="139"/>
                    <a:pt x="36" y="133"/>
                    <a:pt x="35" y="126"/>
                  </a:cubicBezTo>
                  <a:cubicBezTo>
                    <a:pt x="33" y="113"/>
                    <a:pt x="34" y="98"/>
                    <a:pt x="30" y="85"/>
                  </a:cubicBezTo>
                  <a:cubicBezTo>
                    <a:pt x="25" y="71"/>
                    <a:pt x="21" y="60"/>
                    <a:pt x="20" y="45"/>
                  </a:cubicBezTo>
                  <a:cubicBezTo>
                    <a:pt x="19" y="31"/>
                    <a:pt x="10" y="0"/>
                    <a:pt x="6"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0"/>
            <p:cNvSpPr/>
            <p:nvPr/>
          </p:nvSpPr>
          <p:spPr bwMode="auto">
            <a:xfrm>
              <a:off x="2934" y="3012"/>
              <a:ext cx="32" cy="57"/>
            </a:xfrm>
            <a:custGeom>
              <a:avLst/>
              <a:gdLst>
                <a:gd name="T0" fmla="*/ 16 w 28"/>
                <a:gd name="T1" fmla="*/ 0 h 42"/>
                <a:gd name="T2" fmla="*/ 19 w 28"/>
                <a:gd name="T3" fmla="*/ 41 h 42"/>
                <a:gd name="T4" fmla="*/ 17 w 28"/>
                <a:gd name="T5" fmla="*/ 4 h 42"/>
              </a:gdLst>
              <a:ahLst/>
              <a:cxnLst>
                <a:cxn ang="0">
                  <a:pos x="T0" y="T1"/>
                </a:cxn>
                <a:cxn ang="0">
                  <a:pos x="T2" y="T3"/>
                </a:cxn>
                <a:cxn ang="0">
                  <a:pos x="T4" y="T5"/>
                </a:cxn>
              </a:cxnLst>
              <a:rect l="0" t="0" r="r" b="b"/>
              <a:pathLst>
                <a:path w="28" h="42">
                  <a:moveTo>
                    <a:pt x="16" y="0"/>
                  </a:moveTo>
                  <a:cubicBezTo>
                    <a:pt x="21" y="10"/>
                    <a:pt x="0" y="39"/>
                    <a:pt x="19" y="41"/>
                  </a:cubicBezTo>
                  <a:cubicBezTo>
                    <a:pt x="28" y="42"/>
                    <a:pt x="23" y="10"/>
                    <a:pt x="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1"/>
            <p:cNvSpPr/>
            <p:nvPr/>
          </p:nvSpPr>
          <p:spPr bwMode="auto">
            <a:xfrm>
              <a:off x="2953" y="3072"/>
              <a:ext cx="49" cy="141"/>
            </a:xfrm>
            <a:custGeom>
              <a:avLst/>
              <a:gdLst>
                <a:gd name="T0" fmla="*/ 36 w 43"/>
                <a:gd name="T1" fmla="*/ 0 h 103"/>
                <a:gd name="T2" fmla="*/ 16 w 43"/>
                <a:gd name="T3" fmla="*/ 58 h 103"/>
                <a:gd name="T4" fmla="*/ 3 w 43"/>
                <a:gd name="T5" fmla="*/ 84 h 103"/>
                <a:gd name="T6" fmla="*/ 3 w 43"/>
                <a:gd name="T7" fmla="*/ 93 h 103"/>
                <a:gd name="T8" fmla="*/ 12 w 43"/>
                <a:gd name="T9" fmla="*/ 103 h 103"/>
                <a:gd name="T10" fmla="*/ 21 w 43"/>
                <a:gd name="T11" fmla="*/ 81 h 103"/>
                <a:gd name="T12" fmla="*/ 32 w 43"/>
                <a:gd name="T13" fmla="*/ 53 h 103"/>
                <a:gd name="T14" fmla="*/ 37 w 43"/>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03">
                  <a:moveTo>
                    <a:pt x="36" y="0"/>
                  </a:moveTo>
                  <a:cubicBezTo>
                    <a:pt x="37" y="20"/>
                    <a:pt x="25" y="41"/>
                    <a:pt x="16" y="58"/>
                  </a:cubicBezTo>
                  <a:cubicBezTo>
                    <a:pt x="12" y="66"/>
                    <a:pt x="7" y="75"/>
                    <a:pt x="3" y="84"/>
                  </a:cubicBezTo>
                  <a:cubicBezTo>
                    <a:pt x="0" y="91"/>
                    <a:pt x="0" y="87"/>
                    <a:pt x="3" y="93"/>
                  </a:cubicBezTo>
                  <a:cubicBezTo>
                    <a:pt x="4" y="96"/>
                    <a:pt x="10" y="100"/>
                    <a:pt x="12" y="103"/>
                  </a:cubicBezTo>
                  <a:cubicBezTo>
                    <a:pt x="16" y="98"/>
                    <a:pt x="18" y="87"/>
                    <a:pt x="21" y="81"/>
                  </a:cubicBezTo>
                  <a:cubicBezTo>
                    <a:pt x="25" y="71"/>
                    <a:pt x="29" y="62"/>
                    <a:pt x="32" y="53"/>
                  </a:cubicBezTo>
                  <a:cubicBezTo>
                    <a:pt x="38" y="36"/>
                    <a:pt x="43" y="17"/>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2"/>
            <p:cNvSpPr/>
            <p:nvPr/>
          </p:nvSpPr>
          <p:spPr bwMode="auto">
            <a:xfrm>
              <a:off x="2999" y="2913"/>
              <a:ext cx="61" cy="208"/>
            </a:xfrm>
            <a:custGeom>
              <a:avLst/>
              <a:gdLst>
                <a:gd name="T0" fmla="*/ 50 w 53"/>
                <a:gd name="T1" fmla="*/ 0 h 152"/>
                <a:gd name="T2" fmla="*/ 29 w 53"/>
                <a:gd name="T3" fmla="*/ 69 h 152"/>
                <a:gd name="T4" fmla="*/ 6 w 53"/>
                <a:gd name="T5" fmla="*/ 125 h 152"/>
                <a:gd name="T6" fmla="*/ 33 w 53"/>
                <a:gd name="T7" fmla="*/ 93 h 152"/>
                <a:gd name="T8" fmla="*/ 51 w 53"/>
                <a:gd name="T9" fmla="*/ 38 h 152"/>
                <a:gd name="T10" fmla="*/ 51 w 53"/>
                <a:gd name="T11" fmla="*/ 0 h 152"/>
              </a:gdLst>
              <a:ahLst/>
              <a:cxnLst>
                <a:cxn ang="0">
                  <a:pos x="T0" y="T1"/>
                </a:cxn>
                <a:cxn ang="0">
                  <a:pos x="T2" y="T3"/>
                </a:cxn>
                <a:cxn ang="0">
                  <a:pos x="T4" y="T5"/>
                </a:cxn>
                <a:cxn ang="0">
                  <a:pos x="T6" y="T7"/>
                </a:cxn>
                <a:cxn ang="0">
                  <a:pos x="T8" y="T9"/>
                </a:cxn>
                <a:cxn ang="0">
                  <a:pos x="T10" y="T11"/>
                </a:cxn>
              </a:cxnLst>
              <a:rect l="0" t="0" r="r" b="b"/>
              <a:pathLst>
                <a:path w="53" h="152">
                  <a:moveTo>
                    <a:pt x="50" y="0"/>
                  </a:moveTo>
                  <a:cubicBezTo>
                    <a:pt x="49" y="23"/>
                    <a:pt x="40" y="48"/>
                    <a:pt x="29" y="69"/>
                  </a:cubicBezTo>
                  <a:cubicBezTo>
                    <a:pt x="23" y="83"/>
                    <a:pt x="0" y="111"/>
                    <a:pt x="6" y="125"/>
                  </a:cubicBezTo>
                  <a:cubicBezTo>
                    <a:pt x="15" y="152"/>
                    <a:pt x="29" y="101"/>
                    <a:pt x="33" y="93"/>
                  </a:cubicBezTo>
                  <a:cubicBezTo>
                    <a:pt x="41" y="75"/>
                    <a:pt x="48" y="58"/>
                    <a:pt x="51" y="38"/>
                  </a:cubicBezTo>
                  <a:cubicBezTo>
                    <a:pt x="53" y="25"/>
                    <a:pt x="51" y="13"/>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3"/>
            <p:cNvSpPr/>
            <p:nvPr/>
          </p:nvSpPr>
          <p:spPr bwMode="auto">
            <a:xfrm>
              <a:off x="3055" y="2724"/>
              <a:ext cx="155" cy="238"/>
            </a:xfrm>
            <a:custGeom>
              <a:avLst/>
              <a:gdLst>
                <a:gd name="T0" fmla="*/ 135 w 135"/>
                <a:gd name="T1" fmla="*/ 0 h 174"/>
                <a:gd name="T2" fmla="*/ 111 w 135"/>
                <a:gd name="T3" fmla="*/ 28 h 174"/>
                <a:gd name="T4" fmla="*/ 89 w 135"/>
                <a:gd name="T5" fmla="*/ 54 h 174"/>
                <a:gd name="T6" fmla="*/ 42 w 135"/>
                <a:gd name="T7" fmla="*/ 109 h 174"/>
                <a:gd name="T8" fmla="*/ 7 w 135"/>
                <a:gd name="T9" fmla="*/ 163 h 174"/>
                <a:gd name="T10" fmla="*/ 57 w 135"/>
                <a:gd name="T11" fmla="*/ 135 h 174"/>
                <a:gd name="T12" fmla="*/ 97 w 135"/>
                <a:gd name="T13" fmla="*/ 66 h 174"/>
                <a:gd name="T14" fmla="*/ 115 w 135"/>
                <a:gd name="T15" fmla="*/ 33 h 174"/>
                <a:gd name="T16" fmla="*/ 135 w 135"/>
                <a:gd name="T17"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74">
                  <a:moveTo>
                    <a:pt x="135" y="0"/>
                  </a:moveTo>
                  <a:cubicBezTo>
                    <a:pt x="125" y="7"/>
                    <a:pt x="118" y="18"/>
                    <a:pt x="111" y="28"/>
                  </a:cubicBezTo>
                  <a:cubicBezTo>
                    <a:pt x="104" y="37"/>
                    <a:pt x="98" y="45"/>
                    <a:pt x="89" y="54"/>
                  </a:cubicBezTo>
                  <a:cubicBezTo>
                    <a:pt x="72" y="71"/>
                    <a:pt x="58" y="90"/>
                    <a:pt x="42" y="109"/>
                  </a:cubicBezTo>
                  <a:cubicBezTo>
                    <a:pt x="37" y="116"/>
                    <a:pt x="0" y="153"/>
                    <a:pt x="7" y="163"/>
                  </a:cubicBezTo>
                  <a:cubicBezTo>
                    <a:pt x="15" y="174"/>
                    <a:pt x="52" y="141"/>
                    <a:pt x="57" y="135"/>
                  </a:cubicBezTo>
                  <a:cubicBezTo>
                    <a:pt x="75" y="116"/>
                    <a:pt x="86" y="89"/>
                    <a:pt x="97" y="66"/>
                  </a:cubicBezTo>
                  <a:cubicBezTo>
                    <a:pt x="103" y="54"/>
                    <a:pt x="109" y="45"/>
                    <a:pt x="115" y="33"/>
                  </a:cubicBezTo>
                  <a:cubicBezTo>
                    <a:pt x="122" y="22"/>
                    <a:pt x="126" y="10"/>
                    <a:pt x="13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4"/>
            <p:cNvSpPr/>
            <p:nvPr/>
          </p:nvSpPr>
          <p:spPr bwMode="auto">
            <a:xfrm>
              <a:off x="2989" y="2718"/>
              <a:ext cx="63" cy="309"/>
            </a:xfrm>
            <a:custGeom>
              <a:avLst/>
              <a:gdLst>
                <a:gd name="T0" fmla="*/ 4 w 55"/>
                <a:gd name="T1" fmla="*/ 0 h 226"/>
                <a:gd name="T2" fmla="*/ 11 w 55"/>
                <a:gd name="T3" fmla="*/ 63 h 226"/>
                <a:gd name="T4" fmla="*/ 22 w 55"/>
                <a:gd name="T5" fmla="*/ 122 h 226"/>
                <a:gd name="T6" fmla="*/ 46 w 55"/>
                <a:gd name="T7" fmla="*/ 181 h 226"/>
                <a:gd name="T8" fmla="*/ 55 w 55"/>
                <a:gd name="T9" fmla="*/ 209 h 226"/>
                <a:gd name="T10" fmla="*/ 43 w 55"/>
                <a:gd name="T11" fmla="*/ 207 h 226"/>
                <a:gd name="T12" fmla="*/ 19 w 55"/>
                <a:gd name="T13" fmla="*/ 163 h 226"/>
                <a:gd name="T14" fmla="*/ 7 w 55"/>
                <a:gd name="T15" fmla="*/ 116 h 226"/>
                <a:gd name="T16" fmla="*/ 0 w 55"/>
                <a:gd name="T17" fmla="*/ 67 h 226"/>
                <a:gd name="T18" fmla="*/ 0 w 55"/>
                <a:gd name="T19" fmla="*/ 2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26">
                  <a:moveTo>
                    <a:pt x="4" y="0"/>
                  </a:moveTo>
                  <a:cubicBezTo>
                    <a:pt x="0" y="20"/>
                    <a:pt x="9" y="43"/>
                    <a:pt x="11" y="63"/>
                  </a:cubicBezTo>
                  <a:cubicBezTo>
                    <a:pt x="13" y="83"/>
                    <a:pt x="17" y="102"/>
                    <a:pt x="22" y="122"/>
                  </a:cubicBezTo>
                  <a:cubicBezTo>
                    <a:pt x="28" y="143"/>
                    <a:pt x="37" y="162"/>
                    <a:pt x="46" y="181"/>
                  </a:cubicBezTo>
                  <a:cubicBezTo>
                    <a:pt x="51" y="190"/>
                    <a:pt x="55" y="199"/>
                    <a:pt x="55" y="209"/>
                  </a:cubicBezTo>
                  <a:cubicBezTo>
                    <a:pt x="55" y="226"/>
                    <a:pt x="49" y="217"/>
                    <a:pt x="43" y="207"/>
                  </a:cubicBezTo>
                  <a:cubicBezTo>
                    <a:pt x="35" y="192"/>
                    <a:pt x="25" y="179"/>
                    <a:pt x="19" y="163"/>
                  </a:cubicBezTo>
                  <a:cubicBezTo>
                    <a:pt x="13" y="147"/>
                    <a:pt x="11" y="132"/>
                    <a:pt x="7" y="116"/>
                  </a:cubicBezTo>
                  <a:cubicBezTo>
                    <a:pt x="5" y="99"/>
                    <a:pt x="0" y="84"/>
                    <a:pt x="0" y="67"/>
                  </a:cubicBezTo>
                  <a:cubicBezTo>
                    <a:pt x="0" y="53"/>
                    <a:pt x="4" y="36"/>
                    <a:pt x="0"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5"/>
            <p:cNvSpPr/>
            <p:nvPr/>
          </p:nvSpPr>
          <p:spPr bwMode="auto">
            <a:xfrm>
              <a:off x="2995" y="2978"/>
              <a:ext cx="116" cy="134"/>
            </a:xfrm>
            <a:custGeom>
              <a:avLst/>
              <a:gdLst>
                <a:gd name="T0" fmla="*/ 102 w 102"/>
                <a:gd name="T1" fmla="*/ 0 h 98"/>
                <a:gd name="T2" fmla="*/ 50 w 102"/>
                <a:gd name="T3" fmla="*/ 49 h 98"/>
                <a:gd name="T4" fmla="*/ 0 w 102"/>
                <a:gd name="T5" fmla="*/ 98 h 98"/>
                <a:gd name="T6" fmla="*/ 102 w 102"/>
                <a:gd name="T7" fmla="*/ 0 h 98"/>
              </a:gdLst>
              <a:ahLst/>
              <a:cxnLst>
                <a:cxn ang="0">
                  <a:pos x="T0" y="T1"/>
                </a:cxn>
                <a:cxn ang="0">
                  <a:pos x="T2" y="T3"/>
                </a:cxn>
                <a:cxn ang="0">
                  <a:pos x="T4" y="T5"/>
                </a:cxn>
                <a:cxn ang="0">
                  <a:pos x="T6" y="T7"/>
                </a:cxn>
              </a:cxnLst>
              <a:rect l="0" t="0" r="r" b="b"/>
              <a:pathLst>
                <a:path w="102" h="98">
                  <a:moveTo>
                    <a:pt x="102" y="0"/>
                  </a:moveTo>
                  <a:cubicBezTo>
                    <a:pt x="86" y="15"/>
                    <a:pt x="68" y="33"/>
                    <a:pt x="50" y="49"/>
                  </a:cubicBezTo>
                  <a:cubicBezTo>
                    <a:pt x="33" y="65"/>
                    <a:pt x="19" y="85"/>
                    <a:pt x="0" y="98"/>
                  </a:cubicBezTo>
                  <a:cubicBezTo>
                    <a:pt x="39" y="74"/>
                    <a:pt x="77" y="38"/>
                    <a:pt x="10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6"/>
            <p:cNvSpPr/>
            <p:nvPr/>
          </p:nvSpPr>
          <p:spPr bwMode="auto">
            <a:xfrm>
              <a:off x="3129" y="2867"/>
              <a:ext cx="51" cy="91"/>
            </a:xfrm>
            <a:custGeom>
              <a:avLst/>
              <a:gdLst>
                <a:gd name="T0" fmla="*/ 45 w 45"/>
                <a:gd name="T1" fmla="*/ 0 h 67"/>
                <a:gd name="T2" fmla="*/ 0 w 45"/>
                <a:gd name="T3" fmla="*/ 62 h 67"/>
                <a:gd name="T4" fmla="*/ 23 w 45"/>
                <a:gd name="T5" fmla="*/ 41 h 67"/>
                <a:gd name="T6" fmla="*/ 45 w 45"/>
                <a:gd name="T7" fmla="*/ 1 h 67"/>
              </a:gdLst>
              <a:ahLst/>
              <a:cxnLst>
                <a:cxn ang="0">
                  <a:pos x="T0" y="T1"/>
                </a:cxn>
                <a:cxn ang="0">
                  <a:pos x="T2" y="T3"/>
                </a:cxn>
                <a:cxn ang="0">
                  <a:pos x="T4" y="T5"/>
                </a:cxn>
                <a:cxn ang="0">
                  <a:pos x="T6" y="T7"/>
                </a:cxn>
              </a:cxnLst>
              <a:rect l="0" t="0" r="r" b="b"/>
              <a:pathLst>
                <a:path w="45" h="67">
                  <a:moveTo>
                    <a:pt x="45" y="0"/>
                  </a:moveTo>
                  <a:cubicBezTo>
                    <a:pt x="30" y="21"/>
                    <a:pt x="10" y="39"/>
                    <a:pt x="0" y="62"/>
                  </a:cubicBezTo>
                  <a:cubicBezTo>
                    <a:pt x="16" y="67"/>
                    <a:pt x="18" y="53"/>
                    <a:pt x="23" y="41"/>
                  </a:cubicBezTo>
                  <a:cubicBezTo>
                    <a:pt x="29" y="28"/>
                    <a:pt x="40" y="14"/>
                    <a:pt x="4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7"/>
            <p:cNvSpPr/>
            <p:nvPr/>
          </p:nvSpPr>
          <p:spPr bwMode="auto">
            <a:xfrm>
              <a:off x="3046" y="2824"/>
              <a:ext cx="47" cy="164"/>
            </a:xfrm>
            <a:custGeom>
              <a:avLst/>
              <a:gdLst>
                <a:gd name="T0" fmla="*/ 40 w 41"/>
                <a:gd name="T1" fmla="*/ 1 h 120"/>
                <a:gd name="T2" fmla="*/ 30 w 41"/>
                <a:gd name="T3" fmla="*/ 34 h 120"/>
                <a:gd name="T4" fmla="*/ 22 w 41"/>
                <a:gd name="T5" fmla="*/ 63 h 120"/>
                <a:gd name="T6" fmla="*/ 0 w 41"/>
                <a:gd name="T7" fmla="*/ 120 h 120"/>
                <a:gd name="T8" fmla="*/ 28 w 41"/>
                <a:gd name="T9" fmla="*/ 61 h 120"/>
                <a:gd name="T10" fmla="*/ 41 w 41"/>
                <a:gd name="T11" fmla="*/ 0 h 120"/>
              </a:gdLst>
              <a:ahLst/>
              <a:cxnLst>
                <a:cxn ang="0">
                  <a:pos x="T0" y="T1"/>
                </a:cxn>
                <a:cxn ang="0">
                  <a:pos x="T2" y="T3"/>
                </a:cxn>
                <a:cxn ang="0">
                  <a:pos x="T4" y="T5"/>
                </a:cxn>
                <a:cxn ang="0">
                  <a:pos x="T6" y="T7"/>
                </a:cxn>
                <a:cxn ang="0">
                  <a:pos x="T8" y="T9"/>
                </a:cxn>
                <a:cxn ang="0">
                  <a:pos x="T10" y="T11"/>
                </a:cxn>
              </a:cxnLst>
              <a:rect l="0" t="0" r="r" b="b"/>
              <a:pathLst>
                <a:path w="41" h="120">
                  <a:moveTo>
                    <a:pt x="40" y="1"/>
                  </a:moveTo>
                  <a:cubicBezTo>
                    <a:pt x="37" y="14"/>
                    <a:pt x="33" y="23"/>
                    <a:pt x="30" y="34"/>
                  </a:cubicBezTo>
                  <a:cubicBezTo>
                    <a:pt x="27" y="43"/>
                    <a:pt x="25" y="53"/>
                    <a:pt x="22" y="63"/>
                  </a:cubicBezTo>
                  <a:cubicBezTo>
                    <a:pt x="16" y="83"/>
                    <a:pt x="1" y="100"/>
                    <a:pt x="0" y="120"/>
                  </a:cubicBezTo>
                  <a:cubicBezTo>
                    <a:pt x="16" y="113"/>
                    <a:pt x="24" y="77"/>
                    <a:pt x="28" y="61"/>
                  </a:cubicBezTo>
                  <a:cubicBezTo>
                    <a:pt x="33" y="42"/>
                    <a:pt x="40" y="2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78"/>
            <p:cNvSpPr/>
            <p:nvPr/>
          </p:nvSpPr>
          <p:spPr bwMode="auto">
            <a:xfrm>
              <a:off x="3029" y="2953"/>
              <a:ext cx="82" cy="107"/>
            </a:xfrm>
            <a:custGeom>
              <a:avLst/>
              <a:gdLst>
                <a:gd name="T0" fmla="*/ 72 w 72"/>
                <a:gd name="T1" fmla="*/ 0 h 78"/>
                <a:gd name="T2" fmla="*/ 0 w 72"/>
                <a:gd name="T3" fmla="*/ 69 h 78"/>
                <a:gd name="T4" fmla="*/ 41 w 72"/>
                <a:gd name="T5" fmla="*/ 47 h 78"/>
                <a:gd name="T6" fmla="*/ 72 w 72"/>
                <a:gd name="T7" fmla="*/ 0 h 78"/>
              </a:gdLst>
              <a:ahLst/>
              <a:cxnLst>
                <a:cxn ang="0">
                  <a:pos x="T0" y="T1"/>
                </a:cxn>
                <a:cxn ang="0">
                  <a:pos x="T2" y="T3"/>
                </a:cxn>
                <a:cxn ang="0">
                  <a:pos x="T4" y="T5"/>
                </a:cxn>
                <a:cxn ang="0">
                  <a:pos x="T6" y="T7"/>
                </a:cxn>
              </a:cxnLst>
              <a:rect l="0" t="0" r="r" b="b"/>
              <a:pathLst>
                <a:path w="72" h="78">
                  <a:moveTo>
                    <a:pt x="72" y="0"/>
                  </a:moveTo>
                  <a:cubicBezTo>
                    <a:pt x="52" y="27"/>
                    <a:pt x="21" y="44"/>
                    <a:pt x="0" y="69"/>
                  </a:cubicBezTo>
                  <a:cubicBezTo>
                    <a:pt x="17" y="78"/>
                    <a:pt x="33" y="60"/>
                    <a:pt x="41" y="47"/>
                  </a:cubicBezTo>
                  <a:cubicBezTo>
                    <a:pt x="50" y="31"/>
                    <a:pt x="64" y="17"/>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79"/>
            <p:cNvSpPr/>
            <p:nvPr/>
          </p:nvSpPr>
          <p:spPr bwMode="auto">
            <a:xfrm>
              <a:off x="3004" y="3023"/>
              <a:ext cx="79" cy="165"/>
            </a:xfrm>
            <a:custGeom>
              <a:avLst/>
              <a:gdLst>
                <a:gd name="T0" fmla="*/ 69 w 69"/>
                <a:gd name="T1" fmla="*/ 0 h 121"/>
                <a:gd name="T2" fmla="*/ 40 w 69"/>
                <a:gd name="T3" fmla="*/ 56 h 121"/>
                <a:gd name="T4" fmla="*/ 0 w 69"/>
                <a:gd name="T5" fmla="*/ 110 h 121"/>
                <a:gd name="T6" fmla="*/ 42 w 69"/>
                <a:gd name="T7" fmla="*/ 67 h 121"/>
                <a:gd name="T8" fmla="*/ 69 w 69"/>
                <a:gd name="T9" fmla="*/ 0 h 121"/>
              </a:gdLst>
              <a:ahLst/>
              <a:cxnLst>
                <a:cxn ang="0">
                  <a:pos x="T0" y="T1"/>
                </a:cxn>
                <a:cxn ang="0">
                  <a:pos x="T2" y="T3"/>
                </a:cxn>
                <a:cxn ang="0">
                  <a:pos x="T4" y="T5"/>
                </a:cxn>
                <a:cxn ang="0">
                  <a:pos x="T6" y="T7"/>
                </a:cxn>
                <a:cxn ang="0">
                  <a:pos x="T8" y="T9"/>
                </a:cxn>
              </a:cxnLst>
              <a:rect l="0" t="0" r="r" b="b"/>
              <a:pathLst>
                <a:path w="69" h="121">
                  <a:moveTo>
                    <a:pt x="69" y="0"/>
                  </a:moveTo>
                  <a:cubicBezTo>
                    <a:pt x="60" y="19"/>
                    <a:pt x="52" y="38"/>
                    <a:pt x="40" y="56"/>
                  </a:cubicBezTo>
                  <a:cubicBezTo>
                    <a:pt x="29" y="74"/>
                    <a:pt x="7" y="90"/>
                    <a:pt x="0" y="110"/>
                  </a:cubicBezTo>
                  <a:cubicBezTo>
                    <a:pt x="25" y="121"/>
                    <a:pt x="35" y="85"/>
                    <a:pt x="42" y="67"/>
                  </a:cubicBezTo>
                  <a:cubicBezTo>
                    <a:pt x="51" y="45"/>
                    <a:pt x="61" y="23"/>
                    <a:pt x="6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0"/>
            <p:cNvSpPr/>
            <p:nvPr/>
          </p:nvSpPr>
          <p:spPr bwMode="auto">
            <a:xfrm>
              <a:off x="2908" y="3181"/>
              <a:ext cx="62" cy="171"/>
            </a:xfrm>
            <a:custGeom>
              <a:avLst/>
              <a:gdLst>
                <a:gd name="T0" fmla="*/ 54 w 54"/>
                <a:gd name="T1" fmla="*/ 0 h 125"/>
                <a:gd name="T2" fmla="*/ 28 w 54"/>
                <a:gd name="T3" fmla="*/ 63 h 125"/>
                <a:gd name="T4" fmla="*/ 15 w 54"/>
                <a:gd name="T5" fmla="*/ 91 h 125"/>
                <a:gd name="T6" fmla="*/ 1 w 54"/>
                <a:gd name="T7" fmla="*/ 118 h 125"/>
                <a:gd name="T8" fmla="*/ 8 w 54"/>
                <a:gd name="T9" fmla="*/ 124 h 125"/>
                <a:gd name="T10" fmla="*/ 17 w 54"/>
                <a:gd name="T11" fmla="*/ 120 h 125"/>
                <a:gd name="T12" fmla="*/ 24 w 54"/>
                <a:gd name="T13" fmla="*/ 96 h 125"/>
                <a:gd name="T14" fmla="*/ 44 w 54"/>
                <a:gd name="T15" fmla="*/ 38 h 125"/>
                <a:gd name="T16" fmla="*/ 53 w 54"/>
                <a:gd name="T17"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25">
                  <a:moveTo>
                    <a:pt x="54" y="0"/>
                  </a:moveTo>
                  <a:cubicBezTo>
                    <a:pt x="45" y="21"/>
                    <a:pt x="39" y="42"/>
                    <a:pt x="28" y="63"/>
                  </a:cubicBezTo>
                  <a:cubicBezTo>
                    <a:pt x="23" y="72"/>
                    <a:pt x="20" y="82"/>
                    <a:pt x="15" y="91"/>
                  </a:cubicBezTo>
                  <a:cubicBezTo>
                    <a:pt x="12" y="98"/>
                    <a:pt x="0" y="111"/>
                    <a:pt x="1" y="118"/>
                  </a:cubicBezTo>
                  <a:cubicBezTo>
                    <a:pt x="1" y="125"/>
                    <a:pt x="1" y="123"/>
                    <a:pt x="8" y="124"/>
                  </a:cubicBezTo>
                  <a:cubicBezTo>
                    <a:pt x="15" y="125"/>
                    <a:pt x="11" y="125"/>
                    <a:pt x="17" y="120"/>
                  </a:cubicBezTo>
                  <a:cubicBezTo>
                    <a:pt x="28" y="112"/>
                    <a:pt x="23" y="107"/>
                    <a:pt x="24" y="96"/>
                  </a:cubicBezTo>
                  <a:cubicBezTo>
                    <a:pt x="27" y="77"/>
                    <a:pt x="37" y="56"/>
                    <a:pt x="44" y="38"/>
                  </a:cubicBezTo>
                  <a:cubicBezTo>
                    <a:pt x="48" y="28"/>
                    <a:pt x="51" y="18"/>
                    <a:pt x="5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1"/>
            <p:cNvSpPr/>
            <p:nvPr/>
          </p:nvSpPr>
          <p:spPr bwMode="auto">
            <a:xfrm>
              <a:off x="3036" y="3099"/>
              <a:ext cx="270" cy="74"/>
            </a:xfrm>
            <a:custGeom>
              <a:avLst/>
              <a:gdLst>
                <a:gd name="T0" fmla="*/ 236 w 236"/>
                <a:gd name="T1" fmla="*/ 17 h 54"/>
                <a:gd name="T2" fmla="*/ 175 w 236"/>
                <a:gd name="T3" fmla="*/ 3 h 54"/>
                <a:gd name="T4" fmla="*/ 113 w 236"/>
                <a:gd name="T5" fmla="*/ 0 h 54"/>
                <a:gd name="T6" fmla="*/ 57 w 236"/>
                <a:gd name="T7" fmla="*/ 10 h 54"/>
                <a:gd name="T8" fmla="*/ 30 w 236"/>
                <a:gd name="T9" fmla="*/ 19 h 54"/>
                <a:gd name="T10" fmla="*/ 3 w 236"/>
                <a:gd name="T11" fmla="*/ 33 h 54"/>
                <a:gd name="T12" fmla="*/ 0 w 236"/>
                <a:gd name="T13" fmla="*/ 34 h 54"/>
                <a:gd name="T14" fmla="*/ 114 w 236"/>
                <a:gd name="T15" fmla="*/ 36 h 54"/>
                <a:gd name="T16" fmla="*/ 174 w 236"/>
                <a:gd name="T17" fmla="*/ 22 h 54"/>
                <a:gd name="T18" fmla="*/ 235 w 236"/>
                <a:gd name="T19" fmla="*/ 17 h 54"/>
                <a:gd name="T20" fmla="*/ 235 w 236"/>
                <a:gd name="T2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54">
                  <a:moveTo>
                    <a:pt x="236" y="17"/>
                  </a:moveTo>
                  <a:cubicBezTo>
                    <a:pt x="217" y="11"/>
                    <a:pt x="195" y="6"/>
                    <a:pt x="175" y="3"/>
                  </a:cubicBezTo>
                  <a:cubicBezTo>
                    <a:pt x="155" y="0"/>
                    <a:pt x="133" y="0"/>
                    <a:pt x="113" y="0"/>
                  </a:cubicBezTo>
                  <a:cubicBezTo>
                    <a:pt x="95" y="0"/>
                    <a:pt x="74" y="5"/>
                    <a:pt x="57" y="10"/>
                  </a:cubicBezTo>
                  <a:cubicBezTo>
                    <a:pt x="48" y="13"/>
                    <a:pt x="39" y="15"/>
                    <a:pt x="30" y="19"/>
                  </a:cubicBezTo>
                  <a:cubicBezTo>
                    <a:pt x="26" y="22"/>
                    <a:pt x="5" y="30"/>
                    <a:pt x="3" y="33"/>
                  </a:cubicBezTo>
                  <a:cubicBezTo>
                    <a:pt x="3" y="33"/>
                    <a:pt x="0" y="34"/>
                    <a:pt x="0" y="34"/>
                  </a:cubicBezTo>
                  <a:cubicBezTo>
                    <a:pt x="30" y="54"/>
                    <a:pt x="83" y="45"/>
                    <a:pt x="114" y="36"/>
                  </a:cubicBezTo>
                  <a:cubicBezTo>
                    <a:pt x="134" y="30"/>
                    <a:pt x="154" y="24"/>
                    <a:pt x="174" y="22"/>
                  </a:cubicBezTo>
                  <a:cubicBezTo>
                    <a:pt x="192" y="20"/>
                    <a:pt x="219" y="13"/>
                    <a:pt x="235" y="17"/>
                  </a:cubicBezTo>
                  <a:cubicBezTo>
                    <a:pt x="236" y="17"/>
                    <a:pt x="235" y="17"/>
                    <a:pt x="23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2"/>
            <p:cNvSpPr/>
            <p:nvPr/>
          </p:nvSpPr>
          <p:spPr bwMode="auto">
            <a:xfrm>
              <a:off x="2924" y="3106"/>
              <a:ext cx="144" cy="162"/>
            </a:xfrm>
            <a:custGeom>
              <a:avLst/>
              <a:gdLst>
                <a:gd name="T0" fmla="*/ 126 w 126"/>
                <a:gd name="T1" fmla="*/ 0 h 118"/>
                <a:gd name="T2" fmla="*/ 22 w 126"/>
                <a:gd name="T3" fmla="*/ 84 h 118"/>
                <a:gd name="T4" fmla="*/ 6 w 126"/>
                <a:gd name="T5" fmla="*/ 106 h 118"/>
                <a:gd name="T6" fmla="*/ 28 w 126"/>
                <a:gd name="T7" fmla="*/ 97 h 118"/>
                <a:gd name="T8" fmla="*/ 72 w 126"/>
                <a:gd name="T9" fmla="*/ 48 h 118"/>
                <a:gd name="T10" fmla="*/ 124 w 126"/>
                <a:gd name="T11" fmla="*/ 2 h 118"/>
              </a:gdLst>
              <a:ahLst/>
              <a:cxnLst>
                <a:cxn ang="0">
                  <a:pos x="T0" y="T1"/>
                </a:cxn>
                <a:cxn ang="0">
                  <a:pos x="T2" y="T3"/>
                </a:cxn>
                <a:cxn ang="0">
                  <a:pos x="T4" y="T5"/>
                </a:cxn>
                <a:cxn ang="0">
                  <a:pos x="T6" y="T7"/>
                </a:cxn>
                <a:cxn ang="0">
                  <a:pos x="T8" y="T9"/>
                </a:cxn>
                <a:cxn ang="0">
                  <a:pos x="T10" y="T11"/>
                </a:cxn>
              </a:cxnLst>
              <a:rect l="0" t="0" r="r" b="b"/>
              <a:pathLst>
                <a:path w="126" h="118">
                  <a:moveTo>
                    <a:pt x="126" y="0"/>
                  </a:moveTo>
                  <a:cubicBezTo>
                    <a:pt x="88" y="23"/>
                    <a:pt x="54" y="53"/>
                    <a:pt x="22" y="84"/>
                  </a:cubicBezTo>
                  <a:cubicBezTo>
                    <a:pt x="15" y="90"/>
                    <a:pt x="0" y="99"/>
                    <a:pt x="6" y="106"/>
                  </a:cubicBezTo>
                  <a:cubicBezTo>
                    <a:pt x="15" y="118"/>
                    <a:pt x="24" y="104"/>
                    <a:pt x="28" y="97"/>
                  </a:cubicBezTo>
                  <a:cubicBezTo>
                    <a:pt x="41" y="75"/>
                    <a:pt x="56" y="67"/>
                    <a:pt x="72" y="48"/>
                  </a:cubicBezTo>
                  <a:cubicBezTo>
                    <a:pt x="83" y="35"/>
                    <a:pt x="106" y="17"/>
                    <a:pt x="12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3"/>
            <p:cNvSpPr/>
            <p:nvPr/>
          </p:nvSpPr>
          <p:spPr bwMode="auto">
            <a:xfrm>
              <a:off x="2926" y="3105"/>
              <a:ext cx="144" cy="156"/>
            </a:xfrm>
            <a:custGeom>
              <a:avLst/>
              <a:gdLst>
                <a:gd name="T0" fmla="*/ 123 w 126"/>
                <a:gd name="T1" fmla="*/ 2 h 114"/>
                <a:gd name="T2" fmla="*/ 44 w 126"/>
                <a:gd name="T3" fmla="*/ 62 h 114"/>
                <a:gd name="T4" fmla="*/ 9 w 126"/>
                <a:gd name="T5" fmla="*/ 93 h 114"/>
                <a:gd name="T6" fmla="*/ 1 w 126"/>
                <a:gd name="T7" fmla="*/ 107 h 114"/>
                <a:gd name="T8" fmla="*/ 14 w 126"/>
                <a:gd name="T9" fmla="*/ 112 h 114"/>
                <a:gd name="T10" fmla="*/ 24 w 126"/>
                <a:gd name="T11" fmla="*/ 103 h 114"/>
                <a:gd name="T12" fmla="*/ 37 w 126"/>
                <a:gd name="T13" fmla="*/ 83 h 114"/>
                <a:gd name="T14" fmla="*/ 54 w 126"/>
                <a:gd name="T15" fmla="*/ 66 h 114"/>
                <a:gd name="T16" fmla="*/ 84 w 126"/>
                <a:gd name="T17" fmla="*/ 35 h 114"/>
                <a:gd name="T18" fmla="*/ 124 w 126"/>
                <a:gd name="T19" fmla="*/ 2 h 114"/>
                <a:gd name="T20" fmla="*/ 121 w 126"/>
                <a:gd name="T21" fmla="*/ 4 h 114"/>
                <a:gd name="T22" fmla="*/ 64 w 126"/>
                <a:gd name="T23" fmla="*/ 55 h 114"/>
                <a:gd name="T24" fmla="*/ 36 w 126"/>
                <a:gd name="T25" fmla="*/ 83 h 114"/>
                <a:gd name="T26" fmla="*/ 14 w 126"/>
                <a:gd name="T27" fmla="*/ 112 h 114"/>
                <a:gd name="T28" fmla="*/ 17 w 126"/>
                <a:gd name="T29" fmla="*/ 110 h 114"/>
                <a:gd name="T30" fmla="*/ 5 w 126"/>
                <a:gd name="T31" fmla="*/ 105 h 114"/>
                <a:gd name="T32" fmla="*/ 11 w 126"/>
                <a:gd name="T33" fmla="*/ 93 h 114"/>
                <a:gd name="T34" fmla="*/ 42 w 126"/>
                <a:gd name="T35" fmla="*/ 64 h 114"/>
                <a:gd name="T36" fmla="*/ 126 w 126"/>
                <a:gd name="T37" fmla="*/ 0 h 114"/>
                <a:gd name="T38" fmla="*/ 123 w 126"/>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 h="114">
                  <a:moveTo>
                    <a:pt x="123" y="2"/>
                  </a:moveTo>
                  <a:cubicBezTo>
                    <a:pt x="94" y="19"/>
                    <a:pt x="68" y="39"/>
                    <a:pt x="44" y="62"/>
                  </a:cubicBezTo>
                  <a:cubicBezTo>
                    <a:pt x="32" y="72"/>
                    <a:pt x="21" y="83"/>
                    <a:pt x="9" y="93"/>
                  </a:cubicBezTo>
                  <a:cubicBezTo>
                    <a:pt x="5" y="97"/>
                    <a:pt x="0" y="101"/>
                    <a:pt x="1" y="107"/>
                  </a:cubicBezTo>
                  <a:cubicBezTo>
                    <a:pt x="2" y="113"/>
                    <a:pt x="10" y="114"/>
                    <a:pt x="14" y="112"/>
                  </a:cubicBezTo>
                  <a:cubicBezTo>
                    <a:pt x="18" y="109"/>
                    <a:pt x="21" y="107"/>
                    <a:pt x="24" y="103"/>
                  </a:cubicBezTo>
                  <a:cubicBezTo>
                    <a:pt x="29" y="97"/>
                    <a:pt x="32" y="90"/>
                    <a:pt x="37" y="83"/>
                  </a:cubicBezTo>
                  <a:cubicBezTo>
                    <a:pt x="42" y="77"/>
                    <a:pt x="48" y="72"/>
                    <a:pt x="54" y="66"/>
                  </a:cubicBezTo>
                  <a:cubicBezTo>
                    <a:pt x="65" y="56"/>
                    <a:pt x="74" y="45"/>
                    <a:pt x="84" y="35"/>
                  </a:cubicBezTo>
                  <a:cubicBezTo>
                    <a:pt x="97" y="23"/>
                    <a:pt x="111" y="13"/>
                    <a:pt x="124" y="2"/>
                  </a:cubicBezTo>
                  <a:cubicBezTo>
                    <a:pt x="123" y="3"/>
                    <a:pt x="122" y="4"/>
                    <a:pt x="121" y="4"/>
                  </a:cubicBezTo>
                  <a:cubicBezTo>
                    <a:pt x="100" y="20"/>
                    <a:pt x="81" y="36"/>
                    <a:pt x="64" y="55"/>
                  </a:cubicBezTo>
                  <a:cubicBezTo>
                    <a:pt x="55" y="65"/>
                    <a:pt x="45" y="73"/>
                    <a:pt x="36" y="83"/>
                  </a:cubicBezTo>
                  <a:cubicBezTo>
                    <a:pt x="28" y="92"/>
                    <a:pt x="24" y="105"/>
                    <a:pt x="14" y="112"/>
                  </a:cubicBezTo>
                  <a:cubicBezTo>
                    <a:pt x="15" y="111"/>
                    <a:pt x="16" y="110"/>
                    <a:pt x="17" y="110"/>
                  </a:cubicBezTo>
                  <a:cubicBezTo>
                    <a:pt x="12" y="113"/>
                    <a:pt x="8" y="110"/>
                    <a:pt x="5" y="105"/>
                  </a:cubicBezTo>
                  <a:cubicBezTo>
                    <a:pt x="2" y="101"/>
                    <a:pt x="8" y="95"/>
                    <a:pt x="11" y="93"/>
                  </a:cubicBezTo>
                  <a:cubicBezTo>
                    <a:pt x="21" y="83"/>
                    <a:pt x="32" y="74"/>
                    <a:pt x="42" y="64"/>
                  </a:cubicBezTo>
                  <a:cubicBezTo>
                    <a:pt x="68" y="40"/>
                    <a:pt x="96" y="18"/>
                    <a:pt x="126" y="0"/>
                  </a:cubicBezTo>
                  <a:cubicBezTo>
                    <a:pt x="126" y="0"/>
                    <a:pt x="124" y="1"/>
                    <a:pt x="1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4"/>
            <p:cNvSpPr/>
            <p:nvPr/>
          </p:nvSpPr>
          <p:spPr bwMode="auto">
            <a:xfrm>
              <a:off x="3177" y="2674"/>
              <a:ext cx="123" cy="268"/>
            </a:xfrm>
            <a:custGeom>
              <a:avLst/>
              <a:gdLst>
                <a:gd name="T0" fmla="*/ 108 w 108"/>
                <a:gd name="T1" fmla="*/ 0 h 196"/>
                <a:gd name="T2" fmla="*/ 55 w 108"/>
                <a:gd name="T3" fmla="*/ 101 h 196"/>
                <a:gd name="T4" fmla="*/ 4 w 108"/>
                <a:gd name="T5" fmla="*/ 196 h 196"/>
                <a:gd name="T6" fmla="*/ 46 w 108"/>
                <a:gd name="T7" fmla="*/ 156 h 196"/>
                <a:gd name="T8" fmla="*/ 75 w 108"/>
                <a:gd name="T9" fmla="*/ 104 h 196"/>
                <a:gd name="T10" fmla="*/ 108 w 108"/>
                <a:gd name="T11" fmla="*/ 0 h 196"/>
              </a:gdLst>
              <a:ahLst/>
              <a:cxnLst>
                <a:cxn ang="0">
                  <a:pos x="T0" y="T1"/>
                </a:cxn>
                <a:cxn ang="0">
                  <a:pos x="T2" y="T3"/>
                </a:cxn>
                <a:cxn ang="0">
                  <a:pos x="T4" y="T5"/>
                </a:cxn>
                <a:cxn ang="0">
                  <a:pos x="T6" y="T7"/>
                </a:cxn>
                <a:cxn ang="0">
                  <a:pos x="T8" y="T9"/>
                </a:cxn>
                <a:cxn ang="0">
                  <a:pos x="T10" y="T11"/>
                </a:cxn>
              </a:cxnLst>
              <a:rect l="0" t="0" r="r" b="b"/>
              <a:pathLst>
                <a:path w="108" h="196">
                  <a:moveTo>
                    <a:pt x="108" y="0"/>
                  </a:moveTo>
                  <a:cubicBezTo>
                    <a:pt x="93" y="34"/>
                    <a:pt x="76" y="69"/>
                    <a:pt x="55" y="101"/>
                  </a:cubicBezTo>
                  <a:cubicBezTo>
                    <a:pt x="40" y="125"/>
                    <a:pt x="0" y="166"/>
                    <a:pt x="4" y="196"/>
                  </a:cubicBezTo>
                  <a:cubicBezTo>
                    <a:pt x="17" y="193"/>
                    <a:pt x="36" y="167"/>
                    <a:pt x="46" y="156"/>
                  </a:cubicBezTo>
                  <a:cubicBezTo>
                    <a:pt x="58" y="140"/>
                    <a:pt x="68" y="123"/>
                    <a:pt x="75" y="104"/>
                  </a:cubicBezTo>
                  <a:cubicBezTo>
                    <a:pt x="85" y="69"/>
                    <a:pt x="100" y="36"/>
                    <a:pt x="1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5"/>
            <p:cNvSpPr/>
            <p:nvPr/>
          </p:nvSpPr>
          <p:spPr bwMode="auto">
            <a:xfrm>
              <a:off x="3246" y="2790"/>
              <a:ext cx="237" cy="89"/>
            </a:xfrm>
            <a:custGeom>
              <a:avLst/>
              <a:gdLst>
                <a:gd name="T0" fmla="*/ 204 w 207"/>
                <a:gd name="T1" fmla="*/ 1 h 65"/>
                <a:gd name="T2" fmla="*/ 98 w 207"/>
                <a:gd name="T3" fmla="*/ 16 h 65"/>
                <a:gd name="T4" fmla="*/ 0 w 207"/>
                <a:gd name="T5" fmla="*/ 57 h 65"/>
                <a:gd name="T6" fmla="*/ 52 w 207"/>
                <a:gd name="T7" fmla="*/ 57 h 65"/>
                <a:gd name="T8" fmla="*/ 107 w 207"/>
                <a:gd name="T9" fmla="*/ 45 h 65"/>
                <a:gd name="T10" fmla="*/ 207 w 207"/>
                <a:gd name="T11" fmla="*/ 0 h 65"/>
              </a:gdLst>
              <a:ahLst/>
              <a:cxnLst>
                <a:cxn ang="0">
                  <a:pos x="T0" y="T1"/>
                </a:cxn>
                <a:cxn ang="0">
                  <a:pos x="T2" y="T3"/>
                </a:cxn>
                <a:cxn ang="0">
                  <a:pos x="T4" y="T5"/>
                </a:cxn>
                <a:cxn ang="0">
                  <a:pos x="T6" y="T7"/>
                </a:cxn>
                <a:cxn ang="0">
                  <a:pos x="T8" y="T9"/>
                </a:cxn>
                <a:cxn ang="0">
                  <a:pos x="T10" y="T11"/>
                </a:cxn>
              </a:cxnLst>
              <a:rect l="0" t="0" r="r" b="b"/>
              <a:pathLst>
                <a:path w="207" h="65">
                  <a:moveTo>
                    <a:pt x="204" y="1"/>
                  </a:moveTo>
                  <a:cubicBezTo>
                    <a:pt x="170" y="11"/>
                    <a:pt x="132" y="11"/>
                    <a:pt x="98" y="16"/>
                  </a:cubicBezTo>
                  <a:cubicBezTo>
                    <a:pt x="69" y="19"/>
                    <a:pt x="17" y="30"/>
                    <a:pt x="0" y="57"/>
                  </a:cubicBezTo>
                  <a:cubicBezTo>
                    <a:pt x="13" y="65"/>
                    <a:pt x="38" y="58"/>
                    <a:pt x="52" y="57"/>
                  </a:cubicBezTo>
                  <a:cubicBezTo>
                    <a:pt x="71" y="54"/>
                    <a:pt x="89" y="51"/>
                    <a:pt x="107" y="45"/>
                  </a:cubicBezTo>
                  <a:cubicBezTo>
                    <a:pt x="142" y="35"/>
                    <a:pt x="173" y="16"/>
                    <a:pt x="2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6"/>
            <p:cNvSpPr/>
            <p:nvPr/>
          </p:nvSpPr>
          <p:spPr bwMode="auto">
            <a:xfrm>
              <a:off x="3132" y="2802"/>
              <a:ext cx="184" cy="167"/>
            </a:xfrm>
            <a:custGeom>
              <a:avLst/>
              <a:gdLst>
                <a:gd name="T0" fmla="*/ 161 w 161"/>
                <a:gd name="T1" fmla="*/ 0 h 122"/>
                <a:gd name="T2" fmla="*/ 93 w 161"/>
                <a:gd name="T3" fmla="*/ 62 h 122"/>
                <a:gd name="T4" fmla="*/ 20 w 161"/>
                <a:gd name="T5" fmla="*/ 109 h 122"/>
                <a:gd name="T6" fmla="*/ 31 w 161"/>
                <a:gd name="T7" fmla="*/ 113 h 122"/>
                <a:gd name="T8" fmla="*/ 68 w 161"/>
                <a:gd name="T9" fmla="*/ 93 h 122"/>
                <a:gd name="T10" fmla="*/ 130 w 161"/>
                <a:gd name="T11" fmla="*/ 36 h 122"/>
                <a:gd name="T12" fmla="*/ 160 w 161"/>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61" h="122">
                  <a:moveTo>
                    <a:pt x="161" y="0"/>
                  </a:moveTo>
                  <a:cubicBezTo>
                    <a:pt x="138" y="26"/>
                    <a:pt x="105" y="52"/>
                    <a:pt x="93" y="62"/>
                  </a:cubicBezTo>
                  <a:cubicBezTo>
                    <a:pt x="70" y="81"/>
                    <a:pt x="44" y="93"/>
                    <a:pt x="20" y="109"/>
                  </a:cubicBezTo>
                  <a:cubicBezTo>
                    <a:pt x="0" y="122"/>
                    <a:pt x="17" y="120"/>
                    <a:pt x="31" y="113"/>
                  </a:cubicBezTo>
                  <a:cubicBezTo>
                    <a:pt x="43" y="107"/>
                    <a:pt x="56" y="100"/>
                    <a:pt x="68" y="93"/>
                  </a:cubicBezTo>
                  <a:cubicBezTo>
                    <a:pt x="94" y="76"/>
                    <a:pt x="107" y="57"/>
                    <a:pt x="130" y="36"/>
                  </a:cubicBezTo>
                  <a:cubicBezTo>
                    <a:pt x="140" y="26"/>
                    <a:pt x="160" y="6"/>
                    <a:pt x="16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7"/>
            <p:cNvSpPr/>
            <p:nvPr/>
          </p:nvSpPr>
          <p:spPr bwMode="auto">
            <a:xfrm>
              <a:off x="3142" y="2801"/>
              <a:ext cx="176" cy="170"/>
            </a:xfrm>
            <a:custGeom>
              <a:avLst/>
              <a:gdLst>
                <a:gd name="T0" fmla="*/ 151 w 154"/>
                <a:gd name="T1" fmla="*/ 2 h 124"/>
                <a:gd name="T2" fmla="*/ 71 w 154"/>
                <a:gd name="T3" fmla="*/ 72 h 124"/>
                <a:gd name="T4" fmla="*/ 15 w 154"/>
                <a:gd name="T5" fmla="*/ 107 h 124"/>
                <a:gd name="T6" fmla="*/ 0 w 154"/>
                <a:gd name="T7" fmla="*/ 119 h 124"/>
                <a:gd name="T8" fmla="*/ 13 w 154"/>
                <a:gd name="T9" fmla="*/ 118 h 124"/>
                <a:gd name="T10" fmla="*/ 52 w 154"/>
                <a:gd name="T11" fmla="*/ 98 h 124"/>
                <a:gd name="T12" fmla="*/ 87 w 154"/>
                <a:gd name="T13" fmla="*/ 72 h 124"/>
                <a:gd name="T14" fmla="*/ 127 w 154"/>
                <a:gd name="T15" fmla="*/ 32 h 124"/>
                <a:gd name="T16" fmla="*/ 143 w 154"/>
                <a:gd name="T17" fmla="*/ 15 h 124"/>
                <a:gd name="T18" fmla="*/ 153 w 154"/>
                <a:gd name="T19" fmla="*/ 0 h 124"/>
                <a:gd name="T20" fmla="*/ 150 w 154"/>
                <a:gd name="T21" fmla="*/ 2 h 124"/>
                <a:gd name="T22" fmla="*/ 131 w 154"/>
                <a:gd name="T23" fmla="*/ 26 h 124"/>
                <a:gd name="T24" fmla="*/ 97 w 154"/>
                <a:gd name="T25" fmla="*/ 60 h 124"/>
                <a:gd name="T26" fmla="*/ 41 w 154"/>
                <a:gd name="T27" fmla="*/ 104 h 124"/>
                <a:gd name="T28" fmla="*/ 4 w 154"/>
                <a:gd name="T29" fmla="*/ 117 h 124"/>
                <a:gd name="T30" fmla="*/ 48 w 154"/>
                <a:gd name="T31" fmla="*/ 88 h 124"/>
                <a:gd name="T32" fmla="*/ 86 w 154"/>
                <a:gd name="T33" fmla="*/ 62 h 124"/>
                <a:gd name="T34" fmla="*/ 154 w 154"/>
                <a:gd name="T35" fmla="*/ 0 h 124"/>
                <a:gd name="T36" fmla="*/ 151 w 154"/>
                <a:gd name="T3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124">
                  <a:moveTo>
                    <a:pt x="151" y="2"/>
                  </a:moveTo>
                  <a:cubicBezTo>
                    <a:pt x="127" y="28"/>
                    <a:pt x="99" y="51"/>
                    <a:pt x="71" y="72"/>
                  </a:cubicBezTo>
                  <a:cubicBezTo>
                    <a:pt x="54" y="86"/>
                    <a:pt x="34" y="96"/>
                    <a:pt x="15" y="107"/>
                  </a:cubicBezTo>
                  <a:cubicBezTo>
                    <a:pt x="11" y="110"/>
                    <a:pt x="1" y="114"/>
                    <a:pt x="0" y="119"/>
                  </a:cubicBezTo>
                  <a:cubicBezTo>
                    <a:pt x="0" y="122"/>
                    <a:pt x="13" y="118"/>
                    <a:pt x="13" y="118"/>
                  </a:cubicBezTo>
                  <a:cubicBezTo>
                    <a:pt x="27" y="113"/>
                    <a:pt x="40" y="105"/>
                    <a:pt x="52" y="98"/>
                  </a:cubicBezTo>
                  <a:cubicBezTo>
                    <a:pt x="65" y="91"/>
                    <a:pt x="76" y="82"/>
                    <a:pt x="87" y="72"/>
                  </a:cubicBezTo>
                  <a:cubicBezTo>
                    <a:pt x="101" y="59"/>
                    <a:pt x="114" y="45"/>
                    <a:pt x="127" y="32"/>
                  </a:cubicBezTo>
                  <a:cubicBezTo>
                    <a:pt x="133" y="26"/>
                    <a:pt x="138" y="21"/>
                    <a:pt x="143" y="15"/>
                  </a:cubicBezTo>
                  <a:cubicBezTo>
                    <a:pt x="147" y="11"/>
                    <a:pt x="152" y="6"/>
                    <a:pt x="153" y="0"/>
                  </a:cubicBezTo>
                  <a:cubicBezTo>
                    <a:pt x="153" y="1"/>
                    <a:pt x="150" y="1"/>
                    <a:pt x="150" y="2"/>
                  </a:cubicBezTo>
                  <a:cubicBezTo>
                    <a:pt x="147" y="11"/>
                    <a:pt x="137" y="20"/>
                    <a:pt x="131" y="26"/>
                  </a:cubicBezTo>
                  <a:cubicBezTo>
                    <a:pt x="120" y="38"/>
                    <a:pt x="108" y="49"/>
                    <a:pt x="97" y="60"/>
                  </a:cubicBezTo>
                  <a:cubicBezTo>
                    <a:pt x="80" y="78"/>
                    <a:pt x="63" y="92"/>
                    <a:pt x="41" y="104"/>
                  </a:cubicBezTo>
                  <a:cubicBezTo>
                    <a:pt x="37" y="106"/>
                    <a:pt x="7" y="124"/>
                    <a:pt x="4" y="117"/>
                  </a:cubicBezTo>
                  <a:cubicBezTo>
                    <a:pt x="1" y="112"/>
                    <a:pt x="43" y="91"/>
                    <a:pt x="48" y="88"/>
                  </a:cubicBezTo>
                  <a:cubicBezTo>
                    <a:pt x="61" y="80"/>
                    <a:pt x="74" y="72"/>
                    <a:pt x="86" y="62"/>
                  </a:cubicBezTo>
                  <a:cubicBezTo>
                    <a:pt x="109" y="42"/>
                    <a:pt x="133" y="23"/>
                    <a:pt x="154" y="0"/>
                  </a:cubicBezTo>
                  <a:cubicBezTo>
                    <a:pt x="153" y="1"/>
                    <a:pt x="152" y="1"/>
                    <a:pt x="15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8"/>
            <p:cNvSpPr/>
            <p:nvPr/>
          </p:nvSpPr>
          <p:spPr bwMode="auto">
            <a:xfrm>
              <a:off x="3215" y="2771"/>
              <a:ext cx="263" cy="155"/>
            </a:xfrm>
            <a:custGeom>
              <a:avLst/>
              <a:gdLst>
                <a:gd name="T0" fmla="*/ 230 w 230"/>
                <a:gd name="T1" fmla="*/ 0 h 113"/>
                <a:gd name="T2" fmla="*/ 118 w 230"/>
                <a:gd name="T3" fmla="*/ 59 h 113"/>
                <a:gd name="T4" fmla="*/ 59 w 230"/>
                <a:gd name="T5" fmla="*/ 81 h 113"/>
                <a:gd name="T6" fmla="*/ 0 w 230"/>
                <a:gd name="T7" fmla="*/ 104 h 113"/>
                <a:gd name="T8" fmla="*/ 60 w 230"/>
                <a:gd name="T9" fmla="*/ 91 h 113"/>
                <a:gd name="T10" fmla="*/ 120 w 230"/>
                <a:gd name="T11" fmla="*/ 67 h 113"/>
                <a:gd name="T12" fmla="*/ 229 w 230"/>
                <a:gd name="T13" fmla="*/ 1 h 113"/>
              </a:gdLst>
              <a:ahLst/>
              <a:cxnLst>
                <a:cxn ang="0">
                  <a:pos x="T0" y="T1"/>
                </a:cxn>
                <a:cxn ang="0">
                  <a:pos x="T2" y="T3"/>
                </a:cxn>
                <a:cxn ang="0">
                  <a:pos x="T4" y="T5"/>
                </a:cxn>
                <a:cxn ang="0">
                  <a:pos x="T6" y="T7"/>
                </a:cxn>
                <a:cxn ang="0">
                  <a:pos x="T8" y="T9"/>
                </a:cxn>
                <a:cxn ang="0">
                  <a:pos x="T10" y="T11"/>
                </a:cxn>
                <a:cxn ang="0">
                  <a:pos x="T12" y="T13"/>
                </a:cxn>
              </a:cxnLst>
              <a:rect l="0" t="0" r="r" b="b"/>
              <a:pathLst>
                <a:path w="230" h="113">
                  <a:moveTo>
                    <a:pt x="230" y="0"/>
                  </a:moveTo>
                  <a:cubicBezTo>
                    <a:pt x="206" y="22"/>
                    <a:pt x="154" y="43"/>
                    <a:pt x="118" y="59"/>
                  </a:cubicBezTo>
                  <a:cubicBezTo>
                    <a:pt x="99" y="67"/>
                    <a:pt x="79" y="75"/>
                    <a:pt x="59" y="81"/>
                  </a:cubicBezTo>
                  <a:cubicBezTo>
                    <a:pt x="42" y="86"/>
                    <a:pt x="12" y="91"/>
                    <a:pt x="0" y="104"/>
                  </a:cubicBezTo>
                  <a:cubicBezTo>
                    <a:pt x="12" y="113"/>
                    <a:pt x="46" y="96"/>
                    <a:pt x="60" y="91"/>
                  </a:cubicBezTo>
                  <a:cubicBezTo>
                    <a:pt x="79" y="83"/>
                    <a:pt x="100" y="76"/>
                    <a:pt x="120" y="67"/>
                  </a:cubicBezTo>
                  <a:cubicBezTo>
                    <a:pt x="160" y="51"/>
                    <a:pt x="199" y="32"/>
                    <a:pt x="2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9"/>
            <p:cNvSpPr/>
            <p:nvPr/>
          </p:nvSpPr>
          <p:spPr bwMode="auto">
            <a:xfrm>
              <a:off x="3217" y="2898"/>
              <a:ext cx="186" cy="47"/>
            </a:xfrm>
            <a:custGeom>
              <a:avLst/>
              <a:gdLst>
                <a:gd name="T0" fmla="*/ 163 w 163"/>
                <a:gd name="T1" fmla="*/ 25 h 34"/>
                <a:gd name="T2" fmla="*/ 76 w 163"/>
                <a:gd name="T3" fmla="*/ 13 h 34"/>
                <a:gd name="T4" fmla="*/ 0 w 163"/>
                <a:gd name="T5" fmla="*/ 17 h 34"/>
                <a:gd name="T6" fmla="*/ 80 w 163"/>
                <a:gd name="T7" fmla="*/ 19 h 34"/>
                <a:gd name="T8" fmla="*/ 161 w 163"/>
                <a:gd name="T9" fmla="*/ 25 h 34"/>
              </a:gdLst>
              <a:ahLst/>
              <a:cxnLst>
                <a:cxn ang="0">
                  <a:pos x="T0" y="T1"/>
                </a:cxn>
                <a:cxn ang="0">
                  <a:pos x="T2" y="T3"/>
                </a:cxn>
                <a:cxn ang="0">
                  <a:pos x="T4" y="T5"/>
                </a:cxn>
                <a:cxn ang="0">
                  <a:pos x="T6" y="T7"/>
                </a:cxn>
                <a:cxn ang="0">
                  <a:pos x="T8" y="T9"/>
                </a:cxn>
              </a:cxnLst>
              <a:rect l="0" t="0" r="r" b="b"/>
              <a:pathLst>
                <a:path w="163" h="34">
                  <a:moveTo>
                    <a:pt x="163" y="25"/>
                  </a:moveTo>
                  <a:cubicBezTo>
                    <a:pt x="134" y="24"/>
                    <a:pt x="104" y="16"/>
                    <a:pt x="76" y="13"/>
                  </a:cubicBezTo>
                  <a:cubicBezTo>
                    <a:pt x="60" y="11"/>
                    <a:pt x="9" y="0"/>
                    <a:pt x="0" y="17"/>
                  </a:cubicBezTo>
                  <a:cubicBezTo>
                    <a:pt x="16" y="29"/>
                    <a:pt x="59" y="19"/>
                    <a:pt x="80" y="19"/>
                  </a:cubicBezTo>
                  <a:cubicBezTo>
                    <a:pt x="103" y="20"/>
                    <a:pt x="141" y="34"/>
                    <a:pt x="161"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0"/>
            <p:cNvSpPr/>
            <p:nvPr/>
          </p:nvSpPr>
          <p:spPr bwMode="auto">
            <a:xfrm>
              <a:off x="3147" y="2936"/>
              <a:ext cx="150" cy="42"/>
            </a:xfrm>
            <a:custGeom>
              <a:avLst/>
              <a:gdLst>
                <a:gd name="T0" fmla="*/ 128 w 131"/>
                <a:gd name="T1" fmla="*/ 4 h 30"/>
                <a:gd name="T2" fmla="*/ 62 w 131"/>
                <a:gd name="T3" fmla="*/ 9 h 30"/>
                <a:gd name="T4" fmla="*/ 0 w 131"/>
                <a:gd name="T5" fmla="*/ 18 h 30"/>
                <a:gd name="T6" fmla="*/ 65 w 131"/>
                <a:gd name="T7" fmla="*/ 18 h 30"/>
                <a:gd name="T8" fmla="*/ 131 w 131"/>
                <a:gd name="T9" fmla="*/ 3 h 30"/>
              </a:gdLst>
              <a:ahLst/>
              <a:cxnLst>
                <a:cxn ang="0">
                  <a:pos x="T0" y="T1"/>
                </a:cxn>
                <a:cxn ang="0">
                  <a:pos x="T2" y="T3"/>
                </a:cxn>
                <a:cxn ang="0">
                  <a:pos x="T4" y="T5"/>
                </a:cxn>
                <a:cxn ang="0">
                  <a:pos x="T6" y="T7"/>
                </a:cxn>
                <a:cxn ang="0">
                  <a:pos x="T8" y="T9"/>
                </a:cxn>
              </a:cxnLst>
              <a:rect l="0" t="0" r="r" b="b"/>
              <a:pathLst>
                <a:path w="131" h="30">
                  <a:moveTo>
                    <a:pt x="128" y="4"/>
                  </a:moveTo>
                  <a:cubicBezTo>
                    <a:pt x="108" y="9"/>
                    <a:pt x="83" y="11"/>
                    <a:pt x="62" y="9"/>
                  </a:cubicBezTo>
                  <a:cubicBezTo>
                    <a:pt x="39" y="8"/>
                    <a:pt x="20" y="0"/>
                    <a:pt x="0" y="18"/>
                  </a:cubicBezTo>
                  <a:cubicBezTo>
                    <a:pt x="20" y="30"/>
                    <a:pt x="44" y="21"/>
                    <a:pt x="65" y="18"/>
                  </a:cubicBezTo>
                  <a:cubicBezTo>
                    <a:pt x="87" y="16"/>
                    <a:pt x="111" y="16"/>
                    <a:pt x="13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1"/>
            <p:cNvSpPr/>
            <p:nvPr/>
          </p:nvSpPr>
          <p:spPr bwMode="auto">
            <a:xfrm>
              <a:off x="3373" y="2845"/>
              <a:ext cx="176" cy="105"/>
            </a:xfrm>
            <a:custGeom>
              <a:avLst/>
              <a:gdLst>
                <a:gd name="T0" fmla="*/ 154 w 154"/>
                <a:gd name="T1" fmla="*/ 77 h 77"/>
                <a:gd name="T2" fmla="*/ 73 w 154"/>
                <a:gd name="T3" fmla="*/ 31 h 77"/>
                <a:gd name="T4" fmla="*/ 7 w 154"/>
                <a:gd name="T5" fmla="*/ 27 h 77"/>
                <a:gd name="T6" fmla="*/ 77 w 154"/>
                <a:gd name="T7" fmla="*/ 61 h 77"/>
                <a:gd name="T8" fmla="*/ 151 w 154"/>
                <a:gd name="T9" fmla="*/ 76 h 77"/>
                <a:gd name="T10" fmla="*/ 154 w 154"/>
                <a:gd name="T11" fmla="*/ 77 h 77"/>
              </a:gdLst>
              <a:ahLst/>
              <a:cxnLst>
                <a:cxn ang="0">
                  <a:pos x="T0" y="T1"/>
                </a:cxn>
                <a:cxn ang="0">
                  <a:pos x="T2" y="T3"/>
                </a:cxn>
                <a:cxn ang="0">
                  <a:pos x="T4" y="T5"/>
                </a:cxn>
                <a:cxn ang="0">
                  <a:pos x="T6" y="T7"/>
                </a:cxn>
                <a:cxn ang="0">
                  <a:pos x="T8" y="T9"/>
                </a:cxn>
                <a:cxn ang="0">
                  <a:pos x="T10" y="T11"/>
                </a:cxn>
              </a:cxnLst>
              <a:rect l="0" t="0" r="r" b="b"/>
              <a:pathLst>
                <a:path w="154" h="77">
                  <a:moveTo>
                    <a:pt x="154" y="77"/>
                  </a:moveTo>
                  <a:cubicBezTo>
                    <a:pt x="129" y="60"/>
                    <a:pt x="99" y="46"/>
                    <a:pt x="73" y="31"/>
                  </a:cubicBezTo>
                  <a:cubicBezTo>
                    <a:pt x="61" y="24"/>
                    <a:pt x="0" y="0"/>
                    <a:pt x="7" y="27"/>
                  </a:cubicBezTo>
                  <a:cubicBezTo>
                    <a:pt x="14" y="54"/>
                    <a:pt x="57" y="56"/>
                    <a:pt x="77" y="61"/>
                  </a:cubicBezTo>
                  <a:cubicBezTo>
                    <a:pt x="102" y="67"/>
                    <a:pt x="127" y="70"/>
                    <a:pt x="151" y="76"/>
                  </a:cubicBezTo>
                  <a:cubicBezTo>
                    <a:pt x="152" y="76"/>
                    <a:pt x="153" y="76"/>
                    <a:pt x="154"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2"/>
            <p:cNvSpPr/>
            <p:nvPr/>
          </p:nvSpPr>
          <p:spPr bwMode="auto">
            <a:xfrm>
              <a:off x="3418" y="2586"/>
              <a:ext cx="371" cy="283"/>
            </a:xfrm>
            <a:custGeom>
              <a:avLst/>
              <a:gdLst>
                <a:gd name="T0" fmla="*/ 325 w 325"/>
                <a:gd name="T1" fmla="*/ 0 h 207"/>
                <a:gd name="T2" fmla="*/ 159 w 325"/>
                <a:gd name="T3" fmla="*/ 80 h 207"/>
                <a:gd name="T4" fmla="*/ 29 w 325"/>
                <a:gd name="T5" fmla="*/ 200 h 207"/>
                <a:gd name="T6" fmla="*/ 108 w 325"/>
                <a:gd name="T7" fmla="*/ 168 h 207"/>
                <a:gd name="T8" fmla="*/ 183 w 325"/>
                <a:gd name="T9" fmla="*/ 113 h 207"/>
                <a:gd name="T10" fmla="*/ 253 w 325"/>
                <a:gd name="T11" fmla="*/ 50 h 207"/>
                <a:gd name="T12" fmla="*/ 325 w 325"/>
                <a:gd name="T13" fmla="*/ 2 h 207"/>
              </a:gdLst>
              <a:ahLst/>
              <a:cxnLst>
                <a:cxn ang="0">
                  <a:pos x="T0" y="T1"/>
                </a:cxn>
                <a:cxn ang="0">
                  <a:pos x="T2" y="T3"/>
                </a:cxn>
                <a:cxn ang="0">
                  <a:pos x="T4" y="T5"/>
                </a:cxn>
                <a:cxn ang="0">
                  <a:pos x="T6" y="T7"/>
                </a:cxn>
                <a:cxn ang="0">
                  <a:pos x="T8" y="T9"/>
                </a:cxn>
                <a:cxn ang="0">
                  <a:pos x="T10" y="T11"/>
                </a:cxn>
                <a:cxn ang="0">
                  <a:pos x="T12" y="T13"/>
                </a:cxn>
              </a:cxnLst>
              <a:rect l="0" t="0" r="r" b="b"/>
              <a:pathLst>
                <a:path w="325" h="207">
                  <a:moveTo>
                    <a:pt x="325" y="0"/>
                  </a:moveTo>
                  <a:cubicBezTo>
                    <a:pt x="271" y="31"/>
                    <a:pt x="210" y="43"/>
                    <a:pt x="159" y="80"/>
                  </a:cubicBezTo>
                  <a:cubicBezTo>
                    <a:pt x="147" y="88"/>
                    <a:pt x="0" y="181"/>
                    <a:pt x="29" y="200"/>
                  </a:cubicBezTo>
                  <a:cubicBezTo>
                    <a:pt x="40" y="207"/>
                    <a:pt x="97" y="175"/>
                    <a:pt x="108" y="168"/>
                  </a:cubicBezTo>
                  <a:cubicBezTo>
                    <a:pt x="135" y="154"/>
                    <a:pt x="160" y="133"/>
                    <a:pt x="183" y="113"/>
                  </a:cubicBezTo>
                  <a:cubicBezTo>
                    <a:pt x="207" y="94"/>
                    <a:pt x="229" y="70"/>
                    <a:pt x="253" y="50"/>
                  </a:cubicBezTo>
                  <a:cubicBezTo>
                    <a:pt x="274" y="34"/>
                    <a:pt x="302" y="12"/>
                    <a:pt x="3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3"/>
            <p:cNvSpPr/>
            <p:nvPr/>
          </p:nvSpPr>
          <p:spPr bwMode="auto">
            <a:xfrm>
              <a:off x="3518" y="2869"/>
              <a:ext cx="311" cy="170"/>
            </a:xfrm>
            <a:custGeom>
              <a:avLst/>
              <a:gdLst>
                <a:gd name="T0" fmla="*/ 272 w 272"/>
                <a:gd name="T1" fmla="*/ 124 h 124"/>
                <a:gd name="T2" fmla="*/ 196 w 272"/>
                <a:gd name="T3" fmla="*/ 72 h 124"/>
                <a:gd name="T4" fmla="*/ 119 w 272"/>
                <a:gd name="T5" fmla="*/ 31 h 124"/>
                <a:gd name="T6" fmla="*/ 44 w 272"/>
                <a:gd name="T7" fmla="*/ 4 h 124"/>
                <a:gd name="T8" fmla="*/ 74 w 272"/>
                <a:gd name="T9" fmla="*/ 58 h 124"/>
                <a:gd name="T10" fmla="*/ 171 w 272"/>
                <a:gd name="T11" fmla="*/ 91 h 124"/>
                <a:gd name="T12" fmla="*/ 266 w 272"/>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272" h="124">
                  <a:moveTo>
                    <a:pt x="272" y="124"/>
                  </a:moveTo>
                  <a:cubicBezTo>
                    <a:pt x="245" y="108"/>
                    <a:pt x="221" y="91"/>
                    <a:pt x="196" y="72"/>
                  </a:cubicBezTo>
                  <a:cubicBezTo>
                    <a:pt x="173" y="54"/>
                    <a:pt x="144" y="47"/>
                    <a:pt x="119" y="31"/>
                  </a:cubicBezTo>
                  <a:cubicBezTo>
                    <a:pt x="95" y="19"/>
                    <a:pt x="72" y="0"/>
                    <a:pt x="44" y="4"/>
                  </a:cubicBezTo>
                  <a:cubicBezTo>
                    <a:pt x="0" y="11"/>
                    <a:pt x="61" y="49"/>
                    <a:pt x="74" y="58"/>
                  </a:cubicBezTo>
                  <a:cubicBezTo>
                    <a:pt x="106" y="76"/>
                    <a:pt x="137" y="81"/>
                    <a:pt x="171" y="91"/>
                  </a:cubicBezTo>
                  <a:cubicBezTo>
                    <a:pt x="203" y="100"/>
                    <a:pt x="234" y="114"/>
                    <a:pt x="266" y="1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4"/>
            <p:cNvSpPr/>
            <p:nvPr/>
          </p:nvSpPr>
          <p:spPr bwMode="auto">
            <a:xfrm>
              <a:off x="3324" y="2826"/>
              <a:ext cx="287" cy="58"/>
            </a:xfrm>
            <a:custGeom>
              <a:avLst/>
              <a:gdLst>
                <a:gd name="T0" fmla="*/ 31 w 251"/>
                <a:gd name="T1" fmla="*/ 18 h 43"/>
                <a:gd name="T2" fmla="*/ 70 w 251"/>
                <a:gd name="T3" fmla="*/ 32 h 43"/>
                <a:gd name="T4" fmla="*/ 131 w 251"/>
                <a:gd name="T5" fmla="*/ 29 h 43"/>
                <a:gd name="T6" fmla="*/ 195 w 251"/>
                <a:gd name="T7" fmla="*/ 18 h 43"/>
                <a:gd name="T8" fmla="*/ 229 w 251"/>
                <a:gd name="T9" fmla="*/ 1 h 43"/>
                <a:gd name="T10" fmla="*/ 244 w 251"/>
                <a:gd name="T11" fmla="*/ 12 h 43"/>
                <a:gd name="T12" fmla="*/ 215 w 251"/>
                <a:gd name="T13" fmla="*/ 19 h 43"/>
                <a:gd name="T14" fmla="*/ 153 w 251"/>
                <a:gd name="T15" fmla="*/ 30 h 43"/>
                <a:gd name="T16" fmla="*/ 89 w 251"/>
                <a:gd name="T17" fmla="*/ 38 h 43"/>
                <a:gd name="T18" fmla="*/ 55 w 251"/>
                <a:gd name="T19" fmla="*/ 39 h 43"/>
                <a:gd name="T20" fmla="*/ 21 w 251"/>
                <a:gd name="T21"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 h="43">
                  <a:moveTo>
                    <a:pt x="31" y="18"/>
                  </a:moveTo>
                  <a:cubicBezTo>
                    <a:pt x="15" y="36"/>
                    <a:pt x="58" y="32"/>
                    <a:pt x="70" y="32"/>
                  </a:cubicBezTo>
                  <a:cubicBezTo>
                    <a:pt x="91" y="32"/>
                    <a:pt x="111" y="30"/>
                    <a:pt x="131" y="29"/>
                  </a:cubicBezTo>
                  <a:cubicBezTo>
                    <a:pt x="152" y="27"/>
                    <a:pt x="174" y="20"/>
                    <a:pt x="195" y="18"/>
                  </a:cubicBezTo>
                  <a:cubicBezTo>
                    <a:pt x="205" y="16"/>
                    <a:pt x="246" y="17"/>
                    <a:pt x="229" y="1"/>
                  </a:cubicBezTo>
                  <a:cubicBezTo>
                    <a:pt x="237" y="0"/>
                    <a:pt x="251" y="3"/>
                    <a:pt x="244" y="12"/>
                  </a:cubicBezTo>
                  <a:cubicBezTo>
                    <a:pt x="238" y="18"/>
                    <a:pt x="222" y="18"/>
                    <a:pt x="215" y="19"/>
                  </a:cubicBezTo>
                  <a:cubicBezTo>
                    <a:pt x="194" y="23"/>
                    <a:pt x="173" y="27"/>
                    <a:pt x="153" y="30"/>
                  </a:cubicBezTo>
                  <a:cubicBezTo>
                    <a:pt x="132" y="34"/>
                    <a:pt x="110" y="36"/>
                    <a:pt x="89" y="38"/>
                  </a:cubicBezTo>
                  <a:cubicBezTo>
                    <a:pt x="78" y="39"/>
                    <a:pt x="66" y="39"/>
                    <a:pt x="55" y="39"/>
                  </a:cubicBezTo>
                  <a:cubicBezTo>
                    <a:pt x="40" y="39"/>
                    <a:pt x="0" y="43"/>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5"/>
            <p:cNvSpPr/>
            <p:nvPr/>
          </p:nvSpPr>
          <p:spPr bwMode="auto">
            <a:xfrm>
              <a:off x="3500" y="2858"/>
              <a:ext cx="62" cy="42"/>
            </a:xfrm>
            <a:custGeom>
              <a:avLst/>
              <a:gdLst>
                <a:gd name="T0" fmla="*/ 54 w 54"/>
                <a:gd name="T1" fmla="*/ 19 h 30"/>
                <a:gd name="T2" fmla="*/ 27 w 54"/>
                <a:gd name="T3" fmla="*/ 9 h 30"/>
                <a:gd name="T4" fmla="*/ 0 w 54"/>
                <a:gd name="T5" fmla="*/ 3 h 30"/>
                <a:gd name="T6" fmla="*/ 52 w 54"/>
                <a:gd name="T7" fmla="*/ 20 h 30"/>
              </a:gdLst>
              <a:ahLst/>
              <a:cxnLst>
                <a:cxn ang="0">
                  <a:pos x="T0" y="T1"/>
                </a:cxn>
                <a:cxn ang="0">
                  <a:pos x="T2" y="T3"/>
                </a:cxn>
                <a:cxn ang="0">
                  <a:pos x="T4" y="T5"/>
                </a:cxn>
                <a:cxn ang="0">
                  <a:pos x="T6" y="T7"/>
                </a:cxn>
              </a:cxnLst>
              <a:rect l="0" t="0" r="r" b="b"/>
              <a:pathLst>
                <a:path w="54" h="30">
                  <a:moveTo>
                    <a:pt x="54" y="19"/>
                  </a:moveTo>
                  <a:cubicBezTo>
                    <a:pt x="45" y="18"/>
                    <a:pt x="36" y="13"/>
                    <a:pt x="27" y="9"/>
                  </a:cubicBezTo>
                  <a:cubicBezTo>
                    <a:pt x="15" y="2"/>
                    <a:pt x="14" y="0"/>
                    <a:pt x="0" y="3"/>
                  </a:cubicBezTo>
                  <a:cubicBezTo>
                    <a:pt x="7" y="17"/>
                    <a:pt x="40" y="30"/>
                    <a:pt x="52"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6"/>
            <p:cNvSpPr/>
            <p:nvPr/>
          </p:nvSpPr>
          <p:spPr bwMode="auto">
            <a:xfrm>
              <a:off x="3301" y="2846"/>
              <a:ext cx="178" cy="123"/>
            </a:xfrm>
            <a:custGeom>
              <a:avLst/>
              <a:gdLst>
                <a:gd name="T0" fmla="*/ 156 w 156"/>
                <a:gd name="T1" fmla="*/ 1 h 90"/>
                <a:gd name="T2" fmla="*/ 71 w 156"/>
                <a:gd name="T3" fmla="*/ 38 h 90"/>
                <a:gd name="T4" fmla="*/ 0 w 156"/>
                <a:gd name="T5" fmla="*/ 85 h 90"/>
                <a:gd name="T6" fmla="*/ 80 w 156"/>
                <a:gd name="T7" fmla="*/ 51 h 90"/>
                <a:gd name="T8" fmla="*/ 155 w 156"/>
                <a:gd name="T9" fmla="*/ 0 h 90"/>
              </a:gdLst>
              <a:ahLst/>
              <a:cxnLst>
                <a:cxn ang="0">
                  <a:pos x="T0" y="T1"/>
                </a:cxn>
                <a:cxn ang="0">
                  <a:pos x="T2" y="T3"/>
                </a:cxn>
                <a:cxn ang="0">
                  <a:pos x="T4" y="T5"/>
                </a:cxn>
                <a:cxn ang="0">
                  <a:pos x="T6" y="T7"/>
                </a:cxn>
                <a:cxn ang="0">
                  <a:pos x="T8" y="T9"/>
                </a:cxn>
              </a:cxnLst>
              <a:rect l="0" t="0" r="r" b="b"/>
              <a:pathLst>
                <a:path w="156" h="90">
                  <a:moveTo>
                    <a:pt x="156" y="1"/>
                  </a:moveTo>
                  <a:cubicBezTo>
                    <a:pt x="130" y="19"/>
                    <a:pt x="100" y="27"/>
                    <a:pt x="71" y="38"/>
                  </a:cubicBezTo>
                  <a:cubicBezTo>
                    <a:pt x="49" y="46"/>
                    <a:pt x="3" y="58"/>
                    <a:pt x="0" y="85"/>
                  </a:cubicBezTo>
                  <a:cubicBezTo>
                    <a:pt x="25" y="90"/>
                    <a:pt x="59" y="62"/>
                    <a:pt x="80" y="51"/>
                  </a:cubicBezTo>
                  <a:cubicBezTo>
                    <a:pt x="109" y="35"/>
                    <a:pt x="133" y="26"/>
                    <a:pt x="15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7"/>
            <p:cNvSpPr/>
            <p:nvPr/>
          </p:nvSpPr>
          <p:spPr bwMode="auto">
            <a:xfrm>
              <a:off x="3289" y="2883"/>
              <a:ext cx="75" cy="60"/>
            </a:xfrm>
            <a:custGeom>
              <a:avLst/>
              <a:gdLst>
                <a:gd name="T0" fmla="*/ 32 w 66"/>
                <a:gd name="T1" fmla="*/ 20 h 44"/>
                <a:gd name="T2" fmla="*/ 62 w 66"/>
                <a:gd name="T3" fmla="*/ 0 h 44"/>
                <a:gd name="T4" fmla="*/ 38 w 66"/>
                <a:gd name="T5" fmla="*/ 24 h 44"/>
                <a:gd name="T6" fmla="*/ 0 w 66"/>
                <a:gd name="T7" fmla="*/ 43 h 44"/>
                <a:gd name="T8" fmla="*/ 32 w 66"/>
                <a:gd name="T9" fmla="*/ 20 h 44"/>
              </a:gdLst>
              <a:ahLst/>
              <a:cxnLst>
                <a:cxn ang="0">
                  <a:pos x="T0" y="T1"/>
                </a:cxn>
                <a:cxn ang="0">
                  <a:pos x="T2" y="T3"/>
                </a:cxn>
                <a:cxn ang="0">
                  <a:pos x="T4" y="T5"/>
                </a:cxn>
                <a:cxn ang="0">
                  <a:pos x="T6" y="T7"/>
                </a:cxn>
                <a:cxn ang="0">
                  <a:pos x="T8" y="T9"/>
                </a:cxn>
              </a:cxnLst>
              <a:rect l="0" t="0" r="r" b="b"/>
              <a:pathLst>
                <a:path w="66" h="44">
                  <a:moveTo>
                    <a:pt x="32" y="20"/>
                  </a:moveTo>
                  <a:cubicBezTo>
                    <a:pt x="43" y="15"/>
                    <a:pt x="53" y="8"/>
                    <a:pt x="62" y="0"/>
                  </a:cubicBezTo>
                  <a:cubicBezTo>
                    <a:pt x="66" y="6"/>
                    <a:pt x="43" y="20"/>
                    <a:pt x="38" y="24"/>
                  </a:cubicBezTo>
                  <a:cubicBezTo>
                    <a:pt x="29" y="30"/>
                    <a:pt x="11" y="44"/>
                    <a:pt x="0" y="43"/>
                  </a:cubicBezTo>
                  <a:cubicBezTo>
                    <a:pt x="6" y="29"/>
                    <a:pt x="21" y="27"/>
                    <a:pt x="3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8"/>
            <p:cNvSpPr/>
            <p:nvPr/>
          </p:nvSpPr>
          <p:spPr bwMode="auto">
            <a:xfrm>
              <a:off x="3359" y="2817"/>
              <a:ext cx="60" cy="55"/>
            </a:xfrm>
            <a:custGeom>
              <a:avLst/>
              <a:gdLst>
                <a:gd name="T0" fmla="*/ 49 w 52"/>
                <a:gd name="T1" fmla="*/ 0 h 40"/>
                <a:gd name="T2" fmla="*/ 10 w 52"/>
                <a:gd name="T3" fmla="*/ 40 h 40"/>
                <a:gd name="T4" fmla="*/ 52 w 52"/>
                <a:gd name="T5" fmla="*/ 0 h 40"/>
              </a:gdLst>
              <a:ahLst/>
              <a:cxnLst>
                <a:cxn ang="0">
                  <a:pos x="T0" y="T1"/>
                </a:cxn>
                <a:cxn ang="0">
                  <a:pos x="T2" y="T3"/>
                </a:cxn>
                <a:cxn ang="0">
                  <a:pos x="T4" y="T5"/>
                </a:cxn>
              </a:cxnLst>
              <a:rect l="0" t="0" r="r" b="b"/>
              <a:pathLst>
                <a:path w="52" h="40">
                  <a:moveTo>
                    <a:pt x="49" y="0"/>
                  </a:moveTo>
                  <a:cubicBezTo>
                    <a:pt x="39" y="7"/>
                    <a:pt x="0" y="28"/>
                    <a:pt x="10" y="40"/>
                  </a:cubicBezTo>
                  <a:cubicBezTo>
                    <a:pt x="24" y="26"/>
                    <a:pt x="41" y="16"/>
                    <a:pt x="5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9"/>
            <p:cNvSpPr/>
            <p:nvPr/>
          </p:nvSpPr>
          <p:spPr bwMode="auto">
            <a:xfrm>
              <a:off x="3276" y="2936"/>
              <a:ext cx="185" cy="208"/>
            </a:xfrm>
            <a:custGeom>
              <a:avLst/>
              <a:gdLst>
                <a:gd name="T0" fmla="*/ 162 w 162"/>
                <a:gd name="T1" fmla="*/ 152 h 152"/>
                <a:gd name="T2" fmla="*/ 124 w 162"/>
                <a:gd name="T3" fmla="*/ 126 h 152"/>
                <a:gd name="T4" fmla="*/ 87 w 162"/>
                <a:gd name="T5" fmla="*/ 98 h 152"/>
                <a:gd name="T6" fmla="*/ 17 w 162"/>
                <a:gd name="T7" fmla="*/ 36 h 152"/>
                <a:gd name="T8" fmla="*/ 12 w 162"/>
                <a:gd name="T9" fmla="*/ 1 h 152"/>
                <a:gd name="T10" fmla="*/ 46 w 162"/>
                <a:gd name="T11" fmla="*/ 20 h 152"/>
                <a:gd name="T12" fmla="*/ 110 w 162"/>
                <a:gd name="T13" fmla="*/ 86 h 152"/>
                <a:gd name="T14" fmla="*/ 161 w 162"/>
                <a:gd name="T15" fmla="*/ 152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52">
                  <a:moveTo>
                    <a:pt x="162" y="152"/>
                  </a:moveTo>
                  <a:cubicBezTo>
                    <a:pt x="152" y="140"/>
                    <a:pt x="137" y="135"/>
                    <a:pt x="124" y="126"/>
                  </a:cubicBezTo>
                  <a:cubicBezTo>
                    <a:pt x="113" y="116"/>
                    <a:pt x="100" y="106"/>
                    <a:pt x="87" y="98"/>
                  </a:cubicBezTo>
                  <a:cubicBezTo>
                    <a:pt x="68" y="85"/>
                    <a:pt x="32" y="51"/>
                    <a:pt x="17" y="36"/>
                  </a:cubicBezTo>
                  <a:cubicBezTo>
                    <a:pt x="12" y="30"/>
                    <a:pt x="0" y="5"/>
                    <a:pt x="12" y="1"/>
                  </a:cubicBezTo>
                  <a:cubicBezTo>
                    <a:pt x="18" y="0"/>
                    <a:pt x="41" y="16"/>
                    <a:pt x="46" y="20"/>
                  </a:cubicBezTo>
                  <a:cubicBezTo>
                    <a:pt x="69" y="39"/>
                    <a:pt x="90" y="64"/>
                    <a:pt x="110" y="86"/>
                  </a:cubicBezTo>
                  <a:cubicBezTo>
                    <a:pt x="128" y="106"/>
                    <a:pt x="148" y="130"/>
                    <a:pt x="161"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5" name="Group 64"/>
          <p:cNvGrpSpPr>
            <a:grpSpLocks noChangeAspect="1"/>
          </p:cNvGrpSpPr>
          <p:nvPr/>
        </p:nvGrpSpPr>
        <p:grpSpPr bwMode="auto">
          <a:xfrm rot="645953" flipH="1">
            <a:off x="2237038" y="4375882"/>
            <a:ext cx="1620081" cy="1239466"/>
            <a:chOff x="2747" y="2529"/>
            <a:chExt cx="1082" cy="823"/>
          </a:xfrm>
          <a:solidFill>
            <a:schemeClr val="bg1"/>
          </a:solidFill>
        </p:grpSpPr>
        <p:sp>
          <p:nvSpPr>
            <p:cNvPr id="106" name="Freeform 65"/>
            <p:cNvSpPr/>
            <p:nvPr/>
          </p:nvSpPr>
          <p:spPr bwMode="auto">
            <a:xfrm>
              <a:off x="2747" y="2685"/>
              <a:ext cx="246" cy="284"/>
            </a:xfrm>
            <a:custGeom>
              <a:avLst/>
              <a:gdLst>
                <a:gd name="T0" fmla="*/ 0 w 215"/>
                <a:gd name="T1" fmla="*/ 0 h 208"/>
                <a:gd name="T2" fmla="*/ 27 w 215"/>
                <a:gd name="T3" fmla="*/ 30 h 208"/>
                <a:gd name="T4" fmla="*/ 56 w 215"/>
                <a:gd name="T5" fmla="*/ 67 h 208"/>
                <a:gd name="T6" fmla="*/ 106 w 215"/>
                <a:gd name="T7" fmla="*/ 135 h 208"/>
                <a:gd name="T8" fmla="*/ 179 w 215"/>
                <a:gd name="T9" fmla="*/ 197 h 208"/>
                <a:gd name="T10" fmla="*/ 147 w 215"/>
                <a:gd name="T11" fmla="*/ 135 h 208"/>
                <a:gd name="T12" fmla="*/ 74 w 215"/>
                <a:gd name="T13" fmla="*/ 59 h 208"/>
                <a:gd name="T14" fmla="*/ 0 w 215"/>
                <a:gd name="T15" fmla="*/ 0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08">
                  <a:moveTo>
                    <a:pt x="0" y="0"/>
                  </a:moveTo>
                  <a:cubicBezTo>
                    <a:pt x="11" y="5"/>
                    <a:pt x="19" y="21"/>
                    <a:pt x="27" y="30"/>
                  </a:cubicBezTo>
                  <a:cubicBezTo>
                    <a:pt x="38" y="41"/>
                    <a:pt x="48" y="53"/>
                    <a:pt x="56" y="67"/>
                  </a:cubicBezTo>
                  <a:cubicBezTo>
                    <a:pt x="70" y="93"/>
                    <a:pt x="88" y="112"/>
                    <a:pt x="106" y="135"/>
                  </a:cubicBezTo>
                  <a:cubicBezTo>
                    <a:pt x="121" y="157"/>
                    <a:pt x="158" y="191"/>
                    <a:pt x="179" y="197"/>
                  </a:cubicBezTo>
                  <a:cubicBezTo>
                    <a:pt x="215" y="208"/>
                    <a:pt x="156" y="144"/>
                    <a:pt x="147" y="135"/>
                  </a:cubicBezTo>
                  <a:cubicBezTo>
                    <a:pt x="123" y="109"/>
                    <a:pt x="99" y="84"/>
                    <a:pt x="74" y="59"/>
                  </a:cubicBezTo>
                  <a:cubicBezTo>
                    <a:pt x="49" y="36"/>
                    <a:pt x="33"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6"/>
            <p:cNvSpPr/>
            <p:nvPr/>
          </p:nvSpPr>
          <p:spPr bwMode="auto">
            <a:xfrm>
              <a:off x="2939" y="2529"/>
              <a:ext cx="116" cy="316"/>
            </a:xfrm>
            <a:custGeom>
              <a:avLst/>
              <a:gdLst>
                <a:gd name="T0" fmla="*/ 102 w 102"/>
                <a:gd name="T1" fmla="*/ 0 h 231"/>
                <a:gd name="T2" fmla="*/ 62 w 102"/>
                <a:gd name="T3" fmla="*/ 117 h 231"/>
                <a:gd name="T4" fmla="*/ 49 w 102"/>
                <a:gd name="T5" fmla="*/ 175 h 231"/>
                <a:gd name="T6" fmla="*/ 49 w 102"/>
                <a:gd name="T7" fmla="*/ 204 h 231"/>
                <a:gd name="T8" fmla="*/ 30 w 102"/>
                <a:gd name="T9" fmla="*/ 223 h 231"/>
                <a:gd name="T10" fmla="*/ 4 w 102"/>
                <a:gd name="T11" fmla="*/ 225 h 231"/>
                <a:gd name="T12" fmla="*/ 8 w 102"/>
                <a:gd name="T13" fmla="*/ 199 h 231"/>
                <a:gd name="T14" fmla="*/ 29 w 102"/>
                <a:gd name="T15" fmla="*/ 136 h 231"/>
                <a:gd name="T16" fmla="*/ 91 w 102"/>
                <a:gd name="T17" fmla="*/ 17 h 231"/>
                <a:gd name="T18" fmla="*/ 101 w 102"/>
                <a:gd name="T19" fmla="*/ 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31">
                  <a:moveTo>
                    <a:pt x="102" y="0"/>
                  </a:moveTo>
                  <a:cubicBezTo>
                    <a:pt x="83" y="37"/>
                    <a:pt x="70" y="77"/>
                    <a:pt x="62" y="117"/>
                  </a:cubicBezTo>
                  <a:cubicBezTo>
                    <a:pt x="58" y="137"/>
                    <a:pt x="50" y="156"/>
                    <a:pt x="49" y="175"/>
                  </a:cubicBezTo>
                  <a:cubicBezTo>
                    <a:pt x="48" y="185"/>
                    <a:pt x="50" y="195"/>
                    <a:pt x="49" y="204"/>
                  </a:cubicBezTo>
                  <a:cubicBezTo>
                    <a:pt x="48" y="216"/>
                    <a:pt x="41" y="219"/>
                    <a:pt x="30" y="223"/>
                  </a:cubicBezTo>
                  <a:cubicBezTo>
                    <a:pt x="24" y="226"/>
                    <a:pt x="9" y="231"/>
                    <a:pt x="4" y="225"/>
                  </a:cubicBezTo>
                  <a:cubicBezTo>
                    <a:pt x="0" y="220"/>
                    <a:pt x="6" y="204"/>
                    <a:pt x="8" y="199"/>
                  </a:cubicBezTo>
                  <a:cubicBezTo>
                    <a:pt x="13" y="177"/>
                    <a:pt x="20" y="156"/>
                    <a:pt x="29" y="136"/>
                  </a:cubicBezTo>
                  <a:cubicBezTo>
                    <a:pt x="47" y="96"/>
                    <a:pt x="70" y="56"/>
                    <a:pt x="91" y="17"/>
                  </a:cubicBezTo>
                  <a:cubicBezTo>
                    <a:pt x="94" y="12"/>
                    <a:pt x="98" y="7"/>
                    <a:pt x="10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7"/>
            <p:cNvSpPr/>
            <p:nvPr/>
          </p:nvSpPr>
          <p:spPr bwMode="auto">
            <a:xfrm>
              <a:off x="2956" y="2837"/>
              <a:ext cx="50" cy="124"/>
            </a:xfrm>
            <a:custGeom>
              <a:avLst/>
              <a:gdLst>
                <a:gd name="T0" fmla="*/ 43 w 44"/>
                <a:gd name="T1" fmla="*/ 0 h 91"/>
                <a:gd name="T2" fmla="*/ 26 w 44"/>
                <a:gd name="T3" fmla="*/ 49 h 91"/>
                <a:gd name="T4" fmla="*/ 15 w 44"/>
                <a:gd name="T5" fmla="*/ 72 h 91"/>
                <a:gd name="T6" fmla="*/ 14 w 44"/>
                <a:gd name="T7" fmla="*/ 89 h 91"/>
                <a:gd name="T8" fmla="*/ 44 w 44"/>
                <a:gd name="T9" fmla="*/ 1 h 91"/>
              </a:gdLst>
              <a:ahLst/>
              <a:cxnLst>
                <a:cxn ang="0">
                  <a:pos x="T0" y="T1"/>
                </a:cxn>
                <a:cxn ang="0">
                  <a:pos x="T2" y="T3"/>
                </a:cxn>
                <a:cxn ang="0">
                  <a:pos x="T4" y="T5"/>
                </a:cxn>
                <a:cxn ang="0">
                  <a:pos x="T6" y="T7"/>
                </a:cxn>
                <a:cxn ang="0">
                  <a:pos x="T8" y="T9"/>
                </a:cxn>
              </a:cxnLst>
              <a:rect l="0" t="0" r="r" b="b"/>
              <a:pathLst>
                <a:path w="44" h="91">
                  <a:moveTo>
                    <a:pt x="43" y="0"/>
                  </a:moveTo>
                  <a:cubicBezTo>
                    <a:pt x="39" y="16"/>
                    <a:pt x="33" y="33"/>
                    <a:pt x="26" y="49"/>
                  </a:cubicBezTo>
                  <a:cubicBezTo>
                    <a:pt x="22" y="56"/>
                    <a:pt x="18" y="65"/>
                    <a:pt x="15" y="72"/>
                  </a:cubicBezTo>
                  <a:cubicBezTo>
                    <a:pt x="11" y="78"/>
                    <a:pt x="0" y="88"/>
                    <a:pt x="14" y="89"/>
                  </a:cubicBezTo>
                  <a:cubicBezTo>
                    <a:pt x="29" y="91"/>
                    <a:pt x="44" y="15"/>
                    <a:pt x="4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8"/>
            <p:cNvSpPr/>
            <p:nvPr/>
          </p:nvSpPr>
          <p:spPr bwMode="auto">
            <a:xfrm>
              <a:off x="2971" y="2850"/>
              <a:ext cx="60" cy="156"/>
            </a:xfrm>
            <a:custGeom>
              <a:avLst/>
              <a:gdLst>
                <a:gd name="T0" fmla="*/ 53 w 53"/>
                <a:gd name="T1" fmla="*/ 0 h 114"/>
                <a:gd name="T2" fmla="*/ 0 w 53"/>
                <a:gd name="T3" fmla="*/ 114 h 114"/>
                <a:gd name="T4" fmla="*/ 27 w 53"/>
                <a:gd name="T5" fmla="*/ 106 h 114"/>
                <a:gd name="T6" fmla="*/ 29 w 53"/>
                <a:gd name="T7" fmla="*/ 90 h 114"/>
                <a:gd name="T8" fmla="*/ 34 w 53"/>
                <a:gd name="T9" fmla="*/ 69 h 114"/>
                <a:gd name="T10" fmla="*/ 46 w 53"/>
                <a:gd name="T11" fmla="*/ 32 h 114"/>
                <a:gd name="T12" fmla="*/ 53 w 53"/>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53" h="114">
                  <a:moveTo>
                    <a:pt x="53" y="0"/>
                  </a:moveTo>
                  <a:cubicBezTo>
                    <a:pt x="35" y="37"/>
                    <a:pt x="12" y="75"/>
                    <a:pt x="0" y="114"/>
                  </a:cubicBezTo>
                  <a:cubicBezTo>
                    <a:pt x="3" y="114"/>
                    <a:pt x="26" y="108"/>
                    <a:pt x="27" y="106"/>
                  </a:cubicBezTo>
                  <a:cubicBezTo>
                    <a:pt x="29" y="104"/>
                    <a:pt x="28" y="93"/>
                    <a:pt x="29" y="90"/>
                  </a:cubicBezTo>
                  <a:cubicBezTo>
                    <a:pt x="29" y="83"/>
                    <a:pt x="32" y="77"/>
                    <a:pt x="34" y="69"/>
                  </a:cubicBezTo>
                  <a:cubicBezTo>
                    <a:pt x="38" y="57"/>
                    <a:pt x="42" y="44"/>
                    <a:pt x="46" y="32"/>
                  </a:cubicBezTo>
                  <a:cubicBezTo>
                    <a:pt x="49" y="24"/>
                    <a:pt x="49" y="17"/>
                    <a:pt x="5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9"/>
            <p:cNvSpPr/>
            <p:nvPr/>
          </p:nvSpPr>
          <p:spPr bwMode="auto">
            <a:xfrm>
              <a:off x="2927" y="2786"/>
              <a:ext cx="47" cy="405"/>
            </a:xfrm>
            <a:custGeom>
              <a:avLst/>
              <a:gdLst>
                <a:gd name="T0" fmla="*/ 5 w 41"/>
                <a:gd name="T1" fmla="*/ 4 h 296"/>
                <a:gd name="T2" fmla="*/ 17 w 41"/>
                <a:gd name="T3" fmla="*/ 55 h 296"/>
                <a:gd name="T4" fmla="*/ 28 w 41"/>
                <a:gd name="T5" fmla="*/ 111 h 296"/>
                <a:gd name="T6" fmla="*/ 27 w 41"/>
                <a:gd name="T7" fmla="*/ 216 h 296"/>
                <a:gd name="T8" fmla="*/ 20 w 41"/>
                <a:gd name="T9" fmla="*/ 247 h 296"/>
                <a:gd name="T10" fmla="*/ 10 w 41"/>
                <a:gd name="T11" fmla="*/ 274 h 296"/>
                <a:gd name="T12" fmla="*/ 20 w 41"/>
                <a:gd name="T13" fmla="*/ 295 h 296"/>
                <a:gd name="T14" fmla="*/ 25 w 41"/>
                <a:gd name="T15" fmla="*/ 270 h 296"/>
                <a:gd name="T16" fmla="*/ 31 w 41"/>
                <a:gd name="T17" fmla="*/ 216 h 296"/>
                <a:gd name="T18" fmla="*/ 38 w 41"/>
                <a:gd name="T19" fmla="*/ 164 h 296"/>
                <a:gd name="T20" fmla="*/ 39 w 41"/>
                <a:gd name="T21" fmla="*/ 145 h 296"/>
                <a:gd name="T22" fmla="*/ 35 w 41"/>
                <a:gd name="T23" fmla="*/ 126 h 296"/>
                <a:gd name="T24" fmla="*/ 30 w 41"/>
                <a:gd name="T25" fmla="*/ 85 h 296"/>
                <a:gd name="T26" fmla="*/ 20 w 41"/>
                <a:gd name="T27" fmla="*/ 45 h 296"/>
                <a:gd name="T28" fmla="*/ 6 w 41"/>
                <a:gd name="T29" fmla="*/ 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96">
                  <a:moveTo>
                    <a:pt x="5" y="4"/>
                  </a:moveTo>
                  <a:cubicBezTo>
                    <a:pt x="0" y="13"/>
                    <a:pt x="15" y="44"/>
                    <a:pt x="17" y="55"/>
                  </a:cubicBezTo>
                  <a:cubicBezTo>
                    <a:pt x="21" y="74"/>
                    <a:pt x="25" y="92"/>
                    <a:pt x="28" y="111"/>
                  </a:cubicBezTo>
                  <a:cubicBezTo>
                    <a:pt x="32" y="149"/>
                    <a:pt x="33" y="178"/>
                    <a:pt x="27" y="216"/>
                  </a:cubicBezTo>
                  <a:cubicBezTo>
                    <a:pt x="25" y="225"/>
                    <a:pt x="22" y="238"/>
                    <a:pt x="20" y="247"/>
                  </a:cubicBezTo>
                  <a:cubicBezTo>
                    <a:pt x="18" y="256"/>
                    <a:pt x="11" y="267"/>
                    <a:pt x="10" y="274"/>
                  </a:cubicBezTo>
                  <a:cubicBezTo>
                    <a:pt x="9" y="279"/>
                    <a:pt x="14" y="296"/>
                    <a:pt x="20" y="295"/>
                  </a:cubicBezTo>
                  <a:cubicBezTo>
                    <a:pt x="30" y="293"/>
                    <a:pt x="25" y="276"/>
                    <a:pt x="25" y="270"/>
                  </a:cubicBezTo>
                  <a:cubicBezTo>
                    <a:pt x="25" y="252"/>
                    <a:pt x="31" y="234"/>
                    <a:pt x="31" y="216"/>
                  </a:cubicBezTo>
                  <a:cubicBezTo>
                    <a:pt x="32" y="200"/>
                    <a:pt x="35" y="180"/>
                    <a:pt x="38" y="164"/>
                  </a:cubicBezTo>
                  <a:cubicBezTo>
                    <a:pt x="39" y="156"/>
                    <a:pt x="41" y="154"/>
                    <a:pt x="39" y="145"/>
                  </a:cubicBezTo>
                  <a:cubicBezTo>
                    <a:pt x="37" y="139"/>
                    <a:pt x="36" y="133"/>
                    <a:pt x="35" y="126"/>
                  </a:cubicBezTo>
                  <a:cubicBezTo>
                    <a:pt x="33" y="113"/>
                    <a:pt x="34" y="98"/>
                    <a:pt x="30" y="85"/>
                  </a:cubicBezTo>
                  <a:cubicBezTo>
                    <a:pt x="25" y="71"/>
                    <a:pt x="21" y="60"/>
                    <a:pt x="20" y="45"/>
                  </a:cubicBezTo>
                  <a:cubicBezTo>
                    <a:pt x="19" y="31"/>
                    <a:pt x="10" y="0"/>
                    <a:pt x="6"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70"/>
            <p:cNvSpPr/>
            <p:nvPr/>
          </p:nvSpPr>
          <p:spPr bwMode="auto">
            <a:xfrm>
              <a:off x="2934" y="3012"/>
              <a:ext cx="32" cy="57"/>
            </a:xfrm>
            <a:custGeom>
              <a:avLst/>
              <a:gdLst>
                <a:gd name="T0" fmla="*/ 16 w 28"/>
                <a:gd name="T1" fmla="*/ 0 h 42"/>
                <a:gd name="T2" fmla="*/ 19 w 28"/>
                <a:gd name="T3" fmla="*/ 41 h 42"/>
                <a:gd name="T4" fmla="*/ 17 w 28"/>
                <a:gd name="T5" fmla="*/ 4 h 42"/>
              </a:gdLst>
              <a:ahLst/>
              <a:cxnLst>
                <a:cxn ang="0">
                  <a:pos x="T0" y="T1"/>
                </a:cxn>
                <a:cxn ang="0">
                  <a:pos x="T2" y="T3"/>
                </a:cxn>
                <a:cxn ang="0">
                  <a:pos x="T4" y="T5"/>
                </a:cxn>
              </a:cxnLst>
              <a:rect l="0" t="0" r="r" b="b"/>
              <a:pathLst>
                <a:path w="28" h="42">
                  <a:moveTo>
                    <a:pt x="16" y="0"/>
                  </a:moveTo>
                  <a:cubicBezTo>
                    <a:pt x="21" y="10"/>
                    <a:pt x="0" y="39"/>
                    <a:pt x="19" y="41"/>
                  </a:cubicBezTo>
                  <a:cubicBezTo>
                    <a:pt x="28" y="42"/>
                    <a:pt x="23" y="10"/>
                    <a:pt x="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71"/>
            <p:cNvSpPr/>
            <p:nvPr/>
          </p:nvSpPr>
          <p:spPr bwMode="auto">
            <a:xfrm>
              <a:off x="2953" y="3072"/>
              <a:ext cx="49" cy="141"/>
            </a:xfrm>
            <a:custGeom>
              <a:avLst/>
              <a:gdLst>
                <a:gd name="T0" fmla="*/ 36 w 43"/>
                <a:gd name="T1" fmla="*/ 0 h 103"/>
                <a:gd name="T2" fmla="*/ 16 w 43"/>
                <a:gd name="T3" fmla="*/ 58 h 103"/>
                <a:gd name="T4" fmla="*/ 3 w 43"/>
                <a:gd name="T5" fmla="*/ 84 h 103"/>
                <a:gd name="T6" fmla="*/ 3 w 43"/>
                <a:gd name="T7" fmla="*/ 93 h 103"/>
                <a:gd name="T8" fmla="*/ 12 w 43"/>
                <a:gd name="T9" fmla="*/ 103 h 103"/>
                <a:gd name="T10" fmla="*/ 21 w 43"/>
                <a:gd name="T11" fmla="*/ 81 h 103"/>
                <a:gd name="T12" fmla="*/ 32 w 43"/>
                <a:gd name="T13" fmla="*/ 53 h 103"/>
                <a:gd name="T14" fmla="*/ 37 w 43"/>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03">
                  <a:moveTo>
                    <a:pt x="36" y="0"/>
                  </a:moveTo>
                  <a:cubicBezTo>
                    <a:pt x="37" y="20"/>
                    <a:pt x="25" y="41"/>
                    <a:pt x="16" y="58"/>
                  </a:cubicBezTo>
                  <a:cubicBezTo>
                    <a:pt x="12" y="66"/>
                    <a:pt x="7" y="75"/>
                    <a:pt x="3" y="84"/>
                  </a:cubicBezTo>
                  <a:cubicBezTo>
                    <a:pt x="0" y="91"/>
                    <a:pt x="0" y="87"/>
                    <a:pt x="3" y="93"/>
                  </a:cubicBezTo>
                  <a:cubicBezTo>
                    <a:pt x="4" y="96"/>
                    <a:pt x="10" y="100"/>
                    <a:pt x="12" y="103"/>
                  </a:cubicBezTo>
                  <a:cubicBezTo>
                    <a:pt x="16" y="98"/>
                    <a:pt x="18" y="87"/>
                    <a:pt x="21" y="81"/>
                  </a:cubicBezTo>
                  <a:cubicBezTo>
                    <a:pt x="25" y="71"/>
                    <a:pt x="29" y="62"/>
                    <a:pt x="32" y="53"/>
                  </a:cubicBezTo>
                  <a:cubicBezTo>
                    <a:pt x="38" y="36"/>
                    <a:pt x="43" y="17"/>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72"/>
            <p:cNvSpPr/>
            <p:nvPr/>
          </p:nvSpPr>
          <p:spPr bwMode="auto">
            <a:xfrm>
              <a:off x="2999" y="2913"/>
              <a:ext cx="61" cy="208"/>
            </a:xfrm>
            <a:custGeom>
              <a:avLst/>
              <a:gdLst>
                <a:gd name="T0" fmla="*/ 50 w 53"/>
                <a:gd name="T1" fmla="*/ 0 h 152"/>
                <a:gd name="T2" fmla="*/ 29 w 53"/>
                <a:gd name="T3" fmla="*/ 69 h 152"/>
                <a:gd name="T4" fmla="*/ 6 w 53"/>
                <a:gd name="T5" fmla="*/ 125 h 152"/>
                <a:gd name="T6" fmla="*/ 33 w 53"/>
                <a:gd name="T7" fmla="*/ 93 h 152"/>
                <a:gd name="T8" fmla="*/ 51 w 53"/>
                <a:gd name="T9" fmla="*/ 38 h 152"/>
                <a:gd name="T10" fmla="*/ 51 w 53"/>
                <a:gd name="T11" fmla="*/ 0 h 152"/>
              </a:gdLst>
              <a:ahLst/>
              <a:cxnLst>
                <a:cxn ang="0">
                  <a:pos x="T0" y="T1"/>
                </a:cxn>
                <a:cxn ang="0">
                  <a:pos x="T2" y="T3"/>
                </a:cxn>
                <a:cxn ang="0">
                  <a:pos x="T4" y="T5"/>
                </a:cxn>
                <a:cxn ang="0">
                  <a:pos x="T6" y="T7"/>
                </a:cxn>
                <a:cxn ang="0">
                  <a:pos x="T8" y="T9"/>
                </a:cxn>
                <a:cxn ang="0">
                  <a:pos x="T10" y="T11"/>
                </a:cxn>
              </a:cxnLst>
              <a:rect l="0" t="0" r="r" b="b"/>
              <a:pathLst>
                <a:path w="53" h="152">
                  <a:moveTo>
                    <a:pt x="50" y="0"/>
                  </a:moveTo>
                  <a:cubicBezTo>
                    <a:pt x="49" y="23"/>
                    <a:pt x="40" y="48"/>
                    <a:pt x="29" y="69"/>
                  </a:cubicBezTo>
                  <a:cubicBezTo>
                    <a:pt x="23" y="83"/>
                    <a:pt x="0" y="111"/>
                    <a:pt x="6" y="125"/>
                  </a:cubicBezTo>
                  <a:cubicBezTo>
                    <a:pt x="15" y="152"/>
                    <a:pt x="29" y="101"/>
                    <a:pt x="33" y="93"/>
                  </a:cubicBezTo>
                  <a:cubicBezTo>
                    <a:pt x="41" y="75"/>
                    <a:pt x="48" y="58"/>
                    <a:pt x="51" y="38"/>
                  </a:cubicBezTo>
                  <a:cubicBezTo>
                    <a:pt x="53" y="25"/>
                    <a:pt x="51" y="13"/>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73"/>
            <p:cNvSpPr/>
            <p:nvPr/>
          </p:nvSpPr>
          <p:spPr bwMode="auto">
            <a:xfrm>
              <a:off x="3055" y="2724"/>
              <a:ext cx="155" cy="238"/>
            </a:xfrm>
            <a:custGeom>
              <a:avLst/>
              <a:gdLst>
                <a:gd name="T0" fmla="*/ 135 w 135"/>
                <a:gd name="T1" fmla="*/ 0 h 174"/>
                <a:gd name="T2" fmla="*/ 111 w 135"/>
                <a:gd name="T3" fmla="*/ 28 h 174"/>
                <a:gd name="T4" fmla="*/ 89 w 135"/>
                <a:gd name="T5" fmla="*/ 54 h 174"/>
                <a:gd name="T6" fmla="*/ 42 w 135"/>
                <a:gd name="T7" fmla="*/ 109 h 174"/>
                <a:gd name="T8" fmla="*/ 7 w 135"/>
                <a:gd name="T9" fmla="*/ 163 h 174"/>
                <a:gd name="T10" fmla="*/ 57 w 135"/>
                <a:gd name="T11" fmla="*/ 135 h 174"/>
                <a:gd name="T12" fmla="*/ 97 w 135"/>
                <a:gd name="T13" fmla="*/ 66 h 174"/>
                <a:gd name="T14" fmla="*/ 115 w 135"/>
                <a:gd name="T15" fmla="*/ 33 h 174"/>
                <a:gd name="T16" fmla="*/ 135 w 135"/>
                <a:gd name="T17"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74">
                  <a:moveTo>
                    <a:pt x="135" y="0"/>
                  </a:moveTo>
                  <a:cubicBezTo>
                    <a:pt x="125" y="7"/>
                    <a:pt x="118" y="18"/>
                    <a:pt x="111" y="28"/>
                  </a:cubicBezTo>
                  <a:cubicBezTo>
                    <a:pt x="104" y="37"/>
                    <a:pt x="98" y="45"/>
                    <a:pt x="89" y="54"/>
                  </a:cubicBezTo>
                  <a:cubicBezTo>
                    <a:pt x="72" y="71"/>
                    <a:pt x="58" y="90"/>
                    <a:pt x="42" y="109"/>
                  </a:cubicBezTo>
                  <a:cubicBezTo>
                    <a:pt x="37" y="116"/>
                    <a:pt x="0" y="153"/>
                    <a:pt x="7" y="163"/>
                  </a:cubicBezTo>
                  <a:cubicBezTo>
                    <a:pt x="15" y="174"/>
                    <a:pt x="52" y="141"/>
                    <a:pt x="57" y="135"/>
                  </a:cubicBezTo>
                  <a:cubicBezTo>
                    <a:pt x="75" y="116"/>
                    <a:pt x="86" y="89"/>
                    <a:pt x="97" y="66"/>
                  </a:cubicBezTo>
                  <a:cubicBezTo>
                    <a:pt x="103" y="54"/>
                    <a:pt x="109" y="45"/>
                    <a:pt x="115" y="33"/>
                  </a:cubicBezTo>
                  <a:cubicBezTo>
                    <a:pt x="122" y="22"/>
                    <a:pt x="126" y="10"/>
                    <a:pt x="13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74"/>
            <p:cNvSpPr/>
            <p:nvPr/>
          </p:nvSpPr>
          <p:spPr bwMode="auto">
            <a:xfrm>
              <a:off x="2989" y="2718"/>
              <a:ext cx="63" cy="309"/>
            </a:xfrm>
            <a:custGeom>
              <a:avLst/>
              <a:gdLst>
                <a:gd name="T0" fmla="*/ 4 w 55"/>
                <a:gd name="T1" fmla="*/ 0 h 226"/>
                <a:gd name="T2" fmla="*/ 11 w 55"/>
                <a:gd name="T3" fmla="*/ 63 h 226"/>
                <a:gd name="T4" fmla="*/ 22 w 55"/>
                <a:gd name="T5" fmla="*/ 122 h 226"/>
                <a:gd name="T6" fmla="*/ 46 w 55"/>
                <a:gd name="T7" fmla="*/ 181 h 226"/>
                <a:gd name="T8" fmla="*/ 55 w 55"/>
                <a:gd name="T9" fmla="*/ 209 h 226"/>
                <a:gd name="T10" fmla="*/ 43 w 55"/>
                <a:gd name="T11" fmla="*/ 207 h 226"/>
                <a:gd name="T12" fmla="*/ 19 w 55"/>
                <a:gd name="T13" fmla="*/ 163 h 226"/>
                <a:gd name="T14" fmla="*/ 7 w 55"/>
                <a:gd name="T15" fmla="*/ 116 h 226"/>
                <a:gd name="T16" fmla="*/ 0 w 55"/>
                <a:gd name="T17" fmla="*/ 67 h 226"/>
                <a:gd name="T18" fmla="*/ 0 w 55"/>
                <a:gd name="T19" fmla="*/ 2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26">
                  <a:moveTo>
                    <a:pt x="4" y="0"/>
                  </a:moveTo>
                  <a:cubicBezTo>
                    <a:pt x="0" y="20"/>
                    <a:pt x="9" y="43"/>
                    <a:pt x="11" y="63"/>
                  </a:cubicBezTo>
                  <a:cubicBezTo>
                    <a:pt x="13" y="83"/>
                    <a:pt x="17" y="102"/>
                    <a:pt x="22" y="122"/>
                  </a:cubicBezTo>
                  <a:cubicBezTo>
                    <a:pt x="28" y="143"/>
                    <a:pt x="37" y="162"/>
                    <a:pt x="46" y="181"/>
                  </a:cubicBezTo>
                  <a:cubicBezTo>
                    <a:pt x="51" y="190"/>
                    <a:pt x="55" y="199"/>
                    <a:pt x="55" y="209"/>
                  </a:cubicBezTo>
                  <a:cubicBezTo>
                    <a:pt x="55" y="226"/>
                    <a:pt x="49" y="217"/>
                    <a:pt x="43" y="207"/>
                  </a:cubicBezTo>
                  <a:cubicBezTo>
                    <a:pt x="35" y="192"/>
                    <a:pt x="25" y="179"/>
                    <a:pt x="19" y="163"/>
                  </a:cubicBezTo>
                  <a:cubicBezTo>
                    <a:pt x="13" y="147"/>
                    <a:pt x="11" y="132"/>
                    <a:pt x="7" y="116"/>
                  </a:cubicBezTo>
                  <a:cubicBezTo>
                    <a:pt x="5" y="99"/>
                    <a:pt x="0" y="84"/>
                    <a:pt x="0" y="67"/>
                  </a:cubicBezTo>
                  <a:cubicBezTo>
                    <a:pt x="0" y="53"/>
                    <a:pt x="4" y="36"/>
                    <a:pt x="0"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75"/>
            <p:cNvSpPr/>
            <p:nvPr/>
          </p:nvSpPr>
          <p:spPr bwMode="auto">
            <a:xfrm>
              <a:off x="2995" y="2978"/>
              <a:ext cx="116" cy="134"/>
            </a:xfrm>
            <a:custGeom>
              <a:avLst/>
              <a:gdLst>
                <a:gd name="T0" fmla="*/ 102 w 102"/>
                <a:gd name="T1" fmla="*/ 0 h 98"/>
                <a:gd name="T2" fmla="*/ 50 w 102"/>
                <a:gd name="T3" fmla="*/ 49 h 98"/>
                <a:gd name="T4" fmla="*/ 0 w 102"/>
                <a:gd name="T5" fmla="*/ 98 h 98"/>
                <a:gd name="T6" fmla="*/ 102 w 102"/>
                <a:gd name="T7" fmla="*/ 0 h 98"/>
              </a:gdLst>
              <a:ahLst/>
              <a:cxnLst>
                <a:cxn ang="0">
                  <a:pos x="T0" y="T1"/>
                </a:cxn>
                <a:cxn ang="0">
                  <a:pos x="T2" y="T3"/>
                </a:cxn>
                <a:cxn ang="0">
                  <a:pos x="T4" y="T5"/>
                </a:cxn>
                <a:cxn ang="0">
                  <a:pos x="T6" y="T7"/>
                </a:cxn>
              </a:cxnLst>
              <a:rect l="0" t="0" r="r" b="b"/>
              <a:pathLst>
                <a:path w="102" h="98">
                  <a:moveTo>
                    <a:pt x="102" y="0"/>
                  </a:moveTo>
                  <a:cubicBezTo>
                    <a:pt x="86" y="15"/>
                    <a:pt x="68" y="33"/>
                    <a:pt x="50" y="49"/>
                  </a:cubicBezTo>
                  <a:cubicBezTo>
                    <a:pt x="33" y="65"/>
                    <a:pt x="19" y="85"/>
                    <a:pt x="0" y="98"/>
                  </a:cubicBezTo>
                  <a:cubicBezTo>
                    <a:pt x="39" y="74"/>
                    <a:pt x="77" y="38"/>
                    <a:pt x="10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76"/>
            <p:cNvSpPr/>
            <p:nvPr/>
          </p:nvSpPr>
          <p:spPr bwMode="auto">
            <a:xfrm>
              <a:off x="3129" y="2867"/>
              <a:ext cx="51" cy="91"/>
            </a:xfrm>
            <a:custGeom>
              <a:avLst/>
              <a:gdLst>
                <a:gd name="T0" fmla="*/ 45 w 45"/>
                <a:gd name="T1" fmla="*/ 0 h 67"/>
                <a:gd name="T2" fmla="*/ 0 w 45"/>
                <a:gd name="T3" fmla="*/ 62 h 67"/>
                <a:gd name="T4" fmla="*/ 23 w 45"/>
                <a:gd name="T5" fmla="*/ 41 h 67"/>
                <a:gd name="T6" fmla="*/ 45 w 45"/>
                <a:gd name="T7" fmla="*/ 1 h 67"/>
              </a:gdLst>
              <a:ahLst/>
              <a:cxnLst>
                <a:cxn ang="0">
                  <a:pos x="T0" y="T1"/>
                </a:cxn>
                <a:cxn ang="0">
                  <a:pos x="T2" y="T3"/>
                </a:cxn>
                <a:cxn ang="0">
                  <a:pos x="T4" y="T5"/>
                </a:cxn>
                <a:cxn ang="0">
                  <a:pos x="T6" y="T7"/>
                </a:cxn>
              </a:cxnLst>
              <a:rect l="0" t="0" r="r" b="b"/>
              <a:pathLst>
                <a:path w="45" h="67">
                  <a:moveTo>
                    <a:pt x="45" y="0"/>
                  </a:moveTo>
                  <a:cubicBezTo>
                    <a:pt x="30" y="21"/>
                    <a:pt x="10" y="39"/>
                    <a:pt x="0" y="62"/>
                  </a:cubicBezTo>
                  <a:cubicBezTo>
                    <a:pt x="16" y="67"/>
                    <a:pt x="18" y="53"/>
                    <a:pt x="23" y="41"/>
                  </a:cubicBezTo>
                  <a:cubicBezTo>
                    <a:pt x="29" y="28"/>
                    <a:pt x="40" y="14"/>
                    <a:pt x="4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77"/>
            <p:cNvSpPr/>
            <p:nvPr/>
          </p:nvSpPr>
          <p:spPr bwMode="auto">
            <a:xfrm>
              <a:off x="3046" y="2824"/>
              <a:ext cx="47" cy="164"/>
            </a:xfrm>
            <a:custGeom>
              <a:avLst/>
              <a:gdLst>
                <a:gd name="T0" fmla="*/ 40 w 41"/>
                <a:gd name="T1" fmla="*/ 1 h 120"/>
                <a:gd name="T2" fmla="*/ 30 w 41"/>
                <a:gd name="T3" fmla="*/ 34 h 120"/>
                <a:gd name="T4" fmla="*/ 22 w 41"/>
                <a:gd name="T5" fmla="*/ 63 h 120"/>
                <a:gd name="T6" fmla="*/ 0 w 41"/>
                <a:gd name="T7" fmla="*/ 120 h 120"/>
                <a:gd name="T8" fmla="*/ 28 w 41"/>
                <a:gd name="T9" fmla="*/ 61 h 120"/>
                <a:gd name="T10" fmla="*/ 41 w 41"/>
                <a:gd name="T11" fmla="*/ 0 h 120"/>
              </a:gdLst>
              <a:ahLst/>
              <a:cxnLst>
                <a:cxn ang="0">
                  <a:pos x="T0" y="T1"/>
                </a:cxn>
                <a:cxn ang="0">
                  <a:pos x="T2" y="T3"/>
                </a:cxn>
                <a:cxn ang="0">
                  <a:pos x="T4" y="T5"/>
                </a:cxn>
                <a:cxn ang="0">
                  <a:pos x="T6" y="T7"/>
                </a:cxn>
                <a:cxn ang="0">
                  <a:pos x="T8" y="T9"/>
                </a:cxn>
                <a:cxn ang="0">
                  <a:pos x="T10" y="T11"/>
                </a:cxn>
              </a:cxnLst>
              <a:rect l="0" t="0" r="r" b="b"/>
              <a:pathLst>
                <a:path w="41" h="120">
                  <a:moveTo>
                    <a:pt x="40" y="1"/>
                  </a:moveTo>
                  <a:cubicBezTo>
                    <a:pt x="37" y="14"/>
                    <a:pt x="33" y="23"/>
                    <a:pt x="30" y="34"/>
                  </a:cubicBezTo>
                  <a:cubicBezTo>
                    <a:pt x="27" y="43"/>
                    <a:pt x="25" y="53"/>
                    <a:pt x="22" y="63"/>
                  </a:cubicBezTo>
                  <a:cubicBezTo>
                    <a:pt x="16" y="83"/>
                    <a:pt x="1" y="100"/>
                    <a:pt x="0" y="120"/>
                  </a:cubicBezTo>
                  <a:cubicBezTo>
                    <a:pt x="16" y="113"/>
                    <a:pt x="24" y="77"/>
                    <a:pt x="28" y="61"/>
                  </a:cubicBezTo>
                  <a:cubicBezTo>
                    <a:pt x="33" y="42"/>
                    <a:pt x="40" y="2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78"/>
            <p:cNvSpPr/>
            <p:nvPr/>
          </p:nvSpPr>
          <p:spPr bwMode="auto">
            <a:xfrm>
              <a:off x="3029" y="2953"/>
              <a:ext cx="82" cy="107"/>
            </a:xfrm>
            <a:custGeom>
              <a:avLst/>
              <a:gdLst>
                <a:gd name="T0" fmla="*/ 72 w 72"/>
                <a:gd name="T1" fmla="*/ 0 h 78"/>
                <a:gd name="T2" fmla="*/ 0 w 72"/>
                <a:gd name="T3" fmla="*/ 69 h 78"/>
                <a:gd name="T4" fmla="*/ 41 w 72"/>
                <a:gd name="T5" fmla="*/ 47 h 78"/>
                <a:gd name="T6" fmla="*/ 72 w 72"/>
                <a:gd name="T7" fmla="*/ 0 h 78"/>
              </a:gdLst>
              <a:ahLst/>
              <a:cxnLst>
                <a:cxn ang="0">
                  <a:pos x="T0" y="T1"/>
                </a:cxn>
                <a:cxn ang="0">
                  <a:pos x="T2" y="T3"/>
                </a:cxn>
                <a:cxn ang="0">
                  <a:pos x="T4" y="T5"/>
                </a:cxn>
                <a:cxn ang="0">
                  <a:pos x="T6" y="T7"/>
                </a:cxn>
              </a:cxnLst>
              <a:rect l="0" t="0" r="r" b="b"/>
              <a:pathLst>
                <a:path w="72" h="78">
                  <a:moveTo>
                    <a:pt x="72" y="0"/>
                  </a:moveTo>
                  <a:cubicBezTo>
                    <a:pt x="52" y="27"/>
                    <a:pt x="21" y="44"/>
                    <a:pt x="0" y="69"/>
                  </a:cubicBezTo>
                  <a:cubicBezTo>
                    <a:pt x="17" y="78"/>
                    <a:pt x="33" y="60"/>
                    <a:pt x="41" y="47"/>
                  </a:cubicBezTo>
                  <a:cubicBezTo>
                    <a:pt x="50" y="31"/>
                    <a:pt x="64" y="17"/>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79"/>
            <p:cNvSpPr/>
            <p:nvPr/>
          </p:nvSpPr>
          <p:spPr bwMode="auto">
            <a:xfrm>
              <a:off x="3004" y="3023"/>
              <a:ext cx="79" cy="165"/>
            </a:xfrm>
            <a:custGeom>
              <a:avLst/>
              <a:gdLst>
                <a:gd name="T0" fmla="*/ 69 w 69"/>
                <a:gd name="T1" fmla="*/ 0 h 121"/>
                <a:gd name="T2" fmla="*/ 40 w 69"/>
                <a:gd name="T3" fmla="*/ 56 h 121"/>
                <a:gd name="T4" fmla="*/ 0 w 69"/>
                <a:gd name="T5" fmla="*/ 110 h 121"/>
                <a:gd name="T6" fmla="*/ 42 w 69"/>
                <a:gd name="T7" fmla="*/ 67 h 121"/>
                <a:gd name="T8" fmla="*/ 69 w 69"/>
                <a:gd name="T9" fmla="*/ 0 h 121"/>
              </a:gdLst>
              <a:ahLst/>
              <a:cxnLst>
                <a:cxn ang="0">
                  <a:pos x="T0" y="T1"/>
                </a:cxn>
                <a:cxn ang="0">
                  <a:pos x="T2" y="T3"/>
                </a:cxn>
                <a:cxn ang="0">
                  <a:pos x="T4" y="T5"/>
                </a:cxn>
                <a:cxn ang="0">
                  <a:pos x="T6" y="T7"/>
                </a:cxn>
                <a:cxn ang="0">
                  <a:pos x="T8" y="T9"/>
                </a:cxn>
              </a:cxnLst>
              <a:rect l="0" t="0" r="r" b="b"/>
              <a:pathLst>
                <a:path w="69" h="121">
                  <a:moveTo>
                    <a:pt x="69" y="0"/>
                  </a:moveTo>
                  <a:cubicBezTo>
                    <a:pt x="60" y="19"/>
                    <a:pt x="52" y="38"/>
                    <a:pt x="40" y="56"/>
                  </a:cubicBezTo>
                  <a:cubicBezTo>
                    <a:pt x="29" y="74"/>
                    <a:pt x="7" y="90"/>
                    <a:pt x="0" y="110"/>
                  </a:cubicBezTo>
                  <a:cubicBezTo>
                    <a:pt x="25" y="121"/>
                    <a:pt x="35" y="85"/>
                    <a:pt x="42" y="67"/>
                  </a:cubicBezTo>
                  <a:cubicBezTo>
                    <a:pt x="51" y="45"/>
                    <a:pt x="61" y="23"/>
                    <a:pt x="6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80"/>
            <p:cNvSpPr/>
            <p:nvPr/>
          </p:nvSpPr>
          <p:spPr bwMode="auto">
            <a:xfrm>
              <a:off x="2908" y="3181"/>
              <a:ext cx="62" cy="171"/>
            </a:xfrm>
            <a:custGeom>
              <a:avLst/>
              <a:gdLst>
                <a:gd name="T0" fmla="*/ 54 w 54"/>
                <a:gd name="T1" fmla="*/ 0 h 125"/>
                <a:gd name="T2" fmla="*/ 28 w 54"/>
                <a:gd name="T3" fmla="*/ 63 h 125"/>
                <a:gd name="T4" fmla="*/ 15 w 54"/>
                <a:gd name="T5" fmla="*/ 91 h 125"/>
                <a:gd name="T6" fmla="*/ 1 w 54"/>
                <a:gd name="T7" fmla="*/ 118 h 125"/>
                <a:gd name="T8" fmla="*/ 8 w 54"/>
                <a:gd name="T9" fmla="*/ 124 h 125"/>
                <a:gd name="T10" fmla="*/ 17 w 54"/>
                <a:gd name="T11" fmla="*/ 120 h 125"/>
                <a:gd name="T12" fmla="*/ 24 w 54"/>
                <a:gd name="T13" fmla="*/ 96 h 125"/>
                <a:gd name="T14" fmla="*/ 44 w 54"/>
                <a:gd name="T15" fmla="*/ 38 h 125"/>
                <a:gd name="T16" fmla="*/ 53 w 54"/>
                <a:gd name="T17"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25">
                  <a:moveTo>
                    <a:pt x="54" y="0"/>
                  </a:moveTo>
                  <a:cubicBezTo>
                    <a:pt x="45" y="21"/>
                    <a:pt x="39" y="42"/>
                    <a:pt x="28" y="63"/>
                  </a:cubicBezTo>
                  <a:cubicBezTo>
                    <a:pt x="23" y="72"/>
                    <a:pt x="20" y="82"/>
                    <a:pt x="15" y="91"/>
                  </a:cubicBezTo>
                  <a:cubicBezTo>
                    <a:pt x="12" y="98"/>
                    <a:pt x="0" y="111"/>
                    <a:pt x="1" y="118"/>
                  </a:cubicBezTo>
                  <a:cubicBezTo>
                    <a:pt x="1" y="125"/>
                    <a:pt x="1" y="123"/>
                    <a:pt x="8" y="124"/>
                  </a:cubicBezTo>
                  <a:cubicBezTo>
                    <a:pt x="15" y="125"/>
                    <a:pt x="11" y="125"/>
                    <a:pt x="17" y="120"/>
                  </a:cubicBezTo>
                  <a:cubicBezTo>
                    <a:pt x="28" y="112"/>
                    <a:pt x="23" y="107"/>
                    <a:pt x="24" y="96"/>
                  </a:cubicBezTo>
                  <a:cubicBezTo>
                    <a:pt x="27" y="77"/>
                    <a:pt x="37" y="56"/>
                    <a:pt x="44" y="38"/>
                  </a:cubicBezTo>
                  <a:cubicBezTo>
                    <a:pt x="48" y="28"/>
                    <a:pt x="51" y="18"/>
                    <a:pt x="5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81"/>
            <p:cNvSpPr/>
            <p:nvPr/>
          </p:nvSpPr>
          <p:spPr bwMode="auto">
            <a:xfrm>
              <a:off x="3036" y="3099"/>
              <a:ext cx="270" cy="74"/>
            </a:xfrm>
            <a:custGeom>
              <a:avLst/>
              <a:gdLst>
                <a:gd name="T0" fmla="*/ 236 w 236"/>
                <a:gd name="T1" fmla="*/ 17 h 54"/>
                <a:gd name="T2" fmla="*/ 175 w 236"/>
                <a:gd name="T3" fmla="*/ 3 h 54"/>
                <a:gd name="T4" fmla="*/ 113 w 236"/>
                <a:gd name="T5" fmla="*/ 0 h 54"/>
                <a:gd name="T6" fmla="*/ 57 w 236"/>
                <a:gd name="T7" fmla="*/ 10 h 54"/>
                <a:gd name="T8" fmla="*/ 30 w 236"/>
                <a:gd name="T9" fmla="*/ 19 h 54"/>
                <a:gd name="T10" fmla="*/ 3 w 236"/>
                <a:gd name="T11" fmla="*/ 33 h 54"/>
                <a:gd name="T12" fmla="*/ 0 w 236"/>
                <a:gd name="T13" fmla="*/ 34 h 54"/>
                <a:gd name="T14" fmla="*/ 114 w 236"/>
                <a:gd name="T15" fmla="*/ 36 h 54"/>
                <a:gd name="T16" fmla="*/ 174 w 236"/>
                <a:gd name="T17" fmla="*/ 22 h 54"/>
                <a:gd name="T18" fmla="*/ 235 w 236"/>
                <a:gd name="T19" fmla="*/ 17 h 54"/>
                <a:gd name="T20" fmla="*/ 235 w 236"/>
                <a:gd name="T2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54">
                  <a:moveTo>
                    <a:pt x="236" y="17"/>
                  </a:moveTo>
                  <a:cubicBezTo>
                    <a:pt x="217" y="11"/>
                    <a:pt x="195" y="6"/>
                    <a:pt x="175" y="3"/>
                  </a:cubicBezTo>
                  <a:cubicBezTo>
                    <a:pt x="155" y="0"/>
                    <a:pt x="133" y="0"/>
                    <a:pt x="113" y="0"/>
                  </a:cubicBezTo>
                  <a:cubicBezTo>
                    <a:pt x="95" y="0"/>
                    <a:pt x="74" y="5"/>
                    <a:pt x="57" y="10"/>
                  </a:cubicBezTo>
                  <a:cubicBezTo>
                    <a:pt x="48" y="13"/>
                    <a:pt x="39" y="15"/>
                    <a:pt x="30" y="19"/>
                  </a:cubicBezTo>
                  <a:cubicBezTo>
                    <a:pt x="26" y="22"/>
                    <a:pt x="5" y="30"/>
                    <a:pt x="3" y="33"/>
                  </a:cubicBezTo>
                  <a:cubicBezTo>
                    <a:pt x="3" y="33"/>
                    <a:pt x="0" y="34"/>
                    <a:pt x="0" y="34"/>
                  </a:cubicBezTo>
                  <a:cubicBezTo>
                    <a:pt x="30" y="54"/>
                    <a:pt x="83" y="45"/>
                    <a:pt x="114" y="36"/>
                  </a:cubicBezTo>
                  <a:cubicBezTo>
                    <a:pt x="134" y="30"/>
                    <a:pt x="154" y="24"/>
                    <a:pt x="174" y="22"/>
                  </a:cubicBezTo>
                  <a:cubicBezTo>
                    <a:pt x="192" y="20"/>
                    <a:pt x="219" y="13"/>
                    <a:pt x="235" y="17"/>
                  </a:cubicBezTo>
                  <a:cubicBezTo>
                    <a:pt x="236" y="17"/>
                    <a:pt x="235" y="17"/>
                    <a:pt x="23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82"/>
            <p:cNvSpPr/>
            <p:nvPr/>
          </p:nvSpPr>
          <p:spPr bwMode="auto">
            <a:xfrm>
              <a:off x="2924" y="3106"/>
              <a:ext cx="144" cy="162"/>
            </a:xfrm>
            <a:custGeom>
              <a:avLst/>
              <a:gdLst>
                <a:gd name="T0" fmla="*/ 126 w 126"/>
                <a:gd name="T1" fmla="*/ 0 h 118"/>
                <a:gd name="T2" fmla="*/ 22 w 126"/>
                <a:gd name="T3" fmla="*/ 84 h 118"/>
                <a:gd name="T4" fmla="*/ 6 w 126"/>
                <a:gd name="T5" fmla="*/ 106 h 118"/>
                <a:gd name="T6" fmla="*/ 28 w 126"/>
                <a:gd name="T7" fmla="*/ 97 h 118"/>
                <a:gd name="T8" fmla="*/ 72 w 126"/>
                <a:gd name="T9" fmla="*/ 48 h 118"/>
                <a:gd name="T10" fmla="*/ 124 w 126"/>
                <a:gd name="T11" fmla="*/ 2 h 118"/>
              </a:gdLst>
              <a:ahLst/>
              <a:cxnLst>
                <a:cxn ang="0">
                  <a:pos x="T0" y="T1"/>
                </a:cxn>
                <a:cxn ang="0">
                  <a:pos x="T2" y="T3"/>
                </a:cxn>
                <a:cxn ang="0">
                  <a:pos x="T4" y="T5"/>
                </a:cxn>
                <a:cxn ang="0">
                  <a:pos x="T6" y="T7"/>
                </a:cxn>
                <a:cxn ang="0">
                  <a:pos x="T8" y="T9"/>
                </a:cxn>
                <a:cxn ang="0">
                  <a:pos x="T10" y="T11"/>
                </a:cxn>
              </a:cxnLst>
              <a:rect l="0" t="0" r="r" b="b"/>
              <a:pathLst>
                <a:path w="126" h="118">
                  <a:moveTo>
                    <a:pt x="126" y="0"/>
                  </a:moveTo>
                  <a:cubicBezTo>
                    <a:pt x="88" y="23"/>
                    <a:pt x="54" y="53"/>
                    <a:pt x="22" y="84"/>
                  </a:cubicBezTo>
                  <a:cubicBezTo>
                    <a:pt x="15" y="90"/>
                    <a:pt x="0" y="99"/>
                    <a:pt x="6" y="106"/>
                  </a:cubicBezTo>
                  <a:cubicBezTo>
                    <a:pt x="15" y="118"/>
                    <a:pt x="24" y="104"/>
                    <a:pt x="28" y="97"/>
                  </a:cubicBezTo>
                  <a:cubicBezTo>
                    <a:pt x="41" y="75"/>
                    <a:pt x="56" y="67"/>
                    <a:pt x="72" y="48"/>
                  </a:cubicBezTo>
                  <a:cubicBezTo>
                    <a:pt x="83" y="35"/>
                    <a:pt x="106" y="17"/>
                    <a:pt x="12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83"/>
            <p:cNvSpPr/>
            <p:nvPr/>
          </p:nvSpPr>
          <p:spPr bwMode="auto">
            <a:xfrm>
              <a:off x="2926" y="3105"/>
              <a:ext cx="144" cy="156"/>
            </a:xfrm>
            <a:custGeom>
              <a:avLst/>
              <a:gdLst>
                <a:gd name="T0" fmla="*/ 123 w 126"/>
                <a:gd name="T1" fmla="*/ 2 h 114"/>
                <a:gd name="T2" fmla="*/ 44 w 126"/>
                <a:gd name="T3" fmla="*/ 62 h 114"/>
                <a:gd name="T4" fmla="*/ 9 w 126"/>
                <a:gd name="T5" fmla="*/ 93 h 114"/>
                <a:gd name="T6" fmla="*/ 1 w 126"/>
                <a:gd name="T7" fmla="*/ 107 h 114"/>
                <a:gd name="T8" fmla="*/ 14 w 126"/>
                <a:gd name="T9" fmla="*/ 112 h 114"/>
                <a:gd name="T10" fmla="*/ 24 w 126"/>
                <a:gd name="T11" fmla="*/ 103 h 114"/>
                <a:gd name="T12" fmla="*/ 37 w 126"/>
                <a:gd name="T13" fmla="*/ 83 h 114"/>
                <a:gd name="T14" fmla="*/ 54 w 126"/>
                <a:gd name="T15" fmla="*/ 66 h 114"/>
                <a:gd name="T16" fmla="*/ 84 w 126"/>
                <a:gd name="T17" fmla="*/ 35 h 114"/>
                <a:gd name="T18" fmla="*/ 124 w 126"/>
                <a:gd name="T19" fmla="*/ 2 h 114"/>
                <a:gd name="T20" fmla="*/ 121 w 126"/>
                <a:gd name="T21" fmla="*/ 4 h 114"/>
                <a:gd name="T22" fmla="*/ 64 w 126"/>
                <a:gd name="T23" fmla="*/ 55 h 114"/>
                <a:gd name="T24" fmla="*/ 36 w 126"/>
                <a:gd name="T25" fmla="*/ 83 h 114"/>
                <a:gd name="T26" fmla="*/ 14 w 126"/>
                <a:gd name="T27" fmla="*/ 112 h 114"/>
                <a:gd name="T28" fmla="*/ 17 w 126"/>
                <a:gd name="T29" fmla="*/ 110 h 114"/>
                <a:gd name="T30" fmla="*/ 5 w 126"/>
                <a:gd name="T31" fmla="*/ 105 h 114"/>
                <a:gd name="T32" fmla="*/ 11 w 126"/>
                <a:gd name="T33" fmla="*/ 93 h 114"/>
                <a:gd name="T34" fmla="*/ 42 w 126"/>
                <a:gd name="T35" fmla="*/ 64 h 114"/>
                <a:gd name="T36" fmla="*/ 126 w 126"/>
                <a:gd name="T37" fmla="*/ 0 h 114"/>
                <a:gd name="T38" fmla="*/ 123 w 126"/>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 h="114">
                  <a:moveTo>
                    <a:pt x="123" y="2"/>
                  </a:moveTo>
                  <a:cubicBezTo>
                    <a:pt x="94" y="19"/>
                    <a:pt x="68" y="39"/>
                    <a:pt x="44" y="62"/>
                  </a:cubicBezTo>
                  <a:cubicBezTo>
                    <a:pt x="32" y="72"/>
                    <a:pt x="21" y="83"/>
                    <a:pt x="9" y="93"/>
                  </a:cubicBezTo>
                  <a:cubicBezTo>
                    <a:pt x="5" y="97"/>
                    <a:pt x="0" y="101"/>
                    <a:pt x="1" y="107"/>
                  </a:cubicBezTo>
                  <a:cubicBezTo>
                    <a:pt x="2" y="113"/>
                    <a:pt x="10" y="114"/>
                    <a:pt x="14" y="112"/>
                  </a:cubicBezTo>
                  <a:cubicBezTo>
                    <a:pt x="18" y="109"/>
                    <a:pt x="21" y="107"/>
                    <a:pt x="24" y="103"/>
                  </a:cubicBezTo>
                  <a:cubicBezTo>
                    <a:pt x="29" y="97"/>
                    <a:pt x="32" y="90"/>
                    <a:pt x="37" y="83"/>
                  </a:cubicBezTo>
                  <a:cubicBezTo>
                    <a:pt x="42" y="77"/>
                    <a:pt x="48" y="72"/>
                    <a:pt x="54" y="66"/>
                  </a:cubicBezTo>
                  <a:cubicBezTo>
                    <a:pt x="65" y="56"/>
                    <a:pt x="74" y="45"/>
                    <a:pt x="84" y="35"/>
                  </a:cubicBezTo>
                  <a:cubicBezTo>
                    <a:pt x="97" y="23"/>
                    <a:pt x="111" y="13"/>
                    <a:pt x="124" y="2"/>
                  </a:cubicBezTo>
                  <a:cubicBezTo>
                    <a:pt x="123" y="3"/>
                    <a:pt x="122" y="4"/>
                    <a:pt x="121" y="4"/>
                  </a:cubicBezTo>
                  <a:cubicBezTo>
                    <a:pt x="100" y="20"/>
                    <a:pt x="81" y="36"/>
                    <a:pt x="64" y="55"/>
                  </a:cubicBezTo>
                  <a:cubicBezTo>
                    <a:pt x="55" y="65"/>
                    <a:pt x="45" y="73"/>
                    <a:pt x="36" y="83"/>
                  </a:cubicBezTo>
                  <a:cubicBezTo>
                    <a:pt x="28" y="92"/>
                    <a:pt x="24" y="105"/>
                    <a:pt x="14" y="112"/>
                  </a:cubicBezTo>
                  <a:cubicBezTo>
                    <a:pt x="15" y="111"/>
                    <a:pt x="16" y="110"/>
                    <a:pt x="17" y="110"/>
                  </a:cubicBezTo>
                  <a:cubicBezTo>
                    <a:pt x="12" y="113"/>
                    <a:pt x="8" y="110"/>
                    <a:pt x="5" y="105"/>
                  </a:cubicBezTo>
                  <a:cubicBezTo>
                    <a:pt x="2" y="101"/>
                    <a:pt x="8" y="95"/>
                    <a:pt x="11" y="93"/>
                  </a:cubicBezTo>
                  <a:cubicBezTo>
                    <a:pt x="21" y="83"/>
                    <a:pt x="32" y="74"/>
                    <a:pt x="42" y="64"/>
                  </a:cubicBezTo>
                  <a:cubicBezTo>
                    <a:pt x="68" y="40"/>
                    <a:pt x="96" y="18"/>
                    <a:pt x="126" y="0"/>
                  </a:cubicBezTo>
                  <a:cubicBezTo>
                    <a:pt x="126" y="0"/>
                    <a:pt x="124" y="1"/>
                    <a:pt x="1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84"/>
            <p:cNvSpPr/>
            <p:nvPr/>
          </p:nvSpPr>
          <p:spPr bwMode="auto">
            <a:xfrm>
              <a:off x="3177" y="2674"/>
              <a:ext cx="123" cy="268"/>
            </a:xfrm>
            <a:custGeom>
              <a:avLst/>
              <a:gdLst>
                <a:gd name="T0" fmla="*/ 108 w 108"/>
                <a:gd name="T1" fmla="*/ 0 h 196"/>
                <a:gd name="T2" fmla="*/ 55 w 108"/>
                <a:gd name="T3" fmla="*/ 101 h 196"/>
                <a:gd name="T4" fmla="*/ 4 w 108"/>
                <a:gd name="T5" fmla="*/ 196 h 196"/>
                <a:gd name="T6" fmla="*/ 46 w 108"/>
                <a:gd name="T7" fmla="*/ 156 h 196"/>
                <a:gd name="T8" fmla="*/ 75 w 108"/>
                <a:gd name="T9" fmla="*/ 104 h 196"/>
                <a:gd name="T10" fmla="*/ 108 w 108"/>
                <a:gd name="T11" fmla="*/ 0 h 196"/>
              </a:gdLst>
              <a:ahLst/>
              <a:cxnLst>
                <a:cxn ang="0">
                  <a:pos x="T0" y="T1"/>
                </a:cxn>
                <a:cxn ang="0">
                  <a:pos x="T2" y="T3"/>
                </a:cxn>
                <a:cxn ang="0">
                  <a:pos x="T4" y="T5"/>
                </a:cxn>
                <a:cxn ang="0">
                  <a:pos x="T6" y="T7"/>
                </a:cxn>
                <a:cxn ang="0">
                  <a:pos x="T8" y="T9"/>
                </a:cxn>
                <a:cxn ang="0">
                  <a:pos x="T10" y="T11"/>
                </a:cxn>
              </a:cxnLst>
              <a:rect l="0" t="0" r="r" b="b"/>
              <a:pathLst>
                <a:path w="108" h="196">
                  <a:moveTo>
                    <a:pt x="108" y="0"/>
                  </a:moveTo>
                  <a:cubicBezTo>
                    <a:pt x="93" y="34"/>
                    <a:pt x="76" y="69"/>
                    <a:pt x="55" y="101"/>
                  </a:cubicBezTo>
                  <a:cubicBezTo>
                    <a:pt x="40" y="125"/>
                    <a:pt x="0" y="166"/>
                    <a:pt x="4" y="196"/>
                  </a:cubicBezTo>
                  <a:cubicBezTo>
                    <a:pt x="17" y="193"/>
                    <a:pt x="36" y="167"/>
                    <a:pt x="46" y="156"/>
                  </a:cubicBezTo>
                  <a:cubicBezTo>
                    <a:pt x="58" y="140"/>
                    <a:pt x="68" y="123"/>
                    <a:pt x="75" y="104"/>
                  </a:cubicBezTo>
                  <a:cubicBezTo>
                    <a:pt x="85" y="69"/>
                    <a:pt x="100" y="36"/>
                    <a:pt x="1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85"/>
            <p:cNvSpPr/>
            <p:nvPr/>
          </p:nvSpPr>
          <p:spPr bwMode="auto">
            <a:xfrm>
              <a:off x="3246" y="2790"/>
              <a:ext cx="237" cy="89"/>
            </a:xfrm>
            <a:custGeom>
              <a:avLst/>
              <a:gdLst>
                <a:gd name="T0" fmla="*/ 204 w 207"/>
                <a:gd name="T1" fmla="*/ 1 h 65"/>
                <a:gd name="T2" fmla="*/ 98 w 207"/>
                <a:gd name="T3" fmla="*/ 16 h 65"/>
                <a:gd name="T4" fmla="*/ 0 w 207"/>
                <a:gd name="T5" fmla="*/ 57 h 65"/>
                <a:gd name="T6" fmla="*/ 52 w 207"/>
                <a:gd name="T7" fmla="*/ 57 h 65"/>
                <a:gd name="T8" fmla="*/ 107 w 207"/>
                <a:gd name="T9" fmla="*/ 45 h 65"/>
                <a:gd name="T10" fmla="*/ 207 w 207"/>
                <a:gd name="T11" fmla="*/ 0 h 65"/>
              </a:gdLst>
              <a:ahLst/>
              <a:cxnLst>
                <a:cxn ang="0">
                  <a:pos x="T0" y="T1"/>
                </a:cxn>
                <a:cxn ang="0">
                  <a:pos x="T2" y="T3"/>
                </a:cxn>
                <a:cxn ang="0">
                  <a:pos x="T4" y="T5"/>
                </a:cxn>
                <a:cxn ang="0">
                  <a:pos x="T6" y="T7"/>
                </a:cxn>
                <a:cxn ang="0">
                  <a:pos x="T8" y="T9"/>
                </a:cxn>
                <a:cxn ang="0">
                  <a:pos x="T10" y="T11"/>
                </a:cxn>
              </a:cxnLst>
              <a:rect l="0" t="0" r="r" b="b"/>
              <a:pathLst>
                <a:path w="207" h="65">
                  <a:moveTo>
                    <a:pt x="204" y="1"/>
                  </a:moveTo>
                  <a:cubicBezTo>
                    <a:pt x="170" y="11"/>
                    <a:pt x="132" y="11"/>
                    <a:pt x="98" y="16"/>
                  </a:cubicBezTo>
                  <a:cubicBezTo>
                    <a:pt x="69" y="19"/>
                    <a:pt x="17" y="30"/>
                    <a:pt x="0" y="57"/>
                  </a:cubicBezTo>
                  <a:cubicBezTo>
                    <a:pt x="13" y="65"/>
                    <a:pt x="38" y="58"/>
                    <a:pt x="52" y="57"/>
                  </a:cubicBezTo>
                  <a:cubicBezTo>
                    <a:pt x="71" y="54"/>
                    <a:pt x="89" y="51"/>
                    <a:pt x="107" y="45"/>
                  </a:cubicBezTo>
                  <a:cubicBezTo>
                    <a:pt x="142" y="35"/>
                    <a:pt x="173" y="16"/>
                    <a:pt x="2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86"/>
            <p:cNvSpPr/>
            <p:nvPr/>
          </p:nvSpPr>
          <p:spPr bwMode="auto">
            <a:xfrm>
              <a:off x="3132" y="2802"/>
              <a:ext cx="184" cy="167"/>
            </a:xfrm>
            <a:custGeom>
              <a:avLst/>
              <a:gdLst>
                <a:gd name="T0" fmla="*/ 161 w 161"/>
                <a:gd name="T1" fmla="*/ 0 h 122"/>
                <a:gd name="T2" fmla="*/ 93 w 161"/>
                <a:gd name="T3" fmla="*/ 62 h 122"/>
                <a:gd name="T4" fmla="*/ 20 w 161"/>
                <a:gd name="T5" fmla="*/ 109 h 122"/>
                <a:gd name="T6" fmla="*/ 31 w 161"/>
                <a:gd name="T7" fmla="*/ 113 h 122"/>
                <a:gd name="T8" fmla="*/ 68 w 161"/>
                <a:gd name="T9" fmla="*/ 93 h 122"/>
                <a:gd name="T10" fmla="*/ 130 w 161"/>
                <a:gd name="T11" fmla="*/ 36 h 122"/>
                <a:gd name="T12" fmla="*/ 160 w 161"/>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61" h="122">
                  <a:moveTo>
                    <a:pt x="161" y="0"/>
                  </a:moveTo>
                  <a:cubicBezTo>
                    <a:pt x="138" y="26"/>
                    <a:pt x="105" y="52"/>
                    <a:pt x="93" y="62"/>
                  </a:cubicBezTo>
                  <a:cubicBezTo>
                    <a:pt x="70" y="81"/>
                    <a:pt x="44" y="93"/>
                    <a:pt x="20" y="109"/>
                  </a:cubicBezTo>
                  <a:cubicBezTo>
                    <a:pt x="0" y="122"/>
                    <a:pt x="17" y="120"/>
                    <a:pt x="31" y="113"/>
                  </a:cubicBezTo>
                  <a:cubicBezTo>
                    <a:pt x="43" y="107"/>
                    <a:pt x="56" y="100"/>
                    <a:pt x="68" y="93"/>
                  </a:cubicBezTo>
                  <a:cubicBezTo>
                    <a:pt x="94" y="76"/>
                    <a:pt x="107" y="57"/>
                    <a:pt x="130" y="36"/>
                  </a:cubicBezTo>
                  <a:cubicBezTo>
                    <a:pt x="140" y="26"/>
                    <a:pt x="160" y="6"/>
                    <a:pt x="16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87"/>
            <p:cNvSpPr/>
            <p:nvPr/>
          </p:nvSpPr>
          <p:spPr bwMode="auto">
            <a:xfrm>
              <a:off x="3142" y="2801"/>
              <a:ext cx="176" cy="170"/>
            </a:xfrm>
            <a:custGeom>
              <a:avLst/>
              <a:gdLst>
                <a:gd name="T0" fmla="*/ 151 w 154"/>
                <a:gd name="T1" fmla="*/ 2 h 124"/>
                <a:gd name="T2" fmla="*/ 71 w 154"/>
                <a:gd name="T3" fmla="*/ 72 h 124"/>
                <a:gd name="T4" fmla="*/ 15 w 154"/>
                <a:gd name="T5" fmla="*/ 107 h 124"/>
                <a:gd name="T6" fmla="*/ 0 w 154"/>
                <a:gd name="T7" fmla="*/ 119 h 124"/>
                <a:gd name="T8" fmla="*/ 13 w 154"/>
                <a:gd name="T9" fmla="*/ 118 h 124"/>
                <a:gd name="T10" fmla="*/ 52 w 154"/>
                <a:gd name="T11" fmla="*/ 98 h 124"/>
                <a:gd name="T12" fmla="*/ 87 w 154"/>
                <a:gd name="T13" fmla="*/ 72 h 124"/>
                <a:gd name="T14" fmla="*/ 127 w 154"/>
                <a:gd name="T15" fmla="*/ 32 h 124"/>
                <a:gd name="T16" fmla="*/ 143 w 154"/>
                <a:gd name="T17" fmla="*/ 15 h 124"/>
                <a:gd name="T18" fmla="*/ 153 w 154"/>
                <a:gd name="T19" fmla="*/ 0 h 124"/>
                <a:gd name="T20" fmla="*/ 150 w 154"/>
                <a:gd name="T21" fmla="*/ 2 h 124"/>
                <a:gd name="T22" fmla="*/ 131 w 154"/>
                <a:gd name="T23" fmla="*/ 26 h 124"/>
                <a:gd name="T24" fmla="*/ 97 w 154"/>
                <a:gd name="T25" fmla="*/ 60 h 124"/>
                <a:gd name="T26" fmla="*/ 41 w 154"/>
                <a:gd name="T27" fmla="*/ 104 h 124"/>
                <a:gd name="T28" fmla="*/ 4 w 154"/>
                <a:gd name="T29" fmla="*/ 117 h 124"/>
                <a:gd name="T30" fmla="*/ 48 w 154"/>
                <a:gd name="T31" fmla="*/ 88 h 124"/>
                <a:gd name="T32" fmla="*/ 86 w 154"/>
                <a:gd name="T33" fmla="*/ 62 h 124"/>
                <a:gd name="T34" fmla="*/ 154 w 154"/>
                <a:gd name="T35" fmla="*/ 0 h 124"/>
                <a:gd name="T36" fmla="*/ 151 w 154"/>
                <a:gd name="T3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124">
                  <a:moveTo>
                    <a:pt x="151" y="2"/>
                  </a:moveTo>
                  <a:cubicBezTo>
                    <a:pt x="127" y="28"/>
                    <a:pt x="99" y="51"/>
                    <a:pt x="71" y="72"/>
                  </a:cubicBezTo>
                  <a:cubicBezTo>
                    <a:pt x="54" y="86"/>
                    <a:pt x="34" y="96"/>
                    <a:pt x="15" y="107"/>
                  </a:cubicBezTo>
                  <a:cubicBezTo>
                    <a:pt x="11" y="110"/>
                    <a:pt x="1" y="114"/>
                    <a:pt x="0" y="119"/>
                  </a:cubicBezTo>
                  <a:cubicBezTo>
                    <a:pt x="0" y="122"/>
                    <a:pt x="13" y="118"/>
                    <a:pt x="13" y="118"/>
                  </a:cubicBezTo>
                  <a:cubicBezTo>
                    <a:pt x="27" y="113"/>
                    <a:pt x="40" y="105"/>
                    <a:pt x="52" y="98"/>
                  </a:cubicBezTo>
                  <a:cubicBezTo>
                    <a:pt x="65" y="91"/>
                    <a:pt x="76" y="82"/>
                    <a:pt x="87" y="72"/>
                  </a:cubicBezTo>
                  <a:cubicBezTo>
                    <a:pt x="101" y="59"/>
                    <a:pt x="114" y="45"/>
                    <a:pt x="127" y="32"/>
                  </a:cubicBezTo>
                  <a:cubicBezTo>
                    <a:pt x="133" y="26"/>
                    <a:pt x="138" y="21"/>
                    <a:pt x="143" y="15"/>
                  </a:cubicBezTo>
                  <a:cubicBezTo>
                    <a:pt x="147" y="11"/>
                    <a:pt x="152" y="6"/>
                    <a:pt x="153" y="0"/>
                  </a:cubicBezTo>
                  <a:cubicBezTo>
                    <a:pt x="153" y="1"/>
                    <a:pt x="150" y="1"/>
                    <a:pt x="150" y="2"/>
                  </a:cubicBezTo>
                  <a:cubicBezTo>
                    <a:pt x="147" y="11"/>
                    <a:pt x="137" y="20"/>
                    <a:pt x="131" y="26"/>
                  </a:cubicBezTo>
                  <a:cubicBezTo>
                    <a:pt x="120" y="38"/>
                    <a:pt x="108" y="49"/>
                    <a:pt x="97" y="60"/>
                  </a:cubicBezTo>
                  <a:cubicBezTo>
                    <a:pt x="80" y="78"/>
                    <a:pt x="63" y="92"/>
                    <a:pt x="41" y="104"/>
                  </a:cubicBezTo>
                  <a:cubicBezTo>
                    <a:pt x="37" y="106"/>
                    <a:pt x="7" y="124"/>
                    <a:pt x="4" y="117"/>
                  </a:cubicBezTo>
                  <a:cubicBezTo>
                    <a:pt x="1" y="112"/>
                    <a:pt x="43" y="91"/>
                    <a:pt x="48" y="88"/>
                  </a:cubicBezTo>
                  <a:cubicBezTo>
                    <a:pt x="61" y="80"/>
                    <a:pt x="74" y="72"/>
                    <a:pt x="86" y="62"/>
                  </a:cubicBezTo>
                  <a:cubicBezTo>
                    <a:pt x="109" y="42"/>
                    <a:pt x="133" y="23"/>
                    <a:pt x="154" y="0"/>
                  </a:cubicBezTo>
                  <a:cubicBezTo>
                    <a:pt x="153" y="1"/>
                    <a:pt x="152" y="1"/>
                    <a:pt x="15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88"/>
            <p:cNvSpPr/>
            <p:nvPr/>
          </p:nvSpPr>
          <p:spPr bwMode="auto">
            <a:xfrm>
              <a:off x="3215" y="2771"/>
              <a:ext cx="263" cy="155"/>
            </a:xfrm>
            <a:custGeom>
              <a:avLst/>
              <a:gdLst>
                <a:gd name="T0" fmla="*/ 230 w 230"/>
                <a:gd name="T1" fmla="*/ 0 h 113"/>
                <a:gd name="T2" fmla="*/ 118 w 230"/>
                <a:gd name="T3" fmla="*/ 59 h 113"/>
                <a:gd name="T4" fmla="*/ 59 w 230"/>
                <a:gd name="T5" fmla="*/ 81 h 113"/>
                <a:gd name="T6" fmla="*/ 0 w 230"/>
                <a:gd name="T7" fmla="*/ 104 h 113"/>
                <a:gd name="T8" fmla="*/ 60 w 230"/>
                <a:gd name="T9" fmla="*/ 91 h 113"/>
                <a:gd name="T10" fmla="*/ 120 w 230"/>
                <a:gd name="T11" fmla="*/ 67 h 113"/>
                <a:gd name="T12" fmla="*/ 229 w 230"/>
                <a:gd name="T13" fmla="*/ 1 h 113"/>
              </a:gdLst>
              <a:ahLst/>
              <a:cxnLst>
                <a:cxn ang="0">
                  <a:pos x="T0" y="T1"/>
                </a:cxn>
                <a:cxn ang="0">
                  <a:pos x="T2" y="T3"/>
                </a:cxn>
                <a:cxn ang="0">
                  <a:pos x="T4" y="T5"/>
                </a:cxn>
                <a:cxn ang="0">
                  <a:pos x="T6" y="T7"/>
                </a:cxn>
                <a:cxn ang="0">
                  <a:pos x="T8" y="T9"/>
                </a:cxn>
                <a:cxn ang="0">
                  <a:pos x="T10" y="T11"/>
                </a:cxn>
                <a:cxn ang="0">
                  <a:pos x="T12" y="T13"/>
                </a:cxn>
              </a:cxnLst>
              <a:rect l="0" t="0" r="r" b="b"/>
              <a:pathLst>
                <a:path w="230" h="113">
                  <a:moveTo>
                    <a:pt x="230" y="0"/>
                  </a:moveTo>
                  <a:cubicBezTo>
                    <a:pt x="206" y="22"/>
                    <a:pt x="154" y="43"/>
                    <a:pt x="118" y="59"/>
                  </a:cubicBezTo>
                  <a:cubicBezTo>
                    <a:pt x="99" y="67"/>
                    <a:pt x="79" y="75"/>
                    <a:pt x="59" y="81"/>
                  </a:cubicBezTo>
                  <a:cubicBezTo>
                    <a:pt x="42" y="86"/>
                    <a:pt x="12" y="91"/>
                    <a:pt x="0" y="104"/>
                  </a:cubicBezTo>
                  <a:cubicBezTo>
                    <a:pt x="12" y="113"/>
                    <a:pt x="46" y="96"/>
                    <a:pt x="60" y="91"/>
                  </a:cubicBezTo>
                  <a:cubicBezTo>
                    <a:pt x="79" y="83"/>
                    <a:pt x="100" y="76"/>
                    <a:pt x="120" y="67"/>
                  </a:cubicBezTo>
                  <a:cubicBezTo>
                    <a:pt x="160" y="51"/>
                    <a:pt x="199" y="32"/>
                    <a:pt x="2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89"/>
            <p:cNvSpPr/>
            <p:nvPr/>
          </p:nvSpPr>
          <p:spPr bwMode="auto">
            <a:xfrm>
              <a:off x="3217" y="2898"/>
              <a:ext cx="186" cy="47"/>
            </a:xfrm>
            <a:custGeom>
              <a:avLst/>
              <a:gdLst>
                <a:gd name="T0" fmla="*/ 163 w 163"/>
                <a:gd name="T1" fmla="*/ 25 h 34"/>
                <a:gd name="T2" fmla="*/ 76 w 163"/>
                <a:gd name="T3" fmla="*/ 13 h 34"/>
                <a:gd name="T4" fmla="*/ 0 w 163"/>
                <a:gd name="T5" fmla="*/ 17 h 34"/>
                <a:gd name="T6" fmla="*/ 80 w 163"/>
                <a:gd name="T7" fmla="*/ 19 h 34"/>
                <a:gd name="T8" fmla="*/ 161 w 163"/>
                <a:gd name="T9" fmla="*/ 25 h 34"/>
              </a:gdLst>
              <a:ahLst/>
              <a:cxnLst>
                <a:cxn ang="0">
                  <a:pos x="T0" y="T1"/>
                </a:cxn>
                <a:cxn ang="0">
                  <a:pos x="T2" y="T3"/>
                </a:cxn>
                <a:cxn ang="0">
                  <a:pos x="T4" y="T5"/>
                </a:cxn>
                <a:cxn ang="0">
                  <a:pos x="T6" y="T7"/>
                </a:cxn>
                <a:cxn ang="0">
                  <a:pos x="T8" y="T9"/>
                </a:cxn>
              </a:cxnLst>
              <a:rect l="0" t="0" r="r" b="b"/>
              <a:pathLst>
                <a:path w="163" h="34">
                  <a:moveTo>
                    <a:pt x="163" y="25"/>
                  </a:moveTo>
                  <a:cubicBezTo>
                    <a:pt x="134" y="24"/>
                    <a:pt x="104" y="16"/>
                    <a:pt x="76" y="13"/>
                  </a:cubicBezTo>
                  <a:cubicBezTo>
                    <a:pt x="60" y="11"/>
                    <a:pt x="9" y="0"/>
                    <a:pt x="0" y="17"/>
                  </a:cubicBezTo>
                  <a:cubicBezTo>
                    <a:pt x="16" y="29"/>
                    <a:pt x="59" y="19"/>
                    <a:pt x="80" y="19"/>
                  </a:cubicBezTo>
                  <a:cubicBezTo>
                    <a:pt x="103" y="20"/>
                    <a:pt x="141" y="34"/>
                    <a:pt x="161"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90"/>
            <p:cNvSpPr/>
            <p:nvPr/>
          </p:nvSpPr>
          <p:spPr bwMode="auto">
            <a:xfrm>
              <a:off x="3147" y="2936"/>
              <a:ext cx="150" cy="42"/>
            </a:xfrm>
            <a:custGeom>
              <a:avLst/>
              <a:gdLst>
                <a:gd name="T0" fmla="*/ 128 w 131"/>
                <a:gd name="T1" fmla="*/ 4 h 30"/>
                <a:gd name="T2" fmla="*/ 62 w 131"/>
                <a:gd name="T3" fmla="*/ 9 h 30"/>
                <a:gd name="T4" fmla="*/ 0 w 131"/>
                <a:gd name="T5" fmla="*/ 18 h 30"/>
                <a:gd name="T6" fmla="*/ 65 w 131"/>
                <a:gd name="T7" fmla="*/ 18 h 30"/>
                <a:gd name="T8" fmla="*/ 131 w 131"/>
                <a:gd name="T9" fmla="*/ 3 h 30"/>
              </a:gdLst>
              <a:ahLst/>
              <a:cxnLst>
                <a:cxn ang="0">
                  <a:pos x="T0" y="T1"/>
                </a:cxn>
                <a:cxn ang="0">
                  <a:pos x="T2" y="T3"/>
                </a:cxn>
                <a:cxn ang="0">
                  <a:pos x="T4" y="T5"/>
                </a:cxn>
                <a:cxn ang="0">
                  <a:pos x="T6" y="T7"/>
                </a:cxn>
                <a:cxn ang="0">
                  <a:pos x="T8" y="T9"/>
                </a:cxn>
              </a:cxnLst>
              <a:rect l="0" t="0" r="r" b="b"/>
              <a:pathLst>
                <a:path w="131" h="30">
                  <a:moveTo>
                    <a:pt x="128" y="4"/>
                  </a:moveTo>
                  <a:cubicBezTo>
                    <a:pt x="108" y="9"/>
                    <a:pt x="83" y="11"/>
                    <a:pt x="62" y="9"/>
                  </a:cubicBezTo>
                  <a:cubicBezTo>
                    <a:pt x="39" y="8"/>
                    <a:pt x="20" y="0"/>
                    <a:pt x="0" y="18"/>
                  </a:cubicBezTo>
                  <a:cubicBezTo>
                    <a:pt x="20" y="30"/>
                    <a:pt x="44" y="21"/>
                    <a:pt x="65" y="18"/>
                  </a:cubicBezTo>
                  <a:cubicBezTo>
                    <a:pt x="87" y="16"/>
                    <a:pt x="111" y="16"/>
                    <a:pt x="13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91"/>
            <p:cNvSpPr/>
            <p:nvPr/>
          </p:nvSpPr>
          <p:spPr bwMode="auto">
            <a:xfrm>
              <a:off x="3373" y="2845"/>
              <a:ext cx="176" cy="105"/>
            </a:xfrm>
            <a:custGeom>
              <a:avLst/>
              <a:gdLst>
                <a:gd name="T0" fmla="*/ 154 w 154"/>
                <a:gd name="T1" fmla="*/ 77 h 77"/>
                <a:gd name="T2" fmla="*/ 73 w 154"/>
                <a:gd name="T3" fmla="*/ 31 h 77"/>
                <a:gd name="T4" fmla="*/ 7 w 154"/>
                <a:gd name="T5" fmla="*/ 27 h 77"/>
                <a:gd name="T6" fmla="*/ 77 w 154"/>
                <a:gd name="T7" fmla="*/ 61 h 77"/>
                <a:gd name="T8" fmla="*/ 151 w 154"/>
                <a:gd name="T9" fmla="*/ 76 h 77"/>
                <a:gd name="T10" fmla="*/ 154 w 154"/>
                <a:gd name="T11" fmla="*/ 77 h 77"/>
              </a:gdLst>
              <a:ahLst/>
              <a:cxnLst>
                <a:cxn ang="0">
                  <a:pos x="T0" y="T1"/>
                </a:cxn>
                <a:cxn ang="0">
                  <a:pos x="T2" y="T3"/>
                </a:cxn>
                <a:cxn ang="0">
                  <a:pos x="T4" y="T5"/>
                </a:cxn>
                <a:cxn ang="0">
                  <a:pos x="T6" y="T7"/>
                </a:cxn>
                <a:cxn ang="0">
                  <a:pos x="T8" y="T9"/>
                </a:cxn>
                <a:cxn ang="0">
                  <a:pos x="T10" y="T11"/>
                </a:cxn>
              </a:cxnLst>
              <a:rect l="0" t="0" r="r" b="b"/>
              <a:pathLst>
                <a:path w="154" h="77">
                  <a:moveTo>
                    <a:pt x="154" y="77"/>
                  </a:moveTo>
                  <a:cubicBezTo>
                    <a:pt x="129" y="60"/>
                    <a:pt x="99" y="46"/>
                    <a:pt x="73" y="31"/>
                  </a:cubicBezTo>
                  <a:cubicBezTo>
                    <a:pt x="61" y="24"/>
                    <a:pt x="0" y="0"/>
                    <a:pt x="7" y="27"/>
                  </a:cubicBezTo>
                  <a:cubicBezTo>
                    <a:pt x="14" y="54"/>
                    <a:pt x="57" y="56"/>
                    <a:pt x="77" y="61"/>
                  </a:cubicBezTo>
                  <a:cubicBezTo>
                    <a:pt x="102" y="67"/>
                    <a:pt x="127" y="70"/>
                    <a:pt x="151" y="76"/>
                  </a:cubicBezTo>
                  <a:cubicBezTo>
                    <a:pt x="152" y="76"/>
                    <a:pt x="153" y="76"/>
                    <a:pt x="154"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92"/>
            <p:cNvSpPr/>
            <p:nvPr/>
          </p:nvSpPr>
          <p:spPr bwMode="auto">
            <a:xfrm>
              <a:off x="3418" y="2586"/>
              <a:ext cx="371" cy="283"/>
            </a:xfrm>
            <a:custGeom>
              <a:avLst/>
              <a:gdLst>
                <a:gd name="T0" fmla="*/ 325 w 325"/>
                <a:gd name="T1" fmla="*/ 0 h 207"/>
                <a:gd name="T2" fmla="*/ 159 w 325"/>
                <a:gd name="T3" fmla="*/ 80 h 207"/>
                <a:gd name="T4" fmla="*/ 29 w 325"/>
                <a:gd name="T5" fmla="*/ 200 h 207"/>
                <a:gd name="T6" fmla="*/ 108 w 325"/>
                <a:gd name="T7" fmla="*/ 168 h 207"/>
                <a:gd name="T8" fmla="*/ 183 w 325"/>
                <a:gd name="T9" fmla="*/ 113 h 207"/>
                <a:gd name="T10" fmla="*/ 253 w 325"/>
                <a:gd name="T11" fmla="*/ 50 h 207"/>
                <a:gd name="T12" fmla="*/ 325 w 325"/>
                <a:gd name="T13" fmla="*/ 2 h 207"/>
              </a:gdLst>
              <a:ahLst/>
              <a:cxnLst>
                <a:cxn ang="0">
                  <a:pos x="T0" y="T1"/>
                </a:cxn>
                <a:cxn ang="0">
                  <a:pos x="T2" y="T3"/>
                </a:cxn>
                <a:cxn ang="0">
                  <a:pos x="T4" y="T5"/>
                </a:cxn>
                <a:cxn ang="0">
                  <a:pos x="T6" y="T7"/>
                </a:cxn>
                <a:cxn ang="0">
                  <a:pos x="T8" y="T9"/>
                </a:cxn>
                <a:cxn ang="0">
                  <a:pos x="T10" y="T11"/>
                </a:cxn>
                <a:cxn ang="0">
                  <a:pos x="T12" y="T13"/>
                </a:cxn>
              </a:cxnLst>
              <a:rect l="0" t="0" r="r" b="b"/>
              <a:pathLst>
                <a:path w="325" h="207">
                  <a:moveTo>
                    <a:pt x="325" y="0"/>
                  </a:moveTo>
                  <a:cubicBezTo>
                    <a:pt x="271" y="31"/>
                    <a:pt x="210" y="43"/>
                    <a:pt x="159" y="80"/>
                  </a:cubicBezTo>
                  <a:cubicBezTo>
                    <a:pt x="147" y="88"/>
                    <a:pt x="0" y="181"/>
                    <a:pt x="29" y="200"/>
                  </a:cubicBezTo>
                  <a:cubicBezTo>
                    <a:pt x="40" y="207"/>
                    <a:pt x="97" y="175"/>
                    <a:pt x="108" y="168"/>
                  </a:cubicBezTo>
                  <a:cubicBezTo>
                    <a:pt x="135" y="154"/>
                    <a:pt x="160" y="133"/>
                    <a:pt x="183" y="113"/>
                  </a:cubicBezTo>
                  <a:cubicBezTo>
                    <a:pt x="207" y="94"/>
                    <a:pt x="229" y="70"/>
                    <a:pt x="253" y="50"/>
                  </a:cubicBezTo>
                  <a:cubicBezTo>
                    <a:pt x="274" y="34"/>
                    <a:pt x="302" y="12"/>
                    <a:pt x="3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93"/>
            <p:cNvSpPr/>
            <p:nvPr/>
          </p:nvSpPr>
          <p:spPr bwMode="auto">
            <a:xfrm>
              <a:off x="3518" y="2869"/>
              <a:ext cx="311" cy="170"/>
            </a:xfrm>
            <a:custGeom>
              <a:avLst/>
              <a:gdLst>
                <a:gd name="T0" fmla="*/ 272 w 272"/>
                <a:gd name="T1" fmla="*/ 124 h 124"/>
                <a:gd name="T2" fmla="*/ 196 w 272"/>
                <a:gd name="T3" fmla="*/ 72 h 124"/>
                <a:gd name="T4" fmla="*/ 119 w 272"/>
                <a:gd name="T5" fmla="*/ 31 h 124"/>
                <a:gd name="T6" fmla="*/ 44 w 272"/>
                <a:gd name="T7" fmla="*/ 4 h 124"/>
                <a:gd name="T8" fmla="*/ 74 w 272"/>
                <a:gd name="T9" fmla="*/ 58 h 124"/>
                <a:gd name="T10" fmla="*/ 171 w 272"/>
                <a:gd name="T11" fmla="*/ 91 h 124"/>
                <a:gd name="T12" fmla="*/ 266 w 272"/>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272" h="124">
                  <a:moveTo>
                    <a:pt x="272" y="124"/>
                  </a:moveTo>
                  <a:cubicBezTo>
                    <a:pt x="245" y="108"/>
                    <a:pt x="221" y="91"/>
                    <a:pt x="196" y="72"/>
                  </a:cubicBezTo>
                  <a:cubicBezTo>
                    <a:pt x="173" y="54"/>
                    <a:pt x="144" y="47"/>
                    <a:pt x="119" y="31"/>
                  </a:cubicBezTo>
                  <a:cubicBezTo>
                    <a:pt x="95" y="19"/>
                    <a:pt x="72" y="0"/>
                    <a:pt x="44" y="4"/>
                  </a:cubicBezTo>
                  <a:cubicBezTo>
                    <a:pt x="0" y="11"/>
                    <a:pt x="61" y="49"/>
                    <a:pt x="74" y="58"/>
                  </a:cubicBezTo>
                  <a:cubicBezTo>
                    <a:pt x="106" y="76"/>
                    <a:pt x="137" y="81"/>
                    <a:pt x="171" y="91"/>
                  </a:cubicBezTo>
                  <a:cubicBezTo>
                    <a:pt x="203" y="100"/>
                    <a:pt x="234" y="114"/>
                    <a:pt x="266" y="1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94"/>
            <p:cNvSpPr/>
            <p:nvPr/>
          </p:nvSpPr>
          <p:spPr bwMode="auto">
            <a:xfrm>
              <a:off x="3324" y="2826"/>
              <a:ext cx="287" cy="58"/>
            </a:xfrm>
            <a:custGeom>
              <a:avLst/>
              <a:gdLst>
                <a:gd name="T0" fmla="*/ 31 w 251"/>
                <a:gd name="T1" fmla="*/ 18 h 43"/>
                <a:gd name="T2" fmla="*/ 70 w 251"/>
                <a:gd name="T3" fmla="*/ 32 h 43"/>
                <a:gd name="T4" fmla="*/ 131 w 251"/>
                <a:gd name="T5" fmla="*/ 29 h 43"/>
                <a:gd name="T6" fmla="*/ 195 w 251"/>
                <a:gd name="T7" fmla="*/ 18 h 43"/>
                <a:gd name="T8" fmla="*/ 229 w 251"/>
                <a:gd name="T9" fmla="*/ 1 h 43"/>
                <a:gd name="T10" fmla="*/ 244 w 251"/>
                <a:gd name="T11" fmla="*/ 12 h 43"/>
                <a:gd name="T12" fmla="*/ 215 w 251"/>
                <a:gd name="T13" fmla="*/ 19 h 43"/>
                <a:gd name="T14" fmla="*/ 153 w 251"/>
                <a:gd name="T15" fmla="*/ 30 h 43"/>
                <a:gd name="T16" fmla="*/ 89 w 251"/>
                <a:gd name="T17" fmla="*/ 38 h 43"/>
                <a:gd name="T18" fmla="*/ 55 w 251"/>
                <a:gd name="T19" fmla="*/ 39 h 43"/>
                <a:gd name="T20" fmla="*/ 21 w 251"/>
                <a:gd name="T21"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 h="43">
                  <a:moveTo>
                    <a:pt x="31" y="18"/>
                  </a:moveTo>
                  <a:cubicBezTo>
                    <a:pt x="15" y="36"/>
                    <a:pt x="58" y="32"/>
                    <a:pt x="70" y="32"/>
                  </a:cubicBezTo>
                  <a:cubicBezTo>
                    <a:pt x="91" y="32"/>
                    <a:pt x="111" y="30"/>
                    <a:pt x="131" y="29"/>
                  </a:cubicBezTo>
                  <a:cubicBezTo>
                    <a:pt x="152" y="27"/>
                    <a:pt x="174" y="20"/>
                    <a:pt x="195" y="18"/>
                  </a:cubicBezTo>
                  <a:cubicBezTo>
                    <a:pt x="205" y="16"/>
                    <a:pt x="246" y="17"/>
                    <a:pt x="229" y="1"/>
                  </a:cubicBezTo>
                  <a:cubicBezTo>
                    <a:pt x="237" y="0"/>
                    <a:pt x="251" y="3"/>
                    <a:pt x="244" y="12"/>
                  </a:cubicBezTo>
                  <a:cubicBezTo>
                    <a:pt x="238" y="18"/>
                    <a:pt x="222" y="18"/>
                    <a:pt x="215" y="19"/>
                  </a:cubicBezTo>
                  <a:cubicBezTo>
                    <a:pt x="194" y="23"/>
                    <a:pt x="173" y="27"/>
                    <a:pt x="153" y="30"/>
                  </a:cubicBezTo>
                  <a:cubicBezTo>
                    <a:pt x="132" y="34"/>
                    <a:pt x="110" y="36"/>
                    <a:pt x="89" y="38"/>
                  </a:cubicBezTo>
                  <a:cubicBezTo>
                    <a:pt x="78" y="39"/>
                    <a:pt x="66" y="39"/>
                    <a:pt x="55" y="39"/>
                  </a:cubicBezTo>
                  <a:cubicBezTo>
                    <a:pt x="40" y="39"/>
                    <a:pt x="0" y="43"/>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95"/>
            <p:cNvSpPr/>
            <p:nvPr/>
          </p:nvSpPr>
          <p:spPr bwMode="auto">
            <a:xfrm>
              <a:off x="3500" y="2858"/>
              <a:ext cx="62" cy="42"/>
            </a:xfrm>
            <a:custGeom>
              <a:avLst/>
              <a:gdLst>
                <a:gd name="T0" fmla="*/ 54 w 54"/>
                <a:gd name="T1" fmla="*/ 19 h 30"/>
                <a:gd name="T2" fmla="*/ 27 w 54"/>
                <a:gd name="T3" fmla="*/ 9 h 30"/>
                <a:gd name="T4" fmla="*/ 0 w 54"/>
                <a:gd name="T5" fmla="*/ 3 h 30"/>
                <a:gd name="T6" fmla="*/ 52 w 54"/>
                <a:gd name="T7" fmla="*/ 20 h 30"/>
              </a:gdLst>
              <a:ahLst/>
              <a:cxnLst>
                <a:cxn ang="0">
                  <a:pos x="T0" y="T1"/>
                </a:cxn>
                <a:cxn ang="0">
                  <a:pos x="T2" y="T3"/>
                </a:cxn>
                <a:cxn ang="0">
                  <a:pos x="T4" y="T5"/>
                </a:cxn>
                <a:cxn ang="0">
                  <a:pos x="T6" y="T7"/>
                </a:cxn>
              </a:cxnLst>
              <a:rect l="0" t="0" r="r" b="b"/>
              <a:pathLst>
                <a:path w="54" h="30">
                  <a:moveTo>
                    <a:pt x="54" y="19"/>
                  </a:moveTo>
                  <a:cubicBezTo>
                    <a:pt x="45" y="18"/>
                    <a:pt x="36" y="13"/>
                    <a:pt x="27" y="9"/>
                  </a:cubicBezTo>
                  <a:cubicBezTo>
                    <a:pt x="15" y="2"/>
                    <a:pt x="14" y="0"/>
                    <a:pt x="0" y="3"/>
                  </a:cubicBezTo>
                  <a:cubicBezTo>
                    <a:pt x="7" y="17"/>
                    <a:pt x="40" y="30"/>
                    <a:pt x="52"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96"/>
            <p:cNvSpPr/>
            <p:nvPr/>
          </p:nvSpPr>
          <p:spPr bwMode="auto">
            <a:xfrm>
              <a:off x="3301" y="2846"/>
              <a:ext cx="178" cy="123"/>
            </a:xfrm>
            <a:custGeom>
              <a:avLst/>
              <a:gdLst>
                <a:gd name="T0" fmla="*/ 156 w 156"/>
                <a:gd name="T1" fmla="*/ 1 h 90"/>
                <a:gd name="T2" fmla="*/ 71 w 156"/>
                <a:gd name="T3" fmla="*/ 38 h 90"/>
                <a:gd name="T4" fmla="*/ 0 w 156"/>
                <a:gd name="T5" fmla="*/ 85 h 90"/>
                <a:gd name="T6" fmla="*/ 80 w 156"/>
                <a:gd name="T7" fmla="*/ 51 h 90"/>
                <a:gd name="T8" fmla="*/ 155 w 156"/>
                <a:gd name="T9" fmla="*/ 0 h 90"/>
              </a:gdLst>
              <a:ahLst/>
              <a:cxnLst>
                <a:cxn ang="0">
                  <a:pos x="T0" y="T1"/>
                </a:cxn>
                <a:cxn ang="0">
                  <a:pos x="T2" y="T3"/>
                </a:cxn>
                <a:cxn ang="0">
                  <a:pos x="T4" y="T5"/>
                </a:cxn>
                <a:cxn ang="0">
                  <a:pos x="T6" y="T7"/>
                </a:cxn>
                <a:cxn ang="0">
                  <a:pos x="T8" y="T9"/>
                </a:cxn>
              </a:cxnLst>
              <a:rect l="0" t="0" r="r" b="b"/>
              <a:pathLst>
                <a:path w="156" h="90">
                  <a:moveTo>
                    <a:pt x="156" y="1"/>
                  </a:moveTo>
                  <a:cubicBezTo>
                    <a:pt x="130" y="19"/>
                    <a:pt x="100" y="27"/>
                    <a:pt x="71" y="38"/>
                  </a:cubicBezTo>
                  <a:cubicBezTo>
                    <a:pt x="49" y="46"/>
                    <a:pt x="3" y="58"/>
                    <a:pt x="0" y="85"/>
                  </a:cubicBezTo>
                  <a:cubicBezTo>
                    <a:pt x="25" y="90"/>
                    <a:pt x="59" y="62"/>
                    <a:pt x="80" y="51"/>
                  </a:cubicBezTo>
                  <a:cubicBezTo>
                    <a:pt x="109" y="35"/>
                    <a:pt x="133" y="26"/>
                    <a:pt x="15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97"/>
            <p:cNvSpPr/>
            <p:nvPr/>
          </p:nvSpPr>
          <p:spPr bwMode="auto">
            <a:xfrm>
              <a:off x="3289" y="2883"/>
              <a:ext cx="75" cy="60"/>
            </a:xfrm>
            <a:custGeom>
              <a:avLst/>
              <a:gdLst>
                <a:gd name="T0" fmla="*/ 32 w 66"/>
                <a:gd name="T1" fmla="*/ 20 h 44"/>
                <a:gd name="T2" fmla="*/ 62 w 66"/>
                <a:gd name="T3" fmla="*/ 0 h 44"/>
                <a:gd name="T4" fmla="*/ 38 w 66"/>
                <a:gd name="T5" fmla="*/ 24 h 44"/>
                <a:gd name="T6" fmla="*/ 0 w 66"/>
                <a:gd name="T7" fmla="*/ 43 h 44"/>
                <a:gd name="T8" fmla="*/ 32 w 66"/>
                <a:gd name="T9" fmla="*/ 20 h 44"/>
              </a:gdLst>
              <a:ahLst/>
              <a:cxnLst>
                <a:cxn ang="0">
                  <a:pos x="T0" y="T1"/>
                </a:cxn>
                <a:cxn ang="0">
                  <a:pos x="T2" y="T3"/>
                </a:cxn>
                <a:cxn ang="0">
                  <a:pos x="T4" y="T5"/>
                </a:cxn>
                <a:cxn ang="0">
                  <a:pos x="T6" y="T7"/>
                </a:cxn>
                <a:cxn ang="0">
                  <a:pos x="T8" y="T9"/>
                </a:cxn>
              </a:cxnLst>
              <a:rect l="0" t="0" r="r" b="b"/>
              <a:pathLst>
                <a:path w="66" h="44">
                  <a:moveTo>
                    <a:pt x="32" y="20"/>
                  </a:moveTo>
                  <a:cubicBezTo>
                    <a:pt x="43" y="15"/>
                    <a:pt x="53" y="8"/>
                    <a:pt x="62" y="0"/>
                  </a:cubicBezTo>
                  <a:cubicBezTo>
                    <a:pt x="66" y="6"/>
                    <a:pt x="43" y="20"/>
                    <a:pt x="38" y="24"/>
                  </a:cubicBezTo>
                  <a:cubicBezTo>
                    <a:pt x="29" y="30"/>
                    <a:pt x="11" y="44"/>
                    <a:pt x="0" y="43"/>
                  </a:cubicBezTo>
                  <a:cubicBezTo>
                    <a:pt x="6" y="29"/>
                    <a:pt x="21" y="27"/>
                    <a:pt x="3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98"/>
            <p:cNvSpPr/>
            <p:nvPr/>
          </p:nvSpPr>
          <p:spPr bwMode="auto">
            <a:xfrm>
              <a:off x="3359" y="2817"/>
              <a:ext cx="60" cy="55"/>
            </a:xfrm>
            <a:custGeom>
              <a:avLst/>
              <a:gdLst>
                <a:gd name="T0" fmla="*/ 49 w 52"/>
                <a:gd name="T1" fmla="*/ 0 h 40"/>
                <a:gd name="T2" fmla="*/ 10 w 52"/>
                <a:gd name="T3" fmla="*/ 40 h 40"/>
                <a:gd name="T4" fmla="*/ 52 w 52"/>
                <a:gd name="T5" fmla="*/ 0 h 40"/>
              </a:gdLst>
              <a:ahLst/>
              <a:cxnLst>
                <a:cxn ang="0">
                  <a:pos x="T0" y="T1"/>
                </a:cxn>
                <a:cxn ang="0">
                  <a:pos x="T2" y="T3"/>
                </a:cxn>
                <a:cxn ang="0">
                  <a:pos x="T4" y="T5"/>
                </a:cxn>
              </a:cxnLst>
              <a:rect l="0" t="0" r="r" b="b"/>
              <a:pathLst>
                <a:path w="52" h="40">
                  <a:moveTo>
                    <a:pt x="49" y="0"/>
                  </a:moveTo>
                  <a:cubicBezTo>
                    <a:pt x="39" y="7"/>
                    <a:pt x="0" y="28"/>
                    <a:pt x="10" y="40"/>
                  </a:cubicBezTo>
                  <a:cubicBezTo>
                    <a:pt x="24" y="26"/>
                    <a:pt x="41" y="16"/>
                    <a:pt x="5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99"/>
            <p:cNvSpPr/>
            <p:nvPr/>
          </p:nvSpPr>
          <p:spPr bwMode="auto">
            <a:xfrm>
              <a:off x="3276" y="2936"/>
              <a:ext cx="185" cy="208"/>
            </a:xfrm>
            <a:custGeom>
              <a:avLst/>
              <a:gdLst>
                <a:gd name="T0" fmla="*/ 162 w 162"/>
                <a:gd name="T1" fmla="*/ 152 h 152"/>
                <a:gd name="T2" fmla="*/ 124 w 162"/>
                <a:gd name="T3" fmla="*/ 126 h 152"/>
                <a:gd name="T4" fmla="*/ 87 w 162"/>
                <a:gd name="T5" fmla="*/ 98 h 152"/>
                <a:gd name="T6" fmla="*/ 17 w 162"/>
                <a:gd name="T7" fmla="*/ 36 h 152"/>
                <a:gd name="T8" fmla="*/ 12 w 162"/>
                <a:gd name="T9" fmla="*/ 1 h 152"/>
                <a:gd name="T10" fmla="*/ 46 w 162"/>
                <a:gd name="T11" fmla="*/ 20 h 152"/>
                <a:gd name="T12" fmla="*/ 110 w 162"/>
                <a:gd name="T13" fmla="*/ 86 h 152"/>
                <a:gd name="T14" fmla="*/ 161 w 162"/>
                <a:gd name="T15" fmla="*/ 152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52">
                  <a:moveTo>
                    <a:pt x="162" y="152"/>
                  </a:moveTo>
                  <a:cubicBezTo>
                    <a:pt x="152" y="140"/>
                    <a:pt x="137" y="135"/>
                    <a:pt x="124" y="126"/>
                  </a:cubicBezTo>
                  <a:cubicBezTo>
                    <a:pt x="113" y="116"/>
                    <a:pt x="100" y="106"/>
                    <a:pt x="87" y="98"/>
                  </a:cubicBezTo>
                  <a:cubicBezTo>
                    <a:pt x="68" y="85"/>
                    <a:pt x="32" y="51"/>
                    <a:pt x="17" y="36"/>
                  </a:cubicBezTo>
                  <a:cubicBezTo>
                    <a:pt x="12" y="30"/>
                    <a:pt x="0" y="5"/>
                    <a:pt x="12" y="1"/>
                  </a:cubicBezTo>
                  <a:cubicBezTo>
                    <a:pt x="18" y="0"/>
                    <a:pt x="41" y="16"/>
                    <a:pt x="46" y="20"/>
                  </a:cubicBezTo>
                  <a:cubicBezTo>
                    <a:pt x="69" y="39"/>
                    <a:pt x="90" y="64"/>
                    <a:pt x="110" y="86"/>
                  </a:cubicBezTo>
                  <a:cubicBezTo>
                    <a:pt x="128" y="106"/>
                    <a:pt x="148" y="130"/>
                    <a:pt x="161"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144" name="图片 143"/>
          <p:cNvPicPr>
            <a:picLocks noChangeAspect="1"/>
          </p:cNvPicPr>
          <p:nvPr/>
        </p:nvPicPr>
        <p:blipFill rotWithShape="1">
          <a:blip r:embed="rId3">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805232" y="1978098"/>
            <a:ext cx="8437958" cy="3178115"/>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文本框 145"/>
          <p:cNvSpPr txBox="1"/>
          <p:nvPr/>
        </p:nvSpPr>
        <p:spPr>
          <a:xfrm>
            <a:off x="2146595" y="2173143"/>
            <a:ext cx="2288782" cy="646331"/>
          </a:xfrm>
          <a:prstGeom prst="rect">
            <a:avLst/>
          </a:prstGeom>
          <a:noFill/>
        </p:spPr>
        <p:txBody>
          <a:bodyPr wrap="square" rtlCol="0">
            <a:spAutoFit/>
          </a:bodyPr>
          <a:lstStyle/>
          <a:p>
            <a:r>
              <a:rPr lang="zh-CN" altLang="en-US" sz="3600" dirty="0">
                <a:solidFill>
                  <a:schemeClr val="tx1">
                    <a:lumMod val="95000"/>
                    <a:lumOff val="5000"/>
                  </a:schemeClr>
                </a:solidFill>
                <a:latin typeface="禹卫书法行书简体" panose="02000603000000000000" pitchFamily="2" charset="-122"/>
                <a:ea typeface="禹卫书法行书简体" panose="02000603000000000000" pitchFamily="2" charset="-122"/>
              </a:rPr>
              <a:t>总体概述</a:t>
            </a:r>
            <a:endParaRPr lang="zh-CN" altLang="en-US" sz="3600" dirty="0">
              <a:solidFill>
                <a:schemeClr val="tx1">
                  <a:lumMod val="95000"/>
                  <a:lumOff val="5000"/>
                </a:schemeClr>
              </a:solidFill>
              <a:latin typeface="禹卫书法行书简体" panose="02000603000000000000" pitchFamily="2" charset="-122"/>
              <a:ea typeface="禹卫书法行书简体" panose="02000603000000000000" pitchFamily="2" charset="-122"/>
            </a:endParaRPr>
          </a:p>
        </p:txBody>
      </p:sp>
      <p:sp>
        <p:nvSpPr>
          <p:cNvPr id="147" name="文本框 146"/>
          <p:cNvSpPr txBox="1"/>
          <p:nvPr/>
        </p:nvSpPr>
        <p:spPr>
          <a:xfrm>
            <a:off x="2240619" y="2992438"/>
            <a:ext cx="7302329" cy="163121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在此处添加您的文本请在此处添加您的文本请在此处添加您的文本请在此处添加您的文本请在此处添加您的文本请在此处添加您的文本请在此处添加您的文本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35" name="图片 3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75740" y="1454913"/>
            <a:ext cx="4806633" cy="4806633"/>
          </a:xfrm>
          <a:prstGeom prst="rect">
            <a:avLst/>
          </a:prstGeom>
        </p:spPr>
      </p:pic>
      <p:graphicFrame>
        <p:nvGraphicFramePr>
          <p:cNvPr id="36" name="图表 35"/>
          <p:cNvGraphicFramePr/>
          <p:nvPr/>
        </p:nvGraphicFramePr>
        <p:xfrm>
          <a:off x="3948474" y="2248122"/>
          <a:ext cx="4654234" cy="3102823"/>
        </p:xfrm>
        <a:graphic>
          <a:graphicData uri="http://schemas.openxmlformats.org/drawingml/2006/chart">
            <c:chart xmlns:c="http://schemas.openxmlformats.org/drawingml/2006/chart" xmlns:r="http://schemas.openxmlformats.org/officeDocument/2006/relationships" r:id="rId1"/>
          </a:graphicData>
        </a:graphic>
      </p:graphicFrame>
      <p:sp>
        <p:nvSpPr>
          <p:cNvPr id="37" name="文本框 36"/>
          <p:cNvSpPr txBox="1"/>
          <p:nvPr/>
        </p:nvSpPr>
        <p:spPr>
          <a:xfrm>
            <a:off x="2128432" y="1607063"/>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38" name="文本框 37"/>
          <p:cNvSpPr txBox="1"/>
          <p:nvPr/>
        </p:nvSpPr>
        <p:spPr>
          <a:xfrm>
            <a:off x="664756" y="2130283"/>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39" name="直接连接符 38"/>
          <p:cNvCxnSpPr/>
          <p:nvPr/>
        </p:nvCxnSpPr>
        <p:spPr>
          <a:xfrm>
            <a:off x="1020740" y="2130283"/>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0" name="文本框 39"/>
          <p:cNvSpPr txBox="1"/>
          <p:nvPr/>
        </p:nvSpPr>
        <p:spPr>
          <a:xfrm>
            <a:off x="2128432" y="318261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1" name="文本框 40"/>
          <p:cNvSpPr txBox="1"/>
          <p:nvPr/>
        </p:nvSpPr>
        <p:spPr>
          <a:xfrm>
            <a:off x="664756" y="3705830"/>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2" name="直接连接符 41"/>
          <p:cNvCxnSpPr/>
          <p:nvPr/>
        </p:nvCxnSpPr>
        <p:spPr>
          <a:xfrm>
            <a:off x="1020740" y="370583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3" name="文本框 42"/>
          <p:cNvSpPr txBox="1"/>
          <p:nvPr/>
        </p:nvSpPr>
        <p:spPr>
          <a:xfrm>
            <a:off x="2111682" y="4675326"/>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4" name="文本框 43"/>
          <p:cNvSpPr txBox="1"/>
          <p:nvPr/>
        </p:nvSpPr>
        <p:spPr>
          <a:xfrm>
            <a:off x="648006" y="5198546"/>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5" name="直接连接符 44"/>
          <p:cNvCxnSpPr/>
          <p:nvPr/>
        </p:nvCxnSpPr>
        <p:spPr>
          <a:xfrm>
            <a:off x="1003990" y="5198546"/>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6" name="文本框 45"/>
          <p:cNvSpPr txBox="1"/>
          <p:nvPr/>
        </p:nvSpPr>
        <p:spPr>
          <a:xfrm>
            <a:off x="8586189" y="318261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7" name="文本框 46"/>
          <p:cNvSpPr txBox="1"/>
          <p:nvPr/>
        </p:nvSpPr>
        <p:spPr>
          <a:xfrm>
            <a:off x="8575555" y="3705830"/>
            <a:ext cx="3139734" cy="1323439"/>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8" name="直接连接符 47"/>
          <p:cNvCxnSpPr/>
          <p:nvPr/>
        </p:nvCxnSpPr>
        <p:spPr>
          <a:xfrm>
            <a:off x="8721989" y="370583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pic>
        <p:nvPicPr>
          <p:cNvPr id="9"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9625" y="-165100"/>
            <a:ext cx="3421063" cy="672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本框 9"/>
          <p:cNvSpPr txBox="1"/>
          <p:nvPr/>
        </p:nvSpPr>
        <p:spPr>
          <a:xfrm>
            <a:off x="2853725" y="2708728"/>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1" name="文本框 10"/>
          <p:cNvSpPr txBox="1"/>
          <p:nvPr/>
        </p:nvSpPr>
        <p:spPr>
          <a:xfrm>
            <a:off x="2853725" y="2206697"/>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2" name="文本框 11"/>
          <p:cNvSpPr txBox="1"/>
          <p:nvPr/>
        </p:nvSpPr>
        <p:spPr>
          <a:xfrm>
            <a:off x="2853725" y="4741087"/>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3" name="文本框 12"/>
          <p:cNvSpPr txBox="1"/>
          <p:nvPr/>
        </p:nvSpPr>
        <p:spPr>
          <a:xfrm>
            <a:off x="2853725" y="4239056"/>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14"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04363" y="2312600"/>
            <a:ext cx="12541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0280" y="4268963"/>
            <a:ext cx="12541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4" name="图片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3505200" y="4699000"/>
            <a:ext cx="2730354" cy="1220464"/>
          </a:xfrm>
          <a:prstGeom prst="rect">
            <a:avLst/>
          </a:prstGeom>
        </p:spPr>
      </p:pic>
      <p:pic>
        <p:nvPicPr>
          <p:cNvPr id="45" name="图片 4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sp>
        <p:nvSpPr>
          <p:cNvPr id="46" name="文本框 45"/>
          <p:cNvSpPr txBox="1"/>
          <p:nvPr/>
        </p:nvSpPr>
        <p:spPr>
          <a:xfrm>
            <a:off x="6235554" y="2374900"/>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47" name="组合 46"/>
          <p:cNvGrpSpPr/>
          <p:nvPr/>
        </p:nvGrpSpPr>
        <p:grpSpPr>
          <a:xfrm>
            <a:off x="4914313" y="19236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6235554" y="1872869"/>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52" name="文本框 51"/>
          <p:cNvSpPr txBox="1"/>
          <p:nvPr/>
        </p:nvSpPr>
        <p:spPr>
          <a:xfrm>
            <a:off x="6235554" y="4407259"/>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53" name="组合 52"/>
          <p:cNvGrpSpPr/>
          <p:nvPr/>
        </p:nvGrpSpPr>
        <p:grpSpPr>
          <a:xfrm>
            <a:off x="4914313" y="3956028"/>
            <a:ext cx="1155216" cy="567561"/>
            <a:chOff x="831851" y="1143000"/>
            <a:chExt cx="2768600" cy="1262063"/>
          </a:xfrm>
          <a:noFill/>
        </p:grpSpPr>
        <p:sp>
          <p:nvSpPr>
            <p:cNvPr id="54"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5"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6"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7" name="文本框 56"/>
          <p:cNvSpPr txBox="1"/>
          <p:nvPr/>
        </p:nvSpPr>
        <p:spPr>
          <a:xfrm>
            <a:off x="6235554" y="3905228"/>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58" name="Rectangle 25"/>
          <p:cNvSpPr>
            <a:spLocks noChangeArrowheads="1"/>
          </p:cNvSpPr>
          <p:nvPr/>
        </p:nvSpPr>
        <p:spPr bwMode="auto">
          <a:xfrm>
            <a:off x="5858808" y="1913457"/>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grpSp>
        <p:nvGrpSpPr>
          <p:cNvPr id="59" name="组合 58"/>
          <p:cNvGrpSpPr/>
          <p:nvPr/>
        </p:nvGrpSpPr>
        <p:grpSpPr>
          <a:xfrm>
            <a:off x="5078194" y="1849305"/>
            <a:ext cx="725495" cy="654084"/>
            <a:chOff x="2854652" y="992964"/>
            <a:chExt cx="540761" cy="487533"/>
          </a:xfrm>
        </p:grpSpPr>
        <p:pic>
          <p:nvPicPr>
            <p:cNvPr id="60"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1" name="Rectangle 25"/>
            <p:cNvSpPr>
              <a:spLocks noChangeArrowheads="1"/>
            </p:cNvSpPr>
            <p:nvPr/>
          </p:nvSpPr>
          <p:spPr bwMode="auto">
            <a:xfrm>
              <a:off x="2895736" y="1040781"/>
              <a:ext cx="419544" cy="328634"/>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一</a:t>
              </a:r>
              <a:endParaRPr lang="zh-CN" altLang="en-US" sz="2000" b="1" spc="-150" dirty="0">
                <a:solidFill>
                  <a:srgbClr val="000000"/>
                </a:solidFill>
                <a:latin typeface="华文隶书" pitchFamily="2" charset="-122"/>
                <a:ea typeface="华文隶书" pitchFamily="2" charset="-122"/>
              </a:endParaRPr>
            </a:p>
          </p:txBody>
        </p:sp>
      </p:grpSp>
      <p:grpSp>
        <p:nvGrpSpPr>
          <p:cNvPr id="62" name="组合 61"/>
          <p:cNvGrpSpPr/>
          <p:nvPr/>
        </p:nvGrpSpPr>
        <p:grpSpPr>
          <a:xfrm>
            <a:off x="4472491" y="2769628"/>
            <a:ext cx="725495" cy="654084"/>
            <a:chOff x="2854652" y="992964"/>
            <a:chExt cx="540761" cy="487533"/>
          </a:xfrm>
        </p:grpSpPr>
        <p:pic>
          <p:nvPicPr>
            <p:cNvPr id="63"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4"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二</a:t>
              </a:r>
              <a:endParaRPr lang="zh-CN" altLang="en-US" sz="2000" b="1" spc="-150" dirty="0">
                <a:solidFill>
                  <a:srgbClr val="000000"/>
                </a:solidFill>
                <a:latin typeface="华文隶书" pitchFamily="2" charset="-122"/>
                <a:ea typeface="华文隶书" pitchFamily="2" charset="-122"/>
              </a:endParaRPr>
            </a:p>
          </p:txBody>
        </p:sp>
      </p:grpSp>
      <p:grpSp>
        <p:nvGrpSpPr>
          <p:cNvPr id="65" name="组合 64"/>
          <p:cNvGrpSpPr/>
          <p:nvPr/>
        </p:nvGrpSpPr>
        <p:grpSpPr>
          <a:xfrm>
            <a:off x="5414748" y="3674068"/>
            <a:ext cx="725495" cy="654084"/>
            <a:chOff x="2854652" y="992964"/>
            <a:chExt cx="540761" cy="487533"/>
          </a:xfrm>
        </p:grpSpPr>
        <p:pic>
          <p:nvPicPr>
            <p:cNvPr id="66"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7"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三</a:t>
              </a:r>
              <a:endParaRPr lang="zh-CN" altLang="en-US" sz="2000" b="1" spc="-150" dirty="0">
                <a:solidFill>
                  <a:srgbClr val="000000"/>
                </a:solidFill>
                <a:latin typeface="华文隶书" pitchFamily="2" charset="-122"/>
                <a:ea typeface="华文隶书" pitchFamily="2" charset="-122"/>
              </a:endParaRPr>
            </a:p>
          </p:txBody>
        </p:sp>
      </p:grpSp>
      <p:grpSp>
        <p:nvGrpSpPr>
          <p:cNvPr id="68" name="组合 67"/>
          <p:cNvGrpSpPr/>
          <p:nvPr/>
        </p:nvGrpSpPr>
        <p:grpSpPr>
          <a:xfrm>
            <a:off x="5886466" y="4716497"/>
            <a:ext cx="725495" cy="654084"/>
            <a:chOff x="2854652" y="992964"/>
            <a:chExt cx="540761" cy="487533"/>
          </a:xfrm>
        </p:grpSpPr>
        <p:pic>
          <p:nvPicPr>
            <p:cNvPr id="69"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70"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四</a:t>
              </a:r>
              <a:endParaRPr lang="zh-CN" altLang="en-US" sz="2000" b="1" spc="-150" dirty="0">
                <a:solidFill>
                  <a:srgbClr val="000000"/>
                </a:solidFill>
                <a:latin typeface="华文隶书" pitchFamily="2" charset="-122"/>
                <a:ea typeface="华文隶书" pitchFamily="2" charset="-122"/>
              </a:endParaRPr>
            </a:p>
          </p:txBody>
        </p:sp>
      </p:grpSp>
      <p:grpSp>
        <p:nvGrpSpPr>
          <p:cNvPr id="71" name="组合 70"/>
          <p:cNvGrpSpPr/>
          <p:nvPr/>
        </p:nvGrpSpPr>
        <p:grpSpPr>
          <a:xfrm>
            <a:off x="4845594" y="5529000"/>
            <a:ext cx="725495" cy="654084"/>
            <a:chOff x="2854652" y="992964"/>
            <a:chExt cx="540761" cy="487533"/>
          </a:xfrm>
        </p:grpSpPr>
        <p:pic>
          <p:nvPicPr>
            <p:cNvPr id="72"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五</a:t>
              </a:r>
              <a:endParaRPr lang="zh-CN" altLang="en-US" sz="2000" b="1" spc="-150" dirty="0">
                <a:solidFill>
                  <a:srgbClr val="000000"/>
                </a:solidFill>
                <a:latin typeface="华文隶书" pitchFamily="2" charset="-122"/>
                <a:ea typeface="华文隶书" pitchFamily="2" charset="-122"/>
              </a:endParaRPr>
            </a:p>
          </p:txBody>
        </p:sp>
      </p:grpSp>
      <p:sp>
        <p:nvSpPr>
          <p:cNvPr id="74" name="Rectangle 25"/>
          <p:cNvSpPr>
            <a:spLocks noChangeArrowheads="1"/>
          </p:cNvSpPr>
          <p:nvPr/>
        </p:nvSpPr>
        <p:spPr bwMode="auto">
          <a:xfrm>
            <a:off x="5327663" y="2850778"/>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5" name="Rectangle 25"/>
          <p:cNvSpPr>
            <a:spLocks noChangeArrowheads="1"/>
          </p:cNvSpPr>
          <p:nvPr/>
        </p:nvSpPr>
        <p:spPr bwMode="auto">
          <a:xfrm>
            <a:off x="6365435" y="3750161"/>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6" name="Rectangle 25"/>
          <p:cNvSpPr>
            <a:spLocks noChangeArrowheads="1"/>
          </p:cNvSpPr>
          <p:nvPr/>
        </p:nvSpPr>
        <p:spPr bwMode="auto">
          <a:xfrm>
            <a:off x="6808121" y="4770327"/>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7" name="Rectangle 25"/>
          <p:cNvSpPr>
            <a:spLocks noChangeArrowheads="1"/>
          </p:cNvSpPr>
          <p:nvPr/>
        </p:nvSpPr>
        <p:spPr bwMode="auto">
          <a:xfrm>
            <a:off x="5843270" y="5677286"/>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52" name="图片 5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2700966" y="736061"/>
            <a:ext cx="1920658" cy="3795486"/>
          </a:xfrm>
          <a:prstGeom prst="rect">
            <a:avLst/>
          </a:prstGeom>
        </p:spPr>
      </p:pic>
      <p:pic>
        <p:nvPicPr>
          <p:cNvPr id="53" name="图片 5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2700966" y="3008788"/>
            <a:ext cx="1920658" cy="3795486"/>
          </a:xfrm>
          <a:prstGeom prst="rect">
            <a:avLst/>
          </a:prstGeom>
        </p:spPr>
      </p:pic>
      <p:pic>
        <p:nvPicPr>
          <p:cNvPr id="54" name="图片 5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7737986" y="736061"/>
            <a:ext cx="1920658" cy="3795486"/>
          </a:xfrm>
          <a:prstGeom prst="rect">
            <a:avLst/>
          </a:prstGeom>
        </p:spPr>
      </p:pic>
      <p:pic>
        <p:nvPicPr>
          <p:cNvPr id="55" name="图片 5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7737986" y="2987678"/>
            <a:ext cx="1920658" cy="3795486"/>
          </a:xfrm>
          <a:prstGeom prst="rect">
            <a:avLst/>
          </a:prstGeom>
        </p:spPr>
      </p:pic>
      <p:sp>
        <p:nvSpPr>
          <p:cNvPr id="56" name="文本框 55"/>
          <p:cNvSpPr txBox="1"/>
          <p:nvPr/>
        </p:nvSpPr>
        <p:spPr>
          <a:xfrm>
            <a:off x="2410611" y="2124726"/>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标题一</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57" name="文本框 56"/>
          <p:cNvSpPr txBox="1"/>
          <p:nvPr/>
        </p:nvSpPr>
        <p:spPr>
          <a:xfrm>
            <a:off x="7425297" y="2124726"/>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标题二</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79" name="文本框 78"/>
          <p:cNvSpPr txBox="1"/>
          <p:nvPr/>
        </p:nvSpPr>
        <p:spPr>
          <a:xfrm>
            <a:off x="2392535" y="4460935"/>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标题三</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80" name="文本框 79"/>
          <p:cNvSpPr txBox="1"/>
          <p:nvPr/>
        </p:nvSpPr>
        <p:spPr>
          <a:xfrm>
            <a:off x="7445321" y="4441885"/>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标题四</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81" name="文本框 80"/>
          <p:cNvSpPr txBox="1"/>
          <p:nvPr/>
        </p:nvSpPr>
        <p:spPr>
          <a:xfrm>
            <a:off x="2927801" y="2082907"/>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2" name="文本框 81"/>
          <p:cNvSpPr txBox="1"/>
          <p:nvPr/>
        </p:nvSpPr>
        <p:spPr>
          <a:xfrm>
            <a:off x="8064403" y="2082907"/>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3" name="文本框 82"/>
          <p:cNvSpPr txBox="1"/>
          <p:nvPr/>
        </p:nvSpPr>
        <p:spPr>
          <a:xfrm>
            <a:off x="2878351" y="4417348"/>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4" name="文本框 83"/>
          <p:cNvSpPr txBox="1"/>
          <p:nvPr/>
        </p:nvSpPr>
        <p:spPr>
          <a:xfrm>
            <a:off x="8064403" y="4417348"/>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7" y="448796"/>
            <a:ext cx="4743439" cy="518160"/>
          </a:xfrm>
          <a:prstGeom prst="rect">
            <a:avLst/>
          </a:prstGeom>
          <a:noFill/>
        </p:spPr>
        <p:txBody>
          <a:bodyPr wrap="square" rtlCol="0">
            <a:spAutoFit/>
          </a:bodyPr>
          <a:lstStyle/>
          <a:p>
            <a:r>
              <a:rPr lang="en-US" sz="2800" dirty="0" smtClean="0">
                <a:latin typeface="Times New Roman" panose="02020603050405020304" pitchFamily="2" charset="0"/>
              </a:rPr>
              <a:t>Review</a:t>
            </a:r>
            <a:endParaRPr lang="en-US" sz="2800" dirty="0">
              <a:latin typeface="禹卫书法行书简体" panose="02000603000000000000" pitchFamily="2" charset="-122"/>
              <a:ea typeface="禹卫书法行书简体" panose="02000603000000000000" pitchFamily="2" charset="-122"/>
            </a:endParaRPr>
          </a:p>
        </p:txBody>
      </p:sp>
      <p:pic>
        <p:nvPicPr>
          <p:cNvPr id="144" name="图片 143"/>
          <p:cNvPicPr>
            <a:picLocks noChangeAspect="1"/>
          </p:cNvPicPr>
          <p:nvPr/>
        </p:nvPicPr>
        <p:blipFill rotWithShape="1">
          <a:blip r:embed="rId2">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805305" y="1851660"/>
            <a:ext cx="8437880" cy="4473575"/>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24" name="内容占位符 23"/>
          <p:cNvGraphicFramePr>
            <a:graphicFrameLocks noGrp="1"/>
          </p:cNvGraphicFramePr>
          <p:nvPr>
            <p:ph idx="1"/>
          </p:nvPr>
        </p:nvGraphicFramePr>
        <p:xfrm>
          <a:off x="1830705" y="1856105"/>
          <a:ext cx="8386445" cy="4491355"/>
        </p:xfrm>
        <a:graphic>
          <a:graphicData uri="http://schemas.openxmlformats.org/drawingml/2006/table">
            <a:tbl>
              <a:tblPr firstRow="1" bandRow="1">
                <a:tableStyleId>{5C22544A-7EE6-4342-B048-85BDC9FD1C3A}</a:tableStyleId>
              </a:tblPr>
              <a:tblGrid>
                <a:gridCol w="4194175"/>
                <a:gridCol w="4192270"/>
              </a:tblGrid>
              <a:tr h="527685">
                <a:tc>
                  <a:txBody>
                    <a:bodyPr/>
                    <a:lstStyle/>
                    <a:p>
                      <a:pPr algn="ctr">
                        <a:buNone/>
                      </a:pPr>
                      <a:r>
                        <a:rPr lang="en-US" altLang="zh-CN" dirty="0"/>
                        <a:t>Principle </a:t>
                      </a:r>
                      <a:r>
                        <a:rPr lang="zh-CN" altLang="en-US" dirty="0"/>
                        <a:t>规则</a:t>
                      </a:r>
                      <a:endParaRPr lang="zh-CN" altLang="en-US" dirty="0"/>
                    </a:p>
                  </a:txBody>
                  <a:tcPr/>
                </a:tc>
                <a:tc>
                  <a:txBody>
                    <a:bodyPr/>
                    <a:lstStyle/>
                    <a:p>
                      <a:pPr algn="ctr">
                        <a:buNone/>
                      </a:pPr>
                      <a:r>
                        <a:rPr lang="en-US" altLang="zh-CN"/>
                        <a:t>Example </a:t>
                      </a:r>
                      <a:r>
                        <a:rPr lang="zh-CN" altLang="zh-CN"/>
                        <a:t>例字</a:t>
                      </a:r>
                      <a:endParaRPr lang="zh-CN" altLang="zh-CN"/>
                    </a:p>
                  </a:txBody>
                  <a:tcPr/>
                </a:tc>
              </a:tr>
              <a:tr h="1114425">
                <a:tc>
                  <a:txBody>
                    <a:bodyPr/>
                    <a:lstStyle/>
                    <a:p>
                      <a:pPr algn="l">
                        <a:buNone/>
                      </a:pPr>
                      <a:r>
                        <a:rPr lang="zh-CN" altLang="en-US" sz="2000" dirty="0">
                          <a:latin typeface="华文楷体" pitchFamily="2" charset="-122"/>
                          <a:ea typeface="华文楷体" pitchFamily="2" charset="-122"/>
                        </a:rPr>
                        <a:t>先外后内 </a:t>
                      </a:r>
                      <a:endParaRPr lang="zh-CN" altLang="en-US" sz="2000" dirty="0">
                        <a:latin typeface="华文楷体" pitchFamily="2" charset="-122"/>
                        <a:ea typeface="华文楷体" pitchFamily="2" charset="-122"/>
                      </a:endParaRPr>
                    </a:p>
                    <a:p>
                      <a:pPr algn="l">
                        <a:buNone/>
                      </a:pPr>
                      <a:r>
                        <a:rPr lang="en-US" altLang="zh-CN" sz="2000" dirty="0">
                          <a:latin typeface="华文楷体" pitchFamily="2" charset="-122"/>
                          <a:ea typeface="华文楷体" pitchFamily="2" charset="-122"/>
                        </a:rPr>
                        <a:t>Outer strokes should be written before inner ones.</a:t>
                      </a:r>
                      <a:endParaRPr lang="en-US" altLang="zh-CN" sz="2000" dirty="0">
                        <a:latin typeface="华文楷体" pitchFamily="2" charset="-122"/>
                        <a:ea typeface="华文楷体" pitchFamily="2" charset="-122"/>
                      </a:endParaRPr>
                    </a:p>
                  </a:txBody>
                  <a:tcPr/>
                </a:tc>
                <a:tc>
                  <a:txBody>
                    <a:bodyPr/>
                    <a:lstStyle/>
                    <a:p>
                      <a:pPr algn="ctr">
                        <a:buNone/>
                      </a:pPr>
                      <a:r>
                        <a:rPr lang="zh-CN" altLang="en-US" sz="4400" dirty="0">
                          <a:latin typeface="楷体" panose="02010609060101010101" pitchFamily="49" charset="-122"/>
                          <a:ea typeface="楷体" panose="02010609060101010101" pitchFamily="49" charset="-122"/>
                        </a:rPr>
                        <a:t>月</a:t>
                      </a:r>
                      <a:endParaRPr lang="zh-CN" altLang="en-US" sz="4400" dirty="0">
                        <a:latin typeface="楷体" panose="02010609060101010101" pitchFamily="49" charset="-122"/>
                        <a:ea typeface="楷体" panose="02010609060101010101" pitchFamily="49" charset="-122"/>
                      </a:endParaRPr>
                    </a:p>
                  </a:txBody>
                  <a:tcPr/>
                </a:tc>
              </a:tr>
              <a:tr h="1220752">
                <a:tc>
                  <a:txBody>
                    <a:bodyPr/>
                    <a:lstStyle/>
                    <a:p>
                      <a:pPr algn="l">
                        <a:buNone/>
                      </a:pPr>
                      <a:r>
                        <a:rPr lang="zh-CN" altLang="en-US" sz="2000" dirty="0">
                          <a:latin typeface="华文楷体" pitchFamily="2" charset="-122"/>
                          <a:ea typeface="华文楷体" pitchFamily="2" charset="-122"/>
                        </a:rPr>
                        <a:t>先进人后关门</a:t>
                      </a:r>
                      <a:r>
                        <a:rPr lang="en-US" altLang="zh-CN" sz="2000" dirty="0">
                          <a:latin typeface="华文楷体" pitchFamily="2" charset="-122"/>
                          <a:ea typeface="华文楷体" pitchFamily="2" charset="-122"/>
                        </a:rPr>
                        <a:t>.</a:t>
                      </a:r>
                      <a:endParaRPr lang="en-US" altLang="zh-CN" sz="2000" dirty="0">
                        <a:latin typeface="华文楷体" pitchFamily="2" charset="-122"/>
                        <a:ea typeface="华文楷体" pitchFamily="2" charset="-122"/>
                      </a:endParaRPr>
                    </a:p>
                    <a:p>
                      <a:pPr algn="l">
                        <a:buNone/>
                      </a:pPr>
                      <a:r>
                        <a:rPr lang="en-US" altLang="zh-CN" sz="2000" dirty="0">
                          <a:latin typeface="华文楷体" pitchFamily="2" charset="-122"/>
                          <a:ea typeface="华文楷体" pitchFamily="2" charset="-122"/>
                        </a:rPr>
                        <a:t>Inside strokes should be completed before an enclosing stroke of a frame.</a:t>
                      </a:r>
                      <a:endParaRPr lang="en-US" altLang="zh-CN" sz="2000" dirty="0">
                        <a:latin typeface="华文楷体" pitchFamily="2" charset="-122"/>
                        <a:ea typeface="华文楷体" pitchFamily="2" charset="-122"/>
                      </a:endParaRPr>
                    </a:p>
                  </a:txBody>
                  <a:tcPr/>
                </a:tc>
                <a:tc>
                  <a:txBody>
                    <a:bodyPr/>
                    <a:lstStyle/>
                    <a:p>
                      <a:pPr algn="ctr">
                        <a:buNone/>
                      </a:pPr>
                      <a:r>
                        <a:rPr lang="zh-CN" altLang="en-US" sz="4400" dirty="0">
                          <a:latin typeface="楷体" panose="02010609060101010101" pitchFamily="49" charset="-122"/>
                          <a:ea typeface="楷体" panose="02010609060101010101" pitchFamily="49" charset="-122"/>
                        </a:rPr>
                        <a:t>四</a:t>
                      </a:r>
                      <a:endParaRPr lang="zh-CN" altLang="en-US" sz="4400" dirty="0">
                        <a:latin typeface="楷体" panose="02010609060101010101" pitchFamily="49" charset="-122"/>
                        <a:ea typeface="楷体" panose="02010609060101010101" pitchFamily="49" charset="-122"/>
                      </a:endParaRPr>
                    </a:p>
                  </a:txBody>
                  <a:tcPr/>
                </a:tc>
              </a:tr>
              <a:tr h="1538605">
                <a:tc>
                  <a:txBody>
                    <a:bodyPr/>
                    <a:lstStyle/>
                    <a:p>
                      <a:pPr algn="l">
                        <a:buNone/>
                      </a:pPr>
                      <a:r>
                        <a:rPr lang="zh-CN" altLang="en-US" sz="2000" dirty="0">
                          <a:latin typeface="华文楷体" pitchFamily="2" charset="-122"/>
                          <a:ea typeface="华文楷体" pitchFamily="2" charset="-122"/>
                        </a:rPr>
                        <a:t>先中间后两边</a:t>
                      </a:r>
                      <a:endParaRPr lang="zh-CN" altLang="en-US" sz="2000" dirty="0">
                        <a:latin typeface="华文楷体" pitchFamily="2" charset="-122"/>
                        <a:ea typeface="华文楷体" pitchFamily="2" charset="-122"/>
                      </a:endParaRPr>
                    </a:p>
                    <a:p>
                      <a:pPr algn="l">
                        <a:buNone/>
                      </a:pPr>
                      <a:r>
                        <a:rPr lang="en-US" altLang="zh-CN" sz="2000" dirty="0">
                          <a:latin typeface="华文楷体" pitchFamily="2" charset="-122"/>
                          <a:ea typeface="华文楷体" pitchFamily="2" charset="-122"/>
                        </a:rPr>
                        <a:t>Inside strokes should be completed before an enclosing stroke of a frame.</a:t>
                      </a:r>
                      <a:endParaRPr lang="en-US" altLang="zh-CN" sz="2000" dirty="0">
                        <a:latin typeface="华文楷体" pitchFamily="2" charset="-122"/>
                        <a:ea typeface="华文楷体" pitchFamily="2" charset="-122"/>
                      </a:endParaRPr>
                    </a:p>
                  </a:txBody>
                  <a:tcPr/>
                </a:tc>
                <a:tc>
                  <a:txBody>
                    <a:bodyPr/>
                    <a:lstStyle/>
                    <a:p>
                      <a:pPr algn="ctr">
                        <a:buNone/>
                      </a:pPr>
                      <a:r>
                        <a:rPr lang="zh-CN" altLang="en-US" sz="4400" dirty="0">
                          <a:latin typeface="楷体" panose="02010609060101010101" pitchFamily="49" charset="-122"/>
                          <a:ea typeface="楷体" panose="02010609060101010101" pitchFamily="49" charset="-122"/>
                        </a:rPr>
                        <a:t>小</a:t>
                      </a:r>
                      <a:endParaRPr lang="zh-CN" altLang="en-US" sz="4400" dirty="0">
                        <a:latin typeface="楷体" panose="02010609060101010101" pitchFamily="49" charset="-122"/>
                        <a:ea typeface="楷体" panose="02010609060101010101" pitchFamily="49" charset="-122"/>
                      </a:endParaRPr>
                    </a:p>
                  </a:txBody>
                  <a:tcPr/>
                </a:tc>
              </a:tr>
            </a:tbl>
          </a:graphicData>
        </a:graphic>
      </p:graphicFrame>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4" name="矩形 43"/>
          <p:cNvSpPr/>
          <p:nvPr/>
        </p:nvSpPr>
        <p:spPr>
          <a:xfrm>
            <a:off x="1611086" y="2590573"/>
            <a:ext cx="8969828" cy="204651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nvSpPr>
        <p:spPr>
          <a:xfrm>
            <a:off x="1785961" y="2735745"/>
            <a:ext cx="8620782" cy="1755453"/>
          </a:xfrm>
          <a:prstGeom prst="rect">
            <a:avLst/>
          </a:prstGeom>
          <a:blipFill dpi="0" rotWithShape="1">
            <a:blip r:embed="rId3"/>
            <a:srcRect/>
            <a:stretch>
              <a:fillRect t="1000" b="-57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文本框 45"/>
          <p:cNvSpPr txBox="1"/>
          <p:nvPr/>
        </p:nvSpPr>
        <p:spPr>
          <a:xfrm>
            <a:off x="1534886" y="4801309"/>
            <a:ext cx="9190264" cy="1015663"/>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pSp>
        <p:nvGrpSpPr>
          <p:cNvPr id="47" name="组合 1187"/>
          <p:cNvGrpSpPr/>
          <p:nvPr/>
        </p:nvGrpSpPr>
        <p:grpSpPr bwMode="auto">
          <a:xfrm>
            <a:off x="4360985" y="2002889"/>
            <a:ext cx="6972580" cy="3620829"/>
            <a:chOff x="2574702" y="2042883"/>
            <a:chExt cx="6980237" cy="3321050"/>
          </a:xfrm>
          <a:solidFill>
            <a:schemeClr val="tx1"/>
          </a:solidFill>
        </p:grpSpPr>
        <p:sp>
          <p:nvSpPr>
            <p:cNvPr id="48" name="Freeform 64"/>
            <p:cNvSpPr>
              <a:spLocks noChangeArrowheads="1"/>
            </p:cNvSpPr>
            <p:nvPr/>
          </p:nvSpPr>
          <p:spPr bwMode="auto">
            <a:xfrm>
              <a:off x="4776564" y="23191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 name="Freeform 65"/>
            <p:cNvSpPr>
              <a:spLocks noChangeArrowheads="1"/>
            </p:cNvSpPr>
            <p:nvPr/>
          </p:nvSpPr>
          <p:spPr bwMode="auto">
            <a:xfrm>
              <a:off x="4871814" y="2319108"/>
              <a:ext cx="134938" cy="69850"/>
            </a:xfrm>
            <a:custGeom>
              <a:avLst/>
              <a:gdLst>
                <a:gd name="T0" fmla="*/ 2147483646 w 27"/>
                <a:gd name="T1" fmla="*/ 2147483646 h 14"/>
                <a:gd name="T2" fmla="*/ 2147483646 w 27"/>
                <a:gd name="T3" fmla="*/ 2147483646 h 14"/>
                <a:gd name="T4" fmla="*/ 2147483646 w 27"/>
                <a:gd name="T5" fmla="*/ 2147483646 h 14"/>
                <a:gd name="T6" fmla="*/ 0 60000 65536"/>
                <a:gd name="T7" fmla="*/ 0 60000 65536"/>
                <a:gd name="T8" fmla="*/ 0 60000 65536"/>
                <a:gd name="T9" fmla="*/ 0 w 27"/>
                <a:gd name="T10" fmla="*/ 0 h 14"/>
                <a:gd name="T11" fmla="*/ 27 w 27"/>
                <a:gd name="T12" fmla="*/ 14 h 14"/>
              </a:gdLst>
              <a:ahLst/>
              <a:cxnLst>
                <a:cxn ang="T6">
                  <a:pos x="T0" y="T1"/>
                </a:cxn>
                <a:cxn ang="T7">
                  <a:pos x="T2" y="T3"/>
                </a:cxn>
                <a:cxn ang="T8">
                  <a:pos x="T4" y="T5"/>
                </a:cxn>
              </a:cxnLst>
              <a:rect l="T9" t="T10" r="T11" b="T12"/>
              <a:pathLst>
                <a:path w="27" h="14">
                  <a:moveTo>
                    <a:pt x="12" y="3"/>
                  </a:moveTo>
                  <a:cubicBezTo>
                    <a:pt x="15" y="1"/>
                    <a:pt x="18" y="0"/>
                    <a:pt x="20" y="3"/>
                  </a:cubicBezTo>
                  <a:cubicBezTo>
                    <a:pt x="27" y="14"/>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 name="Freeform 75"/>
            <p:cNvSpPr>
              <a:spLocks noChangeArrowheads="1"/>
            </p:cNvSpPr>
            <p:nvPr/>
          </p:nvSpPr>
          <p:spPr bwMode="auto">
            <a:xfrm>
              <a:off x="4514627"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 name="Freeform 76"/>
            <p:cNvSpPr>
              <a:spLocks noChangeArrowheads="1"/>
            </p:cNvSpPr>
            <p:nvPr/>
          </p:nvSpPr>
          <p:spPr bwMode="auto">
            <a:xfrm>
              <a:off x="4620989"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 name="Freeform 77"/>
            <p:cNvSpPr>
              <a:spLocks noChangeArrowheads="1"/>
            </p:cNvSpPr>
            <p:nvPr/>
          </p:nvSpPr>
          <p:spPr bwMode="auto">
            <a:xfrm>
              <a:off x="4724177" y="23699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 name="Freeform 78"/>
            <p:cNvSpPr>
              <a:spLocks noChangeArrowheads="1"/>
            </p:cNvSpPr>
            <p:nvPr/>
          </p:nvSpPr>
          <p:spPr bwMode="auto">
            <a:xfrm>
              <a:off x="4830539"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 name="Freeform 88"/>
            <p:cNvSpPr>
              <a:spLocks noChangeArrowheads="1"/>
            </p:cNvSpPr>
            <p:nvPr/>
          </p:nvSpPr>
          <p:spPr bwMode="auto">
            <a:xfrm>
              <a:off x="4463827"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 name="Freeform 89"/>
            <p:cNvSpPr>
              <a:spLocks noChangeArrowheads="1"/>
            </p:cNvSpPr>
            <p:nvPr/>
          </p:nvSpPr>
          <p:spPr bwMode="auto">
            <a:xfrm>
              <a:off x="4565427"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 name="Freeform 90"/>
            <p:cNvSpPr>
              <a:spLocks noChangeArrowheads="1"/>
            </p:cNvSpPr>
            <p:nvPr/>
          </p:nvSpPr>
          <p:spPr bwMode="auto">
            <a:xfrm>
              <a:off x="4670202"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 name="Freeform 91"/>
            <p:cNvSpPr>
              <a:spLocks noChangeArrowheads="1"/>
            </p:cNvSpPr>
            <p:nvPr/>
          </p:nvSpPr>
          <p:spPr bwMode="auto">
            <a:xfrm>
              <a:off x="4765452" y="2420708"/>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20"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 name="Freeform 103"/>
            <p:cNvSpPr>
              <a:spLocks noChangeArrowheads="1"/>
            </p:cNvSpPr>
            <p:nvPr/>
          </p:nvSpPr>
          <p:spPr bwMode="auto">
            <a:xfrm>
              <a:off x="4408264" y="24762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 name="Freeform 104"/>
            <p:cNvSpPr>
              <a:spLocks noChangeArrowheads="1"/>
            </p:cNvSpPr>
            <p:nvPr/>
          </p:nvSpPr>
          <p:spPr bwMode="auto">
            <a:xfrm>
              <a:off x="4514627"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 name="Freeform 105"/>
            <p:cNvSpPr>
              <a:spLocks noChangeArrowheads="1"/>
            </p:cNvSpPr>
            <p:nvPr/>
          </p:nvSpPr>
          <p:spPr bwMode="auto">
            <a:xfrm>
              <a:off x="462098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 name="Freeform 106"/>
            <p:cNvSpPr>
              <a:spLocks noChangeArrowheads="1"/>
            </p:cNvSpPr>
            <p:nvPr/>
          </p:nvSpPr>
          <p:spPr bwMode="auto">
            <a:xfrm>
              <a:off x="4724177" y="2476271"/>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 name="Freeform 107"/>
            <p:cNvSpPr>
              <a:spLocks noChangeArrowheads="1"/>
            </p:cNvSpPr>
            <p:nvPr/>
          </p:nvSpPr>
          <p:spPr bwMode="auto">
            <a:xfrm>
              <a:off x="483053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 name="Freeform 108"/>
            <p:cNvSpPr>
              <a:spLocks noChangeArrowheads="1"/>
            </p:cNvSpPr>
            <p:nvPr/>
          </p:nvSpPr>
          <p:spPr bwMode="auto">
            <a:xfrm>
              <a:off x="4930552" y="24762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 name="Freeform 109"/>
            <p:cNvSpPr>
              <a:spLocks noChangeArrowheads="1"/>
            </p:cNvSpPr>
            <p:nvPr/>
          </p:nvSpPr>
          <p:spPr bwMode="auto">
            <a:xfrm>
              <a:off x="5036914"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 name="Freeform 110"/>
            <p:cNvSpPr>
              <a:spLocks noChangeArrowheads="1"/>
            </p:cNvSpPr>
            <p:nvPr/>
          </p:nvSpPr>
          <p:spPr bwMode="auto">
            <a:xfrm>
              <a:off x="5141689" y="24762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 name="Freeform 111"/>
            <p:cNvSpPr>
              <a:spLocks noChangeArrowheads="1"/>
            </p:cNvSpPr>
            <p:nvPr/>
          </p:nvSpPr>
          <p:spPr bwMode="auto">
            <a:xfrm>
              <a:off x="4314602" y="2476271"/>
              <a:ext cx="85725" cy="79375"/>
            </a:xfrm>
            <a:custGeom>
              <a:avLst/>
              <a:gdLst>
                <a:gd name="T0" fmla="*/ 2147483646 w 17"/>
                <a:gd name="T1" fmla="*/ 2094646719 h 16"/>
                <a:gd name="T2" fmla="*/ 2147483646 w 17"/>
                <a:gd name="T3" fmla="*/ 2147483646 h 16"/>
                <a:gd name="T4" fmla="*/ 2147483646 w 17"/>
                <a:gd name="T5" fmla="*/ 2094646719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7" y="3"/>
                  </a:moveTo>
                  <a:cubicBezTo>
                    <a:pt x="10" y="0"/>
                    <a:pt x="15" y="2"/>
                    <a:pt x="16" y="6"/>
                  </a:cubicBezTo>
                  <a:cubicBezTo>
                    <a:pt x="17" y="16"/>
                    <a:pt x="0" y="10"/>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 name="Freeform 112"/>
            <p:cNvSpPr>
              <a:spLocks noChangeArrowheads="1"/>
            </p:cNvSpPr>
            <p:nvPr/>
          </p:nvSpPr>
          <p:spPr bwMode="auto">
            <a:xfrm>
              <a:off x="5487764" y="2458808"/>
              <a:ext cx="101600" cy="122238"/>
            </a:xfrm>
            <a:custGeom>
              <a:avLst/>
              <a:gdLst>
                <a:gd name="T0" fmla="*/ 2147483646 w 20"/>
                <a:gd name="T1" fmla="*/ 2147483646 h 24"/>
                <a:gd name="T2" fmla="*/ 750661440 w 20"/>
                <a:gd name="T3" fmla="*/ 2147483646 h 24"/>
                <a:gd name="T4" fmla="*/ 2147483646 w 20"/>
                <a:gd name="T5" fmla="*/ 2147483646 h 24"/>
                <a:gd name="T6" fmla="*/ 0 60000 65536"/>
                <a:gd name="T7" fmla="*/ 0 60000 65536"/>
                <a:gd name="T8" fmla="*/ 0 60000 65536"/>
                <a:gd name="T9" fmla="*/ 0 w 20"/>
                <a:gd name="T10" fmla="*/ 0 h 24"/>
                <a:gd name="T11" fmla="*/ 20 w 20"/>
                <a:gd name="T12" fmla="*/ 24 h 24"/>
              </a:gdLst>
              <a:ahLst/>
              <a:cxnLst>
                <a:cxn ang="T6">
                  <a:pos x="T0" y="T1"/>
                </a:cxn>
                <a:cxn ang="T7">
                  <a:pos x="T2" y="T3"/>
                </a:cxn>
                <a:cxn ang="T8">
                  <a:pos x="T4" y="T5"/>
                </a:cxn>
              </a:cxnLst>
              <a:rect l="T9" t="T10" r="T11" b="T12"/>
              <a:pathLst>
                <a:path w="20" h="24">
                  <a:moveTo>
                    <a:pt x="5" y="6"/>
                  </a:moveTo>
                  <a:cubicBezTo>
                    <a:pt x="20" y="0"/>
                    <a:pt x="4" y="24"/>
                    <a:pt x="1" y="12"/>
                  </a:cubicBezTo>
                  <a:cubicBezTo>
                    <a:pt x="0" y="9"/>
                    <a:pt x="2" y="8"/>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 name="Freeform 113"/>
            <p:cNvSpPr>
              <a:spLocks noChangeArrowheads="1"/>
            </p:cNvSpPr>
            <p:nvPr/>
          </p:nvSpPr>
          <p:spPr bwMode="auto">
            <a:xfrm>
              <a:off x="5573489" y="2465158"/>
              <a:ext cx="74613" cy="80963"/>
            </a:xfrm>
            <a:custGeom>
              <a:avLst/>
              <a:gdLst>
                <a:gd name="T0" fmla="*/ 2147483646 w 15"/>
                <a:gd name="T1" fmla="*/ 2147483646 h 16"/>
                <a:gd name="T2" fmla="*/ 2147483646 w 15"/>
                <a:gd name="T3" fmla="*/ 2147483646 h 16"/>
                <a:gd name="T4" fmla="*/ 2147483646 w 15"/>
                <a:gd name="T5" fmla="*/ 2147483646 h 16"/>
                <a:gd name="T6" fmla="*/ 0 60000 65536"/>
                <a:gd name="T7" fmla="*/ 0 60000 65536"/>
                <a:gd name="T8" fmla="*/ 0 60000 65536"/>
                <a:gd name="T9" fmla="*/ 0 w 15"/>
                <a:gd name="T10" fmla="*/ 0 h 16"/>
                <a:gd name="T11" fmla="*/ 15 w 15"/>
                <a:gd name="T12" fmla="*/ 16 h 16"/>
              </a:gdLst>
              <a:ahLst/>
              <a:cxnLst>
                <a:cxn ang="T6">
                  <a:pos x="T0" y="T1"/>
                </a:cxn>
                <a:cxn ang="T7">
                  <a:pos x="T2" y="T3"/>
                </a:cxn>
                <a:cxn ang="T8">
                  <a:pos x="T4" y="T5"/>
                </a:cxn>
              </a:cxnLst>
              <a:rect l="T9" t="T10" r="T11" b="T12"/>
              <a:pathLst>
                <a:path w="15" h="16">
                  <a:moveTo>
                    <a:pt x="6" y="5"/>
                  </a:moveTo>
                  <a:cubicBezTo>
                    <a:pt x="10" y="0"/>
                    <a:pt x="15" y="7"/>
                    <a:pt x="15" y="8"/>
                  </a:cubicBezTo>
                  <a:cubicBezTo>
                    <a:pt x="14" y="16"/>
                    <a:pt x="0" y="13"/>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 name="Freeform 124"/>
            <p:cNvSpPr>
              <a:spLocks noChangeArrowheads="1"/>
            </p:cNvSpPr>
            <p:nvPr/>
          </p:nvSpPr>
          <p:spPr bwMode="auto">
            <a:xfrm>
              <a:off x="414950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 name="Freeform 125"/>
            <p:cNvSpPr>
              <a:spLocks noChangeArrowheads="1"/>
            </p:cNvSpPr>
            <p:nvPr/>
          </p:nvSpPr>
          <p:spPr bwMode="auto">
            <a:xfrm>
              <a:off x="4254277" y="2525483"/>
              <a:ext cx="98425"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 name="Freeform 126"/>
            <p:cNvSpPr>
              <a:spLocks noChangeArrowheads="1"/>
            </p:cNvSpPr>
            <p:nvPr/>
          </p:nvSpPr>
          <p:spPr bwMode="auto">
            <a:xfrm>
              <a:off x="43590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 name="Freeform 127"/>
            <p:cNvSpPr>
              <a:spLocks noChangeArrowheads="1"/>
            </p:cNvSpPr>
            <p:nvPr/>
          </p:nvSpPr>
          <p:spPr bwMode="auto">
            <a:xfrm>
              <a:off x="4463827"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 name="Freeform 128"/>
            <p:cNvSpPr>
              <a:spLocks noChangeArrowheads="1"/>
            </p:cNvSpPr>
            <p:nvPr/>
          </p:nvSpPr>
          <p:spPr bwMode="auto">
            <a:xfrm>
              <a:off x="456542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 name="Freeform 129"/>
            <p:cNvSpPr>
              <a:spLocks noChangeArrowheads="1"/>
            </p:cNvSpPr>
            <p:nvPr/>
          </p:nvSpPr>
          <p:spPr bwMode="auto">
            <a:xfrm>
              <a:off x="4670202"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 name="Freeform 130"/>
            <p:cNvSpPr>
              <a:spLocks noChangeArrowheads="1"/>
            </p:cNvSpPr>
            <p:nvPr/>
          </p:nvSpPr>
          <p:spPr bwMode="auto">
            <a:xfrm>
              <a:off x="4776564" y="2525483"/>
              <a:ext cx="98425"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 name="Freeform 131"/>
            <p:cNvSpPr>
              <a:spLocks noChangeArrowheads="1"/>
            </p:cNvSpPr>
            <p:nvPr/>
          </p:nvSpPr>
          <p:spPr bwMode="auto">
            <a:xfrm>
              <a:off x="4881339"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 name="Freeform 132"/>
            <p:cNvSpPr>
              <a:spLocks noChangeArrowheads="1"/>
            </p:cNvSpPr>
            <p:nvPr/>
          </p:nvSpPr>
          <p:spPr bwMode="auto">
            <a:xfrm>
              <a:off x="4986114"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 name="Freeform 133"/>
            <p:cNvSpPr>
              <a:spLocks noChangeArrowheads="1"/>
            </p:cNvSpPr>
            <p:nvPr/>
          </p:nvSpPr>
          <p:spPr bwMode="auto">
            <a:xfrm>
              <a:off x="509247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 name="Freeform 134"/>
            <p:cNvSpPr>
              <a:spLocks noChangeArrowheads="1"/>
            </p:cNvSpPr>
            <p:nvPr/>
          </p:nvSpPr>
          <p:spPr bwMode="auto">
            <a:xfrm>
              <a:off x="5195664" y="2525483"/>
              <a:ext cx="103188"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 name="Freeform 135"/>
            <p:cNvSpPr>
              <a:spLocks noChangeArrowheads="1"/>
            </p:cNvSpPr>
            <p:nvPr/>
          </p:nvSpPr>
          <p:spPr bwMode="auto">
            <a:xfrm>
              <a:off x="5298852" y="2525483"/>
              <a:ext cx="103187" cy="90488"/>
            </a:xfrm>
            <a:custGeom>
              <a:avLst/>
              <a:gdLst>
                <a:gd name="T0" fmla="*/ 2147483646 w 21"/>
                <a:gd name="T1" fmla="*/ 1759287804 h 18"/>
                <a:gd name="T2" fmla="*/ 2147483646 w 21"/>
                <a:gd name="T3" fmla="*/ 2147483646 h 18"/>
                <a:gd name="T4" fmla="*/ 2147483646 w 21"/>
                <a:gd name="T5" fmla="*/ 1759287804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 name="Freeform 136"/>
            <p:cNvSpPr>
              <a:spLocks noChangeArrowheads="1"/>
            </p:cNvSpPr>
            <p:nvPr/>
          </p:nvSpPr>
          <p:spPr bwMode="auto">
            <a:xfrm>
              <a:off x="5402039"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 name="Freeform 137"/>
            <p:cNvSpPr>
              <a:spLocks noChangeArrowheads="1"/>
            </p:cNvSpPr>
            <p:nvPr/>
          </p:nvSpPr>
          <p:spPr bwMode="auto">
            <a:xfrm>
              <a:off x="550840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 name="Freeform 138"/>
            <p:cNvSpPr>
              <a:spLocks noChangeArrowheads="1"/>
            </p:cNvSpPr>
            <p:nvPr/>
          </p:nvSpPr>
          <p:spPr bwMode="auto">
            <a:xfrm>
              <a:off x="5611589" y="2525483"/>
              <a:ext cx="103188"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 name="Freeform 139"/>
            <p:cNvSpPr>
              <a:spLocks noChangeArrowheads="1"/>
            </p:cNvSpPr>
            <p:nvPr/>
          </p:nvSpPr>
          <p:spPr bwMode="auto">
            <a:xfrm>
              <a:off x="5717952" y="2531833"/>
              <a:ext cx="125412" cy="63500"/>
            </a:xfrm>
            <a:custGeom>
              <a:avLst/>
              <a:gdLst>
                <a:gd name="T0" fmla="*/ 2147483646 w 25"/>
                <a:gd name="T1" fmla="*/ 2034217615 h 13"/>
                <a:gd name="T2" fmla="*/ 2147483646 w 25"/>
                <a:gd name="T3" fmla="*/ 2034217615 h 13"/>
                <a:gd name="T4" fmla="*/ 2147483646 w 25"/>
                <a:gd name="T5" fmla="*/ 2034217615 h 13"/>
                <a:gd name="T6" fmla="*/ 0 60000 65536"/>
                <a:gd name="T7" fmla="*/ 0 60000 65536"/>
                <a:gd name="T8" fmla="*/ 0 60000 65536"/>
                <a:gd name="T9" fmla="*/ 0 w 25"/>
                <a:gd name="T10" fmla="*/ 0 h 13"/>
                <a:gd name="T11" fmla="*/ 25 w 25"/>
                <a:gd name="T12" fmla="*/ 13 h 13"/>
              </a:gdLst>
              <a:ahLst/>
              <a:cxnLst>
                <a:cxn ang="T6">
                  <a:pos x="T0" y="T1"/>
                </a:cxn>
                <a:cxn ang="T7">
                  <a:pos x="T2" y="T3"/>
                </a:cxn>
                <a:cxn ang="T8">
                  <a:pos x="T4" y="T5"/>
                </a:cxn>
              </a:cxnLst>
              <a:rect l="T9" t="T10" r="T11" b="T12"/>
              <a:pathLst>
                <a:path w="25" h="13">
                  <a:moveTo>
                    <a:pt x="8" y="3"/>
                  </a:moveTo>
                  <a:cubicBezTo>
                    <a:pt x="11" y="0"/>
                    <a:pt x="16" y="0"/>
                    <a:pt x="18" y="3"/>
                  </a:cubicBezTo>
                  <a:cubicBezTo>
                    <a:pt x="25" y="13"/>
                    <a:pt x="0" y="11"/>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 name="Freeform 155"/>
            <p:cNvSpPr>
              <a:spLocks noChangeArrowheads="1"/>
            </p:cNvSpPr>
            <p:nvPr/>
          </p:nvSpPr>
          <p:spPr bwMode="auto">
            <a:xfrm>
              <a:off x="3255739" y="25810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 name="Freeform 156"/>
            <p:cNvSpPr>
              <a:spLocks noChangeArrowheads="1"/>
            </p:cNvSpPr>
            <p:nvPr/>
          </p:nvSpPr>
          <p:spPr bwMode="auto">
            <a:xfrm>
              <a:off x="336210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 name="Freeform 157"/>
            <p:cNvSpPr>
              <a:spLocks noChangeArrowheads="1"/>
            </p:cNvSpPr>
            <p:nvPr/>
          </p:nvSpPr>
          <p:spPr bwMode="auto">
            <a:xfrm>
              <a:off x="399233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 name="Freeform 158"/>
            <p:cNvSpPr>
              <a:spLocks noChangeArrowheads="1"/>
            </p:cNvSpPr>
            <p:nvPr/>
          </p:nvSpPr>
          <p:spPr bwMode="auto">
            <a:xfrm>
              <a:off x="4305077"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 name="Freeform 159"/>
            <p:cNvSpPr>
              <a:spLocks noChangeArrowheads="1"/>
            </p:cNvSpPr>
            <p:nvPr/>
          </p:nvSpPr>
          <p:spPr bwMode="auto">
            <a:xfrm>
              <a:off x="4408264"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 name="Freeform 160"/>
            <p:cNvSpPr>
              <a:spLocks noChangeArrowheads="1"/>
            </p:cNvSpPr>
            <p:nvPr/>
          </p:nvSpPr>
          <p:spPr bwMode="auto">
            <a:xfrm>
              <a:off x="45146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 name="Freeform 161"/>
            <p:cNvSpPr>
              <a:spLocks noChangeArrowheads="1"/>
            </p:cNvSpPr>
            <p:nvPr/>
          </p:nvSpPr>
          <p:spPr bwMode="auto">
            <a:xfrm>
              <a:off x="462098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 name="Freeform 162"/>
            <p:cNvSpPr>
              <a:spLocks noChangeArrowheads="1"/>
            </p:cNvSpPr>
            <p:nvPr/>
          </p:nvSpPr>
          <p:spPr bwMode="auto">
            <a:xfrm>
              <a:off x="4724177" y="25810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 name="Freeform 163"/>
            <p:cNvSpPr>
              <a:spLocks noChangeArrowheads="1"/>
            </p:cNvSpPr>
            <p:nvPr/>
          </p:nvSpPr>
          <p:spPr bwMode="auto">
            <a:xfrm>
              <a:off x="483053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 name="Freeform 164"/>
            <p:cNvSpPr>
              <a:spLocks noChangeArrowheads="1"/>
            </p:cNvSpPr>
            <p:nvPr/>
          </p:nvSpPr>
          <p:spPr bwMode="auto">
            <a:xfrm>
              <a:off x="4930552" y="2581046"/>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 name="Freeform 165"/>
            <p:cNvSpPr>
              <a:spLocks noChangeArrowheads="1"/>
            </p:cNvSpPr>
            <p:nvPr/>
          </p:nvSpPr>
          <p:spPr bwMode="auto">
            <a:xfrm>
              <a:off x="50369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 name="Freeform 166"/>
            <p:cNvSpPr>
              <a:spLocks noChangeArrowheads="1"/>
            </p:cNvSpPr>
            <p:nvPr/>
          </p:nvSpPr>
          <p:spPr bwMode="auto">
            <a:xfrm>
              <a:off x="514168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 name="Freeform 167"/>
            <p:cNvSpPr>
              <a:spLocks noChangeArrowheads="1"/>
            </p:cNvSpPr>
            <p:nvPr/>
          </p:nvSpPr>
          <p:spPr bwMode="auto">
            <a:xfrm>
              <a:off x="524646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 name="Freeform 168"/>
            <p:cNvSpPr>
              <a:spLocks noChangeArrowheads="1"/>
            </p:cNvSpPr>
            <p:nvPr/>
          </p:nvSpPr>
          <p:spPr bwMode="auto">
            <a:xfrm>
              <a:off x="53528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 name="Freeform 169"/>
            <p:cNvSpPr>
              <a:spLocks noChangeArrowheads="1"/>
            </p:cNvSpPr>
            <p:nvPr/>
          </p:nvSpPr>
          <p:spPr bwMode="auto">
            <a:xfrm>
              <a:off x="545760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 name="Freeform 170"/>
            <p:cNvSpPr>
              <a:spLocks noChangeArrowheads="1"/>
            </p:cNvSpPr>
            <p:nvPr/>
          </p:nvSpPr>
          <p:spPr bwMode="auto">
            <a:xfrm>
              <a:off x="556396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 name="Freeform 171"/>
            <p:cNvSpPr>
              <a:spLocks noChangeArrowheads="1"/>
            </p:cNvSpPr>
            <p:nvPr/>
          </p:nvSpPr>
          <p:spPr bwMode="auto">
            <a:xfrm>
              <a:off x="5663977" y="2581046"/>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 name="Freeform 172"/>
            <p:cNvSpPr>
              <a:spLocks noChangeArrowheads="1"/>
            </p:cNvSpPr>
            <p:nvPr/>
          </p:nvSpPr>
          <p:spPr bwMode="auto">
            <a:xfrm>
              <a:off x="576875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 name="Freeform 173"/>
            <p:cNvSpPr>
              <a:spLocks noChangeArrowheads="1"/>
            </p:cNvSpPr>
            <p:nvPr/>
          </p:nvSpPr>
          <p:spPr bwMode="auto">
            <a:xfrm>
              <a:off x="58735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 name="Freeform 174"/>
            <p:cNvSpPr>
              <a:spLocks noChangeArrowheads="1"/>
            </p:cNvSpPr>
            <p:nvPr/>
          </p:nvSpPr>
          <p:spPr bwMode="auto">
            <a:xfrm>
              <a:off x="5984652" y="2590571"/>
              <a:ext cx="84137" cy="74612"/>
            </a:xfrm>
            <a:custGeom>
              <a:avLst/>
              <a:gdLst>
                <a:gd name="T0" fmla="*/ 2147483646 w 17"/>
                <a:gd name="T1" fmla="*/ 0 h 15"/>
                <a:gd name="T2" fmla="*/ 2147483646 w 17"/>
                <a:gd name="T3" fmla="*/ 2147483646 h 15"/>
                <a:gd name="T4" fmla="*/ 2147483646 w 17"/>
                <a:gd name="T5" fmla="*/ 0 h 15"/>
                <a:gd name="T6" fmla="*/ 0 60000 65536"/>
                <a:gd name="T7" fmla="*/ 0 60000 65536"/>
                <a:gd name="T8" fmla="*/ 0 60000 65536"/>
                <a:gd name="T9" fmla="*/ 0 w 17"/>
                <a:gd name="T10" fmla="*/ 0 h 15"/>
                <a:gd name="T11" fmla="*/ 17 w 17"/>
                <a:gd name="T12" fmla="*/ 15 h 15"/>
              </a:gdLst>
              <a:ahLst/>
              <a:cxnLst>
                <a:cxn ang="T6">
                  <a:pos x="T0" y="T1"/>
                </a:cxn>
                <a:cxn ang="T7">
                  <a:pos x="T2" y="T3"/>
                </a:cxn>
                <a:cxn ang="T8">
                  <a:pos x="T4" y="T5"/>
                </a:cxn>
              </a:cxnLst>
              <a:rect l="T9" t="T10" r="T11" b="T12"/>
              <a:pathLst>
                <a:path w="17" h="15">
                  <a:moveTo>
                    <a:pt x="9" y="0"/>
                  </a:moveTo>
                  <a:cubicBezTo>
                    <a:pt x="8" y="0"/>
                    <a:pt x="17" y="1"/>
                    <a:pt x="17" y="4"/>
                  </a:cubicBezTo>
                  <a:cubicBezTo>
                    <a:pt x="17" y="15"/>
                    <a:pt x="0" y="6"/>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 name="Freeform 175"/>
            <p:cNvSpPr>
              <a:spLocks noChangeArrowheads="1"/>
            </p:cNvSpPr>
            <p:nvPr/>
          </p:nvSpPr>
          <p:spPr bwMode="auto">
            <a:xfrm>
              <a:off x="6083077" y="25810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 name="Freeform 176"/>
            <p:cNvSpPr>
              <a:spLocks noChangeArrowheads="1"/>
            </p:cNvSpPr>
            <p:nvPr/>
          </p:nvSpPr>
          <p:spPr bwMode="auto">
            <a:xfrm>
              <a:off x="3465289" y="2581046"/>
              <a:ext cx="125413"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9" y="3"/>
                  </a:moveTo>
                  <a:cubicBezTo>
                    <a:pt x="11" y="1"/>
                    <a:pt x="16" y="0"/>
                    <a:pt x="18" y="3"/>
                  </a:cubicBezTo>
                  <a:cubicBezTo>
                    <a:pt x="25" y="14"/>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 name="Freeform 194"/>
            <p:cNvSpPr>
              <a:spLocks noChangeArrowheads="1"/>
            </p:cNvSpPr>
            <p:nvPr/>
          </p:nvSpPr>
          <p:spPr bwMode="auto">
            <a:xfrm>
              <a:off x="32065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 name="Freeform 195"/>
            <p:cNvSpPr>
              <a:spLocks noChangeArrowheads="1"/>
            </p:cNvSpPr>
            <p:nvPr/>
          </p:nvSpPr>
          <p:spPr bwMode="auto">
            <a:xfrm>
              <a:off x="331130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 name="Freeform 196"/>
            <p:cNvSpPr>
              <a:spLocks noChangeArrowheads="1"/>
            </p:cNvSpPr>
            <p:nvPr/>
          </p:nvSpPr>
          <p:spPr bwMode="auto">
            <a:xfrm>
              <a:off x="3417664"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 name="Freeform 197"/>
            <p:cNvSpPr>
              <a:spLocks noChangeArrowheads="1"/>
            </p:cNvSpPr>
            <p:nvPr/>
          </p:nvSpPr>
          <p:spPr bwMode="auto">
            <a:xfrm>
              <a:off x="3520852"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 name="Freeform 198"/>
            <p:cNvSpPr>
              <a:spLocks noChangeArrowheads="1"/>
            </p:cNvSpPr>
            <p:nvPr/>
          </p:nvSpPr>
          <p:spPr bwMode="auto">
            <a:xfrm>
              <a:off x="383358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 name="Freeform 199"/>
            <p:cNvSpPr>
              <a:spLocks noChangeArrowheads="1"/>
            </p:cNvSpPr>
            <p:nvPr/>
          </p:nvSpPr>
          <p:spPr bwMode="auto">
            <a:xfrm>
              <a:off x="393677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 name="Freeform 200"/>
            <p:cNvSpPr>
              <a:spLocks noChangeArrowheads="1"/>
            </p:cNvSpPr>
            <p:nvPr/>
          </p:nvSpPr>
          <p:spPr bwMode="auto">
            <a:xfrm>
              <a:off x="40431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 name="Freeform 201"/>
            <p:cNvSpPr>
              <a:spLocks noChangeArrowheads="1"/>
            </p:cNvSpPr>
            <p:nvPr/>
          </p:nvSpPr>
          <p:spPr bwMode="auto">
            <a:xfrm>
              <a:off x="4154264" y="2631846"/>
              <a:ext cx="84138" cy="84137"/>
            </a:xfrm>
            <a:custGeom>
              <a:avLst/>
              <a:gdLst>
                <a:gd name="T0" fmla="*/ 2147483646 w 17"/>
                <a:gd name="T1" fmla="*/ 1631807420 h 17"/>
                <a:gd name="T2" fmla="*/ 2147483646 w 17"/>
                <a:gd name="T3" fmla="*/ 2147483646 h 17"/>
                <a:gd name="T4" fmla="*/ 2147483646 w 17"/>
                <a:gd name="T5" fmla="*/ 1631807420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2" y="0"/>
                    <a:pt x="17" y="1"/>
                    <a:pt x="17" y="6"/>
                  </a:cubicBezTo>
                  <a:cubicBezTo>
                    <a:pt x="16"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 name="Freeform 202"/>
            <p:cNvSpPr>
              <a:spLocks noChangeArrowheads="1"/>
            </p:cNvSpPr>
            <p:nvPr/>
          </p:nvSpPr>
          <p:spPr bwMode="auto">
            <a:xfrm>
              <a:off x="4254277"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 name="Freeform 203"/>
            <p:cNvSpPr>
              <a:spLocks noChangeArrowheads="1"/>
            </p:cNvSpPr>
            <p:nvPr/>
          </p:nvSpPr>
          <p:spPr bwMode="auto">
            <a:xfrm>
              <a:off x="43590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 name="Freeform 204"/>
            <p:cNvSpPr>
              <a:spLocks noChangeArrowheads="1"/>
            </p:cNvSpPr>
            <p:nvPr/>
          </p:nvSpPr>
          <p:spPr bwMode="auto">
            <a:xfrm>
              <a:off x="446382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 name="Freeform 205"/>
            <p:cNvSpPr>
              <a:spLocks noChangeArrowheads="1"/>
            </p:cNvSpPr>
            <p:nvPr/>
          </p:nvSpPr>
          <p:spPr bwMode="auto">
            <a:xfrm>
              <a:off x="45654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 name="Freeform 207"/>
            <p:cNvSpPr>
              <a:spLocks noChangeArrowheads="1"/>
            </p:cNvSpPr>
            <p:nvPr/>
          </p:nvSpPr>
          <p:spPr bwMode="auto">
            <a:xfrm>
              <a:off x="4670202"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0" name="Freeform 208"/>
            <p:cNvSpPr>
              <a:spLocks noChangeArrowheads="1"/>
            </p:cNvSpPr>
            <p:nvPr/>
          </p:nvSpPr>
          <p:spPr bwMode="auto">
            <a:xfrm>
              <a:off x="4776564"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1" name="Freeform 209"/>
            <p:cNvSpPr>
              <a:spLocks noChangeArrowheads="1"/>
            </p:cNvSpPr>
            <p:nvPr/>
          </p:nvSpPr>
          <p:spPr bwMode="auto">
            <a:xfrm>
              <a:off x="48813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2" name="Freeform 210"/>
            <p:cNvSpPr>
              <a:spLocks noChangeArrowheads="1"/>
            </p:cNvSpPr>
            <p:nvPr/>
          </p:nvSpPr>
          <p:spPr bwMode="auto">
            <a:xfrm>
              <a:off x="49861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3" name="Freeform 211"/>
            <p:cNvSpPr>
              <a:spLocks noChangeArrowheads="1"/>
            </p:cNvSpPr>
            <p:nvPr/>
          </p:nvSpPr>
          <p:spPr bwMode="auto">
            <a:xfrm>
              <a:off x="50924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4" name="Freeform 212"/>
            <p:cNvSpPr>
              <a:spLocks noChangeArrowheads="1"/>
            </p:cNvSpPr>
            <p:nvPr/>
          </p:nvSpPr>
          <p:spPr bwMode="auto">
            <a:xfrm>
              <a:off x="5195664" y="263184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5" name="Freeform 213"/>
            <p:cNvSpPr>
              <a:spLocks noChangeArrowheads="1"/>
            </p:cNvSpPr>
            <p:nvPr/>
          </p:nvSpPr>
          <p:spPr bwMode="auto">
            <a:xfrm>
              <a:off x="5298852" y="2631846"/>
              <a:ext cx="103187"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6" name="Freeform 214"/>
            <p:cNvSpPr>
              <a:spLocks noChangeArrowheads="1"/>
            </p:cNvSpPr>
            <p:nvPr/>
          </p:nvSpPr>
          <p:spPr bwMode="auto">
            <a:xfrm>
              <a:off x="54020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7" name="Freeform 215"/>
            <p:cNvSpPr>
              <a:spLocks noChangeArrowheads="1"/>
            </p:cNvSpPr>
            <p:nvPr/>
          </p:nvSpPr>
          <p:spPr bwMode="auto">
            <a:xfrm>
              <a:off x="550840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8" name="Freeform 216"/>
            <p:cNvSpPr>
              <a:spLocks noChangeArrowheads="1"/>
            </p:cNvSpPr>
            <p:nvPr/>
          </p:nvSpPr>
          <p:spPr bwMode="auto">
            <a:xfrm>
              <a:off x="5611589" y="263184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9" name="Freeform 217"/>
            <p:cNvSpPr>
              <a:spLocks noChangeArrowheads="1"/>
            </p:cNvSpPr>
            <p:nvPr/>
          </p:nvSpPr>
          <p:spPr bwMode="auto">
            <a:xfrm>
              <a:off x="57179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0" name="Freeform 218"/>
            <p:cNvSpPr>
              <a:spLocks noChangeArrowheads="1"/>
            </p:cNvSpPr>
            <p:nvPr/>
          </p:nvSpPr>
          <p:spPr bwMode="auto">
            <a:xfrm>
              <a:off x="58243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1" name="Freeform 219"/>
            <p:cNvSpPr>
              <a:spLocks noChangeArrowheads="1"/>
            </p:cNvSpPr>
            <p:nvPr/>
          </p:nvSpPr>
          <p:spPr bwMode="auto">
            <a:xfrm>
              <a:off x="592908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2" name="Freeform 220"/>
            <p:cNvSpPr>
              <a:spLocks noChangeArrowheads="1"/>
            </p:cNvSpPr>
            <p:nvPr/>
          </p:nvSpPr>
          <p:spPr bwMode="auto">
            <a:xfrm>
              <a:off x="6035452"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3" name="Freeform 221"/>
            <p:cNvSpPr>
              <a:spLocks noChangeArrowheads="1"/>
            </p:cNvSpPr>
            <p:nvPr/>
          </p:nvSpPr>
          <p:spPr bwMode="auto">
            <a:xfrm>
              <a:off x="6133877" y="2631846"/>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4" name="Freeform 238"/>
            <p:cNvSpPr>
              <a:spLocks noChangeArrowheads="1"/>
            </p:cNvSpPr>
            <p:nvPr/>
          </p:nvSpPr>
          <p:spPr bwMode="auto">
            <a:xfrm>
              <a:off x="2758852" y="2962046"/>
              <a:ext cx="101600" cy="90487"/>
            </a:xfrm>
            <a:custGeom>
              <a:avLst/>
              <a:gdLst>
                <a:gd name="T0" fmla="*/ 1811944560 w 20"/>
                <a:gd name="T1" fmla="*/ 2147483646 h 18"/>
                <a:gd name="T2" fmla="*/ 2147483646 w 20"/>
                <a:gd name="T3" fmla="*/ 1618742051 h 18"/>
                <a:gd name="T4" fmla="*/ 1811944560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2" y="6"/>
                  </a:moveTo>
                  <a:cubicBezTo>
                    <a:pt x="3" y="2"/>
                    <a:pt x="6" y="0"/>
                    <a:pt x="10" y="2"/>
                  </a:cubicBezTo>
                  <a:cubicBezTo>
                    <a:pt x="20" y="9"/>
                    <a:pt x="0" y="18"/>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5" name="Freeform 239"/>
            <p:cNvSpPr>
              <a:spLocks noChangeArrowheads="1"/>
            </p:cNvSpPr>
            <p:nvPr/>
          </p:nvSpPr>
          <p:spPr bwMode="auto">
            <a:xfrm>
              <a:off x="31557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6" name="Freeform 240"/>
            <p:cNvSpPr>
              <a:spLocks noChangeArrowheads="1"/>
            </p:cNvSpPr>
            <p:nvPr/>
          </p:nvSpPr>
          <p:spPr bwMode="auto">
            <a:xfrm>
              <a:off x="33621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7" name="Freeform 241"/>
            <p:cNvSpPr>
              <a:spLocks noChangeArrowheads="1"/>
            </p:cNvSpPr>
            <p:nvPr/>
          </p:nvSpPr>
          <p:spPr bwMode="auto">
            <a:xfrm>
              <a:off x="3471639" y="2687408"/>
              <a:ext cx="100013" cy="73025"/>
            </a:xfrm>
            <a:custGeom>
              <a:avLst/>
              <a:gdLst>
                <a:gd name="T0" fmla="*/ 2147483646 w 20"/>
                <a:gd name="T1" fmla="*/ 1567652017 h 15"/>
                <a:gd name="T2" fmla="*/ 2147483646 w 20"/>
                <a:gd name="T3" fmla="*/ 2147483646 h 15"/>
                <a:gd name="T4" fmla="*/ 2147483646 w 20"/>
                <a:gd name="T5" fmla="*/ 1567652017 h 15"/>
                <a:gd name="T6" fmla="*/ 0 60000 65536"/>
                <a:gd name="T7" fmla="*/ 0 60000 65536"/>
                <a:gd name="T8" fmla="*/ 0 60000 65536"/>
                <a:gd name="T9" fmla="*/ 0 w 20"/>
                <a:gd name="T10" fmla="*/ 0 h 15"/>
                <a:gd name="T11" fmla="*/ 20 w 20"/>
                <a:gd name="T12" fmla="*/ 15 h 15"/>
              </a:gdLst>
              <a:ahLst/>
              <a:cxnLst>
                <a:cxn ang="T6">
                  <a:pos x="T0" y="T1"/>
                </a:cxn>
                <a:cxn ang="T7">
                  <a:pos x="T2" y="T3"/>
                </a:cxn>
                <a:cxn ang="T8">
                  <a:pos x="T4" y="T5"/>
                </a:cxn>
              </a:cxnLst>
              <a:rect l="T9" t="T10" r="T11" b="T12"/>
              <a:pathLst>
                <a:path w="20" h="15">
                  <a:moveTo>
                    <a:pt x="9" y="2"/>
                  </a:moveTo>
                  <a:cubicBezTo>
                    <a:pt x="11" y="0"/>
                    <a:pt x="20" y="2"/>
                    <a:pt x="17" y="8"/>
                  </a:cubicBezTo>
                  <a:cubicBezTo>
                    <a:pt x="14" y="15"/>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8" name="Freeform 242"/>
            <p:cNvSpPr>
              <a:spLocks noChangeArrowheads="1"/>
            </p:cNvSpPr>
            <p:nvPr/>
          </p:nvSpPr>
          <p:spPr bwMode="auto">
            <a:xfrm>
              <a:off x="36780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39" name="Freeform 243"/>
            <p:cNvSpPr>
              <a:spLocks noChangeArrowheads="1"/>
            </p:cNvSpPr>
            <p:nvPr/>
          </p:nvSpPr>
          <p:spPr bwMode="auto">
            <a:xfrm>
              <a:off x="3782789"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0" name="Freeform 244"/>
            <p:cNvSpPr>
              <a:spLocks noChangeArrowheads="1"/>
            </p:cNvSpPr>
            <p:nvPr/>
          </p:nvSpPr>
          <p:spPr bwMode="auto">
            <a:xfrm>
              <a:off x="38875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1" name="Freeform 245"/>
            <p:cNvSpPr>
              <a:spLocks noChangeArrowheads="1"/>
            </p:cNvSpPr>
            <p:nvPr/>
          </p:nvSpPr>
          <p:spPr bwMode="auto">
            <a:xfrm>
              <a:off x="399233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2" name="Freeform 246"/>
            <p:cNvSpPr>
              <a:spLocks noChangeArrowheads="1"/>
            </p:cNvSpPr>
            <p:nvPr/>
          </p:nvSpPr>
          <p:spPr bwMode="auto">
            <a:xfrm>
              <a:off x="4093939" y="2687408"/>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3" name="Freeform 247"/>
            <p:cNvSpPr>
              <a:spLocks noChangeArrowheads="1"/>
            </p:cNvSpPr>
            <p:nvPr/>
          </p:nvSpPr>
          <p:spPr bwMode="auto">
            <a:xfrm>
              <a:off x="4198714"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4" name="Freeform 248"/>
            <p:cNvSpPr>
              <a:spLocks noChangeArrowheads="1"/>
            </p:cNvSpPr>
            <p:nvPr/>
          </p:nvSpPr>
          <p:spPr bwMode="auto">
            <a:xfrm>
              <a:off x="4305077"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5" name="Freeform 249"/>
            <p:cNvSpPr>
              <a:spLocks noChangeArrowheads="1"/>
            </p:cNvSpPr>
            <p:nvPr/>
          </p:nvSpPr>
          <p:spPr bwMode="auto">
            <a:xfrm>
              <a:off x="4408264"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6" name="Freeform 250"/>
            <p:cNvSpPr>
              <a:spLocks noChangeArrowheads="1"/>
            </p:cNvSpPr>
            <p:nvPr/>
          </p:nvSpPr>
          <p:spPr bwMode="auto">
            <a:xfrm>
              <a:off x="45146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7" name="Freeform 251"/>
            <p:cNvSpPr>
              <a:spLocks noChangeArrowheads="1"/>
            </p:cNvSpPr>
            <p:nvPr/>
          </p:nvSpPr>
          <p:spPr bwMode="auto">
            <a:xfrm>
              <a:off x="46209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8" name="Freeform 252"/>
            <p:cNvSpPr>
              <a:spLocks noChangeArrowheads="1"/>
            </p:cNvSpPr>
            <p:nvPr/>
          </p:nvSpPr>
          <p:spPr bwMode="auto">
            <a:xfrm>
              <a:off x="4724177" y="2687408"/>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49" name="Freeform 253"/>
            <p:cNvSpPr>
              <a:spLocks noChangeArrowheads="1"/>
            </p:cNvSpPr>
            <p:nvPr/>
          </p:nvSpPr>
          <p:spPr bwMode="auto">
            <a:xfrm>
              <a:off x="483053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0" name="Freeform 254"/>
            <p:cNvSpPr>
              <a:spLocks noChangeArrowheads="1"/>
            </p:cNvSpPr>
            <p:nvPr/>
          </p:nvSpPr>
          <p:spPr bwMode="auto">
            <a:xfrm>
              <a:off x="4930552" y="2687408"/>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1" name="Freeform 255"/>
            <p:cNvSpPr>
              <a:spLocks noChangeArrowheads="1"/>
            </p:cNvSpPr>
            <p:nvPr/>
          </p:nvSpPr>
          <p:spPr bwMode="auto">
            <a:xfrm>
              <a:off x="50369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2" name="Freeform 256"/>
            <p:cNvSpPr>
              <a:spLocks noChangeArrowheads="1"/>
            </p:cNvSpPr>
            <p:nvPr/>
          </p:nvSpPr>
          <p:spPr bwMode="auto">
            <a:xfrm>
              <a:off x="514168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3" name="Freeform 257"/>
            <p:cNvSpPr>
              <a:spLocks noChangeArrowheads="1"/>
            </p:cNvSpPr>
            <p:nvPr/>
          </p:nvSpPr>
          <p:spPr bwMode="auto">
            <a:xfrm>
              <a:off x="52464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4" name="Freeform 258"/>
            <p:cNvSpPr>
              <a:spLocks noChangeArrowheads="1"/>
            </p:cNvSpPr>
            <p:nvPr/>
          </p:nvSpPr>
          <p:spPr bwMode="auto">
            <a:xfrm>
              <a:off x="53528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5" name="Freeform 259"/>
            <p:cNvSpPr>
              <a:spLocks noChangeArrowheads="1"/>
            </p:cNvSpPr>
            <p:nvPr/>
          </p:nvSpPr>
          <p:spPr bwMode="auto">
            <a:xfrm>
              <a:off x="54576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6" name="Freeform 260"/>
            <p:cNvSpPr>
              <a:spLocks noChangeArrowheads="1"/>
            </p:cNvSpPr>
            <p:nvPr/>
          </p:nvSpPr>
          <p:spPr bwMode="auto">
            <a:xfrm>
              <a:off x="55639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7" name="Freeform 261"/>
            <p:cNvSpPr>
              <a:spLocks noChangeArrowheads="1"/>
            </p:cNvSpPr>
            <p:nvPr/>
          </p:nvSpPr>
          <p:spPr bwMode="auto">
            <a:xfrm>
              <a:off x="5663977" y="2687408"/>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8" name="Freeform 262"/>
            <p:cNvSpPr>
              <a:spLocks noChangeArrowheads="1"/>
            </p:cNvSpPr>
            <p:nvPr/>
          </p:nvSpPr>
          <p:spPr bwMode="auto">
            <a:xfrm>
              <a:off x="576875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59" name="Freeform 263"/>
            <p:cNvSpPr>
              <a:spLocks noChangeArrowheads="1"/>
            </p:cNvSpPr>
            <p:nvPr/>
          </p:nvSpPr>
          <p:spPr bwMode="auto">
            <a:xfrm>
              <a:off x="58735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0" name="Freeform 264"/>
            <p:cNvSpPr>
              <a:spLocks noChangeArrowheads="1"/>
            </p:cNvSpPr>
            <p:nvPr/>
          </p:nvSpPr>
          <p:spPr bwMode="auto">
            <a:xfrm>
              <a:off x="59798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1" name="Freeform 265"/>
            <p:cNvSpPr>
              <a:spLocks noChangeArrowheads="1"/>
            </p:cNvSpPr>
            <p:nvPr/>
          </p:nvSpPr>
          <p:spPr bwMode="auto">
            <a:xfrm>
              <a:off x="6083077" y="2687408"/>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2" name="Freeform 267"/>
            <p:cNvSpPr>
              <a:spLocks noChangeArrowheads="1"/>
            </p:cNvSpPr>
            <p:nvPr/>
          </p:nvSpPr>
          <p:spPr bwMode="auto">
            <a:xfrm>
              <a:off x="2728689" y="2896958"/>
              <a:ext cx="100013" cy="84138"/>
            </a:xfrm>
            <a:custGeom>
              <a:avLst/>
              <a:gdLst>
                <a:gd name="T0" fmla="*/ 0 w 20"/>
                <a:gd name="T1" fmla="*/ 2147483646 h 17"/>
                <a:gd name="T2" fmla="*/ 2147483646 w 20"/>
                <a:gd name="T3" fmla="*/ 0 h 17"/>
                <a:gd name="T4" fmla="*/ 0 w 20"/>
                <a:gd name="T5" fmla="*/ 2147483646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0" y="7"/>
                  </a:moveTo>
                  <a:cubicBezTo>
                    <a:pt x="0" y="3"/>
                    <a:pt x="3" y="0"/>
                    <a:pt x="7" y="0"/>
                  </a:cubicBezTo>
                  <a:cubicBezTo>
                    <a:pt x="20" y="2"/>
                    <a:pt x="0" y="17"/>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3" name="Freeform 284"/>
            <p:cNvSpPr>
              <a:spLocks noChangeArrowheads="1"/>
            </p:cNvSpPr>
            <p:nvPr/>
          </p:nvSpPr>
          <p:spPr bwMode="auto">
            <a:xfrm>
              <a:off x="31001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4" name="Freeform 285"/>
            <p:cNvSpPr>
              <a:spLocks noChangeArrowheads="1"/>
            </p:cNvSpPr>
            <p:nvPr/>
          </p:nvSpPr>
          <p:spPr bwMode="auto">
            <a:xfrm>
              <a:off x="33113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5" name="Freeform 286"/>
            <p:cNvSpPr>
              <a:spLocks noChangeArrowheads="1"/>
            </p:cNvSpPr>
            <p:nvPr/>
          </p:nvSpPr>
          <p:spPr bwMode="auto">
            <a:xfrm>
              <a:off x="3417664"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6" name="Freeform 287"/>
            <p:cNvSpPr>
              <a:spLocks noChangeArrowheads="1"/>
            </p:cNvSpPr>
            <p:nvPr/>
          </p:nvSpPr>
          <p:spPr bwMode="auto">
            <a:xfrm>
              <a:off x="36272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7" name="Freeform 288"/>
            <p:cNvSpPr>
              <a:spLocks noChangeArrowheads="1"/>
            </p:cNvSpPr>
            <p:nvPr/>
          </p:nvSpPr>
          <p:spPr bwMode="auto">
            <a:xfrm>
              <a:off x="37272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8" name="Freeform 289"/>
            <p:cNvSpPr>
              <a:spLocks noChangeArrowheads="1"/>
            </p:cNvSpPr>
            <p:nvPr/>
          </p:nvSpPr>
          <p:spPr bwMode="auto">
            <a:xfrm>
              <a:off x="38335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69" name="Freeform 290"/>
            <p:cNvSpPr>
              <a:spLocks noChangeArrowheads="1"/>
            </p:cNvSpPr>
            <p:nvPr/>
          </p:nvSpPr>
          <p:spPr bwMode="auto">
            <a:xfrm>
              <a:off x="393677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0" name="Freeform 291"/>
            <p:cNvSpPr>
              <a:spLocks noChangeArrowheads="1"/>
            </p:cNvSpPr>
            <p:nvPr/>
          </p:nvSpPr>
          <p:spPr bwMode="auto">
            <a:xfrm>
              <a:off x="40431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1" name="Freeform 292"/>
            <p:cNvSpPr>
              <a:spLocks noChangeArrowheads="1"/>
            </p:cNvSpPr>
            <p:nvPr/>
          </p:nvSpPr>
          <p:spPr bwMode="auto">
            <a:xfrm>
              <a:off x="41495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2" name="Freeform 293"/>
            <p:cNvSpPr>
              <a:spLocks noChangeArrowheads="1"/>
            </p:cNvSpPr>
            <p:nvPr/>
          </p:nvSpPr>
          <p:spPr bwMode="auto">
            <a:xfrm>
              <a:off x="4254277"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3" name="Freeform 294"/>
            <p:cNvSpPr>
              <a:spLocks noChangeArrowheads="1"/>
            </p:cNvSpPr>
            <p:nvPr/>
          </p:nvSpPr>
          <p:spPr bwMode="auto">
            <a:xfrm>
              <a:off x="43590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4" name="Freeform 295"/>
            <p:cNvSpPr>
              <a:spLocks noChangeArrowheads="1"/>
            </p:cNvSpPr>
            <p:nvPr/>
          </p:nvSpPr>
          <p:spPr bwMode="auto">
            <a:xfrm>
              <a:off x="446382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5" name="Freeform 296"/>
            <p:cNvSpPr>
              <a:spLocks noChangeArrowheads="1"/>
            </p:cNvSpPr>
            <p:nvPr/>
          </p:nvSpPr>
          <p:spPr bwMode="auto">
            <a:xfrm>
              <a:off x="45654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6" name="Freeform 297"/>
            <p:cNvSpPr>
              <a:spLocks noChangeArrowheads="1"/>
            </p:cNvSpPr>
            <p:nvPr/>
          </p:nvSpPr>
          <p:spPr bwMode="auto">
            <a:xfrm>
              <a:off x="4670202"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7" name="Freeform 298"/>
            <p:cNvSpPr>
              <a:spLocks noChangeArrowheads="1"/>
            </p:cNvSpPr>
            <p:nvPr/>
          </p:nvSpPr>
          <p:spPr bwMode="auto">
            <a:xfrm>
              <a:off x="4776564"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8" name="Freeform 299"/>
            <p:cNvSpPr>
              <a:spLocks noChangeArrowheads="1"/>
            </p:cNvSpPr>
            <p:nvPr/>
          </p:nvSpPr>
          <p:spPr bwMode="auto">
            <a:xfrm>
              <a:off x="48813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79" name="Freeform 300"/>
            <p:cNvSpPr>
              <a:spLocks noChangeArrowheads="1"/>
            </p:cNvSpPr>
            <p:nvPr/>
          </p:nvSpPr>
          <p:spPr bwMode="auto">
            <a:xfrm>
              <a:off x="49861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0" name="Freeform 301"/>
            <p:cNvSpPr>
              <a:spLocks noChangeArrowheads="1"/>
            </p:cNvSpPr>
            <p:nvPr/>
          </p:nvSpPr>
          <p:spPr bwMode="auto">
            <a:xfrm>
              <a:off x="509247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1" name="Freeform 302"/>
            <p:cNvSpPr>
              <a:spLocks noChangeArrowheads="1"/>
            </p:cNvSpPr>
            <p:nvPr/>
          </p:nvSpPr>
          <p:spPr bwMode="auto">
            <a:xfrm>
              <a:off x="5195664" y="2735033"/>
              <a:ext cx="103188"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2" name="Freeform 303"/>
            <p:cNvSpPr>
              <a:spLocks noChangeArrowheads="1"/>
            </p:cNvSpPr>
            <p:nvPr/>
          </p:nvSpPr>
          <p:spPr bwMode="auto">
            <a:xfrm>
              <a:off x="5298852" y="2735033"/>
              <a:ext cx="103187"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3" name="Freeform 304"/>
            <p:cNvSpPr>
              <a:spLocks noChangeArrowheads="1"/>
            </p:cNvSpPr>
            <p:nvPr/>
          </p:nvSpPr>
          <p:spPr bwMode="auto">
            <a:xfrm>
              <a:off x="54020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4" name="Freeform 305"/>
            <p:cNvSpPr>
              <a:spLocks noChangeArrowheads="1"/>
            </p:cNvSpPr>
            <p:nvPr/>
          </p:nvSpPr>
          <p:spPr bwMode="auto">
            <a:xfrm>
              <a:off x="55084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5" name="Freeform 306"/>
            <p:cNvSpPr>
              <a:spLocks noChangeArrowheads="1"/>
            </p:cNvSpPr>
            <p:nvPr/>
          </p:nvSpPr>
          <p:spPr bwMode="auto">
            <a:xfrm>
              <a:off x="5611589" y="2735033"/>
              <a:ext cx="103188"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6" name="Freeform 307"/>
            <p:cNvSpPr>
              <a:spLocks noChangeArrowheads="1"/>
            </p:cNvSpPr>
            <p:nvPr/>
          </p:nvSpPr>
          <p:spPr bwMode="auto">
            <a:xfrm>
              <a:off x="57179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7" name="Freeform 308"/>
            <p:cNvSpPr>
              <a:spLocks noChangeArrowheads="1"/>
            </p:cNvSpPr>
            <p:nvPr/>
          </p:nvSpPr>
          <p:spPr bwMode="auto">
            <a:xfrm>
              <a:off x="58243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8" name="Freeform 309"/>
            <p:cNvSpPr>
              <a:spLocks noChangeArrowheads="1"/>
            </p:cNvSpPr>
            <p:nvPr/>
          </p:nvSpPr>
          <p:spPr bwMode="auto">
            <a:xfrm>
              <a:off x="59290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89" name="Freeform 310"/>
            <p:cNvSpPr>
              <a:spLocks noChangeArrowheads="1"/>
            </p:cNvSpPr>
            <p:nvPr/>
          </p:nvSpPr>
          <p:spPr bwMode="auto">
            <a:xfrm>
              <a:off x="6035452"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0" name="Freeform 311"/>
            <p:cNvSpPr>
              <a:spLocks noChangeArrowheads="1"/>
            </p:cNvSpPr>
            <p:nvPr/>
          </p:nvSpPr>
          <p:spPr bwMode="auto">
            <a:xfrm>
              <a:off x="6133877" y="2735033"/>
              <a:ext cx="106362"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1"/>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1" name="Freeform 312"/>
            <p:cNvSpPr>
              <a:spLocks noChangeArrowheads="1"/>
            </p:cNvSpPr>
            <p:nvPr/>
          </p:nvSpPr>
          <p:spPr bwMode="auto">
            <a:xfrm>
              <a:off x="3531964" y="2741383"/>
              <a:ext cx="100013" cy="69850"/>
            </a:xfrm>
            <a:custGeom>
              <a:avLst/>
              <a:gdLst>
                <a:gd name="T0" fmla="*/ 2147483646 w 20"/>
                <a:gd name="T1" fmla="*/ 1647946104 h 14"/>
                <a:gd name="T2" fmla="*/ 2147483646 w 20"/>
                <a:gd name="T3" fmla="*/ 1647946104 h 14"/>
                <a:gd name="T4" fmla="*/ 2147483646 w 20"/>
                <a:gd name="T5" fmla="*/ 1647946104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6" y="2"/>
                  </a:moveTo>
                  <a:cubicBezTo>
                    <a:pt x="5" y="4"/>
                    <a:pt x="14" y="0"/>
                    <a:pt x="15" y="2"/>
                  </a:cubicBezTo>
                  <a:cubicBezTo>
                    <a:pt x="20" y="14"/>
                    <a:pt x="0" y="1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2" name="Freeform 326"/>
            <p:cNvSpPr>
              <a:spLocks noChangeArrowheads="1"/>
            </p:cNvSpPr>
            <p:nvPr/>
          </p:nvSpPr>
          <p:spPr bwMode="auto">
            <a:xfrm>
              <a:off x="304936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3" name="Freeform 327"/>
            <p:cNvSpPr>
              <a:spLocks noChangeArrowheads="1"/>
            </p:cNvSpPr>
            <p:nvPr/>
          </p:nvSpPr>
          <p:spPr bwMode="auto">
            <a:xfrm>
              <a:off x="3144614" y="2776308"/>
              <a:ext cx="125413" cy="76200"/>
            </a:xfrm>
            <a:custGeom>
              <a:avLst/>
              <a:gdLst>
                <a:gd name="T0" fmla="*/ 2147483646 w 25"/>
                <a:gd name="T1" fmla="*/ 2147483646 h 15"/>
                <a:gd name="T2" fmla="*/ 2147483646 w 25"/>
                <a:gd name="T3" fmla="*/ 2147483646 h 15"/>
                <a:gd name="T4" fmla="*/ 2147483646 w 25"/>
                <a:gd name="T5" fmla="*/ 2147483646 h 15"/>
                <a:gd name="T6" fmla="*/ 0 60000 65536"/>
                <a:gd name="T7" fmla="*/ 0 60000 65536"/>
                <a:gd name="T8" fmla="*/ 0 60000 65536"/>
                <a:gd name="T9" fmla="*/ 0 w 25"/>
                <a:gd name="T10" fmla="*/ 0 h 15"/>
                <a:gd name="T11" fmla="*/ 25 w 25"/>
                <a:gd name="T12" fmla="*/ 15 h 15"/>
              </a:gdLst>
              <a:ahLst/>
              <a:cxnLst>
                <a:cxn ang="T6">
                  <a:pos x="T0" y="T1"/>
                </a:cxn>
                <a:cxn ang="T7">
                  <a:pos x="T2" y="T3"/>
                </a:cxn>
                <a:cxn ang="T8">
                  <a:pos x="T4" y="T5"/>
                </a:cxn>
              </a:cxnLst>
              <a:rect l="T9" t="T10" r="T11" b="T12"/>
              <a:pathLst>
                <a:path w="25" h="15">
                  <a:moveTo>
                    <a:pt x="11" y="5"/>
                  </a:moveTo>
                  <a:cubicBezTo>
                    <a:pt x="13" y="4"/>
                    <a:pt x="15" y="0"/>
                    <a:pt x="18" y="5"/>
                  </a:cubicBezTo>
                  <a:cubicBezTo>
                    <a:pt x="25" y="15"/>
                    <a:pt x="0" y="15"/>
                    <a:pt x="1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4" name="Freeform 328"/>
            <p:cNvSpPr>
              <a:spLocks noChangeArrowheads="1"/>
            </p:cNvSpPr>
            <p:nvPr/>
          </p:nvSpPr>
          <p:spPr bwMode="auto">
            <a:xfrm>
              <a:off x="3292252" y="2757258"/>
              <a:ext cx="69850" cy="125413"/>
            </a:xfrm>
            <a:custGeom>
              <a:avLst/>
              <a:gdLst>
                <a:gd name="T0" fmla="*/ 2147483646 w 14"/>
                <a:gd name="T1" fmla="*/ 2147483646 h 25"/>
                <a:gd name="T2" fmla="*/ 2147483646 w 14"/>
                <a:gd name="T3" fmla="*/ 2147483646 h 25"/>
                <a:gd name="T4" fmla="*/ 2147483646 w 14"/>
                <a:gd name="T5" fmla="*/ 2147483646 h 25"/>
                <a:gd name="T6" fmla="*/ 0 60000 65536"/>
                <a:gd name="T7" fmla="*/ 0 60000 65536"/>
                <a:gd name="T8" fmla="*/ 0 60000 65536"/>
                <a:gd name="T9" fmla="*/ 0 w 14"/>
                <a:gd name="T10" fmla="*/ 0 h 25"/>
                <a:gd name="T11" fmla="*/ 14 w 14"/>
                <a:gd name="T12" fmla="*/ 25 h 25"/>
              </a:gdLst>
              <a:ahLst/>
              <a:cxnLst>
                <a:cxn ang="T6">
                  <a:pos x="T0" y="T1"/>
                </a:cxn>
                <a:cxn ang="T7">
                  <a:pos x="T2" y="T3"/>
                </a:cxn>
                <a:cxn ang="T8">
                  <a:pos x="T4" y="T5"/>
                </a:cxn>
              </a:cxnLst>
              <a:rect l="T9" t="T10" r="T11" b="T12"/>
              <a:pathLst>
                <a:path w="14" h="25">
                  <a:moveTo>
                    <a:pt x="3" y="9"/>
                  </a:moveTo>
                  <a:cubicBezTo>
                    <a:pt x="12" y="0"/>
                    <a:pt x="14" y="25"/>
                    <a:pt x="3" y="18"/>
                  </a:cubicBezTo>
                  <a:cubicBezTo>
                    <a:pt x="0" y="16"/>
                    <a:pt x="1"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5" name="Freeform 329"/>
            <p:cNvSpPr>
              <a:spLocks noChangeArrowheads="1"/>
            </p:cNvSpPr>
            <p:nvPr/>
          </p:nvSpPr>
          <p:spPr bwMode="auto">
            <a:xfrm>
              <a:off x="33621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6" name="Freeform 330"/>
            <p:cNvSpPr>
              <a:spLocks noChangeArrowheads="1"/>
            </p:cNvSpPr>
            <p:nvPr/>
          </p:nvSpPr>
          <p:spPr bwMode="auto">
            <a:xfrm>
              <a:off x="3465289" y="2785833"/>
              <a:ext cx="103188"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7" name="Freeform 331"/>
            <p:cNvSpPr>
              <a:spLocks noChangeArrowheads="1"/>
            </p:cNvSpPr>
            <p:nvPr/>
          </p:nvSpPr>
          <p:spPr bwMode="auto">
            <a:xfrm>
              <a:off x="357165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8" name="Freeform 332"/>
            <p:cNvSpPr>
              <a:spLocks noChangeArrowheads="1"/>
            </p:cNvSpPr>
            <p:nvPr/>
          </p:nvSpPr>
          <p:spPr bwMode="auto">
            <a:xfrm>
              <a:off x="36780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99" name="Freeform 333"/>
            <p:cNvSpPr>
              <a:spLocks noChangeArrowheads="1"/>
            </p:cNvSpPr>
            <p:nvPr/>
          </p:nvSpPr>
          <p:spPr bwMode="auto">
            <a:xfrm>
              <a:off x="3782789"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0" name="Freeform 334"/>
            <p:cNvSpPr>
              <a:spLocks noChangeArrowheads="1"/>
            </p:cNvSpPr>
            <p:nvPr/>
          </p:nvSpPr>
          <p:spPr bwMode="auto">
            <a:xfrm>
              <a:off x="38875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1" name="Freeform 335"/>
            <p:cNvSpPr>
              <a:spLocks noChangeArrowheads="1"/>
            </p:cNvSpPr>
            <p:nvPr/>
          </p:nvSpPr>
          <p:spPr bwMode="auto">
            <a:xfrm>
              <a:off x="399233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2" name="Freeform 336"/>
            <p:cNvSpPr>
              <a:spLocks noChangeArrowheads="1"/>
            </p:cNvSpPr>
            <p:nvPr/>
          </p:nvSpPr>
          <p:spPr bwMode="auto">
            <a:xfrm>
              <a:off x="4093939" y="2785833"/>
              <a:ext cx="104775"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3" name="Freeform 337"/>
            <p:cNvSpPr>
              <a:spLocks noChangeArrowheads="1"/>
            </p:cNvSpPr>
            <p:nvPr/>
          </p:nvSpPr>
          <p:spPr bwMode="auto">
            <a:xfrm>
              <a:off x="419871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4" name="Freeform 338"/>
            <p:cNvSpPr>
              <a:spLocks noChangeArrowheads="1"/>
            </p:cNvSpPr>
            <p:nvPr/>
          </p:nvSpPr>
          <p:spPr bwMode="auto">
            <a:xfrm>
              <a:off x="4305077"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5" name="Freeform 339"/>
            <p:cNvSpPr>
              <a:spLocks noChangeArrowheads="1"/>
            </p:cNvSpPr>
            <p:nvPr/>
          </p:nvSpPr>
          <p:spPr bwMode="auto">
            <a:xfrm>
              <a:off x="440826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6" name="Freeform 340"/>
            <p:cNvSpPr>
              <a:spLocks noChangeArrowheads="1"/>
            </p:cNvSpPr>
            <p:nvPr/>
          </p:nvSpPr>
          <p:spPr bwMode="auto">
            <a:xfrm>
              <a:off x="45146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7" name="Freeform 341"/>
            <p:cNvSpPr>
              <a:spLocks noChangeArrowheads="1"/>
            </p:cNvSpPr>
            <p:nvPr/>
          </p:nvSpPr>
          <p:spPr bwMode="auto">
            <a:xfrm>
              <a:off x="46209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8" name="Freeform 342"/>
            <p:cNvSpPr>
              <a:spLocks noChangeArrowheads="1"/>
            </p:cNvSpPr>
            <p:nvPr/>
          </p:nvSpPr>
          <p:spPr bwMode="auto">
            <a:xfrm>
              <a:off x="4724177" y="2785833"/>
              <a:ext cx="103187"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09" name="Freeform 343"/>
            <p:cNvSpPr>
              <a:spLocks noChangeArrowheads="1"/>
            </p:cNvSpPr>
            <p:nvPr/>
          </p:nvSpPr>
          <p:spPr bwMode="auto">
            <a:xfrm>
              <a:off x="483053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0" name="Freeform 344"/>
            <p:cNvSpPr>
              <a:spLocks noChangeArrowheads="1"/>
            </p:cNvSpPr>
            <p:nvPr/>
          </p:nvSpPr>
          <p:spPr bwMode="auto">
            <a:xfrm>
              <a:off x="4930552" y="2785833"/>
              <a:ext cx="106362"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1" name="Freeform 345"/>
            <p:cNvSpPr>
              <a:spLocks noChangeArrowheads="1"/>
            </p:cNvSpPr>
            <p:nvPr/>
          </p:nvSpPr>
          <p:spPr bwMode="auto">
            <a:xfrm>
              <a:off x="50369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2" name="Freeform 346"/>
            <p:cNvSpPr>
              <a:spLocks noChangeArrowheads="1"/>
            </p:cNvSpPr>
            <p:nvPr/>
          </p:nvSpPr>
          <p:spPr bwMode="auto">
            <a:xfrm>
              <a:off x="514168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3" name="Freeform 347"/>
            <p:cNvSpPr>
              <a:spLocks noChangeArrowheads="1"/>
            </p:cNvSpPr>
            <p:nvPr/>
          </p:nvSpPr>
          <p:spPr bwMode="auto">
            <a:xfrm>
              <a:off x="52464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4" name="Freeform 348"/>
            <p:cNvSpPr>
              <a:spLocks noChangeArrowheads="1"/>
            </p:cNvSpPr>
            <p:nvPr/>
          </p:nvSpPr>
          <p:spPr bwMode="auto">
            <a:xfrm>
              <a:off x="53528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5" name="Freeform 349"/>
            <p:cNvSpPr>
              <a:spLocks noChangeArrowheads="1"/>
            </p:cNvSpPr>
            <p:nvPr/>
          </p:nvSpPr>
          <p:spPr bwMode="auto">
            <a:xfrm>
              <a:off x="54576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6" name="Freeform 350"/>
            <p:cNvSpPr>
              <a:spLocks noChangeArrowheads="1"/>
            </p:cNvSpPr>
            <p:nvPr/>
          </p:nvSpPr>
          <p:spPr bwMode="auto">
            <a:xfrm>
              <a:off x="55639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7" name="Freeform 351"/>
            <p:cNvSpPr>
              <a:spLocks noChangeArrowheads="1"/>
            </p:cNvSpPr>
            <p:nvPr/>
          </p:nvSpPr>
          <p:spPr bwMode="auto">
            <a:xfrm>
              <a:off x="5663977" y="2785833"/>
              <a:ext cx="104775"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8" name="Freeform 352"/>
            <p:cNvSpPr>
              <a:spLocks noChangeArrowheads="1"/>
            </p:cNvSpPr>
            <p:nvPr/>
          </p:nvSpPr>
          <p:spPr bwMode="auto">
            <a:xfrm>
              <a:off x="5768752" y="2790596"/>
              <a:ext cx="104775" cy="66675"/>
            </a:xfrm>
            <a:custGeom>
              <a:avLst/>
              <a:gdLst>
                <a:gd name="T0" fmla="*/ 2147483646 w 21"/>
                <a:gd name="T1" fmla="*/ 1791664956 h 13"/>
                <a:gd name="T2" fmla="*/ 2147483646 w 21"/>
                <a:gd name="T3" fmla="*/ 2147483646 h 13"/>
                <a:gd name="T4" fmla="*/ 2147483646 w 21"/>
                <a:gd name="T5" fmla="*/ 1791664956 h 13"/>
                <a:gd name="T6" fmla="*/ 0 60000 65536"/>
                <a:gd name="T7" fmla="*/ 0 60000 65536"/>
                <a:gd name="T8" fmla="*/ 0 60000 65536"/>
                <a:gd name="T9" fmla="*/ 0 w 21"/>
                <a:gd name="T10" fmla="*/ 0 h 13"/>
                <a:gd name="T11" fmla="*/ 21 w 21"/>
                <a:gd name="T12" fmla="*/ 13 h 13"/>
              </a:gdLst>
              <a:ahLst/>
              <a:cxnLst>
                <a:cxn ang="T6">
                  <a:pos x="T0" y="T1"/>
                </a:cxn>
                <a:cxn ang="T7">
                  <a:pos x="T2" y="T3"/>
                </a:cxn>
                <a:cxn ang="T8">
                  <a:pos x="T4" y="T5"/>
                </a:cxn>
              </a:cxnLst>
              <a:rect l="T9" t="T10" r="T11" b="T12"/>
              <a:pathLst>
                <a:path w="21" h="13">
                  <a:moveTo>
                    <a:pt x="10" y="2"/>
                  </a:moveTo>
                  <a:cubicBezTo>
                    <a:pt x="14" y="0"/>
                    <a:pt x="21" y="2"/>
                    <a:pt x="18" y="8"/>
                  </a:cubicBezTo>
                  <a:cubicBezTo>
                    <a:pt x="16" y="13"/>
                    <a:pt x="0" y="7"/>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19" name="Freeform 353"/>
            <p:cNvSpPr>
              <a:spLocks noChangeArrowheads="1"/>
            </p:cNvSpPr>
            <p:nvPr/>
          </p:nvSpPr>
          <p:spPr bwMode="auto">
            <a:xfrm>
              <a:off x="59798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0" name="Freeform 366"/>
            <p:cNvSpPr>
              <a:spLocks noChangeArrowheads="1"/>
            </p:cNvSpPr>
            <p:nvPr/>
          </p:nvSpPr>
          <p:spPr bwMode="auto">
            <a:xfrm>
              <a:off x="2993802" y="284139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1" name="Freeform 367"/>
            <p:cNvSpPr>
              <a:spLocks noChangeArrowheads="1"/>
            </p:cNvSpPr>
            <p:nvPr/>
          </p:nvSpPr>
          <p:spPr bwMode="auto">
            <a:xfrm>
              <a:off x="310016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2" name="Freeform 368"/>
            <p:cNvSpPr>
              <a:spLocks noChangeArrowheads="1"/>
            </p:cNvSpPr>
            <p:nvPr/>
          </p:nvSpPr>
          <p:spPr bwMode="auto">
            <a:xfrm>
              <a:off x="3417664"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3" name="Freeform 369"/>
            <p:cNvSpPr>
              <a:spLocks noChangeArrowheads="1"/>
            </p:cNvSpPr>
            <p:nvPr/>
          </p:nvSpPr>
          <p:spPr bwMode="auto">
            <a:xfrm>
              <a:off x="3520852"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4" name="Freeform 370"/>
            <p:cNvSpPr>
              <a:spLocks noChangeArrowheads="1"/>
            </p:cNvSpPr>
            <p:nvPr/>
          </p:nvSpPr>
          <p:spPr bwMode="auto">
            <a:xfrm>
              <a:off x="36272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5" name="Freeform 371"/>
            <p:cNvSpPr>
              <a:spLocks noChangeArrowheads="1"/>
            </p:cNvSpPr>
            <p:nvPr/>
          </p:nvSpPr>
          <p:spPr bwMode="auto">
            <a:xfrm>
              <a:off x="37272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6" name="Freeform 372"/>
            <p:cNvSpPr>
              <a:spLocks noChangeArrowheads="1"/>
            </p:cNvSpPr>
            <p:nvPr/>
          </p:nvSpPr>
          <p:spPr bwMode="auto">
            <a:xfrm>
              <a:off x="383358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7" name="Freeform 373"/>
            <p:cNvSpPr>
              <a:spLocks noChangeArrowheads="1"/>
            </p:cNvSpPr>
            <p:nvPr/>
          </p:nvSpPr>
          <p:spPr bwMode="auto">
            <a:xfrm>
              <a:off x="393677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8" name="Freeform 374"/>
            <p:cNvSpPr>
              <a:spLocks noChangeArrowheads="1"/>
            </p:cNvSpPr>
            <p:nvPr/>
          </p:nvSpPr>
          <p:spPr bwMode="auto">
            <a:xfrm>
              <a:off x="40431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29" name="Freeform 375"/>
            <p:cNvSpPr>
              <a:spLocks noChangeArrowheads="1"/>
            </p:cNvSpPr>
            <p:nvPr/>
          </p:nvSpPr>
          <p:spPr bwMode="auto">
            <a:xfrm>
              <a:off x="414950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0" name="Freeform 376"/>
            <p:cNvSpPr>
              <a:spLocks noChangeArrowheads="1"/>
            </p:cNvSpPr>
            <p:nvPr/>
          </p:nvSpPr>
          <p:spPr bwMode="auto">
            <a:xfrm>
              <a:off x="4254277"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1" name="Freeform 377"/>
            <p:cNvSpPr>
              <a:spLocks noChangeArrowheads="1"/>
            </p:cNvSpPr>
            <p:nvPr/>
          </p:nvSpPr>
          <p:spPr bwMode="auto">
            <a:xfrm>
              <a:off x="435905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2" name="Freeform 378"/>
            <p:cNvSpPr>
              <a:spLocks noChangeArrowheads="1"/>
            </p:cNvSpPr>
            <p:nvPr/>
          </p:nvSpPr>
          <p:spPr bwMode="auto">
            <a:xfrm>
              <a:off x="446382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3" name="Freeform 379"/>
            <p:cNvSpPr>
              <a:spLocks noChangeArrowheads="1"/>
            </p:cNvSpPr>
            <p:nvPr/>
          </p:nvSpPr>
          <p:spPr bwMode="auto">
            <a:xfrm>
              <a:off x="45654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4" name="Freeform 380"/>
            <p:cNvSpPr>
              <a:spLocks noChangeArrowheads="1"/>
            </p:cNvSpPr>
            <p:nvPr/>
          </p:nvSpPr>
          <p:spPr bwMode="auto">
            <a:xfrm>
              <a:off x="4670202"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5" name="Freeform 381"/>
            <p:cNvSpPr>
              <a:spLocks noChangeArrowheads="1"/>
            </p:cNvSpPr>
            <p:nvPr/>
          </p:nvSpPr>
          <p:spPr bwMode="auto">
            <a:xfrm>
              <a:off x="4776564"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6" name="Freeform 382"/>
            <p:cNvSpPr>
              <a:spLocks noChangeArrowheads="1"/>
            </p:cNvSpPr>
            <p:nvPr/>
          </p:nvSpPr>
          <p:spPr bwMode="auto">
            <a:xfrm>
              <a:off x="48813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7" name="Freeform 383"/>
            <p:cNvSpPr>
              <a:spLocks noChangeArrowheads="1"/>
            </p:cNvSpPr>
            <p:nvPr/>
          </p:nvSpPr>
          <p:spPr bwMode="auto">
            <a:xfrm>
              <a:off x="49861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8" name="Freeform 384"/>
            <p:cNvSpPr>
              <a:spLocks noChangeArrowheads="1"/>
            </p:cNvSpPr>
            <p:nvPr/>
          </p:nvSpPr>
          <p:spPr bwMode="auto">
            <a:xfrm>
              <a:off x="509247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39" name="Freeform 385"/>
            <p:cNvSpPr>
              <a:spLocks noChangeArrowheads="1"/>
            </p:cNvSpPr>
            <p:nvPr/>
          </p:nvSpPr>
          <p:spPr bwMode="auto">
            <a:xfrm>
              <a:off x="5195664" y="2841396"/>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0" name="Freeform 386"/>
            <p:cNvSpPr>
              <a:spLocks noChangeArrowheads="1"/>
            </p:cNvSpPr>
            <p:nvPr/>
          </p:nvSpPr>
          <p:spPr bwMode="auto">
            <a:xfrm>
              <a:off x="5298852" y="2841396"/>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1" name="Freeform 387"/>
            <p:cNvSpPr>
              <a:spLocks noChangeArrowheads="1"/>
            </p:cNvSpPr>
            <p:nvPr/>
          </p:nvSpPr>
          <p:spPr bwMode="auto">
            <a:xfrm>
              <a:off x="54020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2" name="Freeform 388"/>
            <p:cNvSpPr>
              <a:spLocks noChangeArrowheads="1"/>
            </p:cNvSpPr>
            <p:nvPr/>
          </p:nvSpPr>
          <p:spPr bwMode="auto">
            <a:xfrm>
              <a:off x="550840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3" name="Freeform 389"/>
            <p:cNvSpPr>
              <a:spLocks noChangeArrowheads="1"/>
            </p:cNvSpPr>
            <p:nvPr/>
          </p:nvSpPr>
          <p:spPr bwMode="auto">
            <a:xfrm>
              <a:off x="5617939" y="2841396"/>
              <a:ext cx="85725" cy="85725"/>
            </a:xfrm>
            <a:custGeom>
              <a:avLst/>
              <a:gdLst>
                <a:gd name="T0" fmla="*/ 2147483646 w 17"/>
                <a:gd name="T1" fmla="*/ 1662606119 h 17"/>
                <a:gd name="T2" fmla="*/ 2147483646 w 17"/>
                <a:gd name="T3" fmla="*/ 2147483646 h 17"/>
                <a:gd name="T4" fmla="*/ 2147483646 w 17"/>
                <a:gd name="T5" fmla="*/ 1662606119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3" y="0"/>
                    <a:pt x="17" y="1"/>
                    <a:pt x="17" y="6"/>
                  </a:cubicBezTo>
                  <a:cubicBezTo>
                    <a:pt x="17"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4" name="Freeform 390"/>
            <p:cNvSpPr>
              <a:spLocks noChangeArrowheads="1"/>
            </p:cNvSpPr>
            <p:nvPr/>
          </p:nvSpPr>
          <p:spPr bwMode="auto">
            <a:xfrm>
              <a:off x="5935439" y="2841396"/>
              <a:ext cx="93663" cy="55562"/>
            </a:xfrm>
            <a:custGeom>
              <a:avLst/>
              <a:gdLst>
                <a:gd name="T0" fmla="*/ 2147483646 w 19"/>
                <a:gd name="T1" fmla="*/ 1672951616 h 11"/>
                <a:gd name="T2" fmla="*/ 2147483646 w 19"/>
                <a:gd name="T3" fmla="*/ 2147483646 h 11"/>
                <a:gd name="T4" fmla="*/ 2147483646 w 19"/>
                <a:gd name="T5" fmla="*/ 1672951616 h 11"/>
                <a:gd name="T6" fmla="*/ 0 60000 65536"/>
                <a:gd name="T7" fmla="*/ 0 60000 65536"/>
                <a:gd name="T8" fmla="*/ 0 60000 65536"/>
                <a:gd name="T9" fmla="*/ 0 w 19"/>
                <a:gd name="T10" fmla="*/ 0 h 11"/>
                <a:gd name="T11" fmla="*/ 19 w 19"/>
                <a:gd name="T12" fmla="*/ 11 h 11"/>
              </a:gdLst>
              <a:ahLst/>
              <a:cxnLst>
                <a:cxn ang="T6">
                  <a:pos x="T0" y="T1"/>
                </a:cxn>
                <a:cxn ang="T7">
                  <a:pos x="T2" y="T3"/>
                </a:cxn>
                <a:cxn ang="T8">
                  <a:pos x="T4" y="T5"/>
                </a:cxn>
              </a:cxnLst>
              <a:rect l="T9" t="T10" r="T11" b="T12"/>
              <a:pathLst>
                <a:path w="19" h="11">
                  <a:moveTo>
                    <a:pt x="8" y="2"/>
                  </a:moveTo>
                  <a:cubicBezTo>
                    <a:pt x="12" y="0"/>
                    <a:pt x="19" y="3"/>
                    <a:pt x="16" y="7"/>
                  </a:cubicBezTo>
                  <a:cubicBezTo>
                    <a:pt x="14" y="11"/>
                    <a:pt x="0" y="7"/>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5" name="Freeform 400"/>
            <p:cNvSpPr>
              <a:spLocks noChangeArrowheads="1"/>
            </p:cNvSpPr>
            <p:nvPr/>
          </p:nvSpPr>
          <p:spPr bwMode="auto">
            <a:xfrm>
              <a:off x="336210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6" name="Freeform 401"/>
            <p:cNvSpPr>
              <a:spLocks noChangeArrowheads="1"/>
            </p:cNvSpPr>
            <p:nvPr/>
          </p:nvSpPr>
          <p:spPr bwMode="auto">
            <a:xfrm>
              <a:off x="3465289" y="289219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7" name="Freeform 402"/>
            <p:cNvSpPr>
              <a:spLocks noChangeArrowheads="1"/>
            </p:cNvSpPr>
            <p:nvPr/>
          </p:nvSpPr>
          <p:spPr bwMode="auto">
            <a:xfrm>
              <a:off x="357165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8" name="Freeform 403"/>
            <p:cNvSpPr>
              <a:spLocks noChangeArrowheads="1"/>
            </p:cNvSpPr>
            <p:nvPr/>
          </p:nvSpPr>
          <p:spPr bwMode="auto">
            <a:xfrm>
              <a:off x="367801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49" name="Freeform 404"/>
            <p:cNvSpPr>
              <a:spLocks noChangeArrowheads="1"/>
            </p:cNvSpPr>
            <p:nvPr/>
          </p:nvSpPr>
          <p:spPr bwMode="auto">
            <a:xfrm>
              <a:off x="3782789"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0" name="Freeform 405"/>
            <p:cNvSpPr>
              <a:spLocks noChangeArrowheads="1"/>
            </p:cNvSpPr>
            <p:nvPr/>
          </p:nvSpPr>
          <p:spPr bwMode="auto">
            <a:xfrm>
              <a:off x="388756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1" name="Freeform 406"/>
            <p:cNvSpPr>
              <a:spLocks noChangeArrowheads="1"/>
            </p:cNvSpPr>
            <p:nvPr/>
          </p:nvSpPr>
          <p:spPr bwMode="auto">
            <a:xfrm>
              <a:off x="399233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2" name="Freeform 408"/>
            <p:cNvSpPr>
              <a:spLocks noChangeArrowheads="1"/>
            </p:cNvSpPr>
            <p:nvPr/>
          </p:nvSpPr>
          <p:spPr bwMode="auto">
            <a:xfrm>
              <a:off x="4093939" y="2892196"/>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3" name="Freeform 409"/>
            <p:cNvSpPr>
              <a:spLocks noChangeArrowheads="1"/>
            </p:cNvSpPr>
            <p:nvPr/>
          </p:nvSpPr>
          <p:spPr bwMode="auto">
            <a:xfrm>
              <a:off x="4198714"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4" name="Freeform 410"/>
            <p:cNvSpPr>
              <a:spLocks noChangeArrowheads="1"/>
            </p:cNvSpPr>
            <p:nvPr/>
          </p:nvSpPr>
          <p:spPr bwMode="auto">
            <a:xfrm>
              <a:off x="4305077"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5" name="Freeform 411"/>
            <p:cNvSpPr>
              <a:spLocks noChangeArrowheads="1"/>
            </p:cNvSpPr>
            <p:nvPr/>
          </p:nvSpPr>
          <p:spPr bwMode="auto">
            <a:xfrm>
              <a:off x="4408264"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6" name="Freeform 412"/>
            <p:cNvSpPr>
              <a:spLocks noChangeArrowheads="1"/>
            </p:cNvSpPr>
            <p:nvPr/>
          </p:nvSpPr>
          <p:spPr bwMode="auto">
            <a:xfrm>
              <a:off x="45146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7" name="Freeform 413"/>
            <p:cNvSpPr>
              <a:spLocks noChangeArrowheads="1"/>
            </p:cNvSpPr>
            <p:nvPr/>
          </p:nvSpPr>
          <p:spPr bwMode="auto">
            <a:xfrm>
              <a:off x="462098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8" name="Freeform 414"/>
            <p:cNvSpPr>
              <a:spLocks noChangeArrowheads="1"/>
            </p:cNvSpPr>
            <p:nvPr/>
          </p:nvSpPr>
          <p:spPr bwMode="auto">
            <a:xfrm>
              <a:off x="4724177" y="2892196"/>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59" name="Freeform 415"/>
            <p:cNvSpPr>
              <a:spLocks noChangeArrowheads="1"/>
            </p:cNvSpPr>
            <p:nvPr/>
          </p:nvSpPr>
          <p:spPr bwMode="auto">
            <a:xfrm>
              <a:off x="483053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0" name="Freeform 416"/>
            <p:cNvSpPr>
              <a:spLocks noChangeArrowheads="1"/>
            </p:cNvSpPr>
            <p:nvPr/>
          </p:nvSpPr>
          <p:spPr bwMode="auto">
            <a:xfrm>
              <a:off x="4930552" y="2892196"/>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1" name="Freeform 417"/>
            <p:cNvSpPr>
              <a:spLocks noChangeArrowheads="1"/>
            </p:cNvSpPr>
            <p:nvPr/>
          </p:nvSpPr>
          <p:spPr bwMode="auto">
            <a:xfrm>
              <a:off x="503691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2" name="Freeform 418"/>
            <p:cNvSpPr>
              <a:spLocks noChangeArrowheads="1"/>
            </p:cNvSpPr>
            <p:nvPr/>
          </p:nvSpPr>
          <p:spPr bwMode="auto">
            <a:xfrm>
              <a:off x="514168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3" name="Freeform 419"/>
            <p:cNvSpPr>
              <a:spLocks noChangeArrowheads="1"/>
            </p:cNvSpPr>
            <p:nvPr/>
          </p:nvSpPr>
          <p:spPr bwMode="auto">
            <a:xfrm>
              <a:off x="524646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4" name="Freeform 420"/>
            <p:cNvSpPr>
              <a:spLocks noChangeArrowheads="1"/>
            </p:cNvSpPr>
            <p:nvPr/>
          </p:nvSpPr>
          <p:spPr bwMode="auto">
            <a:xfrm>
              <a:off x="53528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5" name="Freeform 432"/>
            <p:cNvSpPr>
              <a:spLocks noChangeArrowheads="1"/>
            </p:cNvSpPr>
            <p:nvPr/>
          </p:nvSpPr>
          <p:spPr bwMode="auto">
            <a:xfrm>
              <a:off x="3100164" y="2947758"/>
              <a:ext cx="88900" cy="69850"/>
            </a:xfrm>
            <a:custGeom>
              <a:avLst/>
              <a:gdLst>
                <a:gd name="T0" fmla="*/ 2147483646 w 18"/>
                <a:gd name="T1" fmla="*/ 1647921157 h 14"/>
                <a:gd name="T2" fmla="*/ 2147483646 w 18"/>
                <a:gd name="T3" fmla="*/ 2147483646 h 14"/>
                <a:gd name="T4" fmla="*/ 2147483646 w 18"/>
                <a:gd name="T5" fmla="*/ 1647921157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10" y="2"/>
                  </a:moveTo>
                  <a:cubicBezTo>
                    <a:pt x="13" y="0"/>
                    <a:pt x="18" y="0"/>
                    <a:pt x="18" y="5"/>
                  </a:cubicBezTo>
                  <a:cubicBezTo>
                    <a:pt x="18" y="14"/>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6" name="Freeform 433"/>
            <p:cNvSpPr>
              <a:spLocks noChangeArrowheads="1"/>
            </p:cNvSpPr>
            <p:nvPr/>
          </p:nvSpPr>
          <p:spPr bwMode="auto">
            <a:xfrm>
              <a:off x="331130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7" name="Freeform 434"/>
            <p:cNvSpPr>
              <a:spLocks noChangeArrowheads="1"/>
            </p:cNvSpPr>
            <p:nvPr/>
          </p:nvSpPr>
          <p:spPr bwMode="auto">
            <a:xfrm>
              <a:off x="3417664"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8" name="Freeform 435"/>
            <p:cNvSpPr>
              <a:spLocks noChangeArrowheads="1"/>
            </p:cNvSpPr>
            <p:nvPr/>
          </p:nvSpPr>
          <p:spPr bwMode="auto">
            <a:xfrm>
              <a:off x="3520852"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69" name="Freeform 436"/>
            <p:cNvSpPr>
              <a:spLocks noChangeArrowheads="1"/>
            </p:cNvSpPr>
            <p:nvPr/>
          </p:nvSpPr>
          <p:spPr bwMode="auto">
            <a:xfrm>
              <a:off x="36272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0" name="Freeform 437"/>
            <p:cNvSpPr>
              <a:spLocks noChangeArrowheads="1"/>
            </p:cNvSpPr>
            <p:nvPr/>
          </p:nvSpPr>
          <p:spPr bwMode="auto">
            <a:xfrm>
              <a:off x="372722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1" name="Freeform 438"/>
            <p:cNvSpPr>
              <a:spLocks noChangeArrowheads="1"/>
            </p:cNvSpPr>
            <p:nvPr/>
          </p:nvSpPr>
          <p:spPr bwMode="auto">
            <a:xfrm>
              <a:off x="383358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2" name="Freeform 439"/>
            <p:cNvSpPr>
              <a:spLocks noChangeArrowheads="1"/>
            </p:cNvSpPr>
            <p:nvPr/>
          </p:nvSpPr>
          <p:spPr bwMode="auto">
            <a:xfrm>
              <a:off x="393677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3" name="Freeform 440"/>
            <p:cNvSpPr>
              <a:spLocks noChangeArrowheads="1"/>
            </p:cNvSpPr>
            <p:nvPr/>
          </p:nvSpPr>
          <p:spPr bwMode="auto">
            <a:xfrm>
              <a:off x="404313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4" name="Freeform 441"/>
            <p:cNvSpPr>
              <a:spLocks noChangeArrowheads="1"/>
            </p:cNvSpPr>
            <p:nvPr/>
          </p:nvSpPr>
          <p:spPr bwMode="auto">
            <a:xfrm>
              <a:off x="414950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5" name="Freeform 442"/>
            <p:cNvSpPr>
              <a:spLocks noChangeArrowheads="1"/>
            </p:cNvSpPr>
            <p:nvPr/>
          </p:nvSpPr>
          <p:spPr bwMode="auto">
            <a:xfrm>
              <a:off x="4254277"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6" name="Freeform 443"/>
            <p:cNvSpPr>
              <a:spLocks noChangeArrowheads="1"/>
            </p:cNvSpPr>
            <p:nvPr/>
          </p:nvSpPr>
          <p:spPr bwMode="auto">
            <a:xfrm>
              <a:off x="435905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7" name="Freeform 444"/>
            <p:cNvSpPr>
              <a:spLocks noChangeArrowheads="1"/>
            </p:cNvSpPr>
            <p:nvPr/>
          </p:nvSpPr>
          <p:spPr bwMode="auto">
            <a:xfrm>
              <a:off x="446382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8" name="Freeform 445"/>
            <p:cNvSpPr>
              <a:spLocks noChangeArrowheads="1"/>
            </p:cNvSpPr>
            <p:nvPr/>
          </p:nvSpPr>
          <p:spPr bwMode="auto">
            <a:xfrm>
              <a:off x="456542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79" name="Freeform 446"/>
            <p:cNvSpPr>
              <a:spLocks noChangeArrowheads="1"/>
            </p:cNvSpPr>
            <p:nvPr/>
          </p:nvSpPr>
          <p:spPr bwMode="auto">
            <a:xfrm>
              <a:off x="4670202"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0" name="Freeform 447"/>
            <p:cNvSpPr>
              <a:spLocks noChangeArrowheads="1"/>
            </p:cNvSpPr>
            <p:nvPr/>
          </p:nvSpPr>
          <p:spPr bwMode="auto">
            <a:xfrm>
              <a:off x="4776564"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1" name="Freeform 448"/>
            <p:cNvSpPr>
              <a:spLocks noChangeArrowheads="1"/>
            </p:cNvSpPr>
            <p:nvPr/>
          </p:nvSpPr>
          <p:spPr bwMode="auto">
            <a:xfrm>
              <a:off x="488133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2" name="Freeform 449"/>
            <p:cNvSpPr>
              <a:spLocks noChangeArrowheads="1"/>
            </p:cNvSpPr>
            <p:nvPr/>
          </p:nvSpPr>
          <p:spPr bwMode="auto">
            <a:xfrm>
              <a:off x="49861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3" name="Freeform 450"/>
            <p:cNvSpPr>
              <a:spLocks noChangeArrowheads="1"/>
            </p:cNvSpPr>
            <p:nvPr/>
          </p:nvSpPr>
          <p:spPr bwMode="auto">
            <a:xfrm>
              <a:off x="509247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4" name="Freeform 451"/>
            <p:cNvSpPr>
              <a:spLocks noChangeArrowheads="1"/>
            </p:cNvSpPr>
            <p:nvPr/>
          </p:nvSpPr>
          <p:spPr bwMode="auto">
            <a:xfrm>
              <a:off x="5195664" y="2947758"/>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5" name="Freeform 452"/>
            <p:cNvSpPr>
              <a:spLocks noChangeArrowheads="1"/>
            </p:cNvSpPr>
            <p:nvPr/>
          </p:nvSpPr>
          <p:spPr bwMode="auto">
            <a:xfrm>
              <a:off x="5298852" y="2947758"/>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6" name="Freeform 453"/>
            <p:cNvSpPr>
              <a:spLocks noChangeArrowheads="1"/>
            </p:cNvSpPr>
            <p:nvPr/>
          </p:nvSpPr>
          <p:spPr bwMode="auto">
            <a:xfrm>
              <a:off x="5814789" y="2947758"/>
              <a:ext cx="123825" cy="79375"/>
            </a:xfrm>
            <a:custGeom>
              <a:avLst/>
              <a:gdLst>
                <a:gd name="T0" fmla="*/ 2147483646 w 25"/>
                <a:gd name="T1" fmla="*/ 1583164141 h 16"/>
                <a:gd name="T2" fmla="*/ 2147483646 w 25"/>
                <a:gd name="T3" fmla="*/ 2094646719 h 16"/>
                <a:gd name="T4" fmla="*/ 2147483646 w 25"/>
                <a:gd name="T5" fmla="*/ 1583164141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19"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7" name="Freeform 467"/>
            <p:cNvSpPr>
              <a:spLocks noChangeArrowheads="1"/>
            </p:cNvSpPr>
            <p:nvPr/>
          </p:nvSpPr>
          <p:spPr bwMode="auto">
            <a:xfrm>
              <a:off x="3255739" y="2996971"/>
              <a:ext cx="106363"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8" name="Freeform 468"/>
            <p:cNvSpPr>
              <a:spLocks noChangeArrowheads="1"/>
            </p:cNvSpPr>
            <p:nvPr/>
          </p:nvSpPr>
          <p:spPr bwMode="auto">
            <a:xfrm>
              <a:off x="336210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89" name="Freeform 469"/>
            <p:cNvSpPr>
              <a:spLocks noChangeArrowheads="1"/>
            </p:cNvSpPr>
            <p:nvPr/>
          </p:nvSpPr>
          <p:spPr bwMode="auto">
            <a:xfrm>
              <a:off x="3465289" y="2996971"/>
              <a:ext cx="103188"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0" name="Freeform 470"/>
            <p:cNvSpPr>
              <a:spLocks noChangeArrowheads="1"/>
            </p:cNvSpPr>
            <p:nvPr/>
          </p:nvSpPr>
          <p:spPr bwMode="auto">
            <a:xfrm>
              <a:off x="35716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1" name="Freeform 471"/>
            <p:cNvSpPr>
              <a:spLocks noChangeArrowheads="1"/>
            </p:cNvSpPr>
            <p:nvPr/>
          </p:nvSpPr>
          <p:spPr bwMode="auto">
            <a:xfrm>
              <a:off x="367801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2" name="Freeform 472"/>
            <p:cNvSpPr>
              <a:spLocks noChangeArrowheads="1"/>
            </p:cNvSpPr>
            <p:nvPr/>
          </p:nvSpPr>
          <p:spPr bwMode="auto">
            <a:xfrm>
              <a:off x="3782789"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3" name="Freeform 473"/>
            <p:cNvSpPr>
              <a:spLocks noChangeArrowheads="1"/>
            </p:cNvSpPr>
            <p:nvPr/>
          </p:nvSpPr>
          <p:spPr bwMode="auto">
            <a:xfrm>
              <a:off x="388756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4" name="Freeform 474"/>
            <p:cNvSpPr>
              <a:spLocks noChangeArrowheads="1"/>
            </p:cNvSpPr>
            <p:nvPr/>
          </p:nvSpPr>
          <p:spPr bwMode="auto">
            <a:xfrm>
              <a:off x="399233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5" name="Freeform 475"/>
            <p:cNvSpPr>
              <a:spLocks noChangeArrowheads="1"/>
            </p:cNvSpPr>
            <p:nvPr/>
          </p:nvSpPr>
          <p:spPr bwMode="auto">
            <a:xfrm>
              <a:off x="4093939" y="2996971"/>
              <a:ext cx="104775"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6" name="Freeform 476"/>
            <p:cNvSpPr>
              <a:spLocks noChangeArrowheads="1"/>
            </p:cNvSpPr>
            <p:nvPr/>
          </p:nvSpPr>
          <p:spPr bwMode="auto">
            <a:xfrm>
              <a:off x="4198714"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7" name="Freeform 477"/>
            <p:cNvSpPr>
              <a:spLocks noChangeArrowheads="1"/>
            </p:cNvSpPr>
            <p:nvPr/>
          </p:nvSpPr>
          <p:spPr bwMode="auto">
            <a:xfrm>
              <a:off x="4305077"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8" name="Freeform 478"/>
            <p:cNvSpPr>
              <a:spLocks noChangeArrowheads="1"/>
            </p:cNvSpPr>
            <p:nvPr/>
          </p:nvSpPr>
          <p:spPr bwMode="auto">
            <a:xfrm>
              <a:off x="4408264"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299" name="Freeform 479"/>
            <p:cNvSpPr>
              <a:spLocks noChangeArrowheads="1"/>
            </p:cNvSpPr>
            <p:nvPr/>
          </p:nvSpPr>
          <p:spPr bwMode="auto">
            <a:xfrm>
              <a:off x="45146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0" name="Freeform 480"/>
            <p:cNvSpPr>
              <a:spLocks noChangeArrowheads="1"/>
            </p:cNvSpPr>
            <p:nvPr/>
          </p:nvSpPr>
          <p:spPr bwMode="auto">
            <a:xfrm>
              <a:off x="462098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1" name="Freeform 481"/>
            <p:cNvSpPr>
              <a:spLocks noChangeArrowheads="1"/>
            </p:cNvSpPr>
            <p:nvPr/>
          </p:nvSpPr>
          <p:spPr bwMode="auto">
            <a:xfrm>
              <a:off x="4724177" y="2996971"/>
              <a:ext cx="103187"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2" name="Freeform 482"/>
            <p:cNvSpPr>
              <a:spLocks noChangeArrowheads="1"/>
            </p:cNvSpPr>
            <p:nvPr/>
          </p:nvSpPr>
          <p:spPr bwMode="auto">
            <a:xfrm>
              <a:off x="483053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3" name="Freeform 483"/>
            <p:cNvSpPr>
              <a:spLocks noChangeArrowheads="1"/>
            </p:cNvSpPr>
            <p:nvPr/>
          </p:nvSpPr>
          <p:spPr bwMode="auto">
            <a:xfrm>
              <a:off x="4930552" y="2996971"/>
              <a:ext cx="106362"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4" name="Freeform 484"/>
            <p:cNvSpPr>
              <a:spLocks noChangeArrowheads="1"/>
            </p:cNvSpPr>
            <p:nvPr/>
          </p:nvSpPr>
          <p:spPr bwMode="auto">
            <a:xfrm>
              <a:off x="503691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5" name="Freeform 485"/>
            <p:cNvSpPr>
              <a:spLocks noChangeArrowheads="1"/>
            </p:cNvSpPr>
            <p:nvPr/>
          </p:nvSpPr>
          <p:spPr bwMode="auto">
            <a:xfrm>
              <a:off x="514168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6" name="Freeform 486"/>
            <p:cNvSpPr>
              <a:spLocks noChangeArrowheads="1"/>
            </p:cNvSpPr>
            <p:nvPr/>
          </p:nvSpPr>
          <p:spPr bwMode="auto">
            <a:xfrm>
              <a:off x="524646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7" name="Freeform 487"/>
            <p:cNvSpPr>
              <a:spLocks noChangeArrowheads="1"/>
            </p:cNvSpPr>
            <p:nvPr/>
          </p:nvSpPr>
          <p:spPr bwMode="auto">
            <a:xfrm>
              <a:off x="53528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8" name="Freeform 488"/>
            <p:cNvSpPr>
              <a:spLocks noChangeArrowheads="1"/>
            </p:cNvSpPr>
            <p:nvPr/>
          </p:nvSpPr>
          <p:spPr bwMode="auto">
            <a:xfrm>
              <a:off x="57687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09" name="Freeform 500"/>
            <p:cNvSpPr>
              <a:spLocks noChangeArrowheads="1"/>
            </p:cNvSpPr>
            <p:nvPr/>
          </p:nvSpPr>
          <p:spPr bwMode="auto">
            <a:xfrm>
              <a:off x="2684239" y="3052533"/>
              <a:ext cx="88900" cy="60325"/>
            </a:xfrm>
            <a:custGeom>
              <a:avLst/>
              <a:gdLst>
                <a:gd name="T0" fmla="*/ 2147483646 w 18"/>
                <a:gd name="T1" fmla="*/ 1805547358 h 12"/>
                <a:gd name="T2" fmla="*/ 2147483646 w 18"/>
                <a:gd name="T3" fmla="*/ 2147483646 h 12"/>
                <a:gd name="T4" fmla="*/ 2147483646 w 18"/>
                <a:gd name="T5" fmla="*/ 1805547358 h 12"/>
                <a:gd name="T6" fmla="*/ 0 60000 65536"/>
                <a:gd name="T7" fmla="*/ 0 60000 65536"/>
                <a:gd name="T8" fmla="*/ 0 60000 65536"/>
                <a:gd name="T9" fmla="*/ 0 w 18"/>
                <a:gd name="T10" fmla="*/ 0 h 12"/>
                <a:gd name="T11" fmla="*/ 18 w 18"/>
                <a:gd name="T12" fmla="*/ 12 h 12"/>
              </a:gdLst>
              <a:ahLst/>
              <a:cxnLst>
                <a:cxn ang="T6">
                  <a:pos x="T0" y="T1"/>
                </a:cxn>
                <a:cxn ang="T7">
                  <a:pos x="T2" y="T3"/>
                </a:cxn>
                <a:cxn ang="T8">
                  <a:pos x="T4" y="T5"/>
                </a:cxn>
              </a:cxnLst>
              <a:rect l="T9" t="T10" r="T11" b="T12"/>
              <a:pathLst>
                <a:path w="18" h="12">
                  <a:moveTo>
                    <a:pt x="10" y="2"/>
                  </a:moveTo>
                  <a:cubicBezTo>
                    <a:pt x="13" y="0"/>
                    <a:pt x="18" y="0"/>
                    <a:pt x="17" y="6"/>
                  </a:cubicBezTo>
                  <a:cubicBezTo>
                    <a:pt x="16" y="12"/>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0" name="Freeform 501"/>
            <p:cNvSpPr>
              <a:spLocks noChangeArrowheads="1"/>
            </p:cNvSpPr>
            <p:nvPr/>
          </p:nvSpPr>
          <p:spPr bwMode="auto">
            <a:xfrm>
              <a:off x="2809652" y="3033483"/>
              <a:ext cx="74612" cy="79375"/>
            </a:xfrm>
            <a:custGeom>
              <a:avLst/>
              <a:gdLst>
                <a:gd name="T0" fmla="*/ 2147483646 w 15"/>
                <a:gd name="T1" fmla="*/ 2147483646 h 16"/>
                <a:gd name="T2" fmla="*/ 2147483646 w 15"/>
                <a:gd name="T3" fmla="*/ 2147483646 h 16"/>
                <a:gd name="T4" fmla="*/ 2147483646 w 15"/>
                <a:gd name="T5" fmla="*/ 2147483646 h 16"/>
                <a:gd name="T6" fmla="*/ 0 60000 65536"/>
                <a:gd name="T7" fmla="*/ 0 60000 65536"/>
                <a:gd name="T8" fmla="*/ 0 60000 65536"/>
                <a:gd name="T9" fmla="*/ 0 w 15"/>
                <a:gd name="T10" fmla="*/ 0 h 16"/>
                <a:gd name="T11" fmla="*/ 15 w 15"/>
                <a:gd name="T12" fmla="*/ 16 h 16"/>
              </a:gdLst>
              <a:ahLst/>
              <a:cxnLst>
                <a:cxn ang="T6">
                  <a:pos x="T0" y="T1"/>
                </a:cxn>
                <a:cxn ang="T7">
                  <a:pos x="T2" y="T3"/>
                </a:cxn>
                <a:cxn ang="T8">
                  <a:pos x="T4" y="T5"/>
                </a:cxn>
              </a:cxnLst>
              <a:rect l="T9" t="T10" r="T11" b="T12"/>
              <a:pathLst>
                <a:path w="15" h="16">
                  <a:moveTo>
                    <a:pt x="5" y="6"/>
                  </a:moveTo>
                  <a:cubicBezTo>
                    <a:pt x="14" y="0"/>
                    <a:pt x="15" y="14"/>
                    <a:pt x="9" y="15"/>
                  </a:cubicBezTo>
                  <a:cubicBezTo>
                    <a:pt x="4" y="16"/>
                    <a:pt x="0" y="9"/>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1" name="Freeform 502"/>
            <p:cNvSpPr>
              <a:spLocks noChangeArrowheads="1"/>
            </p:cNvSpPr>
            <p:nvPr/>
          </p:nvSpPr>
          <p:spPr bwMode="auto">
            <a:xfrm>
              <a:off x="2993802" y="30525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2" name="Freeform 503"/>
            <p:cNvSpPr>
              <a:spLocks noChangeArrowheads="1"/>
            </p:cNvSpPr>
            <p:nvPr/>
          </p:nvSpPr>
          <p:spPr bwMode="auto">
            <a:xfrm>
              <a:off x="31001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3" name="Freeform 504"/>
            <p:cNvSpPr>
              <a:spLocks noChangeArrowheads="1"/>
            </p:cNvSpPr>
            <p:nvPr/>
          </p:nvSpPr>
          <p:spPr bwMode="auto">
            <a:xfrm>
              <a:off x="32065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4" name="Freeform 505"/>
            <p:cNvSpPr>
              <a:spLocks noChangeArrowheads="1"/>
            </p:cNvSpPr>
            <p:nvPr/>
          </p:nvSpPr>
          <p:spPr bwMode="auto">
            <a:xfrm>
              <a:off x="331130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5" name="Freeform 506"/>
            <p:cNvSpPr>
              <a:spLocks noChangeArrowheads="1"/>
            </p:cNvSpPr>
            <p:nvPr/>
          </p:nvSpPr>
          <p:spPr bwMode="auto">
            <a:xfrm>
              <a:off x="3417664"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6" name="Freeform 507"/>
            <p:cNvSpPr>
              <a:spLocks noChangeArrowheads="1"/>
            </p:cNvSpPr>
            <p:nvPr/>
          </p:nvSpPr>
          <p:spPr bwMode="auto">
            <a:xfrm>
              <a:off x="3520852"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7" name="Freeform 508"/>
            <p:cNvSpPr>
              <a:spLocks noChangeArrowheads="1"/>
            </p:cNvSpPr>
            <p:nvPr/>
          </p:nvSpPr>
          <p:spPr bwMode="auto">
            <a:xfrm>
              <a:off x="36272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8" name="Freeform 509"/>
            <p:cNvSpPr>
              <a:spLocks noChangeArrowheads="1"/>
            </p:cNvSpPr>
            <p:nvPr/>
          </p:nvSpPr>
          <p:spPr bwMode="auto">
            <a:xfrm>
              <a:off x="37272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19" name="Freeform 510"/>
            <p:cNvSpPr>
              <a:spLocks noChangeArrowheads="1"/>
            </p:cNvSpPr>
            <p:nvPr/>
          </p:nvSpPr>
          <p:spPr bwMode="auto">
            <a:xfrm>
              <a:off x="383358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0" name="Freeform 511"/>
            <p:cNvSpPr>
              <a:spLocks noChangeArrowheads="1"/>
            </p:cNvSpPr>
            <p:nvPr/>
          </p:nvSpPr>
          <p:spPr bwMode="auto">
            <a:xfrm>
              <a:off x="393677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1" name="Freeform 512"/>
            <p:cNvSpPr>
              <a:spLocks noChangeArrowheads="1"/>
            </p:cNvSpPr>
            <p:nvPr/>
          </p:nvSpPr>
          <p:spPr bwMode="auto">
            <a:xfrm>
              <a:off x="40431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2" name="Freeform 513"/>
            <p:cNvSpPr>
              <a:spLocks noChangeArrowheads="1"/>
            </p:cNvSpPr>
            <p:nvPr/>
          </p:nvSpPr>
          <p:spPr bwMode="auto">
            <a:xfrm>
              <a:off x="414950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3" name="Freeform 514"/>
            <p:cNvSpPr>
              <a:spLocks noChangeArrowheads="1"/>
            </p:cNvSpPr>
            <p:nvPr/>
          </p:nvSpPr>
          <p:spPr bwMode="auto">
            <a:xfrm>
              <a:off x="4254277"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4" name="Freeform 515"/>
            <p:cNvSpPr>
              <a:spLocks noChangeArrowheads="1"/>
            </p:cNvSpPr>
            <p:nvPr/>
          </p:nvSpPr>
          <p:spPr bwMode="auto">
            <a:xfrm>
              <a:off x="435905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5" name="Freeform 516"/>
            <p:cNvSpPr>
              <a:spLocks noChangeArrowheads="1"/>
            </p:cNvSpPr>
            <p:nvPr/>
          </p:nvSpPr>
          <p:spPr bwMode="auto">
            <a:xfrm>
              <a:off x="446382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6" name="Freeform 517"/>
            <p:cNvSpPr>
              <a:spLocks noChangeArrowheads="1"/>
            </p:cNvSpPr>
            <p:nvPr/>
          </p:nvSpPr>
          <p:spPr bwMode="auto">
            <a:xfrm>
              <a:off x="45654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7" name="Freeform 518"/>
            <p:cNvSpPr>
              <a:spLocks noChangeArrowheads="1"/>
            </p:cNvSpPr>
            <p:nvPr/>
          </p:nvSpPr>
          <p:spPr bwMode="auto">
            <a:xfrm>
              <a:off x="4670202"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8" name="Freeform 519"/>
            <p:cNvSpPr>
              <a:spLocks noChangeArrowheads="1"/>
            </p:cNvSpPr>
            <p:nvPr/>
          </p:nvSpPr>
          <p:spPr bwMode="auto">
            <a:xfrm>
              <a:off x="4776564"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29" name="Freeform 520"/>
            <p:cNvSpPr>
              <a:spLocks noChangeArrowheads="1"/>
            </p:cNvSpPr>
            <p:nvPr/>
          </p:nvSpPr>
          <p:spPr bwMode="auto">
            <a:xfrm>
              <a:off x="48813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0" name="Freeform 521"/>
            <p:cNvSpPr>
              <a:spLocks noChangeArrowheads="1"/>
            </p:cNvSpPr>
            <p:nvPr/>
          </p:nvSpPr>
          <p:spPr bwMode="auto">
            <a:xfrm>
              <a:off x="49861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1" name="Freeform 522"/>
            <p:cNvSpPr>
              <a:spLocks noChangeArrowheads="1"/>
            </p:cNvSpPr>
            <p:nvPr/>
          </p:nvSpPr>
          <p:spPr bwMode="auto">
            <a:xfrm>
              <a:off x="509247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2" name="Freeform 523"/>
            <p:cNvSpPr>
              <a:spLocks noChangeArrowheads="1"/>
            </p:cNvSpPr>
            <p:nvPr/>
          </p:nvSpPr>
          <p:spPr bwMode="auto">
            <a:xfrm>
              <a:off x="5195664" y="3052533"/>
              <a:ext cx="103188"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3" name="Freeform 524"/>
            <p:cNvSpPr>
              <a:spLocks noChangeArrowheads="1"/>
            </p:cNvSpPr>
            <p:nvPr/>
          </p:nvSpPr>
          <p:spPr bwMode="auto">
            <a:xfrm>
              <a:off x="5298852" y="3052533"/>
              <a:ext cx="103187"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4" name="Freeform 525"/>
            <p:cNvSpPr>
              <a:spLocks noChangeArrowheads="1"/>
            </p:cNvSpPr>
            <p:nvPr/>
          </p:nvSpPr>
          <p:spPr bwMode="auto">
            <a:xfrm>
              <a:off x="54020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5" name="Freeform 538"/>
            <p:cNvSpPr>
              <a:spLocks noChangeArrowheads="1"/>
            </p:cNvSpPr>
            <p:nvPr/>
          </p:nvSpPr>
          <p:spPr bwMode="auto">
            <a:xfrm>
              <a:off x="294617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6" name="Freeform 539"/>
            <p:cNvSpPr>
              <a:spLocks noChangeArrowheads="1"/>
            </p:cNvSpPr>
            <p:nvPr/>
          </p:nvSpPr>
          <p:spPr bwMode="auto">
            <a:xfrm>
              <a:off x="304936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7" name="Freeform 540"/>
            <p:cNvSpPr>
              <a:spLocks noChangeArrowheads="1"/>
            </p:cNvSpPr>
            <p:nvPr/>
          </p:nvSpPr>
          <p:spPr bwMode="auto">
            <a:xfrm>
              <a:off x="31557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8" name="Freeform 541"/>
            <p:cNvSpPr>
              <a:spLocks noChangeArrowheads="1"/>
            </p:cNvSpPr>
            <p:nvPr/>
          </p:nvSpPr>
          <p:spPr bwMode="auto">
            <a:xfrm>
              <a:off x="3255739" y="3103333"/>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39" name="Freeform 542"/>
            <p:cNvSpPr>
              <a:spLocks noChangeArrowheads="1"/>
            </p:cNvSpPr>
            <p:nvPr/>
          </p:nvSpPr>
          <p:spPr bwMode="auto">
            <a:xfrm>
              <a:off x="336210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0" name="Freeform 543"/>
            <p:cNvSpPr>
              <a:spLocks noChangeArrowheads="1"/>
            </p:cNvSpPr>
            <p:nvPr/>
          </p:nvSpPr>
          <p:spPr bwMode="auto">
            <a:xfrm>
              <a:off x="3465289" y="3103333"/>
              <a:ext cx="103188"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1" name="Freeform 544"/>
            <p:cNvSpPr>
              <a:spLocks noChangeArrowheads="1"/>
            </p:cNvSpPr>
            <p:nvPr/>
          </p:nvSpPr>
          <p:spPr bwMode="auto">
            <a:xfrm>
              <a:off x="357165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2" name="Freeform 545"/>
            <p:cNvSpPr>
              <a:spLocks noChangeArrowheads="1"/>
            </p:cNvSpPr>
            <p:nvPr/>
          </p:nvSpPr>
          <p:spPr bwMode="auto">
            <a:xfrm>
              <a:off x="367801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3" name="Freeform 546"/>
            <p:cNvSpPr>
              <a:spLocks noChangeArrowheads="1"/>
            </p:cNvSpPr>
            <p:nvPr/>
          </p:nvSpPr>
          <p:spPr bwMode="auto">
            <a:xfrm>
              <a:off x="3782789"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4" name="Freeform 547"/>
            <p:cNvSpPr>
              <a:spLocks noChangeArrowheads="1"/>
            </p:cNvSpPr>
            <p:nvPr/>
          </p:nvSpPr>
          <p:spPr bwMode="auto">
            <a:xfrm>
              <a:off x="388756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5" name="Freeform 548"/>
            <p:cNvSpPr>
              <a:spLocks noChangeArrowheads="1"/>
            </p:cNvSpPr>
            <p:nvPr/>
          </p:nvSpPr>
          <p:spPr bwMode="auto">
            <a:xfrm>
              <a:off x="399233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6" name="Freeform 549"/>
            <p:cNvSpPr>
              <a:spLocks noChangeArrowheads="1"/>
            </p:cNvSpPr>
            <p:nvPr/>
          </p:nvSpPr>
          <p:spPr bwMode="auto">
            <a:xfrm>
              <a:off x="4093939" y="3103333"/>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7" name="Freeform 550"/>
            <p:cNvSpPr>
              <a:spLocks noChangeArrowheads="1"/>
            </p:cNvSpPr>
            <p:nvPr/>
          </p:nvSpPr>
          <p:spPr bwMode="auto">
            <a:xfrm>
              <a:off x="419871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8" name="Freeform 551"/>
            <p:cNvSpPr>
              <a:spLocks noChangeArrowheads="1"/>
            </p:cNvSpPr>
            <p:nvPr/>
          </p:nvSpPr>
          <p:spPr bwMode="auto">
            <a:xfrm>
              <a:off x="4305077"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49" name="Freeform 552"/>
            <p:cNvSpPr>
              <a:spLocks noChangeArrowheads="1"/>
            </p:cNvSpPr>
            <p:nvPr/>
          </p:nvSpPr>
          <p:spPr bwMode="auto">
            <a:xfrm>
              <a:off x="440826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0" name="Freeform 553"/>
            <p:cNvSpPr>
              <a:spLocks noChangeArrowheads="1"/>
            </p:cNvSpPr>
            <p:nvPr/>
          </p:nvSpPr>
          <p:spPr bwMode="auto">
            <a:xfrm>
              <a:off x="45146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1" name="Freeform 554"/>
            <p:cNvSpPr>
              <a:spLocks noChangeArrowheads="1"/>
            </p:cNvSpPr>
            <p:nvPr/>
          </p:nvSpPr>
          <p:spPr bwMode="auto">
            <a:xfrm>
              <a:off x="462098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2" name="Freeform 555"/>
            <p:cNvSpPr>
              <a:spLocks noChangeArrowheads="1"/>
            </p:cNvSpPr>
            <p:nvPr/>
          </p:nvSpPr>
          <p:spPr bwMode="auto">
            <a:xfrm>
              <a:off x="4724177" y="31033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3" name="Freeform 556"/>
            <p:cNvSpPr>
              <a:spLocks noChangeArrowheads="1"/>
            </p:cNvSpPr>
            <p:nvPr/>
          </p:nvSpPr>
          <p:spPr bwMode="auto">
            <a:xfrm>
              <a:off x="483053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4" name="Freeform 557"/>
            <p:cNvSpPr>
              <a:spLocks noChangeArrowheads="1"/>
            </p:cNvSpPr>
            <p:nvPr/>
          </p:nvSpPr>
          <p:spPr bwMode="auto">
            <a:xfrm>
              <a:off x="4930552" y="3103333"/>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5" name="Freeform 558"/>
            <p:cNvSpPr>
              <a:spLocks noChangeArrowheads="1"/>
            </p:cNvSpPr>
            <p:nvPr/>
          </p:nvSpPr>
          <p:spPr bwMode="auto">
            <a:xfrm>
              <a:off x="503691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6" name="Freeform 559"/>
            <p:cNvSpPr>
              <a:spLocks noChangeArrowheads="1"/>
            </p:cNvSpPr>
            <p:nvPr/>
          </p:nvSpPr>
          <p:spPr bwMode="auto">
            <a:xfrm>
              <a:off x="514168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7" name="Freeform 560"/>
            <p:cNvSpPr>
              <a:spLocks noChangeArrowheads="1"/>
            </p:cNvSpPr>
            <p:nvPr/>
          </p:nvSpPr>
          <p:spPr bwMode="auto">
            <a:xfrm>
              <a:off x="524646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8" name="Freeform 561"/>
            <p:cNvSpPr>
              <a:spLocks noChangeArrowheads="1"/>
            </p:cNvSpPr>
            <p:nvPr/>
          </p:nvSpPr>
          <p:spPr bwMode="auto">
            <a:xfrm>
              <a:off x="53528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59" name="Freeform 571"/>
            <p:cNvSpPr>
              <a:spLocks noChangeArrowheads="1"/>
            </p:cNvSpPr>
            <p:nvPr/>
          </p:nvSpPr>
          <p:spPr bwMode="auto">
            <a:xfrm>
              <a:off x="2814414" y="3143021"/>
              <a:ext cx="69850" cy="74612"/>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4" y="5"/>
                  </a:moveTo>
                  <a:cubicBezTo>
                    <a:pt x="12" y="0"/>
                    <a:pt x="14" y="12"/>
                    <a:pt x="10" y="14"/>
                  </a:cubicBezTo>
                  <a:cubicBezTo>
                    <a:pt x="5" y="15"/>
                    <a:pt x="0" y="7"/>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0" name="Freeform 572"/>
            <p:cNvSpPr>
              <a:spLocks noChangeArrowheads="1"/>
            </p:cNvSpPr>
            <p:nvPr/>
          </p:nvSpPr>
          <p:spPr bwMode="auto">
            <a:xfrm>
              <a:off x="2890614" y="3157308"/>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1" name="Freeform 573"/>
            <p:cNvSpPr>
              <a:spLocks noChangeArrowheads="1"/>
            </p:cNvSpPr>
            <p:nvPr/>
          </p:nvSpPr>
          <p:spPr bwMode="auto">
            <a:xfrm>
              <a:off x="2993802" y="31573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2" name="Freeform 574"/>
            <p:cNvSpPr>
              <a:spLocks noChangeArrowheads="1"/>
            </p:cNvSpPr>
            <p:nvPr/>
          </p:nvSpPr>
          <p:spPr bwMode="auto">
            <a:xfrm>
              <a:off x="310016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3" name="Freeform 575"/>
            <p:cNvSpPr>
              <a:spLocks noChangeArrowheads="1"/>
            </p:cNvSpPr>
            <p:nvPr/>
          </p:nvSpPr>
          <p:spPr bwMode="auto">
            <a:xfrm>
              <a:off x="32065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4" name="Freeform 576"/>
            <p:cNvSpPr>
              <a:spLocks noChangeArrowheads="1"/>
            </p:cNvSpPr>
            <p:nvPr/>
          </p:nvSpPr>
          <p:spPr bwMode="auto">
            <a:xfrm>
              <a:off x="331130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5" name="Freeform 577"/>
            <p:cNvSpPr>
              <a:spLocks noChangeArrowheads="1"/>
            </p:cNvSpPr>
            <p:nvPr/>
          </p:nvSpPr>
          <p:spPr bwMode="auto">
            <a:xfrm>
              <a:off x="3417664"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6" name="Freeform 578"/>
            <p:cNvSpPr>
              <a:spLocks noChangeArrowheads="1"/>
            </p:cNvSpPr>
            <p:nvPr/>
          </p:nvSpPr>
          <p:spPr bwMode="auto">
            <a:xfrm>
              <a:off x="352085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7" name="Freeform 579"/>
            <p:cNvSpPr>
              <a:spLocks noChangeArrowheads="1"/>
            </p:cNvSpPr>
            <p:nvPr/>
          </p:nvSpPr>
          <p:spPr bwMode="auto">
            <a:xfrm>
              <a:off x="36272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8" name="Freeform 580"/>
            <p:cNvSpPr>
              <a:spLocks noChangeArrowheads="1"/>
            </p:cNvSpPr>
            <p:nvPr/>
          </p:nvSpPr>
          <p:spPr bwMode="auto">
            <a:xfrm>
              <a:off x="37272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69" name="Freeform 581"/>
            <p:cNvSpPr>
              <a:spLocks noChangeArrowheads="1"/>
            </p:cNvSpPr>
            <p:nvPr/>
          </p:nvSpPr>
          <p:spPr bwMode="auto">
            <a:xfrm>
              <a:off x="383358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0" name="Freeform 582"/>
            <p:cNvSpPr>
              <a:spLocks noChangeArrowheads="1"/>
            </p:cNvSpPr>
            <p:nvPr/>
          </p:nvSpPr>
          <p:spPr bwMode="auto">
            <a:xfrm>
              <a:off x="393677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1" name="Freeform 583"/>
            <p:cNvSpPr>
              <a:spLocks noChangeArrowheads="1"/>
            </p:cNvSpPr>
            <p:nvPr/>
          </p:nvSpPr>
          <p:spPr bwMode="auto">
            <a:xfrm>
              <a:off x="404313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2" name="Freeform 584"/>
            <p:cNvSpPr>
              <a:spLocks noChangeArrowheads="1"/>
            </p:cNvSpPr>
            <p:nvPr/>
          </p:nvSpPr>
          <p:spPr bwMode="auto">
            <a:xfrm>
              <a:off x="414950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3" name="Freeform 585"/>
            <p:cNvSpPr>
              <a:spLocks noChangeArrowheads="1"/>
            </p:cNvSpPr>
            <p:nvPr/>
          </p:nvSpPr>
          <p:spPr bwMode="auto">
            <a:xfrm>
              <a:off x="4254277"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4" name="Freeform 586"/>
            <p:cNvSpPr>
              <a:spLocks noChangeArrowheads="1"/>
            </p:cNvSpPr>
            <p:nvPr/>
          </p:nvSpPr>
          <p:spPr bwMode="auto">
            <a:xfrm>
              <a:off x="435905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5" name="Freeform 587"/>
            <p:cNvSpPr>
              <a:spLocks noChangeArrowheads="1"/>
            </p:cNvSpPr>
            <p:nvPr/>
          </p:nvSpPr>
          <p:spPr bwMode="auto">
            <a:xfrm>
              <a:off x="446382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6" name="Freeform 588"/>
            <p:cNvSpPr>
              <a:spLocks noChangeArrowheads="1"/>
            </p:cNvSpPr>
            <p:nvPr/>
          </p:nvSpPr>
          <p:spPr bwMode="auto">
            <a:xfrm>
              <a:off x="45654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7" name="Freeform 589"/>
            <p:cNvSpPr>
              <a:spLocks noChangeArrowheads="1"/>
            </p:cNvSpPr>
            <p:nvPr/>
          </p:nvSpPr>
          <p:spPr bwMode="auto">
            <a:xfrm>
              <a:off x="467020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8" name="Freeform 590"/>
            <p:cNvSpPr>
              <a:spLocks noChangeArrowheads="1"/>
            </p:cNvSpPr>
            <p:nvPr/>
          </p:nvSpPr>
          <p:spPr bwMode="auto">
            <a:xfrm>
              <a:off x="4776564"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79" name="Freeform 591"/>
            <p:cNvSpPr>
              <a:spLocks noChangeArrowheads="1"/>
            </p:cNvSpPr>
            <p:nvPr/>
          </p:nvSpPr>
          <p:spPr bwMode="auto">
            <a:xfrm>
              <a:off x="488133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0" name="Freeform 592"/>
            <p:cNvSpPr>
              <a:spLocks noChangeArrowheads="1"/>
            </p:cNvSpPr>
            <p:nvPr/>
          </p:nvSpPr>
          <p:spPr bwMode="auto">
            <a:xfrm>
              <a:off x="49861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1" name="Freeform 593"/>
            <p:cNvSpPr>
              <a:spLocks noChangeArrowheads="1"/>
            </p:cNvSpPr>
            <p:nvPr/>
          </p:nvSpPr>
          <p:spPr bwMode="auto">
            <a:xfrm>
              <a:off x="509247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2" name="Freeform 594"/>
            <p:cNvSpPr>
              <a:spLocks noChangeArrowheads="1"/>
            </p:cNvSpPr>
            <p:nvPr/>
          </p:nvSpPr>
          <p:spPr bwMode="auto">
            <a:xfrm>
              <a:off x="5195664" y="3157308"/>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3" name="Freeform 595"/>
            <p:cNvSpPr>
              <a:spLocks noChangeArrowheads="1"/>
            </p:cNvSpPr>
            <p:nvPr/>
          </p:nvSpPr>
          <p:spPr bwMode="auto">
            <a:xfrm>
              <a:off x="5298852" y="3157308"/>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4" name="Freeform 596"/>
            <p:cNvSpPr>
              <a:spLocks noChangeArrowheads="1"/>
            </p:cNvSpPr>
            <p:nvPr/>
          </p:nvSpPr>
          <p:spPr bwMode="auto">
            <a:xfrm>
              <a:off x="5478239" y="334939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5" name="Freeform 597"/>
            <p:cNvSpPr>
              <a:spLocks noChangeArrowheads="1"/>
            </p:cNvSpPr>
            <p:nvPr/>
          </p:nvSpPr>
          <p:spPr bwMode="auto">
            <a:xfrm>
              <a:off x="5446489" y="34192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6" name="Freeform 598"/>
            <p:cNvSpPr>
              <a:spLocks noChangeArrowheads="1"/>
            </p:cNvSpPr>
            <p:nvPr/>
          </p:nvSpPr>
          <p:spPr bwMode="auto">
            <a:xfrm>
              <a:off x="5402039" y="3493858"/>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7" name="Freeform 599"/>
            <p:cNvSpPr>
              <a:spLocks noChangeArrowheads="1"/>
            </p:cNvSpPr>
            <p:nvPr/>
          </p:nvSpPr>
          <p:spPr bwMode="auto">
            <a:xfrm>
              <a:off x="5397277" y="3150958"/>
              <a:ext cx="122237" cy="87313"/>
            </a:xfrm>
            <a:custGeom>
              <a:avLst/>
              <a:gdLst>
                <a:gd name="T0" fmla="*/ 2147483646 w 24"/>
                <a:gd name="T1" fmla="*/ 2147483646 h 17"/>
                <a:gd name="T2" fmla="*/ 2147483646 w 24"/>
                <a:gd name="T3" fmla="*/ 2147483646 h 17"/>
                <a:gd name="T4" fmla="*/ 2147483646 w 24"/>
                <a:gd name="T5" fmla="*/ 2147483646 h 17"/>
                <a:gd name="T6" fmla="*/ 0 60000 65536"/>
                <a:gd name="T7" fmla="*/ 0 60000 65536"/>
                <a:gd name="T8" fmla="*/ 0 60000 65536"/>
                <a:gd name="T9" fmla="*/ 0 w 24"/>
                <a:gd name="T10" fmla="*/ 0 h 17"/>
                <a:gd name="T11" fmla="*/ 24 w 24"/>
                <a:gd name="T12" fmla="*/ 17 h 17"/>
              </a:gdLst>
              <a:ahLst/>
              <a:cxnLst>
                <a:cxn ang="T6">
                  <a:pos x="T0" y="T1"/>
                </a:cxn>
                <a:cxn ang="T7">
                  <a:pos x="T2" y="T3"/>
                </a:cxn>
                <a:cxn ang="T8">
                  <a:pos x="T4" y="T5"/>
                </a:cxn>
              </a:cxnLst>
              <a:rect l="T9" t="T10" r="T11" b="T12"/>
              <a:pathLst>
                <a:path w="24" h="17">
                  <a:moveTo>
                    <a:pt x="11" y="3"/>
                  </a:moveTo>
                  <a:cubicBezTo>
                    <a:pt x="14" y="0"/>
                    <a:pt x="18" y="1"/>
                    <a:pt x="19" y="4"/>
                  </a:cubicBezTo>
                  <a:cubicBezTo>
                    <a:pt x="24" y="17"/>
                    <a:pt x="0" y="11"/>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8" name="Freeform 611"/>
            <p:cNvSpPr>
              <a:spLocks noChangeArrowheads="1"/>
            </p:cNvSpPr>
            <p:nvPr/>
          </p:nvSpPr>
          <p:spPr bwMode="auto">
            <a:xfrm>
              <a:off x="28398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89" name="Freeform 612"/>
            <p:cNvSpPr>
              <a:spLocks noChangeArrowheads="1"/>
            </p:cNvSpPr>
            <p:nvPr/>
          </p:nvSpPr>
          <p:spPr bwMode="auto">
            <a:xfrm>
              <a:off x="294617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0" name="Freeform 613"/>
            <p:cNvSpPr>
              <a:spLocks noChangeArrowheads="1"/>
            </p:cNvSpPr>
            <p:nvPr/>
          </p:nvSpPr>
          <p:spPr bwMode="auto">
            <a:xfrm>
              <a:off x="3065239" y="3187471"/>
              <a:ext cx="79375" cy="80962"/>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7" y="6"/>
                  </a:moveTo>
                  <a:cubicBezTo>
                    <a:pt x="14" y="0"/>
                    <a:pt x="16" y="14"/>
                    <a:pt x="12" y="15"/>
                  </a:cubicBezTo>
                  <a:cubicBezTo>
                    <a:pt x="7" y="16"/>
                    <a:pt x="0" y="11"/>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1" name="Freeform 614"/>
            <p:cNvSpPr>
              <a:spLocks noChangeArrowheads="1"/>
            </p:cNvSpPr>
            <p:nvPr/>
          </p:nvSpPr>
          <p:spPr bwMode="auto">
            <a:xfrm>
              <a:off x="31557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2" name="Freeform 615"/>
            <p:cNvSpPr>
              <a:spLocks noChangeArrowheads="1"/>
            </p:cNvSpPr>
            <p:nvPr/>
          </p:nvSpPr>
          <p:spPr bwMode="auto">
            <a:xfrm>
              <a:off x="3255739" y="3206521"/>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3" name="Freeform 616"/>
            <p:cNvSpPr>
              <a:spLocks noChangeArrowheads="1"/>
            </p:cNvSpPr>
            <p:nvPr/>
          </p:nvSpPr>
          <p:spPr bwMode="auto">
            <a:xfrm>
              <a:off x="336210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4" name="Freeform 617"/>
            <p:cNvSpPr>
              <a:spLocks noChangeArrowheads="1"/>
            </p:cNvSpPr>
            <p:nvPr/>
          </p:nvSpPr>
          <p:spPr bwMode="auto">
            <a:xfrm>
              <a:off x="3512914" y="3187471"/>
              <a:ext cx="63500" cy="85725"/>
            </a:xfrm>
            <a:custGeom>
              <a:avLst/>
              <a:gdLst>
                <a:gd name="T0" fmla="*/ 670095962 w 13"/>
                <a:gd name="T1" fmla="*/ 2147483646 h 17"/>
                <a:gd name="T2" fmla="*/ 2147483646 w 13"/>
                <a:gd name="T3" fmla="*/ 2147483646 h 17"/>
                <a:gd name="T4" fmla="*/ 670095962 w 13"/>
                <a:gd name="T5" fmla="*/ 2147483646 h 17"/>
                <a:gd name="T6" fmla="*/ 0 60000 65536"/>
                <a:gd name="T7" fmla="*/ 0 60000 65536"/>
                <a:gd name="T8" fmla="*/ 0 60000 65536"/>
                <a:gd name="T9" fmla="*/ 0 w 13"/>
                <a:gd name="T10" fmla="*/ 0 h 17"/>
                <a:gd name="T11" fmla="*/ 13 w 13"/>
                <a:gd name="T12" fmla="*/ 17 h 17"/>
              </a:gdLst>
              <a:ahLst/>
              <a:cxnLst>
                <a:cxn ang="T6">
                  <a:pos x="T0" y="T1"/>
                </a:cxn>
                <a:cxn ang="T7">
                  <a:pos x="T2" y="T3"/>
                </a:cxn>
                <a:cxn ang="T8">
                  <a:pos x="T4" y="T5"/>
                </a:cxn>
              </a:cxnLst>
              <a:rect l="T9" t="T10" r="T11" b="T12"/>
              <a:pathLst>
                <a:path w="13" h="17">
                  <a:moveTo>
                    <a:pt x="1" y="6"/>
                  </a:moveTo>
                  <a:cubicBezTo>
                    <a:pt x="7" y="0"/>
                    <a:pt x="13" y="14"/>
                    <a:pt x="6" y="15"/>
                  </a:cubicBezTo>
                  <a:cubicBezTo>
                    <a:pt x="1" y="17"/>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5" name="Freeform 618"/>
            <p:cNvSpPr>
              <a:spLocks noChangeArrowheads="1"/>
            </p:cNvSpPr>
            <p:nvPr/>
          </p:nvSpPr>
          <p:spPr bwMode="auto">
            <a:xfrm>
              <a:off x="357165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6" name="Freeform 619"/>
            <p:cNvSpPr>
              <a:spLocks noChangeArrowheads="1"/>
            </p:cNvSpPr>
            <p:nvPr/>
          </p:nvSpPr>
          <p:spPr bwMode="auto">
            <a:xfrm>
              <a:off x="36780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7" name="Freeform 620"/>
            <p:cNvSpPr>
              <a:spLocks noChangeArrowheads="1"/>
            </p:cNvSpPr>
            <p:nvPr/>
          </p:nvSpPr>
          <p:spPr bwMode="auto">
            <a:xfrm>
              <a:off x="388756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8" name="Freeform 621"/>
            <p:cNvSpPr>
              <a:spLocks noChangeArrowheads="1"/>
            </p:cNvSpPr>
            <p:nvPr/>
          </p:nvSpPr>
          <p:spPr bwMode="auto">
            <a:xfrm>
              <a:off x="399233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399" name="Freeform 622"/>
            <p:cNvSpPr>
              <a:spLocks noChangeArrowheads="1"/>
            </p:cNvSpPr>
            <p:nvPr/>
          </p:nvSpPr>
          <p:spPr bwMode="auto">
            <a:xfrm>
              <a:off x="4093939" y="3206521"/>
              <a:ext cx="104775"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0" name="Freeform 623"/>
            <p:cNvSpPr>
              <a:spLocks noChangeArrowheads="1"/>
            </p:cNvSpPr>
            <p:nvPr/>
          </p:nvSpPr>
          <p:spPr bwMode="auto">
            <a:xfrm>
              <a:off x="419871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1" name="Freeform 624"/>
            <p:cNvSpPr>
              <a:spLocks noChangeArrowheads="1"/>
            </p:cNvSpPr>
            <p:nvPr/>
          </p:nvSpPr>
          <p:spPr bwMode="auto">
            <a:xfrm>
              <a:off x="4305077" y="3206521"/>
              <a:ext cx="98425"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2" name="Freeform 625"/>
            <p:cNvSpPr>
              <a:spLocks noChangeArrowheads="1"/>
            </p:cNvSpPr>
            <p:nvPr/>
          </p:nvSpPr>
          <p:spPr bwMode="auto">
            <a:xfrm>
              <a:off x="440826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3" name="Freeform 626"/>
            <p:cNvSpPr>
              <a:spLocks noChangeArrowheads="1"/>
            </p:cNvSpPr>
            <p:nvPr/>
          </p:nvSpPr>
          <p:spPr bwMode="auto">
            <a:xfrm>
              <a:off x="45146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4" name="Freeform 627"/>
            <p:cNvSpPr>
              <a:spLocks noChangeArrowheads="1"/>
            </p:cNvSpPr>
            <p:nvPr/>
          </p:nvSpPr>
          <p:spPr bwMode="auto">
            <a:xfrm>
              <a:off x="462098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5" name="Freeform 628"/>
            <p:cNvSpPr>
              <a:spLocks noChangeArrowheads="1"/>
            </p:cNvSpPr>
            <p:nvPr/>
          </p:nvSpPr>
          <p:spPr bwMode="auto">
            <a:xfrm>
              <a:off x="4724177" y="3206521"/>
              <a:ext cx="103187"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6" name="Freeform 629"/>
            <p:cNvSpPr>
              <a:spLocks noChangeArrowheads="1"/>
            </p:cNvSpPr>
            <p:nvPr/>
          </p:nvSpPr>
          <p:spPr bwMode="auto">
            <a:xfrm>
              <a:off x="483053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7" name="Freeform 630"/>
            <p:cNvSpPr>
              <a:spLocks noChangeArrowheads="1"/>
            </p:cNvSpPr>
            <p:nvPr/>
          </p:nvSpPr>
          <p:spPr bwMode="auto">
            <a:xfrm>
              <a:off x="4930552" y="3206521"/>
              <a:ext cx="106362"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8" name="Freeform 631"/>
            <p:cNvSpPr>
              <a:spLocks noChangeArrowheads="1"/>
            </p:cNvSpPr>
            <p:nvPr/>
          </p:nvSpPr>
          <p:spPr bwMode="auto">
            <a:xfrm>
              <a:off x="50369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09" name="Freeform 632"/>
            <p:cNvSpPr>
              <a:spLocks noChangeArrowheads="1"/>
            </p:cNvSpPr>
            <p:nvPr/>
          </p:nvSpPr>
          <p:spPr bwMode="auto">
            <a:xfrm>
              <a:off x="514168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0" name="Freeform 633"/>
            <p:cNvSpPr>
              <a:spLocks noChangeArrowheads="1"/>
            </p:cNvSpPr>
            <p:nvPr/>
          </p:nvSpPr>
          <p:spPr bwMode="auto">
            <a:xfrm>
              <a:off x="524646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1" name="Freeform 634"/>
            <p:cNvSpPr>
              <a:spLocks noChangeArrowheads="1"/>
            </p:cNvSpPr>
            <p:nvPr/>
          </p:nvSpPr>
          <p:spPr bwMode="auto">
            <a:xfrm>
              <a:off x="53528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2" name="Freeform 643"/>
            <p:cNvSpPr>
              <a:spLocks noChangeArrowheads="1"/>
            </p:cNvSpPr>
            <p:nvPr/>
          </p:nvSpPr>
          <p:spPr bwMode="auto">
            <a:xfrm>
              <a:off x="2884264" y="3257321"/>
              <a:ext cx="115888" cy="69850"/>
            </a:xfrm>
            <a:custGeom>
              <a:avLst/>
              <a:gdLst>
                <a:gd name="T0" fmla="*/ 2147483646 w 23"/>
                <a:gd name="T1" fmla="*/ 2147483646 h 14"/>
                <a:gd name="T2" fmla="*/ 2147483646 w 23"/>
                <a:gd name="T3" fmla="*/ 2147483646 h 14"/>
                <a:gd name="T4" fmla="*/ 2147483646 w 23"/>
                <a:gd name="T5" fmla="*/ 2147483646 h 14"/>
                <a:gd name="T6" fmla="*/ 0 60000 65536"/>
                <a:gd name="T7" fmla="*/ 0 60000 65536"/>
                <a:gd name="T8" fmla="*/ 0 60000 65536"/>
                <a:gd name="T9" fmla="*/ 0 w 23"/>
                <a:gd name="T10" fmla="*/ 0 h 14"/>
                <a:gd name="T11" fmla="*/ 23 w 23"/>
                <a:gd name="T12" fmla="*/ 14 h 14"/>
              </a:gdLst>
              <a:ahLst/>
              <a:cxnLst>
                <a:cxn ang="T6">
                  <a:pos x="T0" y="T1"/>
                </a:cxn>
                <a:cxn ang="T7">
                  <a:pos x="T2" y="T3"/>
                </a:cxn>
                <a:cxn ang="T8">
                  <a:pos x="T4" y="T5"/>
                </a:cxn>
              </a:cxnLst>
              <a:rect l="T9" t="T10" r="T11" b="T12"/>
              <a:pathLst>
                <a:path w="23" h="14">
                  <a:moveTo>
                    <a:pt x="11" y="3"/>
                  </a:moveTo>
                  <a:cubicBezTo>
                    <a:pt x="14" y="0"/>
                    <a:pt x="18" y="0"/>
                    <a:pt x="19" y="4"/>
                  </a:cubicBezTo>
                  <a:cubicBezTo>
                    <a:pt x="23" y="14"/>
                    <a:pt x="0" y="12"/>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3" name="Freeform 644"/>
            <p:cNvSpPr>
              <a:spLocks noChangeArrowheads="1"/>
            </p:cNvSpPr>
            <p:nvPr/>
          </p:nvSpPr>
          <p:spPr bwMode="auto">
            <a:xfrm>
              <a:off x="320652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4" name="Freeform 645"/>
            <p:cNvSpPr>
              <a:spLocks noChangeArrowheads="1"/>
            </p:cNvSpPr>
            <p:nvPr/>
          </p:nvSpPr>
          <p:spPr bwMode="auto">
            <a:xfrm>
              <a:off x="331130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5" name="Freeform 646"/>
            <p:cNvSpPr>
              <a:spLocks noChangeArrowheads="1"/>
            </p:cNvSpPr>
            <p:nvPr/>
          </p:nvSpPr>
          <p:spPr bwMode="auto">
            <a:xfrm>
              <a:off x="36272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6" name="Freeform 647"/>
            <p:cNvSpPr>
              <a:spLocks noChangeArrowheads="1"/>
            </p:cNvSpPr>
            <p:nvPr/>
          </p:nvSpPr>
          <p:spPr bwMode="auto">
            <a:xfrm>
              <a:off x="383358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7" name="Freeform 648"/>
            <p:cNvSpPr>
              <a:spLocks noChangeArrowheads="1"/>
            </p:cNvSpPr>
            <p:nvPr/>
          </p:nvSpPr>
          <p:spPr bwMode="auto">
            <a:xfrm>
              <a:off x="393677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2" y="1"/>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8" name="Freeform 649"/>
            <p:cNvSpPr>
              <a:spLocks noChangeArrowheads="1"/>
            </p:cNvSpPr>
            <p:nvPr/>
          </p:nvSpPr>
          <p:spPr bwMode="auto">
            <a:xfrm>
              <a:off x="404313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19" name="Freeform 650"/>
            <p:cNvSpPr>
              <a:spLocks noChangeArrowheads="1"/>
            </p:cNvSpPr>
            <p:nvPr/>
          </p:nvSpPr>
          <p:spPr bwMode="auto">
            <a:xfrm>
              <a:off x="414950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0" name="Freeform 651"/>
            <p:cNvSpPr>
              <a:spLocks noChangeArrowheads="1"/>
            </p:cNvSpPr>
            <p:nvPr/>
          </p:nvSpPr>
          <p:spPr bwMode="auto">
            <a:xfrm>
              <a:off x="4254277"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1" name="Freeform 652"/>
            <p:cNvSpPr>
              <a:spLocks noChangeArrowheads="1"/>
            </p:cNvSpPr>
            <p:nvPr/>
          </p:nvSpPr>
          <p:spPr bwMode="auto">
            <a:xfrm>
              <a:off x="435905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2" name="Freeform 653"/>
            <p:cNvSpPr>
              <a:spLocks noChangeArrowheads="1"/>
            </p:cNvSpPr>
            <p:nvPr/>
          </p:nvSpPr>
          <p:spPr bwMode="auto">
            <a:xfrm>
              <a:off x="446382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3" name="Freeform 654"/>
            <p:cNvSpPr>
              <a:spLocks noChangeArrowheads="1"/>
            </p:cNvSpPr>
            <p:nvPr/>
          </p:nvSpPr>
          <p:spPr bwMode="auto">
            <a:xfrm>
              <a:off x="456542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4" name="Freeform 655"/>
            <p:cNvSpPr>
              <a:spLocks noChangeArrowheads="1"/>
            </p:cNvSpPr>
            <p:nvPr/>
          </p:nvSpPr>
          <p:spPr bwMode="auto">
            <a:xfrm>
              <a:off x="4670202"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5" name="Freeform 656"/>
            <p:cNvSpPr>
              <a:spLocks noChangeArrowheads="1"/>
            </p:cNvSpPr>
            <p:nvPr/>
          </p:nvSpPr>
          <p:spPr bwMode="auto">
            <a:xfrm>
              <a:off x="4776564"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6" name="Freeform 657"/>
            <p:cNvSpPr>
              <a:spLocks noChangeArrowheads="1"/>
            </p:cNvSpPr>
            <p:nvPr/>
          </p:nvSpPr>
          <p:spPr bwMode="auto">
            <a:xfrm>
              <a:off x="488133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7" name="Freeform 658"/>
            <p:cNvSpPr>
              <a:spLocks noChangeArrowheads="1"/>
            </p:cNvSpPr>
            <p:nvPr/>
          </p:nvSpPr>
          <p:spPr bwMode="auto">
            <a:xfrm>
              <a:off x="49861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8" name="Freeform 659"/>
            <p:cNvSpPr>
              <a:spLocks noChangeArrowheads="1"/>
            </p:cNvSpPr>
            <p:nvPr/>
          </p:nvSpPr>
          <p:spPr bwMode="auto">
            <a:xfrm>
              <a:off x="509247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29" name="Freeform 660"/>
            <p:cNvSpPr>
              <a:spLocks noChangeArrowheads="1"/>
            </p:cNvSpPr>
            <p:nvPr/>
          </p:nvSpPr>
          <p:spPr bwMode="auto">
            <a:xfrm>
              <a:off x="5195664" y="3257321"/>
              <a:ext cx="103188"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0" name="Freeform 661"/>
            <p:cNvSpPr>
              <a:spLocks noChangeArrowheads="1"/>
            </p:cNvSpPr>
            <p:nvPr/>
          </p:nvSpPr>
          <p:spPr bwMode="auto">
            <a:xfrm>
              <a:off x="5302027" y="3262083"/>
              <a:ext cx="106362" cy="61913"/>
            </a:xfrm>
            <a:custGeom>
              <a:avLst/>
              <a:gdLst>
                <a:gd name="T0" fmla="*/ 2147483646 w 21"/>
                <a:gd name="T1" fmla="*/ 1853019974 h 12"/>
                <a:gd name="T2" fmla="*/ 2147483646 w 21"/>
                <a:gd name="T3" fmla="*/ 2147483646 h 12"/>
                <a:gd name="T4" fmla="*/ 2147483646 w 21"/>
                <a:gd name="T5" fmla="*/ 1853019974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9" y="2"/>
                  </a:moveTo>
                  <a:cubicBezTo>
                    <a:pt x="13" y="0"/>
                    <a:pt x="21" y="3"/>
                    <a:pt x="17" y="8"/>
                  </a:cubicBezTo>
                  <a:cubicBezTo>
                    <a:pt x="14" y="12"/>
                    <a:pt x="0" y="6"/>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1" name="Freeform 662"/>
            <p:cNvSpPr>
              <a:spLocks noChangeArrowheads="1"/>
            </p:cNvSpPr>
            <p:nvPr/>
          </p:nvSpPr>
          <p:spPr bwMode="auto">
            <a:xfrm>
              <a:off x="5508402" y="3257321"/>
              <a:ext cx="88900" cy="80962"/>
            </a:xfrm>
            <a:custGeom>
              <a:avLst/>
              <a:gdLst>
                <a:gd name="T0" fmla="*/ 2147483646 w 18"/>
                <a:gd name="T1" fmla="*/ 2147483646 h 16"/>
                <a:gd name="T2" fmla="*/ 2147483646 w 18"/>
                <a:gd name="T3" fmla="*/ 2147483646 h 16"/>
                <a:gd name="T4" fmla="*/ 2147483646 w 18"/>
                <a:gd name="T5" fmla="*/ 2147483646 h 16"/>
                <a:gd name="T6" fmla="*/ 0 60000 65536"/>
                <a:gd name="T7" fmla="*/ 0 60000 65536"/>
                <a:gd name="T8" fmla="*/ 0 60000 65536"/>
                <a:gd name="T9" fmla="*/ 0 w 18"/>
                <a:gd name="T10" fmla="*/ 0 h 16"/>
                <a:gd name="T11" fmla="*/ 18 w 18"/>
                <a:gd name="T12" fmla="*/ 16 h 16"/>
              </a:gdLst>
              <a:ahLst/>
              <a:cxnLst>
                <a:cxn ang="T6">
                  <a:pos x="T0" y="T1"/>
                </a:cxn>
                <a:cxn ang="T7">
                  <a:pos x="T2" y="T3"/>
                </a:cxn>
                <a:cxn ang="T8">
                  <a:pos x="T4" y="T5"/>
                </a:cxn>
              </a:cxnLst>
              <a:rect l="T9" t="T10" r="T11" b="T12"/>
              <a:pathLst>
                <a:path w="18" h="16">
                  <a:moveTo>
                    <a:pt x="10" y="3"/>
                  </a:moveTo>
                  <a:cubicBezTo>
                    <a:pt x="11" y="2"/>
                    <a:pt x="18" y="0"/>
                    <a:pt x="18" y="6"/>
                  </a:cubicBezTo>
                  <a:cubicBezTo>
                    <a:pt x="18" y="16"/>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2" name="Freeform 672"/>
            <p:cNvSpPr>
              <a:spLocks noChangeArrowheads="1"/>
            </p:cNvSpPr>
            <p:nvPr/>
          </p:nvSpPr>
          <p:spPr bwMode="auto">
            <a:xfrm>
              <a:off x="27350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3" name="Freeform 673"/>
            <p:cNvSpPr>
              <a:spLocks noChangeArrowheads="1"/>
            </p:cNvSpPr>
            <p:nvPr/>
          </p:nvSpPr>
          <p:spPr bwMode="auto">
            <a:xfrm>
              <a:off x="2828702" y="3312883"/>
              <a:ext cx="120650" cy="69850"/>
            </a:xfrm>
            <a:custGeom>
              <a:avLst/>
              <a:gdLst>
                <a:gd name="T0" fmla="*/ 2147483646 w 24"/>
                <a:gd name="T1" fmla="*/ 1647921157 h 14"/>
                <a:gd name="T2" fmla="*/ 2147483646 w 24"/>
                <a:gd name="T3" fmla="*/ 2147483646 h 14"/>
                <a:gd name="T4" fmla="*/ 2147483646 w 24"/>
                <a:gd name="T5" fmla="*/ 1647921157 h 14"/>
                <a:gd name="T6" fmla="*/ 0 60000 65536"/>
                <a:gd name="T7" fmla="*/ 0 60000 65536"/>
                <a:gd name="T8" fmla="*/ 0 60000 65536"/>
                <a:gd name="T9" fmla="*/ 0 w 24"/>
                <a:gd name="T10" fmla="*/ 0 h 14"/>
                <a:gd name="T11" fmla="*/ 24 w 24"/>
                <a:gd name="T12" fmla="*/ 14 h 14"/>
              </a:gdLst>
              <a:ahLst/>
              <a:cxnLst>
                <a:cxn ang="T6">
                  <a:pos x="T0" y="T1"/>
                </a:cxn>
                <a:cxn ang="T7">
                  <a:pos x="T2" y="T3"/>
                </a:cxn>
                <a:cxn ang="T8">
                  <a:pos x="T4" y="T5"/>
                </a:cxn>
              </a:cxnLst>
              <a:rect l="T9" t="T10" r="T11" b="T12"/>
              <a:pathLst>
                <a:path w="24" h="14">
                  <a:moveTo>
                    <a:pt x="12" y="2"/>
                  </a:moveTo>
                  <a:cubicBezTo>
                    <a:pt x="15" y="0"/>
                    <a:pt x="18" y="0"/>
                    <a:pt x="20" y="3"/>
                  </a:cubicBezTo>
                  <a:cubicBezTo>
                    <a:pt x="24" y="14"/>
                    <a:pt x="0" y="1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4" name="Freeform 674"/>
            <p:cNvSpPr>
              <a:spLocks noChangeArrowheads="1"/>
            </p:cNvSpPr>
            <p:nvPr/>
          </p:nvSpPr>
          <p:spPr bwMode="auto">
            <a:xfrm>
              <a:off x="3255739" y="3312883"/>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5" name="Freeform 675"/>
            <p:cNvSpPr>
              <a:spLocks noChangeArrowheads="1"/>
            </p:cNvSpPr>
            <p:nvPr/>
          </p:nvSpPr>
          <p:spPr bwMode="auto">
            <a:xfrm>
              <a:off x="3362102" y="3312883"/>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2" y="1"/>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6" name="Freeform 676"/>
            <p:cNvSpPr>
              <a:spLocks noChangeArrowheads="1"/>
            </p:cNvSpPr>
            <p:nvPr/>
          </p:nvSpPr>
          <p:spPr bwMode="auto">
            <a:xfrm>
              <a:off x="3465289" y="3312883"/>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7" name="Freeform 677"/>
            <p:cNvSpPr>
              <a:spLocks noChangeArrowheads="1"/>
            </p:cNvSpPr>
            <p:nvPr/>
          </p:nvSpPr>
          <p:spPr bwMode="auto">
            <a:xfrm>
              <a:off x="367801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8" name="Freeform 678"/>
            <p:cNvSpPr>
              <a:spLocks noChangeArrowheads="1"/>
            </p:cNvSpPr>
            <p:nvPr/>
          </p:nvSpPr>
          <p:spPr bwMode="auto">
            <a:xfrm>
              <a:off x="388756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39" name="Freeform 679"/>
            <p:cNvSpPr>
              <a:spLocks noChangeArrowheads="1"/>
            </p:cNvSpPr>
            <p:nvPr/>
          </p:nvSpPr>
          <p:spPr bwMode="auto">
            <a:xfrm>
              <a:off x="399233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0" name="Freeform 680"/>
            <p:cNvSpPr>
              <a:spLocks noChangeArrowheads="1"/>
            </p:cNvSpPr>
            <p:nvPr/>
          </p:nvSpPr>
          <p:spPr bwMode="auto">
            <a:xfrm>
              <a:off x="4093939" y="3312883"/>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1" name="Freeform 681"/>
            <p:cNvSpPr>
              <a:spLocks noChangeArrowheads="1"/>
            </p:cNvSpPr>
            <p:nvPr/>
          </p:nvSpPr>
          <p:spPr bwMode="auto">
            <a:xfrm>
              <a:off x="419871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2" name="Freeform 682"/>
            <p:cNvSpPr>
              <a:spLocks noChangeArrowheads="1"/>
            </p:cNvSpPr>
            <p:nvPr/>
          </p:nvSpPr>
          <p:spPr bwMode="auto">
            <a:xfrm>
              <a:off x="4305077" y="3312883"/>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3" name="Freeform 683"/>
            <p:cNvSpPr>
              <a:spLocks noChangeArrowheads="1"/>
            </p:cNvSpPr>
            <p:nvPr/>
          </p:nvSpPr>
          <p:spPr bwMode="auto">
            <a:xfrm>
              <a:off x="440826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4" name="Freeform 684"/>
            <p:cNvSpPr>
              <a:spLocks noChangeArrowheads="1"/>
            </p:cNvSpPr>
            <p:nvPr/>
          </p:nvSpPr>
          <p:spPr bwMode="auto">
            <a:xfrm>
              <a:off x="451462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5" name="Freeform 685"/>
            <p:cNvSpPr>
              <a:spLocks noChangeArrowheads="1"/>
            </p:cNvSpPr>
            <p:nvPr/>
          </p:nvSpPr>
          <p:spPr bwMode="auto">
            <a:xfrm>
              <a:off x="462098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6" name="Freeform 686"/>
            <p:cNvSpPr>
              <a:spLocks noChangeArrowheads="1"/>
            </p:cNvSpPr>
            <p:nvPr/>
          </p:nvSpPr>
          <p:spPr bwMode="auto">
            <a:xfrm>
              <a:off x="4724177" y="3312883"/>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7" name="Freeform 687"/>
            <p:cNvSpPr>
              <a:spLocks noChangeArrowheads="1"/>
            </p:cNvSpPr>
            <p:nvPr/>
          </p:nvSpPr>
          <p:spPr bwMode="auto">
            <a:xfrm>
              <a:off x="48305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8" name="Freeform 688"/>
            <p:cNvSpPr>
              <a:spLocks noChangeArrowheads="1"/>
            </p:cNvSpPr>
            <p:nvPr/>
          </p:nvSpPr>
          <p:spPr bwMode="auto">
            <a:xfrm>
              <a:off x="4930552" y="3312883"/>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49" name="Freeform 689"/>
            <p:cNvSpPr>
              <a:spLocks noChangeArrowheads="1"/>
            </p:cNvSpPr>
            <p:nvPr/>
          </p:nvSpPr>
          <p:spPr bwMode="auto">
            <a:xfrm>
              <a:off x="503691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0" name="Freeform 690"/>
            <p:cNvSpPr>
              <a:spLocks noChangeArrowheads="1"/>
            </p:cNvSpPr>
            <p:nvPr/>
          </p:nvSpPr>
          <p:spPr bwMode="auto">
            <a:xfrm>
              <a:off x="514168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1" name="Freeform 699"/>
            <p:cNvSpPr>
              <a:spLocks noChangeArrowheads="1"/>
            </p:cNvSpPr>
            <p:nvPr/>
          </p:nvSpPr>
          <p:spPr bwMode="auto">
            <a:xfrm>
              <a:off x="2714402" y="3327171"/>
              <a:ext cx="69850" cy="131762"/>
            </a:xfrm>
            <a:custGeom>
              <a:avLst/>
              <a:gdLst>
                <a:gd name="T0" fmla="*/ 2147483646 w 14"/>
                <a:gd name="T1" fmla="*/ 2147483646 h 26"/>
                <a:gd name="T2" fmla="*/ 2147483646 w 14"/>
                <a:gd name="T3" fmla="*/ 2147483646 h 26"/>
                <a:gd name="T4" fmla="*/ 2147483646 w 14"/>
                <a:gd name="T5" fmla="*/ 2147483646 h 26"/>
                <a:gd name="T6" fmla="*/ 0 60000 65536"/>
                <a:gd name="T7" fmla="*/ 0 60000 65536"/>
                <a:gd name="T8" fmla="*/ 0 60000 65536"/>
                <a:gd name="T9" fmla="*/ 0 w 14"/>
                <a:gd name="T10" fmla="*/ 0 h 26"/>
                <a:gd name="T11" fmla="*/ 14 w 14"/>
                <a:gd name="T12" fmla="*/ 26 h 26"/>
              </a:gdLst>
              <a:ahLst/>
              <a:cxnLst>
                <a:cxn ang="T6">
                  <a:pos x="T0" y="T1"/>
                </a:cxn>
                <a:cxn ang="T7">
                  <a:pos x="T2" y="T3"/>
                </a:cxn>
                <a:cxn ang="T8">
                  <a:pos x="T4" y="T5"/>
                </a:cxn>
              </a:cxnLst>
              <a:rect l="T9" t="T10" r="T11" b="T12"/>
              <a:pathLst>
                <a:path w="14" h="26">
                  <a:moveTo>
                    <a:pt x="4" y="9"/>
                  </a:moveTo>
                  <a:cubicBezTo>
                    <a:pt x="12" y="0"/>
                    <a:pt x="14" y="26"/>
                    <a:pt x="4" y="19"/>
                  </a:cubicBezTo>
                  <a:cubicBezTo>
                    <a:pt x="0" y="16"/>
                    <a:pt x="4" y="9"/>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2" name="Freeform 700"/>
            <p:cNvSpPr>
              <a:spLocks noChangeArrowheads="1"/>
            </p:cNvSpPr>
            <p:nvPr/>
          </p:nvSpPr>
          <p:spPr bwMode="auto">
            <a:xfrm>
              <a:off x="2789014"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3" name="Freeform 701"/>
            <p:cNvSpPr>
              <a:spLocks noChangeArrowheads="1"/>
            </p:cNvSpPr>
            <p:nvPr/>
          </p:nvSpPr>
          <p:spPr bwMode="auto">
            <a:xfrm>
              <a:off x="3417664"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4" name="Freeform 702"/>
            <p:cNvSpPr>
              <a:spLocks noChangeArrowheads="1"/>
            </p:cNvSpPr>
            <p:nvPr/>
          </p:nvSpPr>
          <p:spPr bwMode="auto">
            <a:xfrm>
              <a:off x="352085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5" name="Freeform 703"/>
            <p:cNvSpPr>
              <a:spLocks noChangeArrowheads="1"/>
            </p:cNvSpPr>
            <p:nvPr/>
          </p:nvSpPr>
          <p:spPr bwMode="auto">
            <a:xfrm>
              <a:off x="362721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6" name="Freeform 704"/>
            <p:cNvSpPr>
              <a:spLocks noChangeArrowheads="1"/>
            </p:cNvSpPr>
            <p:nvPr/>
          </p:nvSpPr>
          <p:spPr bwMode="auto">
            <a:xfrm>
              <a:off x="3727227"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7" name="Freeform 705"/>
            <p:cNvSpPr>
              <a:spLocks noChangeArrowheads="1"/>
            </p:cNvSpPr>
            <p:nvPr/>
          </p:nvSpPr>
          <p:spPr bwMode="auto">
            <a:xfrm>
              <a:off x="393677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8" name="Freeform 706"/>
            <p:cNvSpPr>
              <a:spLocks noChangeArrowheads="1"/>
            </p:cNvSpPr>
            <p:nvPr/>
          </p:nvSpPr>
          <p:spPr bwMode="auto">
            <a:xfrm>
              <a:off x="40431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59" name="Freeform 707"/>
            <p:cNvSpPr>
              <a:spLocks noChangeArrowheads="1"/>
            </p:cNvSpPr>
            <p:nvPr/>
          </p:nvSpPr>
          <p:spPr bwMode="auto">
            <a:xfrm>
              <a:off x="414950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0" name="Freeform 708"/>
            <p:cNvSpPr>
              <a:spLocks noChangeArrowheads="1"/>
            </p:cNvSpPr>
            <p:nvPr/>
          </p:nvSpPr>
          <p:spPr bwMode="auto">
            <a:xfrm>
              <a:off x="4254277"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1" name="Freeform 709"/>
            <p:cNvSpPr>
              <a:spLocks noChangeArrowheads="1"/>
            </p:cNvSpPr>
            <p:nvPr/>
          </p:nvSpPr>
          <p:spPr bwMode="auto">
            <a:xfrm>
              <a:off x="435905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2" name="Freeform 710"/>
            <p:cNvSpPr>
              <a:spLocks noChangeArrowheads="1"/>
            </p:cNvSpPr>
            <p:nvPr/>
          </p:nvSpPr>
          <p:spPr bwMode="auto">
            <a:xfrm>
              <a:off x="446382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3" name="Freeform 711"/>
            <p:cNvSpPr>
              <a:spLocks noChangeArrowheads="1"/>
            </p:cNvSpPr>
            <p:nvPr/>
          </p:nvSpPr>
          <p:spPr bwMode="auto">
            <a:xfrm>
              <a:off x="4565427"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4" name="Freeform 712"/>
            <p:cNvSpPr>
              <a:spLocks noChangeArrowheads="1"/>
            </p:cNvSpPr>
            <p:nvPr/>
          </p:nvSpPr>
          <p:spPr bwMode="auto">
            <a:xfrm>
              <a:off x="467020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5" name="Freeform 713"/>
            <p:cNvSpPr>
              <a:spLocks noChangeArrowheads="1"/>
            </p:cNvSpPr>
            <p:nvPr/>
          </p:nvSpPr>
          <p:spPr bwMode="auto">
            <a:xfrm>
              <a:off x="4776564"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6" name="Freeform 714"/>
            <p:cNvSpPr>
              <a:spLocks noChangeArrowheads="1"/>
            </p:cNvSpPr>
            <p:nvPr/>
          </p:nvSpPr>
          <p:spPr bwMode="auto">
            <a:xfrm>
              <a:off x="48813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7" name="Freeform 715"/>
            <p:cNvSpPr>
              <a:spLocks noChangeArrowheads="1"/>
            </p:cNvSpPr>
            <p:nvPr/>
          </p:nvSpPr>
          <p:spPr bwMode="auto">
            <a:xfrm>
              <a:off x="498611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8" name="Freeform 716"/>
            <p:cNvSpPr>
              <a:spLocks noChangeArrowheads="1"/>
            </p:cNvSpPr>
            <p:nvPr/>
          </p:nvSpPr>
          <p:spPr bwMode="auto">
            <a:xfrm>
              <a:off x="5195664" y="3363683"/>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69" name="Freeform 725"/>
            <p:cNvSpPr>
              <a:spLocks noChangeArrowheads="1"/>
            </p:cNvSpPr>
            <p:nvPr/>
          </p:nvSpPr>
          <p:spPr bwMode="auto">
            <a:xfrm>
              <a:off x="3571652"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0" name="Freeform 726"/>
            <p:cNvSpPr>
              <a:spLocks noChangeArrowheads="1"/>
            </p:cNvSpPr>
            <p:nvPr/>
          </p:nvSpPr>
          <p:spPr bwMode="auto">
            <a:xfrm>
              <a:off x="367801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1" name="Freeform 727"/>
            <p:cNvSpPr>
              <a:spLocks noChangeArrowheads="1"/>
            </p:cNvSpPr>
            <p:nvPr/>
          </p:nvSpPr>
          <p:spPr bwMode="auto">
            <a:xfrm>
              <a:off x="3782789" y="341289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2" y="1"/>
                    <a:pt x="16" y="0"/>
                    <a:pt x="17" y="5"/>
                  </a:cubicBezTo>
                  <a:cubicBezTo>
                    <a:pt x="20" y="18"/>
                    <a:pt x="0" y="1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2" name="Freeform 728"/>
            <p:cNvSpPr>
              <a:spLocks noChangeArrowheads="1"/>
            </p:cNvSpPr>
            <p:nvPr/>
          </p:nvSpPr>
          <p:spPr bwMode="auto">
            <a:xfrm>
              <a:off x="388756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3" name="Freeform 729"/>
            <p:cNvSpPr>
              <a:spLocks noChangeArrowheads="1"/>
            </p:cNvSpPr>
            <p:nvPr/>
          </p:nvSpPr>
          <p:spPr bwMode="auto">
            <a:xfrm>
              <a:off x="3992339"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4" name="Freeform 730"/>
            <p:cNvSpPr>
              <a:spLocks noChangeArrowheads="1"/>
            </p:cNvSpPr>
            <p:nvPr/>
          </p:nvSpPr>
          <p:spPr bwMode="auto">
            <a:xfrm>
              <a:off x="4093939" y="3419246"/>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5" name="Freeform 731"/>
            <p:cNvSpPr>
              <a:spLocks noChangeArrowheads="1"/>
            </p:cNvSpPr>
            <p:nvPr/>
          </p:nvSpPr>
          <p:spPr bwMode="auto">
            <a:xfrm>
              <a:off x="419871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6" name="Freeform 732"/>
            <p:cNvSpPr>
              <a:spLocks noChangeArrowheads="1"/>
            </p:cNvSpPr>
            <p:nvPr/>
          </p:nvSpPr>
          <p:spPr bwMode="auto">
            <a:xfrm>
              <a:off x="4305077" y="34192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7" name="Freeform 733"/>
            <p:cNvSpPr>
              <a:spLocks noChangeArrowheads="1"/>
            </p:cNvSpPr>
            <p:nvPr/>
          </p:nvSpPr>
          <p:spPr bwMode="auto">
            <a:xfrm>
              <a:off x="440826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8" name="Freeform 734"/>
            <p:cNvSpPr>
              <a:spLocks noChangeArrowheads="1"/>
            </p:cNvSpPr>
            <p:nvPr/>
          </p:nvSpPr>
          <p:spPr bwMode="auto">
            <a:xfrm>
              <a:off x="451462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79" name="Freeform 735"/>
            <p:cNvSpPr>
              <a:spLocks noChangeArrowheads="1"/>
            </p:cNvSpPr>
            <p:nvPr/>
          </p:nvSpPr>
          <p:spPr bwMode="auto">
            <a:xfrm>
              <a:off x="462098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0" name="Freeform 736"/>
            <p:cNvSpPr>
              <a:spLocks noChangeArrowheads="1"/>
            </p:cNvSpPr>
            <p:nvPr/>
          </p:nvSpPr>
          <p:spPr bwMode="auto">
            <a:xfrm>
              <a:off x="4724177" y="34192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1" name="Freeform 737"/>
            <p:cNvSpPr>
              <a:spLocks noChangeArrowheads="1"/>
            </p:cNvSpPr>
            <p:nvPr/>
          </p:nvSpPr>
          <p:spPr bwMode="auto">
            <a:xfrm>
              <a:off x="483053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2" name="Freeform 738"/>
            <p:cNvSpPr>
              <a:spLocks noChangeArrowheads="1"/>
            </p:cNvSpPr>
            <p:nvPr/>
          </p:nvSpPr>
          <p:spPr bwMode="auto">
            <a:xfrm>
              <a:off x="4930552" y="3419246"/>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3" name="Freeform 739"/>
            <p:cNvSpPr>
              <a:spLocks noChangeArrowheads="1"/>
            </p:cNvSpPr>
            <p:nvPr/>
          </p:nvSpPr>
          <p:spPr bwMode="auto">
            <a:xfrm>
              <a:off x="503691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4" name="Freeform 740"/>
            <p:cNvSpPr>
              <a:spLocks noChangeArrowheads="1"/>
            </p:cNvSpPr>
            <p:nvPr/>
          </p:nvSpPr>
          <p:spPr bwMode="auto">
            <a:xfrm>
              <a:off x="2949352" y="3424008"/>
              <a:ext cx="106362" cy="69850"/>
            </a:xfrm>
            <a:custGeom>
              <a:avLst/>
              <a:gdLst>
                <a:gd name="T0" fmla="*/ 2147483646 w 21"/>
                <a:gd name="T1" fmla="*/ 1647921157 h 14"/>
                <a:gd name="T2" fmla="*/ 2147483646 w 21"/>
                <a:gd name="T3" fmla="*/ 2147483646 h 14"/>
                <a:gd name="T4" fmla="*/ 2147483646 w 21"/>
                <a:gd name="T5" fmla="*/ 1647921157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7" y="2"/>
                  </a:moveTo>
                  <a:cubicBezTo>
                    <a:pt x="7" y="2"/>
                    <a:pt x="15" y="0"/>
                    <a:pt x="17" y="3"/>
                  </a:cubicBezTo>
                  <a:cubicBezTo>
                    <a:pt x="21" y="14"/>
                    <a:pt x="0" y="10"/>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5" name="Freeform 748"/>
            <p:cNvSpPr>
              <a:spLocks noChangeArrowheads="1"/>
            </p:cNvSpPr>
            <p:nvPr/>
          </p:nvSpPr>
          <p:spPr bwMode="auto">
            <a:xfrm>
              <a:off x="2789014"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6" name="Freeform 749"/>
            <p:cNvSpPr>
              <a:spLocks noChangeArrowheads="1"/>
            </p:cNvSpPr>
            <p:nvPr/>
          </p:nvSpPr>
          <p:spPr bwMode="auto">
            <a:xfrm>
              <a:off x="2890614" y="3468458"/>
              <a:ext cx="103188" cy="87313"/>
            </a:xfrm>
            <a:custGeom>
              <a:avLst/>
              <a:gdLst>
                <a:gd name="T0" fmla="*/ 2147483646 w 21"/>
                <a:gd name="T1" fmla="*/ 1840932972 h 17"/>
                <a:gd name="T2" fmla="*/ 2147483646 w 21"/>
                <a:gd name="T3" fmla="*/ 2147483646 h 17"/>
                <a:gd name="T4" fmla="*/ 2147483646 w 21"/>
                <a:gd name="T5" fmla="*/ 1840932972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7" name="Freeform 750"/>
            <p:cNvSpPr>
              <a:spLocks noChangeArrowheads="1"/>
            </p:cNvSpPr>
            <p:nvPr/>
          </p:nvSpPr>
          <p:spPr bwMode="auto">
            <a:xfrm>
              <a:off x="2993802" y="3468458"/>
              <a:ext cx="103187"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8" name="Freeform 751"/>
            <p:cNvSpPr>
              <a:spLocks noChangeArrowheads="1"/>
            </p:cNvSpPr>
            <p:nvPr/>
          </p:nvSpPr>
          <p:spPr bwMode="auto">
            <a:xfrm>
              <a:off x="3520852" y="3468458"/>
              <a:ext cx="92075" cy="90488"/>
            </a:xfrm>
            <a:custGeom>
              <a:avLst/>
              <a:gdLst>
                <a:gd name="T0" fmla="*/ 2147483646 w 18"/>
                <a:gd name="T1" fmla="*/ 1759287804 h 18"/>
                <a:gd name="T2" fmla="*/ 2147483646 w 18"/>
                <a:gd name="T3" fmla="*/ 2147483646 h 18"/>
                <a:gd name="T4" fmla="*/ 2147483646 w 18"/>
                <a:gd name="T5" fmla="*/ 1759287804 h 18"/>
                <a:gd name="T6" fmla="*/ 0 60000 65536"/>
                <a:gd name="T7" fmla="*/ 0 60000 65536"/>
                <a:gd name="T8" fmla="*/ 0 60000 65536"/>
                <a:gd name="T9" fmla="*/ 0 w 18"/>
                <a:gd name="T10" fmla="*/ 0 h 18"/>
                <a:gd name="T11" fmla="*/ 18 w 18"/>
                <a:gd name="T12" fmla="*/ 18 h 18"/>
              </a:gdLst>
              <a:ahLst/>
              <a:cxnLst>
                <a:cxn ang="T6">
                  <a:pos x="T0" y="T1"/>
                </a:cxn>
                <a:cxn ang="T7">
                  <a:pos x="T2" y="T3"/>
                </a:cxn>
                <a:cxn ang="T8">
                  <a:pos x="T4" y="T5"/>
                </a:cxn>
              </a:cxnLst>
              <a:rect l="T9" t="T10" r="T11" b="T12"/>
              <a:pathLst>
                <a:path w="18" h="18">
                  <a:moveTo>
                    <a:pt x="11" y="2"/>
                  </a:moveTo>
                  <a:cubicBezTo>
                    <a:pt x="14" y="1"/>
                    <a:pt x="18" y="0"/>
                    <a:pt x="17" y="6"/>
                  </a:cubicBezTo>
                  <a:cubicBezTo>
                    <a:pt x="17" y="18"/>
                    <a:pt x="0" y="7"/>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89" name="Freeform 752"/>
            <p:cNvSpPr>
              <a:spLocks noChangeArrowheads="1"/>
            </p:cNvSpPr>
            <p:nvPr/>
          </p:nvSpPr>
          <p:spPr bwMode="auto">
            <a:xfrm>
              <a:off x="362721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0" name="Freeform 753"/>
            <p:cNvSpPr>
              <a:spLocks noChangeArrowheads="1"/>
            </p:cNvSpPr>
            <p:nvPr/>
          </p:nvSpPr>
          <p:spPr bwMode="auto">
            <a:xfrm>
              <a:off x="3727227"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1" name="Freeform 754"/>
            <p:cNvSpPr>
              <a:spLocks noChangeArrowheads="1"/>
            </p:cNvSpPr>
            <p:nvPr/>
          </p:nvSpPr>
          <p:spPr bwMode="auto">
            <a:xfrm>
              <a:off x="383358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2" name="Freeform 755"/>
            <p:cNvSpPr>
              <a:spLocks noChangeArrowheads="1"/>
            </p:cNvSpPr>
            <p:nvPr/>
          </p:nvSpPr>
          <p:spPr bwMode="auto">
            <a:xfrm>
              <a:off x="393677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3" name="Freeform 756"/>
            <p:cNvSpPr>
              <a:spLocks noChangeArrowheads="1"/>
            </p:cNvSpPr>
            <p:nvPr/>
          </p:nvSpPr>
          <p:spPr bwMode="auto">
            <a:xfrm>
              <a:off x="40431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4" name="Freeform 757"/>
            <p:cNvSpPr>
              <a:spLocks noChangeArrowheads="1"/>
            </p:cNvSpPr>
            <p:nvPr/>
          </p:nvSpPr>
          <p:spPr bwMode="auto">
            <a:xfrm>
              <a:off x="414950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5" name="Freeform 758"/>
            <p:cNvSpPr>
              <a:spLocks noChangeArrowheads="1"/>
            </p:cNvSpPr>
            <p:nvPr/>
          </p:nvSpPr>
          <p:spPr bwMode="auto">
            <a:xfrm>
              <a:off x="4254277"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6" name="Freeform 759"/>
            <p:cNvSpPr>
              <a:spLocks noChangeArrowheads="1"/>
            </p:cNvSpPr>
            <p:nvPr/>
          </p:nvSpPr>
          <p:spPr bwMode="auto">
            <a:xfrm>
              <a:off x="435905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7" name="Freeform 760"/>
            <p:cNvSpPr>
              <a:spLocks noChangeArrowheads="1"/>
            </p:cNvSpPr>
            <p:nvPr/>
          </p:nvSpPr>
          <p:spPr bwMode="auto">
            <a:xfrm>
              <a:off x="446382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8" name="Freeform 761"/>
            <p:cNvSpPr>
              <a:spLocks noChangeArrowheads="1"/>
            </p:cNvSpPr>
            <p:nvPr/>
          </p:nvSpPr>
          <p:spPr bwMode="auto">
            <a:xfrm>
              <a:off x="4565427"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499" name="Freeform 762"/>
            <p:cNvSpPr>
              <a:spLocks noChangeArrowheads="1"/>
            </p:cNvSpPr>
            <p:nvPr/>
          </p:nvSpPr>
          <p:spPr bwMode="auto">
            <a:xfrm>
              <a:off x="4670202"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0" name="Freeform 763"/>
            <p:cNvSpPr>
              <a:spLocks noChangeArrowheads="1"/>
            </p:cNvSpPr>
            <p:nvPr/>
          </p:nvSpPr>
          <p:spPr bwMode="auto">
            <a:xfrm>
              <a:off x="4776564"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1" name="Freeform 764"/>
            <p:cNvSpPr>
              <a:spLocks noChangeArrowheads="1"/>
            </p:cNvSpPr>
            <p:nvPr/>
          </p:nvSpPr>
          <p:spPr bwMode="auto">
            <a:xfrm>
              <a:off x="48813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2" name="Freeform 765"/>
            <p:cNvSpPr>
              <a:spLocks noChangeArrowheads="1"/>
            </p:cNvSpPr>
            <p:nvPr/>
          </p:nvSpPr>
          <p:spPr bwMode="auto">
            <a:xfrm>
              <a:off x="498611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3" name="Freeform 772"/>
            <p:cNvSpPr>
              <a:spLocks noChangeArrowheads="1"/>
            </p:cNvSpPr>
            <p:nvPr/>
          </p:nvSpPr>
          <p:spPr bwMode="auto">
            <a:xfrm>
              <a:off x="27350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4" name="Freeform 773"/>
            <p:cNvSpPr>
              <a:spLocks noChangeArrowheads="1"/>
            </p:cNvSpPr>
            <p:nvPr/>
          </p:nvSpPr>
          <p:spPr bwMode="auto">
            <a:xfrm>
              <a:off x="283981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5" name="Freeform 774"/>
            <p:cNvSpPr>
              <a:spLocks noChangeArrowheads="1"/>
            </p:cNvSpPr>
            <p:nvPr/>
          </p:nvSpPr>
          <p:spPr bwMode="auto">
            <a:xfrm>
              <a:off x="294617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6" name="Freeform 775"/>
            <p:cNvSpPr>
              <a:spLocks noChangeArrowheads="1"/>
            </p:cNvSpPr>
            <p:nvPr/>
          </p:nvSpPr>
          <p:spPr bwMode="auto">
            <a:xfrm>
              <a:off x="30493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7" name="Freeform 776"/>
            <p:cNvSpPr>
              <a:spLocks noChangeArrowheads="1"/>
            </p:cNvSpPr>
            <p:nvPr/>
          </p:nvSpPr>
          <p:spPr bwMode="auto">
            <a:xfrm>
              <a:off x="3255739" y="3524021"/>
              <a:ext cx="106363"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8" name="Freeform 777"/>
            <p:cNvSpPr>
              <a:spLocks noChangeArrowheads="1"/>
            </p:cNvSpPr>
            <p:nvPr/>
          </p:nvSpPr>
          <p:spPr bwMode="auto">
            <a:xfrm>
              <a:off x="3571652"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09" name="Freeform 778"/>
            <p:cNvSpPr>
              <a:spLocks noChangeArrowheads="1"/>
            </p:cNvSpPr>
            <p:nvPr/>
          </p:nvSpPr>
          <p:spPr bwMode="auto">
            <a:xfrm>
              <a:off x="367801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0" name="Freeform 779"/>
            <p:cNvSpPr>
              <a:spLocks noChangeArrowheads="1"/>
            </p:cNvSpPr>
            <p:nvPr/>
          </p:nvSpPr>
          <p:spPr bwMode="auto">
            <a:xfrm>
              <a:off x="3782789"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1" name="Freeform 780"/>
            <p:cNvSpPr>
              <a:spLocks noChangeArrowheads="1"/>
            </p:cNvSpPr>
            <p:nvPr/>
          </p:nvSpPr>
          <p:spPr bwMode="auto">
            <a:xfrm>
              <a:off x="388756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2" name="Freeform 781"/>
            <p:cNvSpPr>
              <a:spLocks noChangeArrowheads="1"/>
            </p:cNvSpPr>
            <p:nvPr/>
          </p:nvSpPr>
          <p:spPr bwMode="auto">
            <a:xfrm>
              <a:off x="3992339"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3" name="Freeform 782"/>
            <p:cNvSpPr>
              <a:spLocks noChangeArrowheads="1"/>
            </p:cNvSpPr>
            <p:nvPr/>
          </p:nvSpPr>
          <p:spPr bwMode="auto">
            <a:xfrm>
              <a:off x="4093939" y="3524021"/>
              <a:ext cx="104775"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4" name="Freeform 783"/>
            <p:cNvSpPr>
              <a:spLocks noChangeArrowheads="1"/>
            </p:cNvSpPr>
            <p:nvPr/>
          </p:nvSpPr>
          <p:spPr bwMode="auto">
            <a:xfrm>
              <a:off x="419871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5" name="Freeform 784"/>
            <p:cNvSpPr>
              <a:spLocks noChangeArrowheads="1"/>
            </p:cNvSpPr>
            <p:nvPr/>
          </p:nvSpPr>
          <p:spPr bwMode="auto">
            <a:xfrm>
              <a:off x="4305077"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6" name="Freeform 785"/>
            <p:cNvSpPr>
              <a:spLocks noChangeArrowheads="1"/>
            </p:cNvSpPr>
            <p:nvPr/>
          </p:nvSpPr>
          <p:spPr bwMode="auto">
            <a:xfrm>
              <a:off x="44082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7" name="Freeform 786"/>
            <p:cNvSpPr>
              <a:spLocks noChangeArrowheads="1"/>
            </p:cNvSpPr>
            <p:nvPr/>
          </p:nvSpPr>
          <p:spPr bwMode="auto">
            <a:xfrm>
              <a:off x="451462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8" name="Freeform 787"/>
            <p:cNvSpPr>
              <a:spLocks noChangeArrowheads="1"/>
            </p:cNvSpPr>
            <p:nvPr/>
          </p:nvSpPr>
          <p:spPr bwMode="auto">
            <a:xfrm>
              <a:off x="46209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19" name="Freeform 788"/>
            <p:cNvSpPr>
              <a:spLocks noChangeArrowheads="1"/>
            </p:cNvSpPr>
            <p:nvPr/>
          </p:nvSpPr>
          <p:spPr bwMode="auto">
            <a:xfrm>
              <a:off x="47162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0" name="Freeform 789"/>
            <p:cNvSpPr>
              <a:spLocks noChangeArrowheads="1"/>
            </p:cNvSpPr>
            <p:nvPr/>
          </p:nvSpPr>
          <p:spPr bwMode="auto">
            <a:xfrm>
              <a:off x="4821014"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1" name="Freeform 790"/>
            <p:cNvSpPr>
              <a:spLocks noChangeArrowheads="1"/>
            </p:cNvSpPr>
            <p:nvPr/>
          </p:nvSpPr>
          <p:spPr bwMode="auto">
            <a:xfrm>
              <a:off x="49257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2" name="Freeform 791"/>
            <p:cNvSpPr>
              <a:spLocks noChangeArrowheads="1"/>
            </p:cNvSpPr>
            <p:nvPr/>
          </p:nvSpPr>
          <p:spPr bwMode="auto">
            <a:xfrm>
              <a:off x="50305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3" name="Freeform 796"/>
            <p:cNvSpPr>
              <a:spLocks noChangeArrowheads="1"/>
            </p:cNvSpPr>
            <p:nvPr/>
          </p:nvSpPr>
          <p:spPr bwMode="auto">
            <a:xfrm>
              <a:off x="268423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4" name="Freeform 797"/>
            <p:cNvSpPr>
              <a:spLocks noChangeArrowheads="1"/>
            </p:cNvSpPr>
            <p:nvPr/>
          </p:nvSpPr>
          <p:spPr bwMode="auto">
            <a:xfrm>
              <a:off x="2789014"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5" name="Freeform 798"/>
            <p:cNvSpPr>
              <a:spLocks noChangeArrowheads="1"/>
            </p:cNvSpPr>
            <p:nvPr/>
          </p:nvSpPr>
          <p:spPr bwMode="auto">
            <a:xfrm>
              <a:off x="2890614" y="3574821"/>
              <a:ext cx="103188"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6" name="Freeform 799"/>
            <p:cNvSpPr>
              <a:spLocks noChangeArrowheads="1"/>
            </p:cNvSpPr>
            <p:nvPr/>
          </p:nvSpPr>
          <p:spPr bwMode="auto">
            <a:xfrm>
              <a:off x="2993802" y="3574821"/>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7" name="Freeform 800"/>
            <p:cNvSpPr>
              <a:spLocks noChangeArrowheads="1"/>
            </p:cNvSpPr>
            <p:nvPr/>
          </p:nvSpPr>
          <p:spPr bwMode="auto">
            <a:xfrm>
              <a:off x="3100164"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8" name="Freeform 801"/>
            <p:cNvSpPr>
              <a:spLocks noChangeArrowheads="1"/>
            </p:cNvSpPr>
            <p:nvPr/>
          </p:nvSpPr>
          <p:spPr bwMode="auto">
            <a:xfrm>
              <a:off x="320652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29" name="Freeform 802"/>
            <p:cNvSpPr>
              <a:spLocks noChangeArrowheads="1"/>
            </p:cNvSpPr>
            <p:nvPr/>
          </p:nvSpPr>
          <p:spPr bwMode="auto">
            <a:xfrm>
              <a:off x="331130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0" name="Freeform 803"/>
            <p:cNvSpPr>
              <a:spLocks noChangeArrowheads="1"/>
            </p:cNvSpPr>
            <p:nvPr/>
          </p:nvSpPr>
          <p:spPr bwMode="auto">
            <a:xfrm>
              <a:off x="3417664"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1" name="Freeform 804"/>
            <p:cNvSpPr>
              <a:spLocks noChangeArrowheads="1"/>
            </p:cNvSpPr>
            <p:nvPr/>
          </p:nvSpPr>
          <p:spPr bwMode="auto">
            <a:xfrm>
              <a:off x="3552602" y="3558946"/>
              <a:ext cx="69850" cy="69850"/>
            </a:xfrm>
            <a:custGeom>
              <a:avLst/>
              <a:gdLst>
                <a:gd name="T0" fmla="*/ 2147483646 w 14"/>
                <a:gd name="T1" fmla="*/ 2147483646 h 14"/>
                <a:gd name="T2" fmla="*/ 2147483646 w 14"/>
                <a:gd name="T3" fmla="*/ 2147483646 h 14"/>
                <a:gd name="T4" fmla="*/ 2147483646 w 14"/>
                <a:gd name="T5" fmla="*/ 2147483646 h 14"/>
                <a:gd name="T6" fmla="*/ 0 60000 65536"/>
                <a:gd name="T7" fmla="*/ 0 60000 65536"/>
                <a:gd name="T8" fmla="*/ 0 60000 65536"/>
                <a:gd name="T9" fmla="*/ 0 w 14"/>
                <a:gd name="T10" fmla="*/ 0 h 14"/>
                <a:gd name="T11" fmla="*/ 14 w 14"/>
                <a:gd name="T12" fmla="*/ 14 h 14"/>
              </a:gdLst>
              <a:ahLst/>
              <a:cxnLst>
                <a:cxn ang="T6">
                  <a:pos x="T0" y="T1"/>
                </a:cxn>
                <a:cxn ang="T7">
                  <a:pos x="T2" y="T3"/>
                </a:cxn>
                <a:cxn ang="T8">
                  <a:pos x="T4" y="T5"/>
                </a:cxn>
              </a:cxnLst>
              <a:rect l="T9" t="T10" r="T11" b="T12"/>
              <a:pathLst>
                <a:path w="14" h="14">
                  <a:moveTo>
                    <a:pt x="3" y="5"/>
                  </a:moveTo>
                  <a:cubicBezTo>
                    <a:pt x="11" y="0"/>
                    <a:pt x="14" y="14"/>
                    <a:pt x="6" y="14"/>
                  </a:cubicBezTo>
                  <a:cubicBezTo>
                    <a:pt x="0" y="14"/>
                    <a:pt x="0" y="8"/>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2" name="Freeform 805"/>
            <p:cNvSpPr>
              <a:spLocks noChangeArrowheads="1"/>
            </p:cNvSpPr>
            <p:nvPr/>
          </p:nvSpPr>
          <p:spPr bwMode="auto">
            <a:xfrm>
              <a:off x="3627214"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3" name="Freeform 806"/>
            <p:cNvSpPr>
              <a:spLocks noChangeArrowheads="1"/>
            </p:cNvSpPr>
            <p:nvPr/>
          </p:nvSpPr>
          <p:spPr bwMode="auto">
            <a:xfrm>
              <a:off x="3738339" y="3584346"/>
              <a:ext cx="88900" cy="63500"/>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9" y="0"/>
                    <a:pt x="18" y="2"/>
                    <a:pt x="15"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4" name="Freeform 807"/>
            <p:cNvSpPr>
              <a:spLocks noChangeArrowheads="1"/>
            </p:cNvSpPr>
            <p:nvPr/>
          </p:nvSpPr>
          <p:spPr bwMode="auto">
            <a:xfrm>
              <a:off x="383358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5" name="Freeform 808"/>
            <p:cNvSpPr>
              <a:spLocks noChangeArrowheads="1"/>
            </p:cNvSpPr>
            <p:nvPr/>
          </p:nvSpPr>
          <p:spPr bwMode="auto">
            <a:xfrm>
              <a:off x="3933602"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6" name="Freeform 810"/>
            <p:cNvSpPr>
              <a:spLocks noChangeArrowheads="1"/>
            </p:cNvSpPr>
            <p:nvPr/>
          </p:nvSpPr>
          <p:spPr bwMode="auto">
            <a:xfrm>
              <a:off x="403837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7" name="Freeform 811"/>
            <p:cNvSpPr>
              <a:spLocks noChangeArrowheads="1"/>
            </p:cNvSpPr>
            <p:nvPr/>
          </p:nvSpPr>
          <p:spPr bwMode="auto">
            <a:xfrm>
              <a:off x="4143152"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8" name="Freeform 812"/>
            <p:cNvSpPr>
              <a:spLocks noChangeArrowheads="1"/>
            </p:cNvSpPr>
            <p:nvPr/>
          </p:nvSpPr>
          <p:spPr bwMode="auto">
            <a:xfrm>
              <a:off x="4244752" y="3574821"/>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39" name="Freeform 813"/>
            <p:cNvSpPr>
              <a:spLocks noChangeArrowheads="1"/>
            </p:cNvSpPr>
            <p:nvPr/>
          </p:nvSpPr>
          <p:spPr bwMode="auto">
            <a:xfrm>
              <a:off x="434952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0" name="Freeform 814"/>
            <p:cNvSpPr>
              <a:spLocks noChangeArrowheads="1"/>
            </p:cNvSpPr>
            <p:nvPr/>
          </p:nvSpPr>
          <p:spPr bwMode="auto">
            <a:xfrm>
              <a:off x="4455889"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1" name="Freeform 815"/>
            <p:cNvSpPr>
              <a:spLocks noChangeArrowheads="1"/>
            </p:cNvSpPr>
            <p:nvPr/>
          </p:nvSpPr>
          <p:spPr bwMode="auto">
            <a:xfrm>
              <a:off x="4559077"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2" name="Freeform 816"/>
            <p:cNvSpPr>
              <a:spLocks noChangeArrowheads="1"/>
            </p:cNvSpPr>
            <p:nvPr/>
          </p:nvSpPr>
          <p:spPr bwMode="auto">
            <a:xfrm>
              <a:off x="466543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3" name="Freeform 817"/>
            <p:cNvSpPr>
              <a:spLocks noChangeArrowheads="1"/>
            </p:cNvSpPr>
            <p:nvPr/>
          </p:nvSpPr>
          <p:spPr bwMode="auto">
            <a:xfrm>
              <a:off x="477180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4" name="Freeform 818"/>
            <p:cNvSpPr>
              <a:spLocks noChangeArrowheads="1"/>
            </p:cNvSpPr>
            <p:nvPr/>
          </p:nvSpPr>
          <p:spPr bwMode="auto">
            <a:xfrm>
              <a:off x="487498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5" name="Freeform 819"/>
            <p:cNvSpPr>
              <a:spLocks noChangeArrowheads="1"/>
            </p:cNvSpPr>
            <p:nvPr/>
          </p:nvSpPr>
          <p:spPr bwMode="auto">
            <a:xfrm>
              <a:off x="498135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6" name="Freeform 820"/>
            <p:cNvSpPr>
              <a:spLocks noChangeArrowheads="1"/>
            </p:cNvSpPr>
            <p:nvPr/>
          </p:nvSpPr>
          <p:spPr bwMode="auto">
            <a:xfrm>
              <a:off x="5111527" y="3558946"/>
              <a:ext cx="61912" cy="74612"/>
            </a:xfrm>
            <a:custGeom>
              <a:avLst/>
              <a:gdLst>
                <a:gd name="T0" fmla="*/ 2147483646 w 12"/>
                <a:gd name="T1" fmla="*/ 2147483646 h 15"/>
                <a:gd name="T2" fmla="*/ 2147483646 w 12"/>
                <a:gd name="T3" fmla="*/ 2147483646 h 15"/>
                <a:gd name="T4" fmla="*/ 2147483646 w 12"/>
                <a:gd name="T5" fmla="*/ 2147483646 h 15"/>
                <a:gd name="T6" fmla="*/ 0 60000 65536"/>
                <a:gd name="T7" fmla="*/ 0 60000 65536"/>
                <a:gd name="T8" fmla="*/ 0 60000 65536"/>
                <a:gd name="T9" fmla="*/ 0 w 12"/>
                <a:gd name="T10" fmla="*/ 0 h 15"/>
                <a:gd name="T11" fmla="*/ 12 w 12"/>
                <a:gd name="T12" fmla="*/ 15 h 15"/>
              </a:gdLst>
              <a:ahLst/>
              <a:cxnLst>
                <a:cxn ang="T6">
                  <a:pos x="T0" y="T1"/>
                </a:cxn>
                <a:cxn ang="T7">
                  <a:pos x="T2" y="T3"/>
                </a:cxn>
                <a:cxn ang="T8">
                  <a:pos x="T4" y="T5"/>
                </a:cxn>
              </a:cxnLst>
              <a:rect l="T9" t="T10" r="T11" b="T12"/>
              <a:pathLst>
                <a:path w="12" h="15">
                  <a:moveTo>
                    <a:pt x="4" y="5"/>
                  </a:moveTo>
                  <a:cubicBezTo>
                    <a:pt x="12" y="0"/>
                    <a:pt x="12" y="13"/>
                    <a:pt x="7" y="14"/>
                  </a:cubicBezTo>
                  <a:cubicBezTo>
                    <a:pt x="1" y="15"/>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7" name="Freeform 823"/>
            <p:cNvSpPr>
              <a:spLocks noChangeArrowheads="1"/>
            </p:cNvSpPr>
            <p:nvPr/>
          </p:nvSpPr>
          <p:spPr bwMode="auto">
            <a:xfrm>
              <a:off x="26286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8" name="Freeform 824"/>
            <p:cNvSpPr>
              <a:spLocks noChangeArrowheads="1"/>
            </p:cNvSpPr>
            <p:nvPr/>
          </p:nvSpPr>
          <p:spPr bwMode="auto">
            <a:xfrm>
              <a:off x="273503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49" name="Freeform 825"/>
            <p:cNvSpPr>
              <a:spLocks noChangeArrowheads="1"/>
            </p:cNvSpPr>
            <p:nvPr/>
          </p:nvSpPr>
          <p:spPr bwMode="auto">
            <a:xfrm>
              <a:off x="283981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0" name="Freeform 826"/>
            <p:cNvSpPr>
              <a:spLocks noChangeArrowheads="1"/>
            </p:cNvSpPr>
            <p:nvPr/>
          </p:nvSpPr>
          <p:spPr bwMode="auto">
            <a:xfrm>
              <a:off x="29461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1" name="Freeform 827"/>
            <p:cNvSpPr>
              <a:spLocks noChangeArrowheads="1"/>
            </p:cNvSpPr>
            <p:nvPr/>
          </p:nvSpPr>
          <p:spPr bwMode="auto">
            <a:xfrm>
              <a:off x="3049364"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2" name="Freeform 828"/>
            <p:cNvSpPr>
              <a:spLocks noChangeArrowheads="1"/>
            </p:cNvSpPr>
            <p:nvPr/>
          </p:nvSpPr>
          <p:spPr bwMode="auto">
            <a:xfrm>
              <a:off x="315572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3" name="Freeform 829"/>
            <p:cNvSpPr>
              <a:spLocks noChangeArrowheads="1"/>
            </p:cNvSpPr>
            <p:nvPr/>
          </p:nvSpPr>
          <p:spPr bwMode="auto">
            <a:xfrm>
              <a:off x="32509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4" name="Freeform 830"/>
            <p:cNvSpPr>
              <a:spLocks noChangeArrowheads="1"/>
            </p:cNvSpPr>
            <p:nvPr/>
          </p:nvSpPr>
          <p:spPr bwMode="auto">
            <a:xfrm>
              <a:off x="3355752"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5" name="Freeform 831"/>
            <p:cNvSpPr>
              <a:spLocks noChangeArrowheads="1"/>
            </p:cNvSpPr>
            <p:nvPr/>
          </p:nvSpPr>
          <p:spPr bwMode="auto">
            <a:xfrm>
              <a:off x="3471639" y="3625621"/>
              <a:ext cx="80963" cy="69850"/>
            </a:xfrm>
            <a:custGeom>
              <a:avLst/>
              <a:gdLst>
                <a:gd name="T0" fmla="*/ 2147483646 w 16"/>
                <a:gd name="T1" fmla="*/ 2147483646 h 14"/>
                <a:gd name="T2" fmla="*/ 2147483646 w 16"/>
                <a:gd name="T3" fmla="*/ 2147483646 h 14"/>
                <a:gd name="T4" fmla="*/ 2147483646 w 16"/>
                <a:gd name="T5" fmla="*/ 2147483646 h 14"/>
                <a:gd name="T6" fmla="*/ 0 60000 65536"/>
                <a:gd name="T7" fmla="*/ 0 60000 65536"/>
                <a:gd name="T8" fmla="*/ 0 60000 65536"/>
                <a:gd name="T9" fmla="*/ 0 w 16"/>
                <a:gd name="T10" fmla="*/ 0 h 14"/>
                <a:gd name="T11" fmla="*/ 16 w 16"/>
                <a:gd name="T12" fmla="*/ 14 h 14"/>
              </a:gdLst>
              <a:ahLst/>
              <a:cxnLst>
                <a:cxn ang="T6">
                  <a:pos x="T0" y="T1"/>
                </a:cxn>
                <a:cxn ang="T7">
                  <a:pos x="T2" y="T3"/>
                </a:cxn>
                <a:cxn ang="T8">
                  <a:pos x="T4" y="T5"/>
                </a:cxn>
              </a:cxnLst>
              <a:rect l="T9" t="T10" r="T11" b="T12"/>
              <a:pathLst>
                <a:path w="16" h="14">
                  <a:moveTo>
                    <a:pt x="8" y="3"/>
                  </a:moveTo>
                  <a:cubicBezTo>
                    <a:pt x="12" y="0"/>
                    <a:pt x="16" y="10"/>
                    <a:pt x="13" y="12"/>
                  </a:cubicBezTo>
                  <a:cubicBezTo>
                    <a:pt x="9" y="14"/>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6" name="Freeform 832"/>
            <p:cNvSpPr>
              <a:spLocks noChangeArrowheads="1"/>
            </p:cNvSpPr>
            <p:nvPr/>
          </p:nvSpPr>
          <p:spPr bwMode="auto">
            <a:xfrm>
              <a:off x="3568477" y="3625621"/>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7" name="Freeform 833"/>
            <p:cNvSpPr>
              <a:spLocks noChangeArrowheads="1"/>
            </p:cNvSpPr>
            <p:nvPr/>
          </p:nvSpPr>
          <p:spPr bwMode="auto">
            <a:xfrm>
              <a:off x="367166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8" name="Freeform 834"/>
            <p:cNvSpPr>
              <a:spLocks noChangeArrowheads="1"/>
            </p:cNvSpPr>
            <p:nvPr/>
          </p:nvSpPr>
          <p:spPr bwMode="auto">
            <a:xfrm>
              <a:off x="3987577" y="3625621"/>
              <a:ext cx="100012"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3"/>
                  </a:moveTo>
                  <a:cubicBezTo>
                    <a:pt x="13" y="0"/>
                    <a:pt x="20" y="4"/>
                    <a:pt x="17" y="9"/>
                  </a:cubicBezTo>
                  <a:cubicBezTo>
                    <a:pt x="14" y="14"/>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59" name="Freeform 835"/>
            <p:cNvSpPr>
              <a:spLocks noChangeArrowheads="1"/>
            </p:cNvSpPr>
            <p:nvPr/>
          </p:nvSpPr>
          <p:spPr bwMode="auto">
            <a:xfrm>
              <a:off x="4117752" y="3589108"/>
              <a:ext cx="95250" cy="150813"/>
            </a:xfrm>
            <a:custGeom>
              <a:avLst/>
              <a:gdLst>
                <a:gd name="T0" fmla="*/ 2147483646 w 19"/>
                <a:gd name="T1" fmla="*/ 2147483646 h 30"/>
                <a:gd name="T2" fmla="*/ 705837592 w 19"/>
                <a:gd name="T3" fmla="*/ 2147483646 h 30"/>
                <a:gd name="T4" fmla="*/ 2147483646 w 19"/>
                <a:gd name="T5" fmla="*/ 2147483646 h 30"/>
                <a:gd name="T6" fmla="*/ 0 60000 65536"/>
                <a:gd name="T7" fmla="*/ 0 60000 65536"/>
                <a:gd name="T8" fmla="*/ 0 60000 65536"/>
                <a:gd name="T9" fmla="*/ 0 w 19"/>
                <a:gd name="T10" fmla="*/ 0 h 30"/>
                <a:gd name="T11" fmla="*/ 19 w 19"/>
                <a:gd name="T12" fmla="*/ 30 h 30"/>
              </a:gdLst>
              <a:ahLst/>
              <a:cxnLst>
                <a:cxn ang="T6">
                  <a:pos x="T0" y="T1"/>
                </a:cxn>
                <a:cxn ang="T7">
                  <a:pos x="T2" y="T3"/>
                </a:cxn>
                <a:cxn ang="T8">
                  <a:pos x="T4" y="T5"/>
                </a:cxn>
              </a:cxnLst>
              <a:rect l="T9" t="T10" r="T11" b="T12"/>
              <a:pathLst>
                <a:path w="19" h="30">
                  <a:moveTo>
                    <a:pt x="4" y="10"/>
                  </a:moveTo>
                  <a:cubicBezTo>
                    <a:pt x="19" y="0"/>
                    <a:pt x="8" y="30"/>
                    <a:pt x="1" y="16"/>
                  </a:cubicBezTo>
                  <a:cubicBezTo>
                    <a:pt x="0" y="13"/>
                    <a:pt x="1"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0" name="Freeform 836"/>
            <p:cNvSpPr>
              <a:spLocks noChangeArrowheads="1"/>
            </p:cNvSpPr>
            <p:nvPr/>
          </p:nvSpPr>
          <p:spPr bwMode="auto">
            <a:xfrm>
              <a:off x="4193952"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1" name="Freeform 837"/>
            <p:cNvSpPr>
              <a:spLocks noChangeArrowheads="1"/>
            </p:cNvSpPr>
            <p:nvPr/>
          </p:nvSpPr>
          <p:spPr bwMode="auto">
            <a:xfrm>
              <a:off x="430031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2" name="Freeform 838"/>
            <p:cNvSpPr>
              <a:spLocks noChangeArrowheads="1"/>
            </p:cNvSpPr>
            <p:nvPr/>
          </p:nvSpPr>
          <p:spPr bwMode="auto">
            <a:xfrm>
              <a:off x="4403502"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3" name="Freeform 839"/>
            <p:cNvSpPr>
              <a:spLocks noChangeArrowheads="1"/>
            </p:cNvSpPr>
            <p:nvPr/>
          </p:nvSpPr>
          <p:spPr bwMode="auto">
            <a:xfrm>
              <a:off x="450986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4" name="Freeform 840"/>
            <p:cNvSpPr>
              <a:spLocks noChangeArrowheads="1"/>
            </p:cNvSpPr>
            <p:nvPr/>
          </p:nvSpPr>
          <p:spPr bwMode="auto">
            <a:xfrm>
              <a:off x="4614639"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5" name="Freeform 841"/>
            <p:cNvSpPr>
              <a:spLocks noChangeArrowheads="1"/>
            </p:cNvSpPr>
            <p:nvPr/>
          </p:nvSpPr>
          <p:spPr bwMode="auto">
            <a:xfrm>
              <a:off x="471623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6" name="Freeform 842"/>
            <p:cNvSpPr>
              <a:spLocks noChangeArrowheads="1"/>
            </p:cNvSpPr>
            <p:nvPr/>
          </p:nvSpPr>
          <p:spPr bwMode="auto">
            <a:xfrm>
              <a:off x="4821014" y="3625621"/>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7" name="Freeform 843"/>
            <p:cNvSpPr>
              <a:spLocks noChangeArrowheads="1"/>
            </p:cNvSpPr>
            <p:nvPr/>
          </p:nvSpPr>
          <p:spPr bwMode="auto">
            <a:xfrm>
              <a:off x="492578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8" name="Freeform 844"/>
            <p:cNvSpPr>
              <a:spLocks noChangeArrowheads="1"/>
            </p:cNvSpPr>
            <p:nvPr/>
          </p:nvSpPr>
          <p:spPr bwMode="auto">
            <a:xfrm>
              <a:off x="5022627" y="3625621"/>
              <a:ext cx="125412" cy="84137"/>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20"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69" name="Freeform 847"/>
            <p:cNvSpPr>
              <a:spLocks noChangeArrowheads="1"/>
            </p:cNvSpPr>
            <p:nvPr/>
          </p:nvSpPr>
          <p:spPr bwMode="auto">
            <a:xfrm>
              <a:off x="25747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0" name="Freeform 848"/>
            <p:cNvSpPr>
              <a:spLocks noChangeArrowheads="1"/>
            </p:cNvSpPr>
            <p:nvPr/>
          </p:nvSpPr>
          <p:spPr bwMode="auto">
            <a:xfrm>
              <a:off x="2674714" y="36795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1" name="Freeform 849"/>
            <p:cNvSpPr>
              <a:spLocks noChangeArrowheads="1"/>
            </p:cNvSpPr>
            <p:nvPr/>
          </p:nvSpPr>
          <p:spPr bwMode="auto">
            <a:xfrm>
              <a:off x="27794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2" name="Freeform 850"/>
            <p:cNvSpPr>
              <a:spLocks noChangeArrowheads="1"/>
            </p:cNvSpPr>
            <p:nvPr/>
          </p:nvSpPr>
          <p:spPr bwMode="auto">
            <a:xfrm>
              <a:off x="2884264"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3" name="Freeform 851"/>
            <p:cNvSpPr>
              <a:spLocks noChangeArrowheads="1"/>
            </p:cNvSpPr>
            <p:nvPr/>
          </p:nvSpPr>
          <p:spPr bwMode="auto">
            <a:xfrm>
              <a:off x="299062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4" name="Freeform 852"/>
            <p:cNvSpPr>
              <a:spLocks noChangeArrowheads="1"/>
            </p:cNvSpPr>
            <p:nvPr/>
          </p:nvSpPr>
          <p:spPr bwMode="auto">
            <a:xfrm>
              <a:off x="30969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5" name="Freeform 853"/>
            <p:cNvSpPr>
              <a:spLocks noChangeArrowheads="1"/>
            </p:cNvSpPr>
            <p:nvPr/>
          </p:nvSpPr>
          <p:spPr bwMode="auto">
            <a:xfrm>
              <a:off x="320017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6" name="Freeform 854"/>
            <p:cNvSpPr>
              <a:spLocks noChangeArrowheads="1"/>
            </p:cNvSpPr>
            <p:nvPr/>
          </p:nvSpPr>
          <p:spPr bwMode="auto">
            <a:xfrm>
              <a:off x="330653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7" name="Freeform 855"/>
            <p:cNvSpPr>
              <a:spLocks noChangeArrowheads="1"/>
            </p:cNvSpPr>
            <p:nvPr/>
          </p:nvSpPr>
          <p:spPr bwMode="auto">
            <a:xfrm>
              <a:off x="3406552" y="3679596"/>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8" name="Freeform 856"/>
            <p:cNvSpPr>
              <a:spLocks noChangeArrowheads="1"/>
            </p:cNvSpPr>
            <p:nvPr/>
          </p:nvSpPr>
          <p:spPr bwMode="auto">
            <a:xfrm>
              <a:off x="36161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79" name="Freeform 857"/>
            <p:cNvSpPr>
              <a:spLocks noChangeArrowheads="1"/>
            </p:cNvSpPr>
            <p:nvPr/>
          </p:nvSpPr>
          <p:spPr bwMode="auto">
            <a:xfrm>
              <a:off x="3722464"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0" name="Freeform 858"/>
            <p:cNvSpPr>
              <a:spLocks noChangeArrowheads="1"/>
            </p:cNvSpPr>
            <p:nvPr/>
          </p:nvSpPr>
          <p:spPr bwMode="auto">
            <a:xfrm>
              <a:off x="3827239"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1" name="Freeform 859"/>
            <p:cNvSpPr>
              <a:spLocks noChangeArrowheads="1"/>
            </p:cNvSpPr>
            <p:nvPr/>
          </p:nvSpPr>
          <p:spPr bwMode="auto">
            <a:xfrm>
              <a:off x="4244752" y="3679596"/>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2" name="Freeform 860"/>
            <p:cNvSpPr>
              <a:spLocks noChangeArrowheads="1"/>
            </p:cNvSpPr>
            <p:nvPr/>
          </p:nvSpPr>
          <p:spPr bwMode="auto">
            <a:xfrm>
              <a:off x="434952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3" name="Freeform 861"/>
            <p:cNvSpPr>
              <a:spLocks noChangeArrowheads="1"/>
            </p:cNvSpPr>
            <p:nvPr/>
          </p:nvSpPr>
          <p:spPr bwMode="auto">
            <a:xfrm>
              <a:off x="4455889" y="36795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4" name="Freeform 862"/>
            <p:cNvSpPr>
              <a:spLocks noChangeArrowheads="1"/>
            </p:cNvSpPr>
            <p:nvPr/>
          </p:nvSpPr>
          <p:spPr bwMode="auto">
            <a:xfrm>
              <a:off x="4559077"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5" name="Freeform 863"/>
            <p:cNvSpPr>
              <a:spLocks noChangeArrowheads="1"/>
            </p:cNvSpPr>
            <p:nvPr/>
          </p:nvSpPr>
          <p:spPr bwMode="auto">
            <a:xfrm>
              <a:off x="466543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6" name="Freeform 864"/>
            <p:cNvSpPr>
              <a:spLocks noChangeArrowheads="1"/>
            </p:cNvSpPr>
            <p:nvPr/>
          </p:nvSpPr>
          <p:spPr bwMode="auto">
            <a:xfrm>
              <a:off x="47718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7" name="Freeform 865"/>
            <p:cNvSpPr>
              <a:spLocks noChangeArrowheads="1"/>
            </p:cNvSpPr>
            <p:nvPr/>
          </p:nvSpPr>
          <p:spPr bwMode="auto">
            <a:xfrm>
              <a:off x="48749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8" name="Freeform 866"/>
            <p:cNvSpPr>
              <a:spLocks noChangeArrowheads="1"/>
            </p:cNvSpPr>
            <p:nvPr/>
          </p:nvSpPr>
          <p:spPr bwMode="auto">
            <a:xfrm>
              <a:off x="4986114" y="3673246"/>
              <a:ext cx="90488" cy="77787"/>
            </a:xfrm>
            <a:custGeom>
              <a:avLst/>
              <a:gdLst>
                <a:gd name="T0" fmla="*/ 2147483646 w 18"/>
                <a:gd name="T1" fmla="*/ 2147483646 h 15"/>
                <a:gd name="T2" fmla="*/ 2147483646 w 18"/>
                <a:gd name="T3" fmla="*/ 2147483646 h 15"/>
                <a:gd name="T4" fmla="*/ 2147483646 w 18"/>
                <a:gd name="T5" fmla="*/ 2147483646 h 15"/>
                <a:gd name="T6" fmla="*/ 0 60000 65536"/>
                <a:gd name="T7" fmla="*/ 0 60000 65536"/>
                <a:gd name="T8" fmla="*/ 0 60000 65536"/>
                <a:gd name="T9" fmla="*/ 0 w 18"/>
                <a:gd name="T10" fmla="*/ 0 h 15"/>
                <a:gd name="T11" fmla="*/ 18 w 18"/>
                <a:gd name="T12" fmla="*/ 15 h 15"/>
              </a:gdLst>
              <a:ahLst/>
              <a:cxnLst>
                <a:cxn ang="T6">
                  <a:pos x="T0" y="T1"/>
                </a:cxn>
                <a:cxn ang="T7">
                  <a:pos x="T2" y="T3"/>
                </a:cxn>
                <a:cxn ang="T8">
                  <a:pos x="T4" y="T5"/>
                </a:cxn>
              </a:cxnLst>
              <a:rect l="T9" t="T10" r="T11" b="T12"/>
              <a:pathLst>
                <a:path w="18" h="15">
                  <a:moveTo>
                    <a:pt x="8" y="3"/>
                  </a:moveTo>
                  <a:cubicBezTo>
                    <a:pt x="12" y="0"/>
                    <a:pt x="18" y="3"/>
                    <a:pt x="16" y="8"/>
                  </a:cubicBezTo>
                  <a:cubicBezTo>
                    <a:pt x="14" y="15"/>
                    <a:pt x="0" y="9"/>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89" name="Freeform 868"/>
            <p:cNvSpPr>
              <a:spLocks noChangeArrowheads="1"/>
            </p:cNvSpPr>
            <p:nvPr/>
          </p:nvSpPr>
          <p:spPr bwMode="auto">
            <a:xfrm>
              <a:off x="262550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0" name="Freeform 869"/>
            <p:cNvSpPr>
              <a:spLocks noChangeArrowheads="1"/>
            </p:cNvSpPr>
            <p:nvPr/>
          </p:nvSpPr>
          <p:spPr bwMode="auto">
            <a:xfrm>
              <a:off x="2728689"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1" name="Freeform 870"/>
            <p:cNvSpPr>
              <a:spLocks noChangeArrowheads="1"/>
            </p:cNvSpPr>
            <p:nvPr/>
          </p:nvSpPr>
          <p:spPr bwMode="auto">
            <a:xfrm>
              <a:off x="283505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2" name="Freeform 871"/>
            <p:cNvSpPr>
              <a:spLocks noChangeArrowheads="1"/>
            </p:cNvSpPr>
            <p:nvPr/>
          </p:nvSpPr>
          <p:spPr bwMode="auto">
            <a:xfrm>
              <a:off x="2939827"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3" name="Freeform 872"/>
            <p:cNvSpPr>
              <a:spLocks noChangeArrowheads="1"/>
            </p:cNvSpPr>
            <p:nvPr/>
          </p:nvSpPr>
          <p:spPr bwMode="auto">
            <a:xfrm>
              <a:off x="3041427" y="3728808"/>
              <a:ext cx="103187"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4" name="Freeform 873"/>
            <p:cNvSpPr>
              <a:spLocks noChangeArrowheads="1"/>
            </p:cNvSpPr>
            <p:nvPr/>
          </p:nvSpPr>
          <p:spPr bwMode="auto">
            <a:xfrm>
              <a:off x="31446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5" name="Freeform 874"/>
            <p:cNvSpPr>
              <a:spLocks noChangeArrowheads="1"/>
            </p:cNvSpPr>
            <p:nvPr/>
          </p:nvSpPr>
          <p:spPr bwMode="auto">
            <a:xfrm>
              <a:off x="325097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6" name="Freeform 875"/>
            <p:cNvSpPr>
              <a:spLocks noChangeArrowheads="1"/>
            </p:cNvSpPr>
            <p:nvPr/>
          </p:nvSpPr>
          <p:spPr bwMode="auto">
            <a:xfrm>
              <a:off x="3355752"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7" name="Freeform 876"/>
            <p:cNvSpPr>
              <a:spLocks noChangeArrowheads="1"/>
            </p:cNvSpPr>
            <p:nvPr/>
          </p:nvSpPr>
          <p:spPr bwMode="auto">
            <a:xfrm>
              <a:off x="34621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8" name="Freeform 877"/>
            <p:cNvSpPr>
              <a:spLocks noChangeArrowheads="1"/>
            </p:cNvSpPr>
            <p:nvPr/>
          </p:nvSpPr>
          <p:spPr bwMode="auto">
            <a:xfrm>
              <a:off x="367166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599" name="Freeform 878"/>
            <p:cNvSpPr>
              <a:spLocks noChangeArrowheads="1"/>
            </p:cNvSpPr>
            <p:nvPr/>
          </p:nvSpPr>
          <p:spPr bwMode="auto">
            <a:xfrm>
              <a:off x="377802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0" name="Freeform 879"/>
            <p:cNvSpPr>
              <a:spLocks noChangeArrowheads="1"/>
            </p:cNvSpPr>
            <p:nvPr/>
          </p:nvSpPr>
          <p:spPr bwMode="auto">
            <a:xfrm>
              <a:off x="3878039" y="3728808"/>
              <a:ext cx="106363"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1" name="Freeform 880"/>
            <p:cNvSpPr>
              <a:spLocks noChangeArrowheads="1"/>
            </p:cNvSpPr>
            <p:nvPr/>
          </p:nvSpPr>
          <p:spPr bwMode="auto">
            <a:xfrm>
              <a:off x="43003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2" name="Freeform 881"/>
            <p:cNvSpPr>
              <a:spLocks noChangeArrowheads="1"/>
            </p:cNvSpPr>
            <p:nvPr/>
          </p:nvSpPr>
          <p:spPr bwMode="auto">
            <a:xfrm>
              <a:off x="440350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3" name="Freeform 882"/>
            <p:cNvSpPr>
              <a:spLocks noChangeArrowheads="1"/>
            </p:cNvSpPr>
            <p:nvPr/>
          </p:nvSpPr>
          <p:spPr bwMode="auto">
            <a:xfrm>
              <a:off x="4614639"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4" name="Freeform 883"/>
            <p:cNvSpPr>
              <a:spLocks noChangeArrowheads="1"/>
            </p:cNvSpPr>
            <p:nvPr/>
          </p:nvSpPr>
          <p:spPr bwMode="auto">
            <a:xfrm>
              <a:off x="4716239"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5" name="Freeform 885"/>
            <p:cNvSpPr>
              <a:spLocks noChangeArrowheads="1"/>
            </p:cNvSpPr>
            <p:nvPr/>
          </p:nvSpPr>
          <p:spPr bwMode="auto">
            <a:xfrm>
              <a:off x="2574702"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6" name="Freeform 886"/>
            <p:cNvSpPr>
              <a:spLocks noChangeArrowheads="1"/>
            </p:cNvSpPr>
            <p:nvPr/>
          </p:nvSpPr>
          <p:spPr bwMode="auto">
            <a:xfrm>
              <a:off x="2674714" y="37843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7" name="Freeform 887"/>
            <p:cNvSpPr>
              <a:spLocks noChangeArrowheads="1"/>
            </p:cNvSpPr>
            <p:nvPr/>
          </p:nvSpPr>
          <p:spPr bwMode="auto">
            <a:xfrm>
              <a:off x="277948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8" name="Freeform 888"/>
            <p:cNvSpPr>
              <a:spLocks noChangeArrowheads="1"/>
            </p:cNvSpPr>
            <p:nvPr/>
          </p:nvSpPr>
          <p:spPr bwMode="auto">
            <a:xfrm>
              <a:off x="2884264" y="37843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09" name="Freeform 889"/>
            <p:cNvSpPr>
              <a:spLocks noChangeArrowheads="1"/>
            </p:cNvSpPr>
            <p:nvPr/>
          </p:nvSpPr>
          <p:spPr bwMode="auto">
            <a:xfrm>
              <a:off x="299062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0" name="Freeform 890"/>
            <p:cNvSpPr>
              <a:spLocks noChangeArrowheads="1"/>
            </p:cNvSpPr>
            <p:nvPr/>
          </p:nvSpPr>
          <p:spPr bwMode="auto">
            <a:xfrm>
              <a:off x="309698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1" name="Freeform 891"/>
            <p:cNvSpPr>
              <a:spLocks noChangeArrowheads="1"/>
            </p:cNvSpPr>
            <p:nvPr/>
          </p:nvSpPr>
          <p:spPr bwMode="auto">
            <a:xfrm>
              <a:off x="320017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2" name="Freeform 892"/>
            <p:cNvSpPr>
              <a:spLocks noChangeArrowheads="1"/>
            </p:cNvSpPr>
            <p:nvPr/>
          </p:nvSpPr>
          <p:spPr bwMode="auto">
            <a:xfrm>
              <a:off x="330653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3" name="Freeform 893"/>
            <p:cNvSpPr>
              <a:spLocks noChangeArrowheads="1"/>
            </p:cNvSpPr>
            <p:nvPr/>
          </p:nvSpPr>
          <p:spPr bwMode="auto">
            <a:xfrm>
              <a:off x="3406552" y="37843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4" name="Freeform 894"/>
            <p:cNvSpPr>
              <a:spLocks noChangeArrowheads="1"/>
            </p:cNvSpPr>
            <p:nvPr/>
          </p:nvSpPr>
          <p:spPr bwMode="auto">
            <a:xfrm>
              <a:off x="3512914"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5" name="Freeform 895"/>
            <p:cNvSpPr>
              <a:spLocks noChangeArrowheads="1"/>
            </p:cNvSpPr>
            <p:nvPr/>
          </p:nvSpPr>
          <p:spPr bwMode="auto">
            <a:xfrm>
              <a:off x="3722464"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6" name="Freeform 896"/>
            <p:cNvSpPr>
              <a:spLocks noChangeArrowheads="1"/>
            </p:cNvSpPr>
            <p:nvPr/>
          </p:nvSpPr>
          <p:spPr bwMode="auto">
            <a:xfrm>
              <a:off x="3827239" y="37843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7" name="Freeform 897"/>
            <p:cNvSpPr>
              <a:spLocks noChangeArrowheads="1"/>
            </p:cNvSpPr>
            <p:nvPr/>
          </p:nvSpPr>
          <p:spPr bwMode="auto">
            <a:xfrm>
              <a:off x="4244752" y="3784371"/>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8" name="Freeform 898"/>
            <p:cNvSpPr>
              <a:spLocks noChangeArrowheads="1"/>
            </p:cNvSpPr>
            <p:nvPr/>
          </p:nvSpPr>
          <p:spPr bwMode="auto">
            <a:xfrm>
              <a:off x="434952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19" name="Freeform 899"/>
            <p:cNvSpPr>
              <a:spLocks noChangeArrowheads="1"/>
            </p:cNvSpPr>
            <p:nvPr/>
          </p:nvSpPr>
          <p:spPr bwMode="auto">
            <a:xfrm>
              <a:off x="466543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0" name="Freeform 900"/>
            <p:cNvSpPr>
              <a:spLocks noChangeArrowheads="1"/>
            </p:cNvSpPr>
            <p:nvPr/>
          </p:nvSpPr>
          <p:spPr bwMode="auto">
            <a:xfrm>
              <a:off x="4771802"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1" name="Freeform 903"/>
            <p:cNvSpPr>
              <a:spLocks noChangeArrowheads="1"/>
            </p:cNvSpPr>
            <p:nvPr/>
          </p:nvSpPr>
          <p:spPr bwMode="auto">
            <a:xfrm>
              <a:off x="2625502"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2" name="Freeform 904"/>
            <p:cNvSpPr>
              <a:spLocks noChangeArrowheads="1"/>
            </p:cNvSpPr>
            <p:nvPr/>
          </p:nvSpPr>
          <p:spPr bwMode="auto">
            <a:xfrm>
              <a:off x="2728689"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3" name="Freeform 905"/>
            <p:cNvSpPr>
              <a:spLocks noChangeArrowheads="1"/>
            </p:cNvSpPr>
            <p:nvPr/>
          </p:nvSpPr>
          <p:spPr bwMode="auto">
            <a:xfrm>
              <a:off x="2835052"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4" name="Freeform 906"/>
            <p:cNvSpPr>
              <a:spLocks noChangeArrowheads="1"/>
            </p:cNvSpPr>
            <p:nvPr/>
          </p:nvSpPr>
          <p:spPr bwMode="auto">
            <a:xfrm>
              <a:off x="2939827" y="3835171"/>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5" name="Freeform 907"/>
            <p:cNvSpPr>
              <a:spLocks noChangeArrowheads="1"/>
            </p:cNvSpPr>
            <p:nvPr/>
          </p:nvSpPr>
          <p:spPr bwMode="auto">
            <a:xfrm>
              <a:off x="3041427" y="3835171"/>
              <a:ext cx="103187"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6" name="Freeform 908"/>
            <p:cNvSpPr>
              <a:spLocks noChangeArrowheads="1"/>
            </p:cNvSpPr>
            <p:nvPr/>
          </p:nvSpPr>
          <p:spPr bwMode="auto">
            <a:xfrm>
              <a:off x="31446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7" name="Freeform 909"/>
            <p:cNvSpPr>
              <a:spLocks noChangeArrowheads="1"/>
            </p:cNvSpPr>
            <p:nvPr/>
          </p:nvSpPr>
          <p:spPr bwMode="auto">
            <a:xfrm>
              <a:off x="3250977"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8" name="Freeform 910"/>
            <p:cNvSpPr>
              <a:spLocks noChangeArrowheads="1"/>
            </p:cNvSpPr>
            <p:nvPr/>
          </p:nvSpPr>
          <p:spPr bwMode="auto">
            <a:xfrm>
              <a:off x="3355752" y="3835171"/>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29" name="Freeform 911"/>
            <p:cNvSpPr>
              <a:spLocks noChangeArrowheads="1"/>
            </p:cNvSpPr>
            <p:nvPr/>
          </p:nvSpPr>
          <p:spPr bwMode="auto">
            <a:xfrm>
              <a:off x="34621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0" name="Freeform 912"/>
            <p:cNvSpPr>
              <a:spLocks noChangeArrowheads="1"/>
            </p:cNvSpPr>
            <p:nvPr/>
          </p:nvSpPr>
          <p:spPr bwMode="auto">
            <a:xfrm>
              <a:off x="3576414" y="3846283"/>
              <a:ext cx="90488" cy="63500"/>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8" y="0"/>
                    <a:pt x="18" y="2"/>
                    <a:pt x="14"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1" name="Freeform 913"/>
            <p:cNvSpPr>
              <a:spLocks noChangeArrowheads="1"/>
            </p:cNvSpPr>
            <p:nvPr/>
          </p:nvSpPr>
          <p:spPr bwMode="auto">
            <a:xfrm>
              <a:off x="367166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2" name="Freeform 914"/>
            <p:cNvSpPr>
              <a:spLocks noChangeArrowheads="1"/>
            </p:cNvSpPr>
            <p:nvPr/>
          </p:nvSpPr>
          <p:spPr bwMode="auto">
            <a:xfrm>
              <a:off x="43003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3" name="Freeform 915"/>
            <p:cNvSpPr>
              <a:spLocks noChangeArrowheads="1"/>
            </p:cNvSpPr>
            <p:nvPr/>
          </p:nvSpPr>
          <p:spPr bwMode="auto">
            <a:xfrm>
              <a:off x="4716239"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4" name="Freeform 916"/>
            <p:cNvSpPr>
              <a:spLocks noChangeArrowheads="1"/>
            </p:cNvSpPr>
            <p:nvPr/>
          </p:nvSpPr>
          <p:spPr bwMode="auto">
            <a:xfrm>
              <a:off x="4821014" y="3835171"/>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5" name="Freeform 917"/>
            <p:cNvSpPr>
              <a:spLocks noChangeArrowheads="1"/>
            </p:cNvSpPr>
            <p:nvPr/>
          </p:nvSpPr>
          <p:spPr bwMode="auto">
            <a:xfrm>
              <a:off x="2574702"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6" name="Freeform 918"/>
            <p:cNvSpPr>
              <a:spLocks noChangeArrowheads="1"/>
            </p:cNvSpPr>
            <p:nvPr/>
          </p:nvSpPr>
          <p:spPr bwMode="auto">
            <a:xfrm>
              <a:off x="2674714" y="38907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7" name="Freeform 919"/>
            <p:cNvSpPr>
              <a:spLocks noChangeArrowheads="1"/>
            </p:cNvSpPr>
            <p:nvPr/>
          </p:nvSpPr>
          <p:spPr bwMode="auto">
            <a:xfrm>
              <a:off x="277948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8" name="Freeform 920"/>
            <p:cNvSpPr>
              <a:spLocks noChangeArrowheads="1"/>
            </p:cNvSpPr>
            <p:nvPr/>
          </p:nvSpPr>
          <p:spPr bwMode="auto">
            <a:xfrm>
              <a:off x="2884264" y="38907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39" name="Freeform 921"/>
            <p:cNvSpPr>
              <a:spLocks noChangeArrowheads="1"/>
            </p:cNvSpPr>
            <p:nvPr/>
          </p:nvSpPr>
          <p:spPr bwMode="auto">
            <a:xfrm>
              <a:off x="2990627"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0" name="Freeform 922"/>
            <p:cNvSpPr>
              <a:spLocks noChangeArrowheads="1"/>
            </p:cNvSpPr>
            <p:nvPr/>
          </p:nvSpPr>
          <p:spPr bwMode="auto">
            <a:xfrm>
              <a:off x="309698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1" name="Freeform 923"/>
            <p:cNvSpPr>
              <a:spLocks noChangeArrowheads="1"/>
            </p:cNvSpPr>
            <p:nvPr/>
          </p:nvSpPr>
          <p:spPr bwMode="auto">
            <a:xfrm>
              <a:off x="3200177"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2" name="Freeform 924"/>
            <p:cNvSpPr>
              <a:spLocks noChangeArrowheads="1"/>
            </p:cNvSpPr>
            <p:nvPr/>
          </p:nvSpPr>
          <p:spPr bwMode="auto">
            <a:xfrm>
              <a:off x="330653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3" name="Freeform 925"/>
            <p:cNvSpPr>
              <a:spLocks noChangeArrowheads="1"/>
            </p:cNvSpPr>
            <p:nvPr/>
          </p:nvSpPr>
          <p:spPr bwMode="auto">
            <a:xfrm>
              <a:off x="3406552" y="3890733"/>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4" name="Freeform 926"/>
            <p:cNvSpPr>
              <a:spLocks noChangeArrowheads="1"/>
            </p:cNvSpPr>
            <p:nvPr/>
          </p:nvSpPr>
          <p:spPr bwMode="auto">
            <a:xfrm>
              <a:off x="3512914"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5" name="Freeform 927"/>
            <p:cNvSpPr>
              <a:spLocks noChangeArrowheads="1"/>
            </p:cNvSpPr>
            <p:nvPr/>
          </p:nvSpPr>
          <p:spPr bwMode="auto">
            <a:xfrm>
              <a:off x="3631977" y="3890733"/>
              <a:ext cx="84137" cy="65088"/>
            </a:xfrm>
            <a:custGeom>
              <a:avLst/>
              <a:gdLst>
                <a:gd name="T0" fmla="*/ 2147483646 w 17"/>
                <a:gd name="T1" fmla="*/ 1749019702 h 13"/>
                <a:gd name="T2" fmla="*/ 2147483646 w 17"/>
                <a:gd name="T3" fmla="*/ 2147483646 h 13"/>
                <a:gd name="T4" fmla="*/ 2147483646 w 17"/>
                <a:gd name="T5" fmla="*/ 1749019702 h 13"/>
                <a:gd name="T6" fmla="*/ 0 60000 65536"/>
                <a:gd name="T7" fmla="*/ 0 60000 65536"/>
                <a:gd name="T8" fmla="*/ 0 60000 65536"/>
                <a:gd name="T9" fmla="*/ 0 w 17"/>
                <a:gd name="T10" fmla="*/ 0 h 13"/>
                <a:gd name="T11" fmla="*/ 17 w 17"/>
                <a:gd name="T12" fmla="*/ 13 h 13"/>
              </a:gdLst>
              <a:ahLst/>
              <a:cxnLst>
                <a:cxn ang="T6">
                  <a:pos x="T0" y="T1"/>
                </a:cxn>
                <a:cxn ang="T7">
                  <a:pos x="T2" y="T3"/>
                </a:cxn>
                <a:cxn ang="T8">
                  <a:pos x="T4" y="T5"/>
                </a:cxn>
              </a:cxnLst>
              <a:rect l="T9" t="T10" r="T11" b="T12"/>
              <a:pathLst>
                <a:path w="17" h="13">
                  <a:moveTo>
                    <a:pt x="7" y="2"/>
                  </a:moveTo>
                  <a:cubicBezTo>
                    <a:pt x="10" y="0"/>
                    <a:pt x="17" y="8"/>
                    <a:pt x="12" y="11"/>
                  </a:cubicBezTo>
                  <a:cubicBezTo>
                    <a:pt x="9" y="13"/>
                    <a:pt x="0" y="6"/>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6" name="Freeform 928"/>
            <p:cNvSpPr>
              <a:spLocks noChangeArrowheads="1"/>
            </p:cNvSpPr>
            <p:nvPr/>
          </p:nvSpPr>
          <p:spPr bwMode="auto">
            <a:xfrm>
              <a:off x="4771802"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7" name="Freeform 931"/>
            <p:cNvSpPr>
              <a:spLocks noChangeArrowheads="1"/>
            </p:cNvSpPr>
            <p:nvPr/>
          </p:nvSpPr>
          <p:spPr bwMode="auto">
            <a:xfrm>
              <a:off x="2625502"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8" name="Freeform 932"/>
            <p:cNvSpPr>
              <a:spLocks noChangeArrowheads="1"/>
            </p:cNvSpPr>
            <p:nvPr/>
          </p:nvSpPr>
          <p:spPr bwMode="auto">
            <a:xfrm>
              <a:off x="2728689"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49" name="Freeform 933"/>
            <p:cNvSpPr>
              <a:spLocks noChangeArrowheads="1"/>
            </p:cNvSpPr>
            <p:nvPr/>
          </p:nvSpPr>
          <p:spPr bwMode="auto">
            <a:xfrm>
              <a:off x="2835052"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0" name="Freeform 934"/>
            <p:cNvSpPr>
              <a:spLocks noChangeArrowheads="1"/>
            </p:cNvSpPr>
            <p:nvPr/>
          </p:nvSpPr>
          <p:spPr bwMode="auto">
            <a:xfrm>
              <a:off x="2939827" y="3939946"/>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1" name="Freeform 935"/>
            <p:cNvSpPr>
              <a:spLocks noChangeArrowheads="1"/>
            </p:cNvSpPr>
            <p:nvPr/>
          </p:nvSpPr>
          <p:spPr bwMode="auto">
            <a:xfrm>
              <a:off x="3041427" y="3939946"/>
              <a:ext cx="103187"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2" name="Freeform 936"/>
            <p:cNvSpPr>
              <a:spLocks noChangeArrowheads="1"/>
            </p:cNvSpPr>
            <p:nvPr/>
          </p:nvSpPr>
          <p:spPr bwMode="auto">
            <a:xfrm>
              <a:off x="314461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3" name="Freeform 937"/>
            <p:cNvSpPr>
              <a:spLocks noChangeArrowheads="1"/>
            </p:cNvSpPr>
            <p:nvPr/>
          </p:nvSpPr>
          <p:spPr bwMode="auto">
            <a:xfrm>
              <a:off x="3250977"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4" name="Freeform 938"/>
            <p:cNvSpPr>
              <a:spLocks noChangeArrowheads="1"/>
            </p:cNvSpPr>
            <p:nvPr/>
          </p:nvSpPr>
          <p:spPr bwMode="auto">
            <a:xfrm>
              <a:off x="3355752" y="3939946"/>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5" name="Freeform 939"/>
            <p:cNvSpPr>
              <a:spLocks noChangeArrowheads="1"/>
            </p:cNvSpPr>
            <p:nvPr/>
          </p:nvSpPr>
          <p:spPr bwMode="auto">
            <a:xfrm>
              <a:off x="346211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6" name="Freeform 940"/>
            <p:cNvSpPr>
              <a:spLocks noChangeArrowheads="1"/>
            </p:cNvSpPr>
            <p:nvPr/>
          </p:nvSpPr>
          <p:spPr bwMode="auto">
            <a:xfrm>
              <a:off x="3568477" y="3939946"/>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7" name="Freeform 941"/>
            <p:cNvSpPr>
              <a:spLocks noChangeArrowheads="1"/>
            </p:cNvSpPr>
            <p:nvPr/>
          </p:nvSpPr>
          <p:spPr bwMode="auto">
            <a:xfrm>
              <a:off x="3663727" y="3935183"/>
              <a:ext cx="125412" cy="90488"/>
            </a:xfrm>
            <a:custGeom>
              <a:avLst/>
              <a:gdLst>
                <a:gd name="T0" fmla="*/ 2147483646 w 25"/>
                <a:gd name="T1" fmla="*/ 2147483646 h 18"/>
                <a:gd name="T2" fmla="*/ 2147483646 w 25"/>
                <a:gd name="T3" fmla="*/ 2147483646 h 18"/>
                <a:gd name="T4" fmla="*/ 2147483646 w 25"/>
                <a:gd name="T5" fmla="*/ 2147483646 h 18"/>
                <a:gd name="T6" fmla="*/ 0 60000 65536"/>
                <a:gd name="T7" fmla="*/ 0 60000 65536"/>
                <a:gd name="T8" fmla="*/ 0 60000 65536"/>
                <a:gd name="T9" fmla="*/ 0 w 25"/>
                <a:gd name="T10" fmla="*/ 0 h 18"/>
                <a:gd name="T11" fmla="*/ 25 w 25"/>
                <a:gd name="T12" fmla="*/ 18 h 18"/>
              </a:gdLst>
              <a:ahLst/>
              <a:cxnLst>
                <a:cxn ang="T6">
                  <a:pos x="T0" y="T1"/>
                </a:cxn>
                <a:cxn ang="T7">
                  <a:pos x="T2" y="T3"/>
                </a:cxn>
                <a:cxn ang="T8">
                  <a:pos x="T4" y="T5"/>
                </a:cxn>
              </a:cxnLst>
              <a:rect l="T9" t="T10" r="T11" b="T12"/>
              <a:pathLst>
                <a:path w="25" h="18">
                  <a:moveTo>
                    <a:pt x="11" y="3"/>
                  </a:moveTo>
                  <a:cubicBezTo>
                    <a:pt x="11" y="4"/>
                    <a:pt x="17" y="0"/>
                    <a:pt x="19" y="4"/>
                  </a:cubicBezTo>
                  <a:cubicBezTo>
                    <a:pt x="25" y="18"/>
                    <a:pt x="0" y="11"/>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8" name="Freeform 946"/>
            <p:cNvSpPr>
              <a:spLocks noChangeArrowheads="1"/>
            </p:cNvSpPr>
            <p:nvPr/>
          </p:nvSpPr>
          <p:spPr bwMode="auto">
            <a:xfrm>
              <a:off x="2674714" y="399074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59" name="Freeform 947"/>
            <p:cNvSpPr>
              <a:spLocks noChangeArrowheads="1"/>
            </p:cNvSpPr>
            <p:nvPr/>
          </p:nvSpPr>
          <p:spPr bwMode="auto">
            <a:xfrm>
              <a:off x="277948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0" name="Freeform 948"/>
            <p:cNvSpPr>
              <a:spLocks noChangeArrowheads="1"/>
            </p:cNvSpPr>
            <p:nvPr/>
          </p:nvSpPr>
          <p:spPr bwMode="auto">
            <a:xfrm>
              <a:off x="2890614" y="3990746"/>
              <a:ext cx="103188" cy="58737"/>
            </a:xfrm>
            <a:custGeom>
              <a:avLst/>
              <a:gdLst>
                <a:gd name="T0" fmla="*/ 2147483646 w 21"/>
                <a:gd name="T1" fmla="*/ 2085344606 h 12"/>
                <a:gd name="T2" fmla="*/ 2147483646 w 21"/>
                <a:gd name="T3" fmla="*/ 2147483646 h 12"/>
                <a:gd name="T4" fmla="*/ 2147483646 w 21"/>
                <a:gd name="T5" fmla="*/ 2085344606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9" y="3"/>
                  </a:moveTo>
                  <a:cubicBezTo>
                    <a:pt x="13" y="0"/>
                    <a:pt x="21" y="5"/>
                    <a:pt x="17" y="9"/>
                  </a:cubicBezTo>
                  <a:cubicBezTo>
                    <a:pt x="14" y="12"/>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1" name="Freeform 949"/>
            <p:cNvSpPr>
              <a:spLocks noChangeArrowheads="1"/>
            </p:cNvSpPr>
            <p:nvPr/>
          </p:nvSpPr>
          <p:spPr bwMode="auto">
            <a:xfrm>
              <a:off x="2990627"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2" name="Freeform 950"/>
            <p:cNvSpPr>
              <a:spLocks noChangeArrowheads="1"/>
            </p:cNvSpPr>
            <p:nvPr/>
          </p:nvSpPr>
          <p:spPr bwMode="auto">
            <a:xfrm>
              <a:off x="309698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3" name="Freeform 951"/>
            <p:cNvSpPr>
              <a:spLocks noChangeArrowheads="1"/>
            </p:cNvSpPr>
            <p:nvPr/>
          </p:nvSpPr>
          <p:spPr bwMode="auto">
            <a:xfrm>
              <a:off x="3200177"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4" name="Freeform 952"/>
            <p:cNvSpPr>
              <a:spLocks noChangeArrowheads="1"/>
            </p:cNvSpPr>
            <p:nvPr/>
          </p:nvSpPr>
          <p:spPr bwMode="auto">
            <a:xfrm>
              <a:off x="330653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5" name="Freeform 953"/>
            <p:cNvSpPr>
              <a:spLocks noChangeArrowheads="1"/>
            </p:cNvSpPr>
            <p:nvPr/>
          </p:nvSpPr>
          <p:spPr bwMode="auto">
            <a:xfrm>
              <a:off x="3406552" y="3990746"/>
              <a:ext cx="106362" cy="90487"/>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6" name="Freeform 954"/>
            <p:cNvSpPr>
              <a:spLocks noChangeArrowheads="1"/>
            </p:cNvSpPr>
            <p:nvPr/>
          </p:nvSpPr>
          <p:spPr bwMode="auto">
            <a:xfrm>
              <a:off x="3512914"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7" name="Freeform 955"/>
            <p:cNvSpPr>
              <a:spLocks noChangeArrowheads="1"/>
            </p:cNvSpPr>
            <p:nvPr/>
          </p:nvSpPr>
          <p:spPr bwMode="auto">
            <a:xfrm>
              <a:off x="361610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8" name="Freeform 956"/>
            <p:cNvSpPr>
              <a:spLocks noChangeArrowheads="1"/>
            </p:cNvSpPr>
            <p:nvPr/>
          </p:nvSpPr>
          <p:spPr bwMode="auto">
            <a:xfrm>
              <a:off x="3722464"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69" name="Freeform 961"/>
            <p:cNvSpPr>
              <a:spLocks noChangeArrowheads="1"/>
            </p:cNvSpPr>
            <p:nvPr/>
          </p:nvSpPr>
          <p:spPr bwMode="auto">
            <a:xfrm>
              <a:off x="3041427" y="4046308"/>
              <a:ext cx="103187"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0" name="Freeform 962"/>
            <p:cNvSpPr>
              <a:spLocks noChangeArrowheads="1"/>
            </p:cNvSpPr>
            <p:nvPr/>
          </p:nvSpPr>
          <p:spPr bwMode="auto">
            <a:xfrm>
              <a:off x="314461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1" name="Freeform 963"/>
            <p:cNvSpPr>
              <a:spLocks noChangeArrowheads="1"/>
            </p:cNvSpPr>
            <p:nvPr/>
          </p:nvSpPr>
          <p:spPr bwMode="auto">
            <a:xfrm>
              <a:off x="325097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2" name="Freeform 964"/>
            <p:cNvSpPr>
              <a:spLocks noChangeArrowheads="1"/>
            </p:cNvSpPr>
            <p:nvPr/>
          </p:nvSpPr>
          <p:spPr bwMode="auto">
            <a:xfrm>
              <a:off x="3355752" y="40463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3" name="Freeform 965"/>
            <p:cNvSpPr>
              <a:spLocks noChangeArrowheads="1"/>
            </p:cNvSpPr>
            <p:nvPr/>
          </p:nvSpPr>
          <p:spPr bwMode="auto">
            <a:xfrm>
              <a:off x="346211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4" name="Freeform 966"/>
            <p:cNvSpPr>
              <a:spLocks noChangeArrowheads="1"/>
            </p:cNvSpPr>
            <p:nvPr/>
          </p:nvSpPr>
          <p:spPr bwMode="auto">
            <a:xfrm>
              <a:off x="3568477" y="40463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5" name="Freeform 967"/>
            <p:cNvSpPr>
              <a:spLocks noChangeArrowheads="1"/>
            </p:cNvSpPr>
            <p:nvPr/>
          </p:nvSpPr>
          <p:spPr bwMode="auto">
            <a:xfrm>
              <a:off x="367166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6" name="Freeform 973"/>
            <p:cNvSpPr>
              <a:spLocks noChangeArrowheads="1"/>
            </p:cNvSpPr>
            <p:nvPr/>
          </p:nvSpPr>
          <p:spPr bwMode="auto">
            <a:xfrm>
              <a:off x="3096989"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7" name="Freeform 974"/>
            <p:cNvSpPr>
              <a:spLocks noChangeArrowheads="1"/>
            </p:cNvSpPr>
            <p:nvPr/>
          </p:nvSpPr>
          <p:spPr bwMode="auto">
            <a:xfrm>
              <a:off x="3200177"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8" name="Freeform 975"/>
            <p:cNvSpPr>
              <a:spLocks noChangeArrowheads="1"/>
            </p:cNvSpPr>
            <p:nvPr/>
          </p:nvSpPr>
          <p:spPr bwMode="auto">
            <a:xfrm>
              <a:off x="3306539"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79" name="Freeform 976"/>
            <p:cNvSpPr>
              <a:spLocks noChangeArrowheads="1"/>
            </p:cNvSpPr>
            <p:nvPr/>
          </p:nvSpPr>
          <p:spPr bwMode="auto">
            <a:xfrm>
              <a:off x="3406552" y="4097108"/>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0" name="Freeform 977"/>
            <p:cNvSpPr>
              <a:spLocks noChangeArrowheads="1"/>
            </p:cNvSpPr>
            <p:nvPr/>
          </p:nvSpPr>
          <p:spPr bwMode="auto">
            <a:xfrm>
              <a:off x="3512914"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1" name="Freeform 978"/>
            <p:cNvSpPr>
              <a:spLocks noChangeArrowheads="1"/>
            </p:cNvSpPr>
            <p:nvPr/>
          </p:nvSpPr>
          <p:spPr bwMode="auto">
            <a:xfrm>
              <a:off x="361610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2" name="Freeform 979"/>
            <p:cNvSpPr>
              <a:spLocks noChangeArrowheads="1"/>
            </p:cNvSpPr>
            <p:nvPr/>
          </p:nvSpPr>
          <p:spPr bwMode="auto">
            <a:xfrm>
              <a:off x="498135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3" name="Freeform 986"/>
            <p:cNvSpPr>
              <a:spLocks noChangeArrowheads="1"/>
            </p:cNvSpPr>
            <p:nvPr/>
          </p:nvSpPr>
          <p:spPr bwMode="auto">
            <a:xfrm>
              <a:off x="3041427" y="4151083"/>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4" name="Freeform 987"/>
            <p:cNvSpPr>
              <a:spLocks noChangeArrowheads="1"/>
            </p:cNvSpPr>
            <p:nvPr/>
          </p:nvSpPr>
          <p:spPr bwMode="auto">
            <a:xfrm>
              <a:off x="3144614"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5" name="Freeform 988"/>
            <p:cNvSpPr>
              <a:spLocks noChangeArrowheads="1"/>
            </p:cNvSpPr>
            <p:nvPr/>
          </p:nvSpPr>
          <p:spPr bwMode="auto">
            <a:xfrm>
              <a:off x="325097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6" name="Freeform 989"/>
            <p:cNvSpPr>
              <a:spLocks noChangeArrowheads="1"/>
            </p:cNvSpPr>
            <p:nvPr/>
          </p:nvSpPr>
          <p:spPr bwMode="auto">
            <a:xfrm>
              <a:off x="3355752" y="41510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7" name="Freeform 990"/>
            <p:cNvSpPr>
              <a:spLocks noChangeArrowheads="1"/>
            </p:cNvSpPr>
            <p:nvPr/>
          </p:nvSpPr>
          <p:spPr bwMode="auto">
            <a:xfrm>
              <a:off x="3568477" y="4151083"/>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8" name="Freeform 991"/>
            <p:cNvSpPr>
              <a:spLocks noChangeArrowheads="1"/>
            </p:cNvSpPr>
            <p:nvPr/>
          </p:nvSpPr>
          <p:spPr bwMode="auto">
            <a:xfrm>
              <a:off x="4925789"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89" name="Freeform 999"/>
            <p:cNvSpPr>
              <a:spLocks noChangeArrowheads="1"/>
            </p:cNvSpPr>
            <p:nvPr/>
          </p:nvSpPr>
          <p:spPr bwMode="auto">
            <a:xfrm>
              <a:off x="3096989"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0" name="Freeform 1000"/>
            <p:cNvSpPr>
              <a:spLocks noChangeArrowheads="1"/>
            </p:cNvSpPr>
            <p:nvPr/>
          </p:nvSpPr>
          <p:spPr bwMode="auto">
            <a:xfrm>
              <a:off x="3200177"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1" name="Freeform 1001"/>
            <p:cNvSpPr>
              <a:spLocks noChangeArrowheads="1"/>
            </p:cNvSpPr>
            <p:nvPr/>
          </p:nvSpPr>
          <p:spPr bwMode="auto">
            <a:xfrm>
              <a:off x="3306539"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2" name="Freeform 1002"/>
            <p:cNvSpPr>
              <a:spLocks noChangeArrowheads="1"/>
            </p:cNvSpPr>
            <p:nvPr/>
          </p:nvSpPr>
          <p:spPr bwMode="auto">
            <a:xfrm>
              <a:off x="3406552" y="4200296"/>
              <a:ext cx="106362"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3" name="Freeform 1003"/>
            <p:cNvSpPr>
              <a:spLocks noChangeArrowheads="1"/>
            </p:cNvSpPr>
            <p:nvPr/>
          </p:nvSpPr>
          <p:spPr bwMode="auto">
            <a:xfrm>
              <a:off x="3512914"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4" name="Freeform 1004"/>
            <p:cNvSpPr>
              <a:spLocks noChangeArrowheads="1"/>
            </p:cNvSpPr>
            <p:nvPr/>
          </p:nvSpPr>
          <p:spPr bwMode="auto">
            <a:xfrm>
              <a:off x="4786089" y="4192358"/>
              <a:ext cx="85725" cy="69850"/>
            </a:xfrm>
            <a:custGeom>
              <a:avLst/>
              <a:gdLst>
                <a:gd name="T0" fmla="*/ 2147483646 w 17"/>
                <a:gd name="T1" fmla="*/ 2147483646 h 14"/>
                <a:gd name="T2" fmla="*/ 2147483646 w 17"/>
                <a:gd name="T3" fmla="*/ 2147483646 h 14"/>
                <a:gd name="T4" fmla="*/ 2147483646 w 17"/>
                <a:gd name="T5" fmla="*/ 2147483646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7" y="4"/>
                  </a:moveTo>
                  <a:cubicBezTo>
                    <a:pt x="13" y="0"/>
                    <a:pt x="17" y="10"/>
                    <a:pt x="13" y="12"/>
                  </a:cubicBezTo>
                  <a:cubicBezTo>
                    <a:pt x="10" y="14"/>
                    <a:pt x="0" y="8"/>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5" name="Freeform 1005"/>
            <p:cNvSpPr>
              <a:spLocks noChangeArrowheads="1"/>
            </p:cNvSpPr>
            <p:nvPr/>
          </p:nvSpPr>
          <p:spPr bwMode="auto">
            <a:xfrm>
              <a:off x="5427439" y="4186008"/>
              <a:ext cx="69850" cy="76200"/>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4" y="5"/>
                  </a:moveTo>
                  <a:cubicBezTo>
                    <a:pt x="12" y="0"/>
                    <a:pt x="14" y="13"/>
                    <a:pt x="8" y="14"/>
                  </a:cubicBezTo>
                  <a:cubicBezTo>
                    <a:pt x="2" y="15"/>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6" name="Freeform 1006"/>
            <p:cNvSpPr>
              <a:spLocks noChangeArrowheads="1"/>
            </p:cNvSpPr>
            <p:nvPr/>
          </p:nvSpPr>
          <p:spPr bwMode="auto">
            <a:xfrm>
              <a:off x="5508402" y="4211408"/>
              <a:ext cx="84137" cy="80963"/>
            </a:xfrm>
            <a:custGeom>
              <a:avLst/>
              <a:gdLst>
                <a:gd name="T0" fmla="*/ 2147483646 w 17"/>
                <a:gd name="T1" fmla="*/ 0 h 16"/>
                <a:gd name="T2" fmla="*/ 2147483646 w 17"/>
                <a:gd name="T3" fmla="*/ 2147483646 h 16"/>
                <a:gd name="T4" fmla="*/ 2147483646 w 17"/>
                <a:gd name="T5" fmla="*/ 0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0"/>
                  </a:moveTo>
                  <a:cubicBezTo>
                    <a:pt x="9" y="0"/>
                    <a:pt x="16" y="0"/>
                    <a:pt x="17" y="4"/>
                  </a:cubicBezTo>
                  <a:cubicBezTo>
                    <a:pt x="17" y="16"/>
                    <a:pt x="0" y="6"/>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7" name="Freeform 1016"/>
            <p:cNvSpPr>
              <a:spLocks noChangeArrowheads="1"/>
            </p:cNvSpPr>
            <p:nvPr/>
          </p:nvSpPr>
          <p:spPr bwMode="auto">
            <a:xfrm>
              <a:off x="314461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8" name="Freeform 1017"/>
            <p:cNvSpPr>
              <a:spLocks noChangeArrowheads="1"/>
            </p:cNvSpPr>
            <p:nvPr/>
          </p:nvSpPr>
          <p:spPr bwMode="auto">
            <a:xfrm>
              <a:off x="325097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699" name="Freeform 1018"/>
            <p:cNvSpPr>
              <a:spLocks noChangeArrowheads="1"/>
            </p:cNvSpPr>
            <p:nvPr/>
          </p:nvSpPr>
          <p:spPr bwMode="auto">
            <a:xfrm>
              <a:off x="3355752"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0" name="Freeform 1019"/>
            <p:cNvSpPr>
              <a:spLocks noChangeArrowheads="1"/>
            </p:cNvSpPr>
            <p:nvPr/>
          </p:nvSpPr>
          <p:spPr bwMode="auto">
            <a:xfrm>
              <a:off x="346211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1" name="Freeform 1020"/>
            <p:cNvSpPr>
              <a:spLocks noChangeArrowheads="1"/>
            </p:cNvSpPr>
            <p:nvPr/>
          </p:nvSpPr>
          <p:spPr bwMode="auto">
            <a:xfrm>
              <a:off x="5446489" y="425585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2" name="Freeform 1028"/>
            <p:cNvSpPr>
              <a:spLocks noChangeArrowheads="1"/>
            </p:cNvSpPr>
            <p:nvPr/>
          </p:nvSpPr>
          <p:spPr bwMode="auto">
            <a:xfrm>
              <a:off x="3135089" y="4281258"/>
              <a:ext cx="71438" cy="106363"/>
            </a:xfrm>
            <a:custGeom>
              <a:avLst/>
              <a:gdLst>
                <a:gd name="T0" fmla="*/ 1841722667 w 14"/>
                <a:gd name="T1" fmla="*/ 2147483646 h 21"/>
                <a:gd name="T2" fmla="*/ 2147483646 w 14"/>
                <a:gd name="T3" fmla="*/ 2147483646 h 21"/>
                <a:gd name="T4" fmla="*/ 1841722667 w 14"/>
                <a:gd name="T5" fmla="*/ 2147483646 h 21"/>
                <a:gd name="T6" fmla="*/ 0 60000 65536"/>
                <a:gd name="T7" fmla="*/ 0 60000 65536"/>
                <a:gd name="T8" fmla="*/ 0 60000 65536"/>
                <a:gd name="T9" fmla="*/ 0 w 14"/>
                <a:gd name="T10" fmla="*/ 0 h 21"/>
                <a:gd name="T11" fmla="*/ 14 w 14"/>
                <a:gd name="T12" fmla="*/ 21 h 21"/>
              </a:gdLst>
              <a:ahLst/>
              <a:cxnLst>
                <a:cxn ang="T6">
                  <a:pos x="T0" y="T1"/>
                </a:cxn>
                <a:cxn ang="T7">
                  <a:pos x="T2" y="T3"/>
                </a:cxn>
                <a:cxn ang="T8">
                  <a:pos x="T4" y="T5"/>
                </a:cxn>
              </a:cxnLst>
              <a:rect l="T9" t="T10" r="T11" b="T12"/>
              <a:pathLst>
                <a:path w="14" h="21">
                  <a:moveTo>
                    <a:pt x="2" y="7"/>
                  </a:moveTo>
                  <a:cubicBezTo>
                    <a:pt x="9" y="0"/>
                    <a:pt x="14" y="21"/>
                    <a:pt x="3" y="16"/>
                  </a:cubicBezTo>
                  <a:cubicBezTo>
                    <a:pt x="0" y="15"/>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3" name="Freeform 1029"/>
            <p:cNvSpPr>
              <a:spLocks noChangeArrowheads="1"/>
            </p:cNvSpPr>
            <p:nvPr/>
          </p:nvSpPr>
          <p:spPr bwMode="auto">
            <a:xfrm>
              <a:off x="3200177"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4" name="Freeform 1030"/>
            <p:cNvSpPr>
              <a:spLocks noChangeArrowheads="1"/>
            </p:cNvSpPr>
            <p:nvPr/>
          </p:nvSpPr>
          <p:spPr bwMode="auto">
            <a:xfrm>
              <a:off x="3306539" y="43066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5" name="Freeform 1031"/>
            <p:cNvSpPr>
              <a:spLocks noChangeArrowheads="1"/>
            </p:cNvSpPr>
            <p:nvPr/>
          </p:nvSpPr>
          <p:spPr bwMode="auto">
            <a:xfrm>
              <a:off x="3406552" y="4306658"/>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6" name="Freeform 1032"/>
            <p:cNvSpPr>
              <a:spLocks noChangeArrowheads="1"/>
            </p:cNvSpPr>
            <p:nvPr/>
          </p:nvSpPr>
          <p:spPr bwMode="auto">
            <a:xfrm>
              <a:off x="3512914" y="43066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7" name="Freeform 1040"/>
            <p:cNvSpPr>
              <a:spLocks noChangeArrowheads="1"/>
            </p:cNvSpPr>
            <p:nvPr/>
          </p:nvSpPr>
          <p:spPr bwMode="auto">
            <a:xfrm>
              <a:off x="314461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8" name="Freeform 1041"/>
            <p:cNvSpPr>
              <a:spLocks noChangeArrowheads="1"/>
            </p:cNvSpPr>
            <p:nvPr/>
          </p:nvSpPr>
          <p:spPr bwMode="auto">
            <a:xfrm>
              <a:off x="325097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09" name="Freeform 1042"/>
            <p:cNvSpPr>
              <a:spLocks noChangeArrowheads="1"/>
            </p:cNvSpPr>
            <p:nvPr/>
          </p:nvSpPr>
          <p:spPr bwMode="auto">
            <a:xfrm>
              <a:off x="3355752"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0" name="Freeform 1043"/>
            <p:cNvSpPr>
              <a:spLocks noChangeArrowheads="1"/>
            </p:cNvSpPr>
            <p:nvPr/>
          </p:nvSpPr>
          <p:spPr bwMode="auto">
            <a:xfrm>
              <a:off x="346211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1" name="Freeform 1044"/>
            <p:cNvSpPr>
              <a:spLocks noChangeArrowheads="1"/>
            </p:cNvSpPr>
            <p:nvPr/>
          </p:nvSpPr>
          <p:spPr bwMode="auto">
            <a:xfrm>
              <a:off x="3568477" y="43622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2" name="Freeform 1045"/>
            <p:cNvSpPr>
              <a:spLocks noChangeArrowheads="1"/>
            </p:cNvSpPr>
            <p:nvPr/>
          </p:nvSpPr>
          <p:spPr bwMode="auto">
            <a:xfrm>
              <a:off x="5352827" y="4365396"/>
              <a:ext cx="104775" cy="71437"/>
            </a:xfrm>
            <a:custGeom>
              <a:avLst/>
              <a:gdLst>
                <a:gd name="T0" fmla="*/ 2147483646 w 21"/>
                <a:gd name="T1" fmla="*/ 1685362115 h 14"/>
                <a:gd name="T2" fmla="*/ 2147483646 w 21"/>
                <a:gd name="T3" fmla="*/ 2147483646 h 14"/>
                <a:gd name="T4" fmla="*/ 2147483646 w 21"/>
                <a:gd name="T5" fmla="*/ 1685362115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7" y="2"/>
                  </a:moveTo>
                  <a:cubicBezTo>
                    <a:pt x="9" y="0"/>
                    <a:pt x="15" y="0"/>
                    <a:pt x="16" y="3"/>
                  </a:cubicBezTo>
                  <a:cubicBezTo>
                    <a:pt x="21" y="14"/>
                    <a:pt x="0" y="9"/>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3" name="Freeform 1052"/>
            <p:cNvSpPr>
              <a:spLocks noChangeArrowheads="1"/>
            </p:cNvSpPr>
            <p:nvPr/>
          </p:nvSpPr>
          <p:spPr bwMode="auto">
            <a:xfrm>
              <a:off x="3096989"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4" name="Freeform 1053"/>
            <p:cNvSpPr>
              <a:spLocks noChangeArrowheads="1"/>
            </p:cNvSpPr>
            <p:nvPr/>
          </p:nvSpPr>
          <p:spPr bwMode="auto">
            <a:xfrm>
              <a:off x="3200177" y="44130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5" name="Freeform 1054"/>
            <p:cNvSpPr>
              <a:spLocks noChangeArrowheads="1"/>
            </p:cNvSpPr>
            <p:nvPr/>
          </p:nvSpPr>
          <p:spPr bwMode="auto">
            <a:xfrm>
              <a:off x="3306539"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6" name="Freeform 1055"/>
            <p:cNvSpPr>
              <a:spLocks noChangeArrowheads="1"/>
            </p:cNvSpPr>
            <p:nvPr/>
          </p:nvSpPr>
          <p:spPr bwMode="auto">
            <a:xfrm>
              <a:off x="3406552" y="4413021"/>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7" name="Freeform 1056"/>
            <p:cNvSpPr>
              <a:spLocks noChangeArrowheads="1"/>
            </p:cNvSpPr>
            <p:nvPr/>
          </p:nvSpPr>
          <p:spPr bwMode="auto">
            <a:xfrm>
              <a:off x="3512914"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8" name="Freeform 1057"/>
            <p:cNvSpPr>
              <a:spLocks noChangeArrowheads="1"/>
            </p:cNvSpPr>
            <p:nvPr/>
          </p:nvSpPr>
          <p:spPr bwMode="auto">
            <a:xfrm>
              <a:off x="3752627" y="4406671"/>
              <a:ext cx="90487" cy="106362"/>
            </a:xfrm>
            <a:custGeom>
              <a:avLst/>
              <a:gdLst>
                <a:gd name="T0" fmla="*/ 2147483646 w 18"/>
                <a:gd name="T1" fmla="*/ 2147483646 h 21"/>
                <a:gd name="T2" fmla="*/ 739404466 w 18"/>
                <a:gd name="T3" fmla="*/ 2147483646 h 21"/>
                <a:gd name="T4" fmla="*/ 2147483646 w 18"/>
                <a:gd name="T5" fmla="*/ 2147483646 h 21"/>
                <a:gd name="T6" fmla="*/ 0 60000 65536"/>
                <a:gd name="T7" fmla="*/ 0 60000 65536"/>
                <a:gd name="T8" fmla="*/ 0 60000 65536"/>
                <a:gd name="T9" fmla="*/ 0 w 18"/>
                <a:gd name="T10" fmla="*/ 0 h 21"/>
                <a:gd name="T11" fmla="*/ 18 w 18"/>
                <a:gd name="T12" fmla="*/ 21 h 21"/>
              </a:gdLst>
              <a:ahLst/>
              <a:cxnLst>
                <a:cxn ang="T6">
                  <a:pos x="T0" y="T1"/>
                </a:cxn>
                <a:cxn ang="T7">
                  <a:pos x="T2" y="T3"/>
                </a:cxn>
                <a:cxn ang="T8">
                  <a:pos x="T4" y="T5"/>
                </a:cxn>
              </a:cxnLst>
              <a:rect l="T9" t="T10" r="T11" b="T12"/>
              <a:pathLst>
                <a:path w="18" h="21">
                  <a:moveTo>
                    <a:pt x="7" y="3"/>
                  </a:moveTo>
                  <a:cubicBezTo>
                    <a:pt x="18" y="0"/>
                    <a:pt x="6" y="21"/>
                    <a:pt x="1" y="10"/>
                  </a:cubicBezTo>
                  <a:cubicBezTo>
                    <a:pt x="0" y="5"/>
                    <a:pt x="3" y="4"/>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19" name="Freeform 1058"/>
            <p:cNvSpPr>
              <a:spLocks noChangeArrowheads="1"/>
            </p:cNvSpPr>
            <p:nvPr/>
          </p:nvSpPr>
          <p:spPr bwMode="auto">
            <a:xfrm>
              <a:off x="5187727" y="4413021"/>
              <a:ext cx="88900" cy="88900"/>
            </a:xfrm>
            <a:custGeom>
              <a:avLst/>
              <a:gdLst>
                <a:gd name="T0" fmla="*/ 2147483646 w 18"/>
                <a:gd name="T1" fmla="*/ 1590351856 h 18"/>
                <a:gd name="T2" fmla="*/ 2147483646 w 18"/>
                <a:gd name="T3" fmla="*/ 2147483646 h 18"/>
                <a:gd name="T4" fmla="*/ 2147483646 w 18"/>
                <a:gd name="T5" fmla="*/ 1590351856 h 18"/>
                <a:gd name="T6" fmla="*/ 0 60000 65536"/>
                <a:gd name="T7" fmla="*/ 0 60000 65536"/>
                <a:gd name="T8" fmla="*/ 0 60000 65536"/>
                <a:gd name="T9" fmla="*/ 0 w 18"/>
                <a:gd name="T10" fmla="*/ 0 h 18"/>
                <a:gd name="T11" fmla="*/ 18 w 18"/>
                <a:gd name="T12" fmla="*/ 18 h 18"/>
              </a:gdLst>
              <a:ahLst/>
              <a:cxnLst>
                <a:cxn ang="T6">
                  <a:pos x="T0" y="T1"/>
                </a:cxn>
                <a:cxn ang="T7">
                  <a:pos x="T2" y="T3"/>
                </a:cxn>
                <a:cxn ang="T8">
                  <a:pos x="T4" y="T5"/>
                </a:cxn>
              </a:cxnLst>
              <a:rect l="T9" t="T10" r="T11" b="T12"/>
              <a:pathLst>
                <a:path w="18" h="18">
                  <a:moveTo>
                    <a:pt x="11" y="2"/>
                  </a:moveTo>
                  <a:cubicBezTo>
                    <a:pt x="14" y="1"/>
                    <a:pt x="18" y="0"/>
                    <a:pt x="18" y="6"/>
                  </a:cubicBezTo>
                  <a:cubicBezTo>
                    <a:pt x="17" y="18"/>
                    <a:pt x="0" y="7"/>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0" name="Freeform 1059"/>
            <p:cNvSpPr>
              <a:spLocks noChangeArrowheads="1"/>
            </p:cNvSpPr>
            <p:nvPr/>
          </p:nvSpPr>
          <p:spPr bwMode="auto">
            <a:xfrm>
              <a:off x="5292502"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1" name="Freeform 1060"/>
            <p:cNvSpPr>
              <a:spLocks noChangeArrowheads="1"/>
            </p:cNvSpPr>
            <p:nvPr/>
          </p:nvSpPr>
          <p:spPr bwMode="auto">
            <a:xfrm>
              <a:off x="5502052"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2" name="Freeform 1067"/>
            <p:cNvSpPr>
              <a:spLocks noChangeArrowheads="1"/>
            </p:cNvSpPr>
            <p:nvPr/>
          </p:nvSpPr>
          <p:spPr bwMode="auto">
            <a:xfrm>
              <a:off x="3144614"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3" name="Freeform 1068"/>
            <p:cNvSpPr>
              <a:spLocks noChangeArrowheads="1"/>
            </p:cNvSpPr>
            <p:nvPr/>
          </p:nvSpPr>
          <p:spPr bwMode="auto">
            <a:xfrm>
              <a:off x="32509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4" name="Freeform 1069"/>
            <p:cNvSpPr>
              <a:spLocks noChangeArrowheads="1"/>
            </p:cNvSpPr>
            <p:nvPr/>
          </p:nvSpPr>
          <p:spPr bwMode="auto">
            <a:xfrm>
              <a:off x="3355752"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5" name="Freeform 1070"/>
            <p:cNvSpPr>
              <a:spLocks noChangeArrowheads="1"/>
            </p:cNvSpPr>
            <p:nvPr/>
          </p:nvSpPr>
          <p:spPr bwMode="auto">
            <a:xfrm>
              <a:off x="3462114"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6" name="Freeform 1071"/>
            <p:cNvSpPr>
              <a:spLocks noChangeArrowheads="1"/>
            </p:cNvSpPr>
            <p:nvPr/>
          </p:nvSpPr>
          <p:spPr bwMode="auto">
            <a:xfrm>
              <a:off x="513692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7" name="Freeform 1072"/>
            <p:cNvSpPr>
              <a:spLocks noChangeArrowheads="1"/>
            </p:cNvSpPr>
            <p:nvPr/>
          </p:nvSpPr>
          <p:spPr bwMode="auto">
            <a:xfrm>
              <a:off x="5243289"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8" name="Freeform 1073"/>
            <p:cNvSpPr>
              <a:spLocks noChangeArrowheads="1"/>
            </p:cNvSpPr>
            <p:nvPr/>
          </p:nvSpPr>
          <p:spPr bwMode="auto">
            <a:xfrm>
              <a:off x="53464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29" name="Freeform 1074"/>
            <p:cNvSpPr>
              <a:spLocks noChangeArrowheads="1"/>
            </p:cNvSpPr>
            <p:nvPr/>
          </p:nvSpPr>
          <p:spPr bwMode="auto">
            <a:xfrm>
              <a:off x="5441727" y="4468583"/>
              <a:ext cx="111125" cy="77788"/>
            </a:xfrm>
            <a:custGeom>
              <a:avLst/>
              <a:gdLst>
                <a:gd name="T0" fmla="*/ 2147483646 w 22"/>
                <a:gd name="T1" fmla="*/ 1551510831 h 16"/>
                <a:gd name="T2" fmla="*/ 2147483646 w 22"/>
                <a:gd name="T3" fmla="*/ 2147483646 h 16"/>
                <a:gd name="T4" fmla="*/ 2147483646 w 22"/>
                <a:gd name="T5" fmla="*/ 1551510831 h 16"/>
                <a:gd name="T6" fmla="*/ 0 60000 65536"/>
                <a:gd name="T7" fmla="*/ 0 60000 65536"/>
                <a:gd name="T8" fmla="*/ 0 60000 65536"/>
                <a:gd name="T9" fmla="*/ 0 w 22"/>
                <a:gd name="T10" fmla="*/ 0 h 16"/>
                <a:gd name="T11" fmla="*/ 22 w 22"/>
                <a:gd name="T12" fmla="*/ 16 h 16"/>
              </a:gdLst>
              <a:ahLst/>
              <a:cxnLst>
                <a:cxn ang="T6">
                  <a:pos x="T0" y="T1"/>
                </a:cxn>
                <a:cxn ang="T7">
                  <a:pos x="T2" y="T3"/>
                </a:cxn>
                <a:cxn ang="T8">
                  <a:pos x="T4" y="T5"/>
                </a:cxn>
              </a:cxnLst>
              <a:rect l="T9" t="T10" r="T11" b="T12"/>
              <a:pathLst>
                <a:path w="22" h="16">
                  <a:moveTo>
                    <a:pt x="14" y="2"/>
                  </a:moveTo>
                  <a:cubicBezTo>
                    <a:pt x="14" y="2"/>
                    <a:pt x="22" y="0"/>
                    <a:pt x="19" y="8"/>
                  </a:cubicBezTo>
                  <a:cubicBezTo>
                    <a:pt x="16" y="16"/>
                    <a:pt x="0" y="4"/>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0" name="Freeform 1080"/>
            <p:cNvSpPr>
              <a:spLocks noChangeArrowheads="1"/>
            </p:cNvSpPr>
            <p:nvPr/>
          </p:nvSpPr>
          <p:spPr bwMode="auto">
            <a:xfrm>
              <a:off x="3119214" y="4497158"/>
              <a:ext cx="80963" cy="85725"/>
            </a:xfrm>
            <a:custGeom>
              <a:avLst/>
              <a:gdLst>
                <a:gd name="T0" fmla="*/ 2147483646 w 16"/>
                <a:gd name="T1" fmla="*/ 2147483646 h 17"/>
                <a:gd name="T2" fmla="*/ 2147483646 w 16"/>
                <a:gd name="T3" fmla="*/ 2147483646 h 17"/>
                <a:gd name="T4" fmla="*/ 2147483646 w 16"/>
                <a:gd name="T5" fmla="*/ 2147483646 h 17"/>
                <a:gd name="T6" fmla="*/ 0 60000 65536"/>
                <a:gd name="T7" fmla="*/ 0 60000 65536"/>
                <a:gd name="T8" fmla="*/ 0 60000 65536"/>
                <a:gd name="T9" fmla="*/ 0 w 16"/>
                <a:gd name="T10" fmla="*/ 0 h 17"/>
                <a:gd name="T11" fmla="*/ 16 w 16"/>
                <a:gd name="T12" fmla="*/ 17 h 17"/>
              </a:gdLst>
              <a:ahLst/>
              <a:cxnLst>
                <a:cxn ang="T6">
                  <a:pos x="T0" y="T1"/>
                </a:cxn>
                <a:cxn ang="T7">
                  <a:pos x="T2" y="T3"/>
                </a:cxn>
                <a:cxn ang="T8">
                  <a:pos x="T4" y="T5"/>
                </a:cxn>
              </a:cxnLst>
              <a:rect l="T9" t="T10" r="T11" b="T12"/>
              <a:pathLst>
                <a:path w="16" h="17">
                  <a:moveTo>
                    <a:pt x="5" y="6"/>
                  </a:moveTo>
                  <a:cubicBezTo>
                    <a:pt x="11" y="0"/>
                    <a:pt x="16" y="13"/>
                    <a:pt x="10" y="15"/>
                  </a:cubicBezTo>
                  <a:cubicBezTo>
                    <a:pt x="5" y="17"/>
                    <a:pt x="0" y="10"/>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1" name="Freeform 1081"/>
            <p:cNvSpPr>
              <a:spLocks noChangeArrowheads="1"/>
            </p:cNvSpPr>
            <p:nvPr/>
          </p:nvSpPr>
          <p:spPr bwMode="auto">
            <a:xfrm>
              <a:off x="320017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2" name="Freeform 1082"/>
            <p:cNvSpPr>
              <a:spLocks noChangeArrowheads="1"/>
            </p:cNvSpPr>
            <p:nvPr/>
          </p:nvSpPr>
          <p:spPr bwMode="auto">
            <a:xfrm>
              <a:off x="3306539" y="45162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3" name="Freeform 1083"/>
            <p:cNvSpPr>
              <a:spLocks noChangeArrowheads="1"/>
            </p:cNvSpPr>
            <p:nvPr/>
          </p:nvSpPr>
          <p:spPr bwMode="auto">
            <a:xfrm>
              <a:off x="3406552" y="4516208"/>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4" name="Freeform 1084"/>
            <p:cNvSpPr>
              <a:spLocks noChangeArrowheads="1"/>
            </p:cNvSpPr>
            <p:nvPr/>
          </p:nvSpPr>
          <p:spPr bwMode="auto">
            <a:xfrm>
              <a:off x="3738339" y="4501921"/>
              <a:ext cx="79375" cy="85725"/>
            </a:xfrm>
            <a:custGeom>
              <a:avLst/>
              <a:gdLst>
                <a:gd name="T0" fmla="*/ 2147483646 w 16"/>
                <a:gd name="T1" fmla="*/ 2147483646 h 17"/>
                <a:gd name="T2" fmla="*/ 2147483646 w 16"/>
                <a:gd name="T3" fmla="*/ 2147483646 h 17"/>
                <a:gd name="T4" fmla="*/ 2147483646 w 16"/>
                <a:gd name="T5" fmla="*/ 2147483646 h 17"/>
                <a:gd name="T6" fmla="*/ 0 60000 65536"/>
                <a:gd name="T7" fmla="*/ 0 60000 65536"/>
                <a:gd name="T8" fmla="*/ 0 60000 65536"/>
                <a:gd name="T9" fmla="*/ 0 w 16"/>
                <a:gd name="T10" fmla="*/ 0 h 17"/>
                <a:gd name="T11" fmla="*/ 16 w 16"/>
                <a:gd name="T12" fmla="*/ 17 h 17"/>
              </a:gdLst>
              <a:ahLst/>
              <a:cxnLst>
                <a:cxn ang="T6">
                  <a:pos x="T0" y="T1"/>
                </a:cxn>
                <a:cxn ang="T7">
                  <a:pos x="T2" y="T3"/>
                </a:cxn>
                <a:cxn ang="T8">
                  <a:pos x="T4" y="T5"/>
                </a:cxn>
              </a:cxnLst>
              <a:rect l="T9" t="T10" r="T11" b="T12"/>
              <a:pathLst>
                <a:path w="16" h="17">
                  <a:moveTo>
                    <a:pt x="7" y="5"/>
                  </a:moveTo>
                  <a:cubicBezTo>
                    <a:pt x="14" y="0"/>
                    <a:pt x="16" y="12"/>
                    <a:pt x="12" y="14"/>
                  </a:cubicBezTo>
                  <a:cubicBezTo>
                    <a:pt x="8" y="17"/>
                    <a:pt x="0" y="9"/>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5" name="Freeform 1085"/>
            <p:cNvSpPr>
              <a:spLocks noChangeArrowheads="1"/>
            </p:cNvSpPr>
            <p:nvPr/>
          </p:nvSpPr>
          <p:spPr bwMode="auto">
            <a:xfrm>
              <a:off x="5081364" y="4516208"/>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6" name="Freeform 1086"/>
            <p:cNvSpPr>
              <a:spLocks noChangeArrowheads="1"/>
            </p:cNvSpPr>
            <p:nvPr/>
          </p:nvSpPr>
          <p:spPr bwMode="auto">
            <a:xfrm>
              <a:off x="518772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7" name="Freeform 1087"/>
            <p:cNvSpPr>
              <a:spLocks noChangeArrowheads="1"/>
            </p:cNvSpPr>
            <p:nvPr/>
          </p:nvSpPr>
          <p:spPr bwMode="auto">
            <a:xfrm>
              <a:off x="5292502" y="45162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8" name="Freeform 1088"/>
            <p:cNvSpPr>
              <a:spLocks noChangeArrowheads="1"/>
            </p:cNvSpPr>
            <p:nvPr/>
          </p:nvSpPr>
          <p:spPr bwMode="auto">
            <a:xfrm>
              <a:off x="539727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39" name="Freeform 1089"/>
            <p:cNvSpPr>
              <a:spLocks noChangeArrowheads="1"/>
            </p:cNvSpPr>
            <p:nvPr/>
          </p:nvSpPr>
          <p:spPr bwMode="auto">
            <a:xfrm>
              <a:off x="5502052"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0" name="Freeform 1094"/>
            <p:cNvSpPr>
              <a:spLocks noChangeArrowheads="1"/>
            </p:cNvSpPr>
            <p:nvPr/>
          </p:nvSpPr>
          <p:spPr bwMode="auto">
            <a:xfrm>
              <a:off x="3144614"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1" name="Freeform 1095"/>
            <p:cNvSpPr>
              <a:spLocks noChangeArrowheads="1"/>
            </p:cNvSpPr>
            <p:nvPr/>
          </p:nvSpPr>
          <p:spPr bwMode="auto">
            <a:xfrm>
              <a:off x="32509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2" name="Freeform 1096"/>
            <p:cNvSpPr>
              <a:spLocks noChangeArrowheads="1"/>
            </p:cNvSpPr>
            <p:nvPr/>
          </p:nvSpPr>
          <p:spPr bwMode="auto">
            <a:xfrm>
              <a:off x="3355752"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3" name="Freeform 1097"/>
            <p:cNvSpPr>
              <a:spLocks noChangeArrowheads="1"/>
            </p:cNvSpPr>
            <p:nvPr/>
          </p:nvSpPr>
          <p:spPr bwMode="auto">
            <a:xfrm>
              <a:off x="3462114"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4" name="Freeform 1098"/>
            <p:cNvSpPr>
              <a:spLocks noChangeArrowheads="1"/>
            </p:cNvSpPr>
            <p:nvPr/>
          </p:nvSpPr>
          <p:spPr bwMode="auto">
            <a:xfrm>
              <a:off x="3701827" y="4546371"/>
              <a:ext cx="69850" cy="101600"/>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3" y="6"/>
                  </a:moveTo>
                  <a:cubicBezTo>
                    <a:pt x="13" y="0"/>
                    <a:pt x="14" y="20"/>
                    <a:pt x="3" y="16"/>
                  </a:cubicBezTo>
                  <a:cubicBezTo>
                    <a:pt x="0" y="1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5" name="Freeform 1099"/>
            <p:cNvSpPr>
              <a:spLocks noChangeArrowheads="1"/>
            </p:cNvSpPr>
            <p:nvPr/>
          </p:nvSpPr>
          <p:spPr bwMode="auto">
            <a:xfrm>
              <a:off x="5030564"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6" name="Freeform 1100"/>
            <p:cNvSpPr>
              <a:spLocks noChangeArrowheads="1"/>
            </p:cNvSpPr>
            <p:nvPr/>
          </p:nvSpPr>
          <p:spPr bwMode="auto">
            <a:xfrm>
              <a:off x="513692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7" name="Freeform 1101"/>
            <p:cNvSpPr>
              <a:spLocks noChangeArrowheads="1"/>
            </p:cNvSpPr>
            <p:nvPr/>
          </p:nvSpPr>
          <p:spPr bwMode="auto">
            <a:xfrm>
              <a:off x="5243289"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8" name="Freeform 1102"/>
            <p:cNvSpPr>
              <a:spLocks noChangeArrowheads="1"/>
            </p:cNvSpPr>
            <p:nvPr/>
          </p:nvSpPr>
          <p:spPr bwMode="auto">
            <a:xfrm>
              <a:off x="53464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49" name="Freeform 1103"/>
            <p:cNvSpPr>
              <a:spLocks noChangeArrowheads="1"/>
            </p:cNvSpPr>
            <p:nvPr/>
          </p:nvSpPr>
          <p:spPr bwMode="auto">
            <a:xfrm>
              <a:off x="5446489" y="456859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0" name="Freeform 1104"/>
            <p:cNvSpPr>
              <a:spLocks noChangeArrowheads="1"/>
            </p:cNvSpPr>
            <p:nvPr/>
          </p:nvSpPr>
          <p:spPr bwMode="auto">
            <a:xfrm>
              <a:off x="5552852"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1" name="Freeform 1108"/>
            <p:cNvSpPr>
              <a:spLocks noChangeArrowheads="1"/>
            </p:cNvSpPr>
            <p:nvPr/>
          </p:nvSpPr>
          <p:spPr bwMode="auto">
            <a:xfrm>
              <a:off x="320017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2" name="Freeform 1109"/>
            <p:cNvSpPr>
              <a:spLocks noChangeArrowheads="1"/>
            </p:cNvSpPr>
            <p:nvPr/>
          </p:nvSpPr>
          <p:spPr bwMode="auto">
            <a:xfrm>
              <a:off x="3306539" y="46225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3" name="Freeform 1110"/>
            <p:cNvSpPr>
              <a:spLocks noChangeArrowheads="1"/>
            </p:cNvSpPr>
            <p:nvPr/>
          </p:nvSpPr>
          <p:spPr bwMode="auto">
            <a:xfrm>
              <a:off x="3406552" y="46225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4" name="Freeform 1111"/>
            <p:cNvSpPr>
              <a:spLocks noChangeArrowheads="1"/>
            </p:cNvSpPr>
            <p:nvPr/>
          </p:nvSpPr>
          <p:spPr bwMode="auto">
            <a:xfrm>
              <a:off x="4981352" y="4616221"/>
              <a:ext cx="95250" cy="92075"/>
            </a:xfrm>
            <a:custGeom>
              <a:avLst/>
              <a:gdLst>
                <a:gd name="T0" fmla="*/ 2147483646 w 19"/>
                <a:gd name="T1" fmla="*/ 2147483646 h 18"/>
                <a:gd name="T2" fmla="*/ 2147483646 w 19"/>
                <a:gd name="T3" fmla="*/ 2147483646 h 18"/>
                <a:gd name="T4" fmla="*/ 2147483646 w 19"/>
                <a:gd name="T5" fmla="*/ 2147483646 h 18"/>
                <a:gd name="T6" fmla="*/ 0 60000 65536"/>
                <a:gd name="T7" fmla="*/ 0 60000 65536"/>
                <a:gd name="T8" fmla="*/ 0 60000 65536"/>
                <a:gd name="T9" fmla="*/ 0 w 19"/>
                <a:gd name="T10" fmla="*/ 0 h 18"/>
                <a:gd name="T11" fmla="*/ 19 w 19"/>
                <a:gd name="T12" fmla="*/ 18 h 18"/>
              </a:gdLst>
              <a:ahLst/>
              <a:cxnLst>
                <a:cxn ang="T6">
                  <a:pos x="T0" y="T1"/>
                </a:cxn>
                <a:cxn ang="T7">
                  <a:pos x="T2" y="T3"/>
                </a:cxn>
                <a:cxn ang="T8">
                  <a:pos x="T4" y="T5"/>
                </a:cxn>
              </a:cxnLst>
              <a:rect l="T9" t="T10" r="T11" b="T12"/>
              <a:pathLst>
                <a:path w="19" h="18">
                  <a:moveTo>
                    <a:pt x="9" y="3"/>
                  </a:moveTo>
                  <a:cubicBezTo>
                    <a:pt x="12" y="1"/>
                    <a:pt x="16" y="0"/>
                    <a:pt x="17" y="5"/>
                  </a:cubicBezTo>
                  <a:cubicBezTo>
                    <a:pt x="19"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5" name="Freeform 1112"/>
            <p:cNvSpPr>
              <a:spLocks noChangeArrowheads="1"/>
            </p:cNvSpPr>
            <p:nvPr/>
          </p:nvSpPr>
          <p:spPr bwMode="auto">
            <a:xfrm>
              <a:off x="5081364" y="4622571"/>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6" name="Freeform 1113"/>
            <p:cNvSpPr>
              <a:spLocks noChangeArrowheads="1"/>
            </p:cNvSpPr>
            <p:nvPr/>
          </p:nvSpPr>
          <p:spPr bwMode="auto">
            <a:xfrm>
              <a:off x="518772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7" name="Freeform 1114"/>
            <p:cNvSpPr>
              <a:spLocks noChangeArrowheads="1"/>
            </p:cNvSpPr>
            <p:nvPr/>
          </p:nvSpPr>
          <p:spPr bwMode="auto">
            <a:xfrm>
              <a:off x="5292502" y="46225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8" name="Freeform 1115"/>
            <p:cNvSpPr>
              <a:spLocks noChangeArrowheads="1"/>
            </p:cNvSpPr>
            <p:nvPr/>
          </p:nvSpPr>
          <p:spPr bwMode="auto">
            <a:xfrm>
              <a:off x="539727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59" name="Freeform 1116"/>
            <p:cNvSpPr>
              <a:spLocks noChangeArrowheads="1"/>
            </p:cNvSpPr>
            <p:nvPr/>
          </p:nvSpPr>
          <p:spPr bwMode="auto">
            <a:xfrm>
              <a:off x="5502052" y="46225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0" name="Freeform 1117"/>
            <p:cNvSpPr>
              <a:spLocks noChangeArrowheads="1"/>
            </p:cNvSpPr>
            <p:nvPr/>
          </p:nvSpPr>
          <p:spPr bwMode="auto">
            <a:xfrm>
              <a:off x="5608414" y="46225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1" name="Freeform 1122"/>
            <p:cNvSpPr>
              <a:spLocks noChangeArrowheads="1"/>
            </p:cNvSpPr>
            <p:nvPr/>
          </p:nvSpPr>
          <p:spPr bwMode="auto">
            <a:xfrm>
              <a:off x="32509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2" name="Freeform 1123"/>
            <p:cNvSpPr>
              <a:spLocks noChangeArrowheads="1"/>
            </p:cNvSpPr>
            <p:nvPr/>
          </p:nvSpPr>
          <p:spPr bwMode="auto">
            <a:xfrm>
              <a:off x="3355752"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3" name="Freeform 1124"/>
            <p:cNvSpPr>
              <a:spLocks noChangeArrowheads="1"/>
            </p:cNvSpPr>
            <p:nvPr/>
          </p:nvSpPr>
          <p:spPr bwMode="auto">
            <a:xfrm>
              <a:off x="5030564"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4" name="Freeform 1125"/>
            <p:cNvSpPr>
              <a:spLocks noChangeArrowheads="1"/>
            </p:cNvSpPr>
            <p:nvPr/>
          </p:nvSpPr>
          <p:spPr bwMode="auto">
            <a:xfrm>
              <a:off x="513692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5" name="Freeform 1126"/>
            <p:cNvSpPr>
              <a:spLocks noChangeArrowheads="1"/>
            </p:cNvSpPr>
            <p:nvPr/>
          </p:nvSpPr>
          <p:spPr bwMode="auto">
            <a:xfrm>
              <a:off x="5243289"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6" name="Freeform 1127"/>
            <p:cNvSpPr>
              <a:spLocks noChangeArrowheads="1"/>
            </p:cNvSpPr>
            <p:nvPr/>
          </p:nvSpPr>
          <p:spPr bwMode="auto">
            <a:xfrm>
              <a:off x="53464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7" name="Freeform 1128"/>
            <p:cNvSpPr>
              <a:spLocks noChangeArrowheads="1"/>
            </p:cNvSpPr>
            <p:nvPr/>
          </p:nvSpPr>
          <p:spPr bwMode="auto">
            <a:xfrm>
              <a:off x="5446489" y="4671783"/>
              <a:ext cx="106363"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8" name="Freeform 1129"/>
            <p:cNvSpPr>
              <a:spLocks noChangeArrowheads="1"/>
            </p:cNvSpPr>
            <p:nvPr/>
          </p:nvSpPr>
          <p:spPr bwMode="auto">
            <a:xfrm>
              <a:off x="5552852"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69" name="Freeform 1130"/>
            <p:cNvSpPr>
              <a:spLocks noChangeArrowheads="1"/>
            </p:cNvSpPr>
            <p:nvPr/>
          </p:nvSpPr>
          <p:spPr bwMode="auto">
            <a:xfrm>
              <a:off x="5659214"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0" name="Freeform 1135"/>
            <p:cNvSpPr>
              <a:spLocks noChangeArrowheads="1"/>
            </p:cNvSpPr>
            <p:nvPr/>
          </p:nvSpPr>
          <p:spPr bwMode="auto">
            <a:xfrm>
              <a:off x="3200177"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1" name="Freeform 1136"/>
            <p:cNvSpPr>
              <a:spLocks noChangeArrowheads="1"/>
            </p:cNvSpPr>
            <p:nvPr/>
          </p:nvSpPr>
          <p:spPr bwMode="auto">
            <a:xfrm>
              <a:off x="3306539" y="4727346"/>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2" name="Freeform 1137"/>
            <p:cNvSpPr>
              <a:spLocks noChangeArrowheads="1"/>
            </p:cNvSpPr>
            <p:nvPr/>
          </p:nvSpPr>
          <p:spPr bwMode="auto">
            <a:xfrm>
              <a:off x="5081364" y="4727346"/>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3" name="Freeform 1138"/>
            <p:cNvSpPr>
              <a:spLocks noChangeArrowheads="1"/>
            </p:cNvSpPr>
            <p:nvPr/>
          </p:nvSpPr>
          <p:spPr bwMode="auto">
            <a:xfrm>
              <a:off x="5192489" y="4722583"/>
              <a:ext cx="84138" cy="85725"/>
            </a:xfrm>
            <a:custGeom>
              <a:avLst/>
              <a:gdLst>
                <a:gd name="T0" fmla="*/ 2147483646 w 17"/>
                <a:gd name="T1" fmla="*/ 2147483646 h 17"/>
                <a:gd name="T2" fmla="*/ 2147483646 w 17"/>
                <a:gd name="T3" fmla="*/ 2147483646 h 17"/>
                <a:gd name="T4" fmla="*/ 2147483646 w 17"/>
                <a:gd name="T5" fmla="*/ 2147483646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3"/>
                  </a:moveTo>
                  <a:cubicBezTo>
                    <a:pt x="13" y="0"/>
                    <a:pt x="17" y="1"/>
                    <a:pt x="17" y="7"/>
                  </a:cubicBezTo>
                  <a:cubicBezTo>
                    <a:pt x="17" y="17"/>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4" name="Freeform 1139"/>
            <p:cNvSpPr>
              <a:spLocks noChangeArrowheads="1"/>
            </p:cNvSpPr>
            <p:nvPr/>
          </p:nvSpPr>
          <p:spPr bwMode="auto">
            <a:xfrm>
              <a:off x="5298852" y="4722583"/>
              <a:ext cx="98425"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3"/>
                  </a:moveTo>
                  <a:cubicBezTo>
                    <a:pt x="13" y="0"/>
                    <a:pt x="20" y="4"/>
                    <a:pt x="17" y="9"/>
                  </a:cubicBezTo>
                  <a:cubicBezTo>
                    <a:pt x="14" y="14"/>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5" name="Freeform 1140"/>
            <p:cNvSpPr>
              <a:spLocks noChangeArrowheads="1"/>
            </p:cNvSpPr>
            <p:nvPr/>
          </p:nvSpPr>
          <p:spPr bwMode="auto">
            <a:xfrm>
              <a:off x="5397277"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6" name="Freeform 1141"/>
            <p:cNvSpPr>
              <a:spLocks noChangeArrowheads="1"/>
            </p:cNvSpPr>
            <p:nvPr/>
          </p:nvSpPr>
          <p:spPr bwMode="auto">
            <a:xfrm>
              <a:off x="5502052" y="4727346"/>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7" name="Freeform 1142"/>
            <p:cNvSpPr>
              <a:spLocks noChangeArrowheads="1"/>
            </p:cNvSpPr>
            <p:nvPr/>
          </p:nvSpPr>
          <p:spPr bwMode="auto">
            <a:xfrm>
              <a:off x="5608414" y="4727346"/>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8" name="Freeform 1146"/>
            <p:cNvSpPr>
              <a:spLocks noChangeArrowheads="1"/>
            </p:cNvSpPr>
            <p:nvPr/>
          </p:nvSpPr>
          <p:spPr bwMode="auto">
            <a:xfrm>
              <a:off x="3255739" y="4778146"/>
              <a:ext cx="100013" cy="55562"/>
            </a:xfrm>
            <a:custGeom>
              <a:avLst/>
              <a:gdLst>
                <a:gd name="T0" fmla="*/ 2147483646 w 20"/>
                <a:gd name="T1" fmla="*/ 1672951616 h 11"/>
                <a:gd name="T2" fmla="*/ 2147483646 w 20"/>
                <a:gd name="T3" fmla="*/ 2147483646 h 11"/>
                <a:gd name="T4" fmla="*/ 2147483646 w 20"/>
                <a:gd name="T5" fmla="*/ 1672951616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9" y="2"/>
                  </a:moveTo>
                  <a:cubicBezTo>
                    <a:pt x="13" y="0"/>
                    <a:pt x="20" y="3"/>
                    <a:pt x="17" y="7"/>
                  </a:cubicBezTo>
                  <a:cubicBezTo>
                    <a:pt x="14" y="11"/>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79" name="Freeform 1147"/>
            <p:cNvSpPr>
              <a:spLocks noChangeArrowheads="1"/>
            </p:cNvSpPr>
            <p:nvPr/>
          </p:nvSpPr>
          <p:spPr bwMode="auto">
            <a:xfrm>
              <a:off x="5036914" y="4778146"/>
              <a:ext cx="95250" cy="74612"/>
            </a:xfrm>
            <a:custGeom>
              <a:avLst/>
              <a:gdLst>
                <a:gd name="T0" fmla="*/ 2147483646 w 19"/>
                <a:gd name="T1" fmla="*/ 1601700778 h 15"/>
                <a:gd name="T2" fmla="*/ 2147483646 w 19"/>
                <a:gd name="T3" fmla="*/ 2147483646 h 15"/>
                <a:gd name="T4" fmla="*/ 2147483646 w 19"/>
                <a:gd name="T5" fmla="*/ 1601700778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9" y="2"/>
                  </a:moveTo>
                  <a:cubicBezTo>
                    <a:pt x="13" y="0"/>
                    <a:pt x="19" y="3"/>
                    <a:pt x="17" y="9"/>
                  </a:cubicBezTo>
                  <a:cubicBezTo>
                    <a:pt x="14" y="15"/>
                    <a:pt x="0" y="7"/>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0" name="Freeform 1148"/>
            <p:cNvSpPr>
              <a:spLocks noChangeArrowheads="1"/>
            </p:cNvSpPr>
            <p:nvPr/>
          </p:nvSpPr>
          <p:spPr bwMode="auto">
            <a:xfrm>
              <a:off x="5446489" y="47781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1" name="Freeform 1149"/>
            <p:cNvSpPr>
              <a:spLocks noChangeArrowheads="1"/>
            </p:cNvSpPr>
            <p:nvPr/>
          </p:nvSpPr>
          <p:spPr bwMode="auto">
            <a:xfrm>
              <a:off x="5552852"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2" name="Freeform 1153"/>
            <p:cNvSpPr>
              <a:spLocks noChangeArrowheads="1"/>
            </p:cNvSpPr>
            <p:nvPr/>
          </p:nvSpPr>
          <p:spPr bwMode="auto">
            <a:xfrm>
              <a:off x="5502052" y="4828946"/>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3" name="Freeform 1154"/>
            <p:cNvSpPr>
              <a:spLocks noChangeArrowheads="1"/>
            </p:cNvSpPr>
            <p:nvPr/>
          </p:nvSpPr>
          <p:spPr bwMode="auto">
            <a:xfrm>
              <a:off x="5597302" y="4828946"/>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19"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4" name="Freeform 6"/>
            <p:cNvSpPr>
              <a:spLocks noChangeArrowheads="1"/>
            </p:cNvSpPr>
            <p:nvPr/>
          </p:nvSpPr>
          <p:spPr bwMode="auto">
            <a:xfrm>
              <a:off x="8332564" y="2068283"/>
              <a:ext cx="114300" cy="50800"/>
            </a:xfrm>
            <a:custGeom>
              <a:avLst/>
              <a:gdLst>
                <a:gd name="T0" fmla="*/ 2147483646 w 23"/>
                <a:gd name="T1" fmla="*/ 0 h 10"/>
                <a:gd name="T2" fmla="*/ 2147483646 w 23"/>
                <a:gd name="T3" fmla="*/ 2147483646 h 10"/>
                <a:gd name="T4" fmla="*/ 2147483646 w 23"/>
                <a:gd name="T5" fmla="*/ 0 h 10"/>
                <a:gd name="T6" fmla="*/ 0 60000 65536"/>
                <a:gd name="T7" fmla="*/ 0 60000 65536"/>
                <a:gd name="T8" fmla="*/ 0 60000 65536"/>
                <a:gd name="T9" fmla="*/ 0 w 23"/>
                <a:gd name="T10" fmla="*/ 0 h 10"/>
                <a:gd name="T11" fmla="*/ 23 w 23"/>
                <a:gd name="T12" fmla="*/ 10 h 10"/>
              </a:gdLst>
              <a:ahLst/>
              <a:cxnLst>
                <a:cxn ang="T6">
                  <a:pos x="T0" y="T1"/>
                </a:cxn>
                <a:cxn ang="T7">
                  <a:pos x="T2" y="T3"/>
                </a:cxn>
                <a:cxn ang="T8">
                  <a:pos x="T4" y="T5"/>
                </a:cxn>
              </a:cxnLst>
              <a:rect l="T9" t="T10" r="T11" b="T12"/>
              <a:pathLst>
                <a:path w="23" h="10">
                  <a:moveTo>
                    <a:pt x="13" y="0"/>
                  </a:moveTo>
                  <a:cubicBezTo>
                    <a:pt x="11" y="0"/>
                    <a:pt x="23" y="6"/>
                    <a:pt x="14" y="9"/>
                  </a:cubicBezTo>
                  <a:cubicBezTo>
                    <a:pt x="8" y="10"/>
                    <a:pt x="0"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5" name="Freeform 7"/>
            <p:cNvSpPr>
              <a:spLocks noChangeArrowheads="1"/>
            </p:cNvSpPr>
            <p:nvPr/>
          </p:nvSpPr>
          <p:spPr bwMode="auto">
            <a:xfrm>
              <a:off x="8432577" y="2053996"/>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6" name="Freeform 8"/>
            <p:cNvSpPr>
              <a:spLocks noChangeArrowheads="1"/>
            </p:cNvSpPr>
            <p:nvPr/>
          </p:nvSpPr>
          <p:spPr bwMode="auto">
            <a:xfrm>
              <a:off x="8527827" y="2053996"/>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1" y="3"/>
                  </a:moveTo>
                  <a:cubicBezTo>
                    <a:pt x="12" y="2"/>
                    <a:pt x="18" y="0"/>
                    <a:pt x="19" y="4"/>
                  </a:cubicBezTo>
                  <a:cubicBezTo>
                    <a:pt x="25" y="17"/>
                    <a:pt x="0" y="10"/>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7" name="Freeform 9"/>
            <p:cNvSpPr>
              <a:spLocks noChangeArrowheads="1"/>
            </p:cNvSpPr>
            <p:nvPr/>
          </p:nvSpPr>
          <p:spPr bwMode="auto">
            <a:xfrm>
              <a:off x="8994552" y="2042883"/>
              <a:ext cx="63500" cy="80963"/>
            </a:xfrm>
            <a:custGeom>
              <a:avLst/>
              <a:gdLst>
                <a:gd name="T0" fmla="*/ 1555579038 w 13"/>
                <a:gd name="T1" fmla="*/ 2147483646 h 16"/>
                <a:gd name="T2" fmla="*/ 1555579038 w 13"/>
                <a:gd name="T3" fmla="*/ 2147483646 h 16"/>
                <a:gd name="T4" fmla="*/ 1555579038 w 13"/>
                <a:gd name="T5" fmla="*/ 2147483646 h 16"/>
                <a:gd name="T6" fmla="*/ 0 60000 65536"/>
                <a:gd name="T7" fmla="*/ 0 60000 65536"/>
                <a:gd name="T8" fmla="*/ 0 60000 65536"/>
                <a:gd name="T9" fmla="*/ 0 w 13"/>
                <a:gd name="T10" fmla="*/ 0 h 16"/>
                <a:gd name="T11" fmla="*/ 13 w 13"/>
                <a:gd name="T12" fmla="*/ 16 h 16"/>
              </a:gdLst>
              <a:ahLst/>
              <a:cxnLst>
                <a:cxn ang="T6">
                  <a:pos x="T0" y="T1"/>
                </a:cxn>
                <a:cxn ang="T7">
                  <a:pos x="T2" y="T3"/>
                </a:cxn>
                <a:cxn ang="T8">
                  <a:pos x="T4" y="T5"/>
                </a:cxn>
              </a:cxnLst>
              <a:rect l="T9" t="T10" r="T11" b="T12"/>
              <a:pathLst>
                <a:path w="13" h="16">
                  <a:moveTo>
                    <a:pt x="2" y="5"/>
                  </a:moveTo>
                  <a:cubicBezTo>
                    <a:pt x="11" y="0"/>
                    <a:pt x="13" y="16"/>
                    <a:pt x="2" y="14"/>
                  </a:cubicBezTo>
                  <a:cubicBezTo>
                    <a:pt x="0" y="13"/>
                    <a:pt x="0"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8" name="Freeform 10"/>
            <p:cNvSpPr>
              <a:spLocks noChangeArrowheads="1"/>
            </p:cNvSpPr>
            <p:nvPr/>
          </p:nvSpPr>
          <p:spPr bwMode="auto">
            <a:xfrm>
              <a:off x="9058052" y="2053996"/>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89" name="Freeform 11"/>
            <p:cNvSpPr>
              <a:spLocks noChangeArrowheads="1"/>
            </p:cNvSpPr>
            <p:nvPr/>
          </p:nvSpPr>
          <p:spPr bwMode="auto">
            <a:xfrm>
              <a:off x="9164414" y="2053996"/>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0" name="Freeform 12"/>
            <p:cNvSpPr>
              <a:spLocks noChangeArrowheads="1"/>
            </p:cNvSpPr>
            <p:nvPr/>
          </p:nvSpPr>
          <p:spPr bwMode="auto">
            <a:xfrm>
              <a:off x="9273952" y="2053996"/>
              <a:ext cx="100012"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8" y="3"/>
                  </a:moveTo>
                  <a:cubicBezTo>
                    <a:pt x="13" y="0"/>
                    <a:pt x="20" y="4"/>
                    <a:pt x="16" y="9"/>
                  </a:cubicBezTo>
                  <a:cubicBezTo>
                    <a:pt x="13" y="14"/>
                    <a:pt x="0" y="8"/>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1" name="Freeform 13"/>
            <p:cNvSpPr>
              <a:spLocks noChangeArrowheads="1"/>
            </p:cNvSpPr>
            <p:nvPr/>
          </p:nvSpPr>
          <p:spPr bwMode="auto">
            <a:xfrm>
              <a:off x="8170639" y="21095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2" name="Freeform 14"/>
            <p:cNvSpPr>
              <a:spLocks noChangeArrowheads="1"/>
            </p:cNvSpPr>
            <p:nvPr/>
          </p:nvSpPr>
          <p:spPr bwMode="auto">
            <a:xfrm>
              <a:off x="8270652"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3" name="Freeform 15"/>
            <p:cNvSpPr>
              <a:spLocks noChangeArrowheads="1"/>
            </p:cNvSpPr>
            <p:nvPr/>
          </p:nvSpPr>
          <p:spPr bwMode="auto">
            <a:xfrm>
              <a:off x="8377014" y="21095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4" name="Freeform 16"/>
            <p:cNvSpPr>
              <a:spLocks noChangeArrowheads="1"/>
            </p:cNvSpPr>
            <p:nvPr/>
          </p:nvSpPr>
          <p:spPr bwMode="auto">
            <a:xfrm>
              <a:off x="8483377" y="210955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5" name="Freeform 17"/>
            <p:cNvSpPr>
              <a:spLocks noChangeArrowheads="1"/>
            </p:cNvSpPr>
            <p:nvPr/>
          </p:nvSpPr>
          <p:spPr bwMode="auto">
            <a:xfrm>
              <a:off x="8692927"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6" name="Freeform 18"/>
            <p:cNvSpPr>
              <a:spLocks noChangeArrowheads="1"/>
            </p:cNvSpPr>
            <p:nvPr/>
          </p:nvSpPr>
          <p:spPr bwMode="auto">
            <a:xfrm>
              <a:off x="8797702"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7" name="Freeform 19"/>
            <p:cNvSpPr>
              <a:spLocks noChangeArrowheads="1"/>
            </p:cNvSpPr>
            <p:nvPr/>
          </p:nvSpPr>
          <p:spPr bwMode="auto">
            <a:xfrm>
              <a:off x="8902477"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8" name="Freeform 20"/>
            <p:cNvSpPr>
              <a:spLocks noChangeArrowheads="1"/>
            </p:cNvSpPr>
            <p:nvPr/>
          </p:nvSpPr>
          <p:spPr bwMode="auto">
            <a:xfrm>
              <a:off x="9002489" y="210955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799" name="Freeform 21"/>
            <p:cNvSpPr>
              <a:spLocks noChangeArrowheads="1"/>
            </p:cNvSpPr>
            <p:nvPr/>
          </p:nvSpPr>
          <p:spPr bwMode="auto">
            <a:xfrm>
              <a:off x="9108852"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0" name="Freeform 22"/>
            <p:cNvSpPr>
              <a:spLocks noChangeArrowheads="1"/>
            </p:cNvSpPr>
            <p:nvPr/>
          </p:nvSpPr>
          <p:spPr bwMode="auto">
            <a:xfrm>
              <a:off x="9213627"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2"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1" name="Freeform 23"/>
            <p:cNvSpPr>
              <a:spLocks noChangeArrowheads="1"/>
            </p:cNvSpPr>
            <p:nvPr/>
          </p:nvSpPr>
          <p:spPr bwMode="auto">
            <a:xfrm>
              <a:off x="9319989" y="2109558"/>
              <a:ext cx="123825"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9" y="3"/>
                  </a:moveTo>
                  <a:cubicBezTo>
                    <a:pt x="11" y="1"/>
                    <a:pt x="16" y="0"/>
                    <a:pt x="18" y="3"/>
                  </a:cubicBezTo>
                  <a:cubicBezTo>
                    <a:pt x="25" y="14"/>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2" name="Freeform 24"/>
            <p:cNvSpPr>
              <a:spLocks noChangeArrowheads="1"/>
            </p:cNvSpPr>
            <p:nvPr/>
          </p:nvSpPr>
          <p:spPr bwMode="auto">
            <a:xfrm>
              <a:off x="9434289" y="2104796"/>
              <a:ext cx="120650" cy="69850"/>
            </a:xfrm>
            <a:custGeom>
              <a:avLst/>
              <a:gdLst>
                <a:gd name="T0" fmla="*/ 2147483646 w 24"/>
                <a:gd name="T1" fmla="*/ 2147483646 h 14"/>
                <a:gd name="T2" fmla="*/ 2147483646 w 24"/>
                <a:gd name="T3" fmla="*/ 2147483646 h 14"/>
                <a:gd name="T4" fmla="*/ 2147483646 w 24"/>
                <a:gd name="T5" fmla="*/ 2147483646 h 14"/>
                <a:gd name="T6" fmla="*/ 0 60000 65536"/>
                <a:gd name="T7" fmla="*/ 0 60000 65536"/>
                <a:gd name="T8" fmla="*/ 0 60000 65536"/>
                <a:gd name="T9" fmla="*/ 0 w 24"/>
                <a:gd name="T10" fmla="*/ 0 h 14"/>
                <a:gd name="T11" fmla="*/ 24 w 24"/>
                <a:gd name="T12" fmla="*/ 14 h 14"/>
              </a:gdLst>
              <a:ahLst/>
              <a:cxnLst>
                <a:cxn ang="T6">
                  <a:pos x="T0" y="T1"/>
                </a:cxn>
                <a:cxn ang="T7">
                  <a:pos x="T2" y="T3"/>
                </a:cxn>
                <a:cxn ang="T8">
                  <a:pos x="T4" y="T5"/>
                </a:cxn>
              </a:cxnLst>
              <a:rect l="T9" t="T10" r="T11" b="T12"/>
              <a:pathLst>
                <a:path w="24" h="14">
                  <a:moveTo>
                    <a:pt x="5" y="6"/>
                  </a:moveTo>
                  <a:cubicBezTo>
                    <a:pt x="5" y="5"/>
                    <a:pt x="12" y="0"/>
                    <a:pt x="16" y="4"/>
                  </a:cubicBezTo>
                  <a:cubicBezTo>
                    <a:pt x="24" y="13"/>
                    <a:pt x="0" y="14"/>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3" name="Freeform 25"/>
            <p:cNvSpPr>
              <a:spLocks noChangeArrowheads="1"/>
            </p:cNvSpPr>
            <p:nvPr/>
          </p:nvSpPr>
          <p:spPr bwMode="auto">
            <a:xfrm>
              <a:off x="8019827" y="2168296"/>
              <a:ext cx="95250" cy="76200"/>
            </a:xfrm>
            <a:custGeom>
              <a:avLst/>
              <a:gdLst>
                <a:gd name="T0" fmla="*/ 2147483646 w 19"/>
                <a:gd name="T1" fmla="*/ 0 h 15"/>
                <a:gd name="T2" fmla="*/ 2147483646 w 19"/>
                <a:gd name="T3" fmla="*/ 2147483646 h 15"/>
                <a:gd name="T4" fmla="*/ 2147483646 w 19"/>
                <a:gd name="T5" fmla="*/ 0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11" y="0"/>
                  </a:moveTo>
                  <a:cubicBezTo>
                    <a:pt x="12" y="0"/>
                    <a:pt x="19" y="1"/>
                    <a:pt x="16" y="7"/>
                  </a:cubicBezTo>
                  <a:cubicBezTo>
                    <a:pt x="12" y="15"/>
                    <a:pt x="0"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4" name="Freeform 26"/>
            <p:cNvSpPr>
              <a:spLocks noChangeArrowheads="1"/>
            </p:cNvSpPr>
            <p:nvPr/>
          </p:nvSpPr>
          <p:spPr bwMode="auto">
            <a:xfrm>
              <a:off x="8121427" y="2165121"/>
              <a:ext cx="85725" cy="79375"/>
            </a:xfrm>
            <a:custGeom>
              <a:avLst/>
              <a:gdLst>
                <a:gd name="T0" fmla="*/ 2147483646 w 17"/>
                <a:gd name="T1" fmla="*/ 725432930 h 16"/>
                <a:gd name="T2" fmla="*/ 2147483646 w 17"/>
                <a:gd name="T3" fmla="*/ 2147483646 h 16"/>
                <a:gd name="T4" fmla="*/ 2147483646 w 17"/>
                <a:gd name="T5" fmla="*/ 725432930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9" y="2"/>
                    <a:pt x="17" y="0"/>
                    <a:pt x="17" y="5"/>
                  </a:cubicBezTo>
                  <a:cubicBezTo>
                    <a:pt x="17" y="16"/>
                    <a:pt x="0" y="7"/>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5" name="Freeform 27"/>
            <p:cNvSpPr>
              <a:spLocks noChangeArrowheads="1"/>
            </p:cNvSpPr>
            <p:nvPr/>
          </p:nvSpPr>
          <p:spPr bwMode="auto">
            <a:xfrm>
              <a:off x="8326214" y="216035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6" name="Freeform 28"/>
            <p:cNvSpPr>
              <a:spLocks noChangeArrowheads="1"/>
            </p:cNvSpPr>
            <p:nvPr/>
          </p:nvSpPr>
          <p:spPr bwMode="auto">
            <a:xfrm>
              <a:off x="8427814" y="2160358"/>
              <a:ext cx="100013" cy="77788"/>
            </a:xfrm>
            <a:custGeom>
              <a:avLst/>
              <a:gdLst>
                <a:gd name="T0" fmla="*/ 2147483646 w 20"/>
                <a:gd name="T1" fmla="*/ 1551530278 h 16"/>
                <a:gd name="T2" fmla="*/ 2147483646 w 20"/>
                <a:gd name="T3" fmla="*/ 2147483646 h 16"/>
                <a:gd name="T4" fmla="*/ 2147483646 w 20"/>
                <a:gd name="T5" fmla="*/ 1551530278 h 16"/>
                <a:gd name="T6" fmla="*/ 0 60000 65536"/>
                <a:gd name="T7" fmla="*/ 0 60000 65536"/>
                <a:gd name="T8" fmla="*/ 0 60000 65536"/>
                <a:gd name="T9" fmla="*/ 0 w 20"/>
                <a:gd name="T10" fmla="*/ 0 h 16"/>
                <a:gd name="T11" fmla="*/ 20 w 20"/>
                <a:gd name="T12" fmla="*/ 16 h 16"/>
              </a:gdLst>
              <a:ahLst/>
              <a:cxnLst>
                <a:cxn ang="T6">
                  <a:pos x="T0" y="T1"/>
                </a:cxn>
                <a:cxn ang="T7">
                  <a:pos x="T2" y="T3"/>
                </a:cxn>
                <a:cxn ang="T8">
                  <a:pos x="T4" y="T5"/>
                </a:cxn>
              </a:cxnLst>
              <a:rect l="T9" t="T10" r="T11" b="T12"/>
              <a:pathLst>
                <a:path w="20" h="16">
                  <a:moveTo>
                    <a:pt x="11" y="2"/>
                  </a:moveTo>
                  <a:cubicBezTo>
                    <a:pt x="14" y="0"/>
                    <a:pt x="18" y="0"/>
                    <a:pt x="18" y="5"/>
                  </a:cubicBezTo>
                  <a:cubicBezTo>
                    <a:pt x="20" y="16"/>
                    <a:pt x="0" y="9"/>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7" name="Freeform 29"/>
            <p:cNvSpPr>
              <a:spLocks noChangeArrowheads="1"/>
            </p:cNvSpPr>
            <p:nvPr/>
          </p:nvSpPr>
          <p:spPr bwMode="auto">
            <a:xfrm>
              <a:off x="8637364" y="2160358"/>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8" name="Freeform 30"/>
            <p:cNvSpPr>
              <a:spLocks noChangeArrowheads="1"/>
            </p:cNvSpPr>
            <p:nvPr/>
          </p:nvSpPr>
          <p:spPr bwMode="auto">
            <a:xfrm>
              <a:off x="8742139" y="216035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09" name="Freeform 31"/>
            <p:cNvSpPr>
              <a:spLocks noChangeArrowheads="1"/>
            </p:cNvSpPr>
            <p:nvPr/>
          </p:nvSpPr>
          <p:spPr bwMode="auto">
            <a:xfrm>
              <a:off x="8848502" y="216035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0" name="Freeform 32"/>
            <p:cNvSpPr>
              <a:spLocks noChangeArrowheads="1"/>
            </p:cNvSpPr>
            <p:nvPr/>
          </p:nvSpPr>
          <p:spPr bwMode="auto">
            <a:xfrm>
              <a:off x="8954864" y="2160358"/>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1" name="Freeform 33"/>
            <p:cNvSpPr>
              <a:spLocks noChangeArrowheads="1"/>
            </p:cNvSpPr>
            <p:nvPr/>
          </p:nvSpPr>
          <p:spPr bwMode="auto">
            <a:xfrm>
              <a:off x="9058052" y="216035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2" name="Freeform 34"/>
            <p:cNvSpPr>
              <a:spLocks noChangeArrowheads="1"/>
            </p:cNvSpPr>
            <p:nvPr/>
          </p:nvSpPr>
          <p:spPr bwMode="auto">
            <a:xfrm>
              <a:off x="9164414" y="216035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3" name="Freeform 35"/>
            <p:cNvSpPr>
              <a:spLocks noChangeArrowheads="1"/>
            </p:cNvSpPr>
            <p:nvPr/>
          </p:nvSpPr>
          <p:spPr bwMode="auto">
            <a:xfrm>
              <a:off x="9267602" y="2160358"/>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4" name="Freeform 36"/>
            <p:cNvSpPr>
              <a:spLocks noChangeArrowheads="1"/>
            </p:cNvSpPr>
            <p:nvPr/>
          </p:nvSpPr>
          <p:spPr bwMode="auto">
            <a:xfrm>
              <a:off x="9373964" y="216035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5" name="Freeform 37"/>
            <p:cNvSpPr>
              <a:spLocks noChangeArrowheads="1"/>
            </p:cNvSpPr>
            <p:nvPr/>
          </p:nvSpPr>
          <p:spPr bwMode="auto">
            <a:xfrm>
              <a:off x="8081739" y="2215921"/>
              <a:ext cx="84138" cy="69850"/>
            </a:xfrm>
            <a:custGeom>
              <a:avLst/>
              <a:gdLst>
                <a:gd name="T0" fmla="*/ 2147483646 w 17"/>
                <a:gd name="T1" fmla="*/ 1647946104 h 14"/>
                <a:gd name="T2" fmla="*/ 2147483646 w 17"/>
                <a:gd name="T3" fmla="*/ 2147483646 h 14"/>
                <a:gd name="T4" fmla="*/ 2147483646 w 17"/>
                <a:gd name="T5" fmla="*/ 1647946104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2"/>
                  </a:moveTo>
                  <a:cubicBezTo>
                    <a:pt x="11" y="0"/>
                    <a:pt x="17" y="3"/>
                    <a:pt x="14" y="8"/>
                  </a:cubicBezTo>
                  <a:cubicBezTo>
                    <a:pt x="12" y="14"/>
                    <a:pt x="0" y="7"/>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6" name="Freeform 38"/>
            <p:cNvSpPr>
              <a:spLocks noChangeArrowheads="1"/>
            </p:cNvSpPr>
            <p:nvPr/>
          </p:nvSpPr>
          <p:spPr bwMode="auto">
            <a:xfrm>
              <a:off x="8270652"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7" name="Freeform 39"/>
            <p:cNvSpPr>
              <a:spLocks noChangeArrowheads="1"/>
            </p:cNvSpPr>
            <p:nvPr/>
          </p:nvSpPr>
          <p:spPr bwMode="auto">
            <a:xfrm>
              <a:off x="8396064" y="2193696"/>
              <a:ext cx="69850" cy="85725"/>
            </a:xfrm>
            <a:custGeom>
              <a:avLst/>
              <a:gdLst>
                <a:gd name="T0" fmla="*/ 2147483646 w 14"/>
                <a:gd name="T1" fmla="*/ 2147483646 h 17"/>
                <a:gd name="T2" fmla="*/ 2147483646 w 14"/>
                <a:gd name="T3" fmla="*/ 2147483646 h 17"/>
                <a:gd name="T4" fmla="*/ 2147483646 w 14"/>
                <a:gd name="T5" fmla="*/ 2147483646 h 17"/>
                <a:gd name="T6" fmla="*/ 0 60000 65536"/>
                <a:gd name="T7" fmla="*/ 0 60000 65536"/>
                <a:gd name="T8" fmla="*/ 0 60000 65536"/>
                <a:gd name="T9" fmla="*/ 0 w 14"/>
                <a:gd name="T10" fmla="*/ 0 h 17"/>
                <a:gd name="T11" fmla="*/ 14 w 14"/>
                <a:gd name="T12" fmla="*/ 17 h 17"/>
              </a:gdLst>
              <a:ahLst/>
              <a:cxnLst>
                <a:cxn ang="T6">
                  <a:pos x="T0" y="T1"/>
                </a:cxn>
                <a:cxn ang="T7">
                  <a:pos x="T2" y="T3"/>
                </a:cxn>
                <a:cxn ang="T8">
                  <a:pos x="T4" y="T5"/>
                </a:cxn>
              </a:cxnLst>
              <a:rect l="T9" t="T10" r="T11" b="T12"/>
              <a:pathLst>
                <a:path w="14" h="17">
                  <a:moveTo>
                    <a:pt x="6" y="6"/>
                  </a:moveTo>
                  <a:cubicBezTo>
                    <a:pt x="13" y="0"/>
                    <a:pt x="14" y="14"/>
                    <a:pt x="10" y="15"/>
                  </a:cubicBezTo>
                  <a:cubicBezTo>
                    <a:pt x="4" y="17"/>
                    <a:pt x="0" y="11"/>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8" name="Freeform 40"/>
            <p:cNvSpPr>
              <a:spLocks noChangeArrowheads="1"/>
            </p:cNvSpPr>
            <p:nvPr/>
          </p:nvSpPr>
          <p:spPr bwMode="auto">
            <a:xfrm>
              <a:off x="8586564" y="22159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19" name="Freeform 41"/>
            <p:cNvSpPr>
              <a:spLocks noChangeArrowheads="1"/>
            </p:cNvSpPr>
            <p:nvPr/>
          </p:nvSpPr>
          <p:spPr bwMode="auto">
            <a:xfrm>
              <a:off x="8692927"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0" name="Freeform 42"/>
            <p:cNvSpPr>
              <a:spLocks noChangeArrowheads="1"/>
            </p:cNvSpPr>
            <p:nvPr/>
          </p:nvSpPr>
          <p:spPr bwMode="auto">
            <a:xfrm>
              <a:off x="8797702"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1" name="Freeform 43"/>
            <p:cNvSpPr>
              <a:spLocks noChangeArrowheads="1"/>
            </p:cNvSpPr>
            <p:nvPr/>
          </p:nvSpPr>
          <p:spPr bwMode="auto">
            <a:xfrm>
              <a:off x="8902477"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2" name="Freeform 44"/>
            <p:cNvSpPr>
              <a:spLocks noChangeArrowheads="1"/>
            </p:cNvSpPr>
            <p:nvPr/>
          </p:nvSpPr>
          <p:spPr bwMode="auto">
            <a:xfrm>
              <a:off x="9002489" y="2215921"/>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3" name="Freeform 45"/>
            <p:cNvSpPr>
              <a:spLocks noChangeArrowheads="1"/>
            </p:cNvSpPr>
            <p:nvPr/>
          </p:nvSpPr>
          <p:spPr bwMode="auto">
            <a:xfrm>
              <a:off x="9108852"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4" name="Freeform 46"/>
            <p:cNvSpPr>
              <a:spLocks noChangeArrowheads="1"/>
            </p:cNvSpPr>
            <p:nvPr/>
          </p:nvSpPr>
          <p:spPr bwMode="auto">
            <a:xfrm>
              <a:off x="9213627"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5" name="Freeform 47"/>
            <p:cNvSpPr>
              <a:spLocks noChangeArrowheads="1"/>
            </p:cNvSpPr>
            <p:nvPr/>
          </p:nvSpPr>
          <p:spPr bwMode="auto">
            <a:xfrm>
              <a:off x="9319989" y="22159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6" name="Freeform 48"/>
            <p:cNvSpPr>
              <a:spLocks noChangeArrowheads="1"/>
            </p:cNvSpPr>
            <p:nvPr/>
          </p:nvSpPr>
          <p:spPr bwMode="auto">
            <a:xfrm>
              <a:off x="8567514" y="2255608"/>
              <a:ext cx="69850" cy="79375"/>
            </a:xfrm>
            <a:custGeom>
              <a:avLst/>
              <a:gdLst>
                <a:gd name="T0" fmla="*/ 2147483646 w 14"/>
                <a:gd name="T1" fmla="*/ 2147483646 h 16"/>
                <a:gd name="T2" fmla="*/ 2147483646 w 14"/>
                <a:gd name="T3" fmla="*/ 2147483646 h 16"/>
                <a:gd name="T4" fmla="*/ 2147483646 w 14"/>
                <a:gd name="T5" fmla="*/ 2147483646 h 16"/>
                <a:gd name="T6" fmla="*/ 0 60000 65536"/>
                <a:gd name="T7" fmla="*/ 0 60000 65536"/>
                <a:gd name="T8" fmla="*/ 0 60000 65536"/>
                <a:gd name="T9" fmla="*/ 0 w 14"/>
                <a:gd name="T10" fmla="*/ 0 h 16"/>
                <a:gd name="T11" fmla="*/ 14 w 14"/>
                <a:gd name="T12" fmla="*/ 16 h 16"/>
              </a:gdLst>
              <a:ahLst/>
              <a:cxnLst>
                <a:cxn ang="T6">
                  <a:pos x="T0" y="T1"/>
                </a:cxn>
                <a:cxn ang="T7">
                  <a:pos x="T2" y="T3"/>
                </a:cxn>
                <a:cxn ang="T8">
                  <a:pos x="T4" y="T5"/>
                </a:cxn>
              </a:cxnLst>
              <a:rect l="T9" t="T10" r="T11" b="T12"/>
              <a:pathLst>
                <a:path w="14" h="16">
                  <a:moveTo>
                    <a:pt x="3" y="4"/>
                  </a:moveTo>
                  <a:cubicBezTo>
                    <a:pt x="12" y="0"/>
                    <a:pt x="14" y="16"/>
                    <a:pt x="3" y="13"/>
                  </a:cubicBezTo>
                  <a:cubicBezTo>
                    <a:pt x="2" y="13"/>
                    <a:pt x="0" y="6"/>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7" name="Freeform 49"/>
            <p:cNvSpPr>
              <a:spLocks noChangeArrowheads="1"/>
            </p:cNvSpPr>
            <p:nvPr/>
          </p:nvSpPr>
          <p:spPr bwMode="auto">
            <a:xfrm>
              <a:off x="8637364" y="2263546"/>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8" name="Freeform 50"/>
            <p:cNvSpPr>
              <a:spLocks noChangeArrowheads="1"/>
            </p:cNvSpPr>
            <p:nvPr/>
          </p:nvSpPr>
          <p:spPr bwMode="auto">
            <a:xfrm>
              <a:off x="8742139" y="226354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29" name="Freeform 51"/>
            <p:cNvSpPr>
              <a:spLocks noChangeArrowheads="1"/>
            </p:cNvSpPr>
            <p:nvPr/>
          </p:nvSpPr>
          <p:spPr bwMode="auto">
            <a:xfrm>
              <a:off x="8848502" y="226354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0" name="Freeform 52"/>
            <p:cNvSpPr>
              <a:spLocks noChangeArrowheads="1"/>
            </p:cNvSpPr>
            <p:nvPr/>
          </p:nvSpPr>
          <p:spPr bwMode="auto">
            <a:xfrm>
              <a:off x="8954864" y="226354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1" name="Freeform 53"/>
            <p:cNvSpPr>
              <a:spLocks noChangeArrowheads="1"/>
            </p:cNvSpPr>
            <p:nvPr/>
          </p:nvSpPr>
          <p:spPr bwMode="auto">
            <a:xfrm>
              <a:off x="9058052" y="226354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2" name="Freeform 54"/>
            <p:cNvSpPr>
              <a:spLocks noChangeArrowheads="1"/>
            </p:cNvSpPr>
            <p:nvPr/>
          </p:nvSpPr>
          <p:spPr bwMode="auto">
            <a:xfrm>
              <a:off x="9164414" y="226354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3" name="Freeform 55"/>
            <p:cNvSpPr>
              <a:spLocks noChangeArrowheads="1"/>
            </p:cNvSpPr>
            <p:nvPr/>
          </p:nvSpPr>
          <p:spPr bwMode="auto">
            <a:xfrm>
              <a:off x="9267602" y="226354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4" name="Freeform 56"/>
            <p:cNvSpPr>
              <a:spLocks noChangeArrowheads="1"/>
            </p:cNvSpPr>
            <p:nvPr/>
          </p:nvSpPr>
          <p:spPr bwMode="auto">
            <a:xfrm>
              <a:off x="9373964" y="226354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5" name="Freeform 57"/>
            <p:cNvSpPr>
              <a:spLocks noChangeArrowheads="1"/>
            </p:cNvSpPr>
            <p:nvPr/>
          </p:nvSpPr>
          <p:spPr bwMode="auto">
            <a:xfrm>
              <a:off x="8692927"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6" name="Freeform 58"/>
            <p:cNvSpPr>
              <a:spLocks noChangeArrowheads="1"/>
            </p:cNvSpPr>
            <p:nvPr/>
          </p:nvSpPr>
          <p:spPr bwMode="auto">
            <a:xfrm>
              <a:off x="8797702" y="23191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7" name="Freeform 59"/>
            <p:cNvSpPr>
              <a:spLocks noChangeArrowheads="1"/>
            </p:cNvSpPr>
            <p:nvPr/>
          </p:nvSpPr>
          <p:spPr bwMode="auto">
            <a:xfrm>
              <a:off x="8902477"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8" name="Freeform 60"/>
            <p:cNvSpPr>
              <a:spLocks noChangeArrowheads="1"/>
            </p:cNvSpPr>
            <p:nvPr/>
          </p:nvSpPr>
          <p:spPr bwMode="auto">
            <a:xfrm>
              <a:off x="9002489" y="2319108"/>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39" name="Freeform 61"/>
            <p:cNvSpPr>
              <a:spLocks noChangeArrowheads="1"/>
            </p:cNvSpPr>
            <p:nvPr/>
          </p:nvSpPr>
          <p:spPr bwMode="auto">
            <a:xfrm>
              <a:off x="9108852"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0" name="Freeform 62"/>
            <p:cNvSpPr>
              <a:spLocks noChangeArrowheads="1"/>
            </p:cNvSpPr>
            <p:nvPr/>
          </p:nvSpPr>
          <p:spPr bwMode="auto">
            <a:xfrm>
              <a:off x="9213627" y="23191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1" name="Freeform 63"/>
            <p:cNvSpPr>
              <a:spLocks noChangeArrowheads="1"/>
            </p:cNvSpPr>
            <p:nvPr/>
          </p:nvSpPr>
          <p:spPr bwMode="auto">
            <a:xfrm>
              <a:off x="9319989" y="23191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2" name="Freeform 66"/>
            <p:cNvSpPr>
              <a:spLocks noChangeArrowheads="1"/>
            </p:cNvSpPr>
            <p:nvPr/>
          </p:nvSpPr>
          <p:spPr bwMode="auto">
            <a:xfrm>
              <a:off x="8121427" y="2369908"/>
              <a:ext cx="100012" cy="55563"/>
            </a:xfrm>
            <a:custGeom>
              <a:avLst/>
              <a:gdLst>
                <a:gd name="T0" fmla="*/ 2147483646 w 20"/>
                <a:gd name="T1" fmla="*/ 1672981725 h 11"/>
                <a:gd name="T2" fmla="*/ 2147483646 w 20"/>
                <a:gd name="T3" fmla="*/ 2147483646 h 11"/>
                <a:gd name="T4" fmla="*/ 2147483646 w 20"/>
                <a:gd name="T5" fmla="*/ 1672981725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9" y="2"/>
                  </a:moveTo>
                  <a:cubicBezTo>
                    <a:pt x="13" y="0"/>
                    <a:pt x="20" y="3"/>
                    <a:pt x="17" y="7"/>
                  </a:cubicBezTo>
                  <a:cubicBezTo>
                    <a:pt x="14" y="11"/>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3" name="Freeform 67"/>
            <p:cNvSpPr>
              <a:spLocks noChangeArrowheads="1"/>
            </p:cNvSpPr>
            <p:nvPr/>
          </p:nvSpPr>
          <p:spPr bwMode="auto">
            <a:xfrm>
              <a:off x="8221439" y="2369908"/>
              <a:ext cx="88900" cy="69850"/>
            </a:xfrm>
            <a:custGeom>
              <a:avLst/>
              <a:gdLst>
                <a:gd name="T0" fmla="*/ 2147483646 w 18"/>
                <a:gd name="T1" fmla="*/ 1647921157 h 14"/>
                <a:gd name="T2" fmla="*/ 2147483646 w 18"/>
                <a:gd name="T3" fmla="*/ 2147483646 h 14"/>
                <a:gd name="T4" fmla="*/ 2147483646 w 18"/>
                <a:gd name="T5" fmla="*/ 1647921157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10" y="2"/>
                  </a:moveTo>
                  <a:cubicBezTo>
                    <a:pt x="13" y="0"/>
                    <a:pt x="17" y="0"/>
                    <a:pt x="18" y="5"/>
                  </a:cubicBezTo>
                  <a:cubicBezTo>
                    <a:pt x="18" y="14"/>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4" name="Freeform 68"/>
            <p:cNvSpPr>
              <a:spLocks noChangeArrowheads="1"/>
            </p:cNvSpPr>
            <p:nvPr/>
          </p:nvSpPr>
          <p:spPr bwMode="auto">
            <a:xfrm>
              <a:off x="8742139" y="23699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5" name="Freeform 69"/>
            <p:cNvSpPr>
              <a:spLocks noChangeArrowheads="1"/>
            </p:cNvSpPr>
            <p:nvPr/>
          </p:nvSpPr>
          <p:spPr bwMode="auto">
            <a:xfrm>
              <a:off x="8848502"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6" name="Freeform 70"/>
            <p:cNvSpPr>
              <a:spLocks noChangeArrowheads="1"/>
            </p:cNvSpPr>
            <p:nvPr/>
          </p:nvSpPr>
          <p:spPr bwMode="auto">
            <a:xfrm>
              <a:off x="8954864" y="23699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7" name="Freeform 71"/>
            <p:cNvSpPr>
              <a:spLocks noChangeArrowheads="1"/>
            </p:cNvSpPr>
            <p:nvPr/>
          </p:nvSpPr>
          <p:spPr bwMode="auto">
            <a:xfrm>
              <a:off x="9058052"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8" name="Freeform 72"/>
            <p:cNvSpPr>
              <a:spLocks noChangeArrowheads="1"/>
            </p:cNvSpPr>
            <p:nvPr/>
          </p:nvSpPr>
          <p:spPr bwMode="auto">
            <a:xfrm>
              <a:off x="9164414"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49" name="Freeform 73"/>
            <p:cNvSpPr>
              <a:spLocks noChangeArrowheads="1"/>
            </p:cNvSpPr>
            <p:nvPr/>
          </p:nvSpPr>
          <p:spPr bwMode="auto">
            <a:xfrm>
              <a:off x="9267602" y="23699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0" name="Freeform 74"/>
            <p:cNvSpPr>
              <a:spLocks noChangeArrowheads="1"/>
            </p:cNvSpPr>
            <p:nvPr/>
          </p:nvSpPr>
          <p:spPr bwMode="auto">
            <a:xfrm>
              <a:off x="9373964"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1" name="Freeform 79"/>
            <p:cNvSpPr>
              <a:spLocks noChangeArrowheads="1"/>
            </p:cNvSpPr>
            <p:nvPr/>
          </p:nvSpPr>
          <p:spPr bwMode="auto">
            <a:xfrm>
              <a:off x="7537227" y="2420708"/>
              <a:ext cx="103187"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2" name="Freeform 80"/>
            <p:cNvSpPr>
              <a:spLocks noChangeArrowheads="1"/>
            </p:cNvSpPr>
            <p:nvPr/>
          </p:nvSpPr>
          <p:spPr bwMode="auto">
            <a:xfrm>
              <a:off x="7970614" y="2430233"/>
              <a:ext cx="85725" cy="65088"/>
            </a:xfrm>
            <a:custGeom>
              <a:avLst/>
              <a:gdLst>
                <a:gd name="T0" fmla="*/ 2147483646 w 17"/>
                <a:gd name="T1" fmla="*/ 735093858 h 13"/>
                <a:gd name="T2" fmla="*/ 2147483646 w 17"/>
                <a:gd name="T3" fmla="*/ 2147483646 h 13"/>
                <a:gd name="T4" fmla="*/ 2147483646 w 17"/>
                <a:gd name="T5" fmla="*/ 735093858 h 13"/>
                <a:gd name="T6" fmla="*/ 0 60000 65536"/>
                <a:gd name="T7" fmla="*/ 0 60000 65536"/>
                <a:gd name="T8" fmla="*/ 0 60000 65536"/>
                <a:gd name="T9" fmla="*/ 0 w 17"/>
                <a:gd name="T10" fmla="*/ 0 h 13"/>
                <a:gd name="T11" fmla="*/ 17 w 17"/>
                <a:gd name="T12" fmla="*/ 13 h 13"/>
              </a:gdLst>
              <a:ahLst/>
              <a:cxnLst>
                <a:cxn ang="T6">
                  <a:pos x="T0" y="T1"/>
                </a:cxn>
                <a:cxn ang="T7">
                  <a:pos x="T2" y="T3"/>
                </a:cxn>
                <a:cxn ang="T8">
                  <a:pos x="T4" y="T5"/>
                </a:cxn>
              </a:cxnLst>
              <a:rect l="T9" t="T10" r="T11" b="T12"/>
              <a:pathLst>
                <a:path w="17" h="13">
                  <a:moveTo>
                    <a:pt x="9" y="1"/>
                  </a:moveTo>
                  <a:cubicBezTo>
                    <a:pt x="12" y="0"/>
                    <a:pt x="17" y="7"/>
                    <a:pt x="13" y="10"/>
                  </a:cubicBezTo>
                  <a:cubicBezTo>
                    <a:pt x="8" y="13"/>
                    <a:pt x="0" y="3"/>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3" name="Freeform 81"/>
            <p:cNvSpPr>
              <a:spLocks noChangeArrowheads="1"/>
            </p:cNvSpPr>
            <p:nvPr/>
          </p:nvSpPr>
          <p:spPr bwMode="auto">
            <a:xfrm>
              <a:off x="8059514" y="2420708"/>
              <a:ext cx="100013" cy="79375"/>
            </a:xfrm>
            <a:custGeom>
              <a:avLst/>
              <a:gdLst>
                <a:gd name="T0" fmla="*/ 2147483646 w 20"/>
                <a:gd name="T1" fmla="*/ 2094646719 h 16"/>
                <a:gd name="T2" fmla="*/ 2147483646 w 20"/>
                <a:gd name="T3" fmla="*/ 2147483646 h 16"/>
                <a:gd name="T4" fmla="*/ 2147483646 w 20"/>
                <a:gd name="T5" fmla="*/ 2094646719 h 16"/>
                <a:gd name="T6" fmla="*/ 0 60000 65536"/>
                <a:gd name="T7" fmla="*/ 0 60000 65536"/>
                <a:gd name="T8" fmla="*/ 0 60000 65536"/>
                <a:gd name="T9" fmla="*/ 0 w 20"/>
                <a:gd name="T10" fmla="*/ 0 h 16"/>
                <a:gd name="T11" fmla="*/ 20 w 20"/>
                <a:gd name="T12" fmla="*/ 16 h 16"/>
              </a:gdLst>
              <a:ahLst/>
              <a:cxnLst>
                <a:cxn ang="T6">
                  <a:pos x="T0" y="T1"/>
                </a:cxn>
                <a:cxn ang="T7">
                  <a:pos x="T2" y="T3"/>
                </a:cxn>
                <a:cxn ang="T8">
                  <a:pos x="T4" y="T5"/>
                </a:cxn>
              </a:cxnLst>
              <a:rect l="T9" t="T10" r="T11" b="T12"/>
              <a:pathLst>
                <a:path w="20" h="16">
                  <a:moveTo>
                    <a:pt x="10" y="3"/>
                  </a:moveTo>
                  <a:cubicBezTo>
                    <a:pt x="11" y="2"/>
                    <a:pt x="17" y="0"/>
                    <a:pt x="18" y="5"/>
                  </a:cubicBezTo>
                  <a:cubicBezTo>
                    <a:pt x="20" y="16"/>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4" name="Freeform 82"/>
            <p:cNvSpPr>
              <a:spLocks noChangeArrowheads="1"/>
            </p:cNvSpPr>
            <p:nvPr/>
          </p:nvSpPr>
          <p:spPr bwMode="auto">
            <a:xfrm>
              <a:off x="8797702"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5" name="Freeform 83"/>
            <p:cNvSpPr>
              <a:spLocks noChangeArrowheads="1"/>
            </p:cNvSpPr>
            <p:nvPr/>
          </p:nvSpPr>
          <p:spPr bwMode="auto">
            <a:xfrm>
              <a:off x="8902477"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6" name="Freeform 84"/>
            <p:cNvSpPr>
              <a:spLocks noChangeArrowheads="1"/>
            </p:cNvSpPr>
            <p:nvPr/>
          </p:nvSpPr>
          <p:spPr bwMode="auto">
            <a:xfrm>
              <a:off x="9002489" y="2420708"/>
              <a:ext cx="106363" cy="90488"/>
            </a:xfrm>
            <a:custGeom>
              <a:avLst/>
              <a:gdLst>
                <a:gd name="T0" fmla="*/ 2147483646 w 21"/>
                <a:gd name="T1" fmla="*/ 2141745391 h 18"/>
                <a:gd name="T2" fmla="*/ 2147483646 w 21"/>
                <a:gd name="T3" fmla="*/ 2147483646 h 18"/>
                <a:gd name="T4" fmla="*/ 2147483646 w 21"/>
                <a:gd name="T5" fmla="*/ 2141745391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7" name="Freeform 85"/>
            <p:cNvSpPr>
              <a:spLocks noChangeArrowheads="1"/>
            </p:cNvSpPr>
            <p:nvPr/>
          </p:nvSpPr>
          <p:spPr bwMode="auto">
            <a:xfrm>
              <a:off x="9108852"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8" name="Freeform 86"/>
            <p:cNvSpPr>
              <a:spLocks noChangeArrowheads="1"/>
            </p:cNvSpPr>
            <p:nvPr/>
          </p:nvSpPr>
          <p:spPr bwMode="auto">
            <a:xfrm>
              <a:off x="9213627"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59" name="Freeform 87"/>
            <p:cNvSpPr>
              <a:spLocks noChangeArrowheads="1"/>
            </p:cNvSpPr>
            <p:nvPr/>
          </p:nvSpPr>
          <p:spPr bwMode="auto">
            <a:xfrm>
              <a:off x="9319989" y="2420708"/>
              <a:ext cx="98425"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0" name="Freeform 92"/>
            <p:cNvSpPr>
              <a:spLocks noChangeArrowheads="1"/>
            </p:cNvSpPr>
            <p:nvPr/>
          </p:nvSpPr>
          <p:spPr bwMode="auto">
            <a:xfrm>
              <a:off x="7522939" y="2458808"/>
              <a:ext cx="69850" cy="77788"/>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3" y="5"/>
                  </a:moveTo>
                  <a:cubicBezTo>
                    <a:pt x="11" y="0"/>
                    <a:pt x="14" y="15"/>
                    <a:pt x="5" y="14"/>
                  </a:cubicBezTo>
                  <a:cubicBezTo>
                    <a:pt x="0" y="14"/>
                    <a:pt x="1"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1" name="Freeform 93"/>
            <p:cNvSpPr>
              <a:spLocks noChangeArrowheads="1"/>
            </p:cNvSpPr>
            <p:nvPr/>
          </p:nvSpPr>
          <p:spPr bwMode="auto">
            <a:xfrm>
              <a:off x="7592789" y="2485796"/>
              <a:ext cx="111125" cy="60325"/>
            </a:xfrm>
            <a:custGeom>
              <a:avLst/>
              <a:gdLst>
                <a:gd name="T0" fmla="*/ 2147483646 w 22"/>
                <a:gd name="T1" fmla="*/ 0 h 12"/>
                <a:gd name="T2" fmla="*/ 2147483646 w 22"/>
                <a:gd name="T3" fmla="*/ 2147483646 h 12"/>
                <a:gd name="T4" fmla="*/ 2147483646 w 22"/>
                <a:gd name="T5" fmla="*/ 0 h 12"/>
                <a:gd name="T6" fmla="*/ 0 60000 65536"/>
                <a:gd name="T7" fmla="*/ 0 60000 65536"/>
                <a:gd name="T8" fmla="*/ 0 60000 65536"/>
                <a:gd name="T9" fmla="*/ 0 w 22"/>
                <a:gd name="T10" fmla="*/ 0 h 12"/>
                <a:gd name="T11" fmla="*/ 22 w 22"/>
                <a:gd name="T12" fmla="*/ 12 h 12"/>
              </a:gdLst>
              <a:ahLst/>
              <a:cxnLst>
                <a:cxn ang="T6">
                  <a:pos x="T0" y="T1"/>
                </a:cxn>
                <a:cxn ang="T7">
                  <a:pos x="T2" y="T3"/>
                </a:cxn>
                <a:cxn ang="T8">
                  <a:pos x="T4" y="T5"/>
                </a:cxn>
              </a:cxnLst>
              <a:rect l="T9" t="T10" r="T11" b="T12"/>
              <a:pathLst>
                <a:path w="22" h="12">
                  <a:moveTo>
                    <a:pt x="12" y="0"/>
                  </a:moveTo>
                  <a:cubicBezTo>
                    <a:pt x="12" y="0"/>
                    <a:pt x="22" y="1"/>
                    <a:pt x="17" y="7"/>
                  </a:cubicBezTo>
                  <a:cubicBezTo>
                    <a:pt x="13" y="12"/>
                    <a:pt x="0" y="2"/>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2" name="Freeform 94"/>
            <p:cNvSpPr>
              <a:spLocks noChangeArrowheads="1"/>
            </p:cNvSpPr>
            <p:nvPr/>
          </p:nvSpPr>
          <p:spPr bwMode="auto">
            <a:xfrm>
              <a:off x="769915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3" name="Freeform 95"/>
            <p:cNvSpPr>
              <a:spLocks noChangeArrowheads="1"/>
            </p:cNvSpPr>
            <p:nvPr/>
          </p:nvSpPr>
          <p:spPr bwMode="auto">
            <a:xfrm>
              <a:off x="7810277" y="2476271"/>
              <a:ext cx="95250" cy="74612"/>
            </a:xfrm>
            <a:custGeom>
              <a:avLst/>
              <a:gdLst>
                <a:gd name="T0" fmla="*/ 2147483646 w 19"/>
                <a:gd name="T1" fmla="*/ 1601700778 h 15"/>
                <a:gd name="T2" fmla="*/ 2147483646 w 19"/>
                <a:gd name="T3" fmla="*/ 2147483646 h 15"/>
                <a:gd name="T4" fmla="*/ 2147483646 w 19"/>
                <a:gd name="T5" fmla="*/ 1601700778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8" y="2"/>
                  </a:moveTo>
                  <a:cubicBezTo>
                    <a:pt x="12" y="0"/>
                    <a:pt x="19" y="2"/>
                    <a:pt x="16" y="9"/>
                  </a:cubicBezTo>
                  <a:cubicBezTo>
                    <a:pt x="13" y="15"/>
                    <a:pt x="0" y="8"/>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4" name="Freeform 96"/>
            <p:cNvSpPr>
              <a:spLocks noChangeArrowheads="1"/>
            </p:cNvSpPr>
            <p:nvPr/>
          </p:nvSpPr>
          <p:spPr bwMode="auto">
            <a:xfrm>
              <a:off x="822143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5" name="Freeform 97"/>
            <p:cNvSpPr>
              <a:spLocks noChangeArrowheads="1"/>
            </p:cNvSpPr>
            <p:nvPr/>
          </p:nvSpPr>
          <p:spPr bwMode="auto">
            <a:xfrm>
              <a:off x="8332564" y="2485796"/>
              <a:ext cx="114300" cy="53975"/>
            </a:xfrm>
            <a:custGeom>
              <a:avLst/>
              <a:gdLst>
                <a:gd name="T0" fmla="*/ 2147483646 w 23"/>
                <a:gd name="T1" fmla="*/ 0 h 11"/>
                <a:gd name="T2" fmla="*/ 2147483646 w 23"/>
                <a:gd name="T3" fmla="*/ 2147483646 h 11"/>
                <a:gd name="T4" fmla="*/ 2147483646 w 23"/>
                <a:gd name="T5" fmla="*/ 0 h 11"/>
                <a:gd name="T6" fmla="*/ 0 60000 65536"/>
                <a:gd name="T7" fmla="*/ 0 60000 65536"/>
                <a:gd name="T8" fmla="*/ 0 60000 65536"/>
                <a:gd name="T9" fmla="*/ 0 w 23"/>
                <a:gd name="T10" fmla="*/ 0 h 11"/>
                <a:gd name="T11" fmla="*/ 23 w 23"/>
                <a:gd name="T12" fmla="*/ 11 h 11"/>
              </a:gdLst>
              <a:ahLst/>
              <a:cxnLst>
                <a:cxn ang="T6">
                  <a:pos x="T0" y="T1"/>
                </a:cxn>
                <a:cxn ang="T7">
                  <a:pos x="T2" y="T3"/>
                </a:cxn>
                <a:cxn ang="T8">
                  <a:pos x="T4" y="T5"/>
                </a:cxn>
              </a:cxnLst>
              <a:rect l="T9" t="T10" r="T11" b="T12"/>
              <a:pathLst>
                <a:path w="23" h="11">
                  <a:moveTo>
                    <a:pt x="13" y="0"/>
                  </a:moveTo>
                  <a:cubicBezTo>
                    <a:pt x="11" y="0"/>
                    <a:pt x="23" y="6"/>
                    <a:pt x="14" y="9"/>
                  </a:cubicBezTo>
                  <a:cubicBezTo>
                    <a:pt x="8" y="11"/>
                    <a:pt x="0"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6" name="Freeform 98"/>
            <p:cNvSpPr>
              <a:spLocks noChangeArrowheads="1"/>
            </p:cNvSpPr>
            <p:nvPr/>
          </p:nvSpPr>
          <p:spPr bwMode="auto">
            <a:xfrm>
              <a:off x="884850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7" name="Freeform 99"/>
            <p:cNvSpPr>
              <a:spLocks noChangeArrowheads="1"/>
            </p:cNvSpPr>
            <p:nvPr/>
          </p:nvSpPr>
          <p:spPr bwMode="auto">
            <a:xfrm>
              <a:off x="8954864" y="24762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8" name="Freeform 100"/>
            <p:cNvSpPr>
              <a:spLocks noChangeArrowheads="1"/>
            </p:cNvSpPr>
            <p:nvPr/>
          </p:nvSpPr>
          <p:spPr bwMode="auto">
            <a:xfrm>
              <a:off x="905805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69" name="Freeform 101"/>
            <p:cNvSpPr>
              <a:spLocks noChangeArrowheads="1"/>
            </p:cNvSpPr>
            <p:nvPr/>
          </p:nvSpPr>
          <p:spPr bwMode="auto">
            <a:xfrm>
              <a:off x="9164414"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0" name="Freeform 102"/>
            <p:cNvSpPr>
              <a:spLocks noChangeArrowheads="1"/>
            </p:cNvSpPr>
            <p:nvPr/>
          </p:nvSpPr>
          <p:spPr bwMode="auto">
            <a:xfrm>
              <a:off x="9267602" y="2476271"/>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1" name="Freeform 114"/>
            <p:cNvSpPr>
              <a:spLocks noChangeArrowheads="1"/>
            </p:cNvSpPr>
            <p:nvPr/>
          </p:nvSpPr>
          <p:spPr bwMode="auto">
            <a:xfrm>
              <a:off x="7648352"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2" name="Freeform 115"/>
            <p:cNvSpPr>
              <a:spLocks noChangeArrowheads="1"/>
            </p:cNvSpPr>
            <p:nvPr/>
          </p:nvSpPr>
          <p:spPr bwMode="auto">
            <a:xfrm>
              <a:off x="77499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3" name="Freeform 116"/>
            <p:cNvSpPr>
              <a:spLocks noChangeArrowheads="1"/>
            </p:cNvSpPr>
            <p:nvPr/>
          </p:nvSpPr>
          <p:spPr bwMode="auto">
            <a:xfrm>
              <a:off x="7861077" y="2531833"/>
              <a:ext cx="84137" cy="77788"/>
            </a:xfrm>
            <a:custGeom>
              <a:avLst/>
              <a:gdLst>
                <a:gd name="T0" fmla="*/ 2147483646 w 17"/>
                <a:gd name="T1" fmla="*/ 668344773 h 16"/>
                <a:gd name="T2" fmla="*/ 2147483646 w 17"/>
                <a:gd name="T3" fmla="*/ 2147483646 h 16"/>
                <a:gd name="T4" fmla="*/ 2147483646 w 17"/>
                <a:gd name="T5" fmla="*/ 668344773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9" y="1"/>
                    <a:pt x="16" y="0"/>
                    <a:pt x="17" y="5"/>
                  </a:cubicBezTo>
                  <a:cubicBezTo>
                    <a:pt x="17" y="16"/>
                    <a:pt x="0" y="7"/>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4" name="Freeform 117"/>
            <p:cNvSpPr>
              <a:spLocks noChangeArrowheads="1"/>
            </p:cNvSpPr>
            <p:nvPr/>
          </p:nvSpPr>
          <p:spPr bwMode="auto">
            <a:xfrm>
              <a:off x="8277002" y="2525483"/>
              <a:ext cx="100012" cy="69850"/>
            </a:xfrm>
            <a:custGeom>
              <a:avLst/>
              <a:gdLst>
                <a:gd name="T0" fmla="*/ 2147483646 w 20"/>
                <a:gd name="T1" fmla="*/ 1647946104 h 14"/>
                <a:gd name="T2" fmla="*/ 2147483646 w 20"/>
                <a:gd name="T3" fmla="*/ 2147483646 h 14"/>
                <a:gd name="T4" fmla="*/ 2147483646 w 20"/>
                <a:gd name="T5" fmla="*/ 1647946104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2"/>
                  </a:moveTo>
                  <a:cubicBezTo>
                    <a:pt x="13" y="0"/>
                    <a:pt x="20" y="4"/>
                    <a:pt x="17" y="9"/>
                  </a:cubicBezTo>
                  <a:cubicBezTo>
                    <a:pt x="14" y="14"/>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5" name="Freeform 118"/>
            <p:cNvSpPr>
              <a:spLocks noChangeArrowheads="1"/>
            </p:cNvSpPr>
            <p:nvPr/>
          </p:nvSpPr>
          <p:spPr bwMode="auto">
            <a:xfrm>
              <a:off x="8377014"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6" name="Freeform 119"/>
            <p:cNvSpPr>
              <a:spLocks noChangeArrowheads="1"/>
            </p:cNvSpPr>
            <p:nvPr/>
          </p:nvSpPr>
          <p:spPr bwMode="auto">
            <a:xfrm>
              <a:off x="8486552" y="2531833"/>
              <a:ext cx="85725" cy="77788"/>
            </a:xfrm>
            <a:custGeom>
              <a:avLst/>
              <a:gdLst>
                <a:gd name="T0" fmla="*/ 2147483646 w 17"/>
                <a:gd name="T1" fmla="*/ 668344773 h 16"/>
                <a:gd name="T2" fmla="*/ 2147483646 w 17"/>
                <a:gd name="T3" fmla="*/ 2147483646 h 16"/>
                <a:gd name="T4" fmla="*/ 2147483646 w 17"/>
                <a:gd name="T5" fmla="*/ 668344773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10" y="1"/>
                    <a:pt x="17" y="0"/>
                    <a:pt x="17" y="5"/>
                  </a:cubicBezTo>
                  <a:cubicBezTo>
                    <a:pt x="17" y="16"/>
                    <a:pt x="0" y="8"/>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7" name="Freeform 120"/>
            <p:cNvSpPr>
              <a:spLocks noChangeArrowheads="1"/>
            </p:cNvSpPr>
            <p:nvPr/>
          </p:nvSpPr>
          <p:spPr bwMode="auto">
            <a:xfrm>
              <a:off x="890247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8" name="Freeform 121"/>
            <p:cNvSpPr>
              <a:spLocks noChangeArrowheads="1"/>
            </p:cNvSpPr>
            <p:nvPr/>
          </p:nvSpPr>
          <p:spPr bwMode="auto">
            <a:xfrm>
              <a:off x="9002489" y="2525483"/>
              <a:ext cx="106363" cy="90488"/>
            </a:xfrm>
            <a:custGeom>
              <a:avLst/>
              <a:gdLst>
                <a:gd name="T0" fmla="*/ 2147483646 w 21"/>
                <a:gd name="T1" fmla="*/ 1759287804 h 18"/>
                <a:gd name="T2" fmla="*/ 2147483646 w 21"/>
                <a:gd name="T3" fmla="*/ 2147483646 h 18"/>
                <a:gd name="T4" fmla="*/ 2147483646 w 21"/>
                <a:gd name="T5" fmla="*/ 1759287804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79" name="Freeform 122"/>
            <p:cNvSpPr>
              <a:spLocks noChangeArrowheads="1"/>
            </p:cNvSpPr>
            <p:nvPr/>
          </p:nvSpPr>
          <p:spPr bwMode="auto">
            <a:xfrm>
              <a:off x="91088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0" name="Freeform 123"/>
            <p:cNvSpPr>
              <a:spLocks noChangeArrowheads="1"/>
            </p:cNvSpPr>
            <p:nvPr/>
          </p:nvSpPr>
          <p:spPr bwMode="auto">
            <a:xfrm>
              <a:off x="9213627"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1" name="Freeform 140"/>
            <p:cNvSpPr>
              <a:spLocks noChangeArrowheads="1"/>
            </p:cNvSpPr>
            <p:nvPr/>
          </p:nvSpPr>
          <p:spPr bwMode="auto">
            <a:xfrm>
              <a:off x="6756177" y="2576283"/>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1"/>
                    <a:pt x="16" y="0"/>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2" name="Freeform 141"/>
            <p:cNvSpPr>
              <a:spLocks noChangeArrowheads="1"/>
            </p:cNvSpPr>
            <p:nvPr/>
          </p:nvSpPr>
          <p:spPr bwMode="auto">
            <a:xfrm>
              <a:off x="686253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3" name="Freeform 142"/>
            <p:cNvSpPr>
              <a:spLocks noChangeArrowheads="1"/>
            </p:cNvSpPr>
            <p:nvPr/>
          </p:nvSpPr>
          <p:spPr bwMode="auto">
            <a:xfrm>
              <a:off x="69673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4" name="Freeform 143"/>
            <p:cNvSpPr>
              <a:spLocks noChangeArrowheads="1"/>
            </p:cNvSpPr>
            <p:nvPr/>
          </p:nvSpPr>
          <p:spPr bwMode="auto">
            <a:xfrm>
              <a:off x="7067327"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5" name="Freeform 144"/>
            <p:cNvSpPr>
              <a:spLocks noChangeArrowheads="1"/>
            </p:cNvSpPr>
            <p:nvPr/>
          </p:nvSpPr>
          <p:spPr bwMode="auto">
            <a:xfrm>
              <a:off x="7183214" y="2581046"/>
              <a:ext cx="95250" cy="76200"/>
            </a:xfrm>
            <a:custGeom>
              <a:avLst/>
              <a:gdLst>
                <a:gd name="T0" fmla="*/ 2147483646 w 19"/>
                <a:gd name="T1" fmla="*/ 1811949640 h 15"/>
                <a:gd name="T2" fmla="*/ 2147483646 w 19"/>
                <a:gd name="T3" fmla="*/ 2147483646 h 15"/>
                <a:gd name="T4" fmla="*/ 2147483646 w 19"/>
                <a:gd name="T5" fmla="*/ 1811949640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8" y="2"/>
                  </a:moveTo>
                  <a:cubicBezTo>
                    <a:pt x="11" y="0"/>
                    <a:pt x="19" y="2"/>
                    <a:pt x="16" y="8"/>
                  </a:cubicBezTo>
                  <a:cubicBezTo>
                    <a:pt x="13" y="15"/>
                    <a:pt x="0" y="8"/>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6" name="Freeform 145"/>
            <p:cNvSpPr>
              <a:spLocks noChangeArrowheads="1"/>
            </p:cNvSpPr>
            <p:nvPr/>
          </p:nvSpPr>
          <p:spPr bwMode="auto">
            <a:xfrm>
              <a:off x="7272114" y="2581046"/>
              <a:ext cx="95250" cy="95250"/>
            </a:xfrm>
            <a:custGeom>
              <a:avLst/>
              <a:gdLst>
                <a:gd name="T0" fmla="*/ 2147483646 w 19"/>
                <a:gd name="T1" fmla="*/ 1663761829 h 19"/>
                <a:gd name="T2" fmla="*/ 2147483646 w 19"/>
                <a:gd name="T3" fmla="*/ 2147483646 h 19"/>
                <a:gd name="T4" fmla="*/ 2147483646 w 19"/>
                <a:gd name="T5" fmla="*/ 1663761829 h 19"/>
                <a:gd name="T6" fmla="*/ 0 60000 65536"/>
                <a:gd name="T7" fmla="*/ 0 60000 65536"/>
                <a:gd name="T8" fmla="*/ 0 60000 65536"/>
                <a:gd name="T9" fmla="*/ 0 w 19"/>
                <a:gd name="T10" fmla="*/ 0 h 19"/>
                <a:gd name="T11" fmla="*/ 19 w 19"/>
                <a:gd name="T12" fmla="*/ 19 h 19"/>
              </a:gdLst>
              <a:ahLst/>
              <a:cxnLst>
                <a:cxn ang="T6">
                  <a:pos x="T0" y="T1"/>
                </a:cxn>
                <a:cxn ang="T7">
                  <a:pos x="T2" y="T3"/>
                </a:cxn>
                <a:cxn ang="T8">
                  <a:pos x="T4" y="T5"/>
                </a:cxn>
              </a:cxnLst>
              <a:rect l="T9" t="T10" r="T11" b="T12"/>
              <a:pathLst>
                <a:path w="19" h="19">
                  <a:moveTo>
                    <a:pt x="14" y="2"/>
                  </a:moveTo>
                  <a:cubicBezTo>
                    <a:pt x="15" y="1"/>
                    <a:pt x="19" y="0"/>
                    <a:pt x="19" y="6"/>
                  </a:cubicBezTo>
                  <a:cubicBezTo>
                    <a:pt x="18" y="19"/>
                    <a:pt x="0" y="5"/>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7" name="Freeform 146"/>
            <p:cNvSpPr>
              <a:spLocks noChangeArrowheads="1"/>
            </p:cNvSpPr>
            <p:nvPr/>
          </p:nvSpPr>
          <p:spPr bwMode="auto">
            <a:xfrm>
              <a:off x="738323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8" name="Freeform 147"/>
            <p:cNvSpPr>
              <a:spLocks noChangeArrowheads="1"/>
            </p:cNvSpPr>
            <p:nvPr/>
          </p:nvSpPr>
          <p:spPr bwMode="auto">
            <a:xfrm>
              <a:off x="7492777" y="2576283"/>
              <a:ext cx="100012" cy="85725"/>
            </a:xfrm>
            <a:custGeom>
              <a:avLst/>
              <a:gdLst>
                <a:gd name="T0" fmla="*/ 2147483646 w 20"/>
                <a:gd name="T1" fmla="*/ 2147483646 h 17"/>
                <a:gd name="T2" fmla="*/ 2147483646 w 20"/>
                <a:gd name="T3" fmla="*/ 2147483646 h 17"/>
                <a:gd name="T4" fmla="*/ 2147483646 w 20"/>
                <a:gd name="T5" fmla="*/ 2147483646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3"/>
                  </a:moveTo>
                  <a:cubicBezTo>
                    <a:pt x="8" y="3"/>
                    <a:pt x="16" y="0"/>
                    <a:pt x="17" y="4"/>
                  </a:cubicBezTo>
                  <a:cubicBezTo>
                    <a:pt x="20" y="17"/>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89" name="Freeform 148"/>
            <p:cNvSpPr>
              <a:spLocks noChangeArrowheads="1"/>
            </p:cNvSpPr>
            <p:nvPr/>
          </p:nvSpPr>
          <p:spPr bwMode="auto">
            <a:xfrm>
              <a:off x="7703914" y="2576283"/>
              <a:ext cx="101600" cy="58738"/>
            </a:xfrm>
            <a:custGeom>
              <a:avLst/>
              <a:gdLst>
                <a:gd name="T0" fmla="*/ 2147483646 w 20"/>
                <a:gd name="T1" fmla="*/ 2085380109 h 12"/>
                <a:gd name="T2" fmla="*/ 2147483646 w 20"/>
                <a:gd name="T3" fmla="*/ 2147483646 h 12"/>
                <a:gd name="T4" fmla="*/ 2147483646 w 20"/>
                <a:gd name="T5" fmla="*/ 2085380109 h 12"/>
                <a:gd name="T6" fmla="*/ 0 60000 65536"/>
                <a:gd name="T7" fmla="*/ 0 60000 65536"/>
                <a:gd name="T8" fmla="*/ 0 60000 65536"/>
                <a:gd name="T9" fmla="*/ 0 w 20"/>
                <a:gd name="T10" fmla="*/ 0 h 12"/>
                <a:gd name="T11" fmla="*/ 20 w 20"/>
                <a:gd name="T12" fmla="*/ 12 h 12"/>
              </a:gdLst>
              <a:ahLst/>
              <a:cxnLst>
                <a:cxn ang="T6">
                  <a:pos x="T0" y="T1"/>
                </a:cxn>
                <a:cxn ang="T7">
                  <a:pos x="T2" y="T3"/>
                </a:cxn>
                <a:cxn ang="T8">
                  <a:pos x="T4" y="T5"/>
                </a:cxn>
              </a:cxnLst>
              <a:rect l="T9" t="T10" r="T11" b="T12"/>
              <a:pathLst>
                <a:path w="20" h="12">
                  <a:moveTo>
                    <a:pt x="8" y="3"/>
                  </a:moveTo>
                  <a:cubicBezTo>
                    <a:pt x="13" y="0"/>
                    <a:pt x="20" y="6"/>
                    <a:pt x="16" y="9"/>
                  </a:cubicBezTo>
                  <a:cubicBezTo>
                    <a:pt x="13" y="12"/>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0" name="Freeform 149"/>
            <p:cNvSpPr>
              <a:spLocks noChangeArrowheads="1"/>
            </p:cNvSpPr>
            <p:nvPr/>
          </p:nvSpPr>
          <p:spPr bwMode="auto">
            <a:xfrm>
              <a:off x="8221439" y="2576283"/>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1"/>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1" name="Freeform 150"/>
            <p:cNvSpPr>
              <a:spLocks noChangeArrowheads="1"/>
            </p:cNvSpPr>
            <p:nvPr/>
          </p:nvSpPr>
          <p:spPr bwMode="auto">
            <a:xfrm>
              <a:off x="8432577"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2" name="Freeform 151"/>
            <p:cNvSpPr>
              <a:spLocks noChangeArrowheads="1"/>
            </p:cNvSpPr>
            <p:nvPr/>
          </p:nvSpPr>
          <p:spPr bwMode="auto">
            <a:xfrm>
              <a:off x="8883427" y="2561996"/>
              <a:ext cx="85725" cy="128587"/>
            </a:xfrm>
            <a:custGeom>
              <a:avLst/>
              <a:gdLst>
                <a:gd name="T0" fmla="*/ 2147483646 w 17"/>
                <a:gd name="T1" fmla="*/ 2147483646 h 26"/>
                <a:gd name="T2" fmla="*/ 0 w 17"/>
                <a:gd name="T3" fmla="*/ 2147483646 h 26"/>
                <a:gd name="T4" fmla="*/ 2147483646 w 17"/>
                <a:gd name="T5" fmla="*/ 2147483646 h 26"/>
                <a:gd name="T6" fmla="*/ 0 60000 65536"/>
                <a:gd name="T7" fmla="*/ 0 60000 65536"/>
                <a:gd name="T8" fmla="*/ 0 60000 65536"/>
                <a:gd name="T9" fmla="*/ 0 w 17"/>
                <a:gd name="T10" fmla="*/ 0 h 26"/>
                <a:gd name="T11" fmla="*/ 17 w 17"/>
                <a:gd name="T12" fmla="*/ 26 h 26"/>
              </a:gdLst>
              <a:ahLst/>
              <a:cxnLst>
                <a:cxn ang="T6">
                  <a:pos x="T0" y="T1"/>
                </a:cxn>
                <a:cxn ang="T7">
                  <a:pos x="T2" y="T3"/>
                </a:cxn>
                <a:cxn ang="T8">
                  <a:pos x="T4" y="T5"/>
                </a:cxn>
              </a:cxnLst>
              <a:rect l="T9" t="T10" r="T11" b="T12"/>
              <a:pathLst>
                <a:path w="17" h="26">
                  <a:moveTo>
                    <a:pt x="4" y="6"/>
                  </a:moveTo>
                  <a:cubicBezTo>
                    <a:pt x="17" y="0"/>
                    <a:pt x="6" y="26"/>
                    <a:pt x="0" y="12"/>
                  </a:cubicBezTo>
                  <a:cubicBezTo>
                    <a:pt x="0" y="11"/>
                    <a:pt x="3"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3" name="Freeform 152"/>
            <p:cNvSpPr>
              <a:spLocks noChangeArrowheads="1"/>
            </p:cNvSpPr>
            <p:nvPr/>
          </p:nvSpPr>
          <p:spPr bwMode="auto">
            <a:xfrm>
              <a:off x="8954864"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4" name="Freeform 153"/>
            <p:cNvSpPr>
              <a:spLocks noChangeArrowheads="1"/>
            </p:cNvSpPr>
            <p:nvPr/>
          </p:nvSpPr>
          <p:spPr bwMode="auto">
            <a:xfrm>
              <a:off x="905805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5" name="Freeform 154"/>
            <p:cNvSpPr>
              <a:spLocks noChangeArrowheads="1"/>
            </p:cNvSpPr>
            <p:nvPr/>
          </p:nvSpPr>
          <p:spPr bwMode="auto">
            <a:xfrm>
              <a:off x="91644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6" name="Freeform 177"/>
            <p:cNvSpPr>
              <a:spLocks noChangeArrowheads="1"/>
            </p:cNvSpPr>
            <p:nvPr/>
          </p:nvSpPr>
          <p:spPr bwMode="auto">
            <a:xfrm>
              <a:off x="68069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7" name="Freeform 178"/>
            <p:cNvSpPr>
              <a:spLocks noChangeArrowheads="1"/>
            </p:cNvSpPr>
            <p:nvPr/>
          </p:nvSpPr>
          <p:spPr bwMode="auto">
            <a:xfrm>
              <a:off x="69117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8" name="Freeform 179"/>
            <p:cNvSpPr>
              <a:spLocks noChangeArrowheads="1"/>
            </p:cNvSpPr>
            <p:nvPr/>
          </p:nvSpPr>
          <p:spPr bwMode="auto">
            <a:xfrm>
              <a:off x="70181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899" name="Freeform 180"/>
            <p:cNvSpPr>
              <a:spLocks noChangeArrowheads="1"/>
            </p:cNvSpPr>
            <p:nvPr/>
          </p:nvSpPr>
          <p:spPr bwMode="auto">
            <a:xfrm>
              <a:off x="7121302" y="2631846"/>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0" name="Freeform 181"/>
            <p:cNvSpPr>
              <a:spLocks noChangeArrowheads="1"/>
            </p:cNvSpPr>
            <p:nvPr/>
          </p:nvSpPr>
          <p:spPr bwMode="auto">
            <a:xfrm>
              <a:off x="722766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1" name="Freeform 182"/>
            <p:cNvSpPr>
              <a:spLocks noChangeArrowheads="1"/>
            </p:cNvSpPr>
            <p:nvPr/>
          </p:nvSpPr>
          <p:spPr bwMode="auto">
            <a:xfrm>
              <a:off x="73340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2" name="Freeform 183"/>
            <p:cNvSpPr>
              <a:spLocks noChangeArrowheads="1"/>
            </p:cNvSpPr>
            <p:nvPr/>
          </p:nvSpPr>
          <p:spPr bwMode="auto">
            <a:xfrm>
              <a:off x="7434039" y="2631846"/>
              <a:ext cx="103188"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3" name="Freeform 184"/>
            <p:cNvSpPr>
              <a:spLocks noChangeArrowheads="1"/>
            </p:cNvSpPr>
            <p:nvPr/>
          </p:nvSpPr>
          <p:spPr bwMode="auto">
            <a:xfrm>
              <a:off x="7570564" y="2590571"/>
              <a:ext cx="84138" cy="155575"/>
            </a:xfrm>
            <a:custGeom>
              <a:avLst/>
              <a:gdLst>
                <a:gd name="T0" fmla="*/ 2147483646 w 17"/>
                <a:gd name="T1" fmla="*/ 2147483646 h 31"/>
                <a:gd name="T2" fmla="*/ 1631826814 w 17"/>
                <a:gd name="T3" fmla="*/ 2147483646 h 31"/>
                <a:gd name="T4" fmla="*/ 2147483646 w 17"/>
                <a:gd name="T5" fmla="*/ 2147483646 h 31"/>
                <a:gd name="T6" fmla="*/ 0 60000 65536"/>
                <a:gd name="T7" fmla="*/ 0 60000 65536"/>
                <a:gd name="T8" fmla="*/ 0 60000 65536"/>
                <a:gd name="T9" fmla="*/ 0 w 17"/>
                <a:gd name="T10" fmla="*/ 0 h 31"/>
                <a:gd name="T11" fmla="*/ 17 w 17"/>
                <a:gd name="T12" fmla="*/ 31 h 31"/>
              </a:gdLst>
              <a:ahLst/>
              <a:cxnLst>
                <a:cxn ang="T6">
                  <a:pos x="T0" y="T1"/>
                </a:cxn>
                <a:cxn ang="T7">
                  <a:pos x="T2" y="T3"/>
                </a:cxn>
                <a:cxn ang="T8">
                  <a:pos x="T4" y="T5"/>
                </a:cxn>
              </a:cxnLst>
              <a:rect l="T9" t="T10" r="T11" b="T12"/>
              <a:pathLst>
                <a:path w="17" h="31">
                  <a:moveTo>
                    <a:pt x="4" y="10"/>
                  </a:moveTo>
                  <a:cubicBezTo>
                    <a:pt x="17" y="0"/>
                    <a:pt x="8" y="31"/>
                    <a:pt x="2" y="17"/>
                  </a:cubicBezTo>
                  <a:cubicBezTo>
                    <a:pt x="0" y="14"/>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4" name="Freeform 185"/>
            <p:cNvSpPr>
              <a:spLocks noChangeArrowheads="1"/>
            </p:cNvSpPr>
            <p:nvPr/>
          </p:nvSpPr>
          <p:spPr bwMode="auto">
            <a:xfrm>
              <a:off x="7634064" y="2631846"/>
              <a:ext cx="131763" cy="84137"/>
            </a:xfrm>
            <a:custGeom>
              <a:avLst/>
              <a:gdLst>
                <a:gd name="T0" fmla="*/ 2147483646 w 26"/>
                <a:gd name="T1" fmla="*/ 1631807420 h 17"/>
                <a:gd name="T2" fmla="*/ 2147483646 w 26"/>
                <a:gd name="T3" fmla="*/ 2147483646 h 17"/>
                <a:gd name="T4" fmla="*/ 2147483646 w 26"/>
                <a:gd name="T5" fmla="*/ 1631807420 h 17"/>
                <a:gd name="T6" fmla="*/ 0 60000 65536"/>
                <a:gd name="T7" fmla="*/ 0 60000 65536"/>
                <a:gd name="T8" fmla="*/ 0 60000 65536"/>
                <a:gd name="T9" fmla="*/ 0 w 26"/>
                <a:gd name="T10" fmla="*/ 0 h 17"/>
                <a:gd name="T11" fmla="*/ 26 w 26"/>
                <a:gd name="T12" fmla="*/ 17 h 17"/>
              </a:gdLst>
              <a:ahLst/>
              <a:cxnLst>
                <a:cxn ang="T6">
                  <a:pos x="T0" y="T1"/>
                </a:cxn>
                <a:cxn ang="T7">
                  <a:pos x="T2" y="T3"/>
                </a:cxn>
                <a:cxn ang="T8">
                  <a:pos x="T4" y="T5"/>
                </a:cxn>
              </a:cxnLst>
              <a:rect l="T9" t="T10" r="T11" b="T12"/>
              <a:pathLst>
                <a:path w="26" h="17">
                  <a:moveTo>
                    <a:pt x="12" y="2"/>
                  </a:moveTo>
                  <a:cubicBezTo>
                    <a:pt x="11" y="3"/>
                    <a:pt x="18" y="0"/>
                    <a:pt x="20" y="4"/>
                  </a:cubicBezTo>
                  <a:cubicBezTo>
                    <a:pt x="26" y="17"/>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5" name="Freeform 186"/>
            <p:cNvSpPr>
              <a:spLocks noChangeArrowheads="1"/>
            </p:cNvSpPr>
            <p:nvPr/>
          </p:nvSpPr>
          <p:spPr bwMode="auto">
            <a:xfrm>
              <a:off x="785472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6" name="Freeform 187"/>
            <p:cNvSpPr>
              <a:spLocks noChangeArrowheads="1"/>
            </p:cNvSpPr>
            <p:nvPr/>
          </p:nvSpPr>
          <p:spPr bwMode="auto">
            <a:xfrm>
              <a:off x="7961089"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7" name="Freeform 188"/>
            <p:cNvSpPr>
              <a:spLocks noChangeArrowheads="1"/>
            </p:cNvSpPr>
            <p:nvPr/>
          </p:nvSpPr>
          <p:spPr bwMode="auto">
            <a:xfrm>
              <a:off x="806586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8" name="Freeform 189"/>
            <p:cNvSpPr>
              <a:spLocks noChangeArrowheads="1"/>
            </p:cNvSpPr>
            <p:nvPr/>
          </p:nvSpPr>
          <p:spPr bwMode="auto">
            <a:xfrm>
              <a:off x="8502427" y="2615971"/>
              <a:ext cx="79375" cy="79375"/>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6" y="5"/>
                  </a:moveTo>
                  <a:cubicBezTo>
                    <a:pt x="14" y="0"/>
                    <a:pt x="16" y="13"/>
                    <a:pt x="11" y="14"/>
                  </a:cubicBezTo>
                  <a:cubicBezTo>
                    <a:pt x="7" y="16"/>
                    <a:pt x="0" y="9"/>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09" name="Freeform 190"/>
            <p:cNvSpPr>
              <a:spLocks noChangeArrowheads="1"/>
            </p:cNvSpPr>
            <p:nvPr/>
          </p:nvSpPr>
          <p:spPr bwMode="auto">
            <a:xfrm>
              <a:off x="8581802" y="2635021"/>
              <a:ext cx="111125" cy="80962"/>
            </a:xfrm>
            <a:custGeom>
              <a:avLst/>
              <a:gdLst>
                <a:gd name="T0" fmla="*/ 2147483646 w 22"/>
                <a:gd name="T1" fmla="*/ 739937019 h 16"/>
                <a:gd name="T2" fmla="*/ 2147483646 w 22"/>
                <a:gd name="T3" fmla="*/ 2147483646 h 16"/>
                <a:gd name="T4" fmla="*/ 2147483646 w 22"/>
                <a:gd name="T5" fmla="*/ 739937019 h 16"/>
                <a:gd name="T6" fmla="*/ 0 60000 65536"/>
                <a:gd name="T7" fmla="*/ 0 60000 65536"/>
                <a:gd name="T8" fmla="*/ 0 60000 65536"/>
                <a:gd name="T9" fmla="*/ 0 w 22"/>
                <a:gd name="T10" fmla="*/ 0 h 16"/>
                <a:gd name="T11" fmla="*/ 22 w 22"/>
                <a:gd name="T12" fmla="*/ 16 h 16"/>
              </a:gdLst>
              <a:ahLst/>
              <a:cxnLst>
                <a:cxn ang="T6">
                  <a:pos x="T0" y="T1"/>
                </a:cxn>
                <a:cxn ang="T7">
                  <a:pos x="T2" y="T3"/>
                </a:cxn>
                <a:cxn ang="T8">
                  <a:pos x="T4" y="T5"/>
                </a:cxn>
              </a:cxnLst>
              <a:rect l="T9" t="T10" r="T11" b="T12"/>
              <a:pathLst>
                <a:path w="22" h="16">
                  <a:moveTo>
                    <a:pt x="11" y="1"/>
                  </a:moveTo>
                  <a:cubicBezTo>
                    <a:pt x="11" y="1"/>
                    <a:pt x="18" y="0"/>
                    <a:pt x="19" y="4"/>
                  </a:cubicBezTo>
                  <a:cubicBezTo>
                    <a:pt x="22" y="16"/>
                    <a:pt x="0" y="8"/>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0" name="Freeform 191"/>
            <p:cNvSpPr>
              <a:spLocks noChangeArrowheads="1"/>
            </p:cNvSpPr>
            <p:nvPr/>
          </p:nvSpPr>
          <p:spPr bwMode="auto">
            <a:xfrm>
              <a:off x="89024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1" name="Freeform 192"/>
            <p:cNvSpPr>
              <a:spLocks noChangeArrowheads="1"/>
            </p:cNvSpPr>
            <p:nvPr/>
          </p:nvSpPr>
          <p:spPr bwMode="auto">
            <a:xfrm>
              <a:off x="9002489" y="263184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2" name="Freeform 193"/>
            <p:cNvSpPr>
              <a:spLocks noChangeArrowheads="1"/>
            </p:cNvSpPr>
            <p:nvPr/>
          </p:nvSpPr>
          <p:spPr bwMode="auto">
            <a:xfrm>
              <a:off x="91088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3" name="Freeform 222"/>
            <p:cNvSpPr>
              <a:spLocks noChangeArrowheads="1"/>
            </p:cNvSpPr>
            <p:nvPr/>
          </p:nvSpPr>
          <p:spPr bwMode="auto">
            <a:xfrm>
              <a:off x="7765827" y="2639783"/>
              <a:ext cx="103187" cy="61913"/>
            </a:xfrm>
            <a:custGeom>
              <a:avLst/>
              <a:gdLst>
                <a:gd name="T0" fmla="*/ 2147483646 w 21"/>
                <a:gd name="T1" fmla="*/ 2147483646 h 12"/>
                <a:gd name="T2" fmla="*/ 2147483646 w 21"/>
                <a:gd name="T3" fmla="*/ 2147483646 h 12"/>
                <a:gd name="T4" fmla="*/ 2147483646 w 21"/>
                <a:gd name="T5" fmla="*/ 2147483646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4" y="3"/>
                  </a:moveTo>
                  <a:cubicBezTo>
                    <a:pt x="6" y="1"/>
                    <a:pt x="13" y="0"/>
                    <a:pt x="15" y="3"/>
                  </a:cubicBezTo>
                  <a:cubicBezTo>
                    <a:pt x="21" y="12"/>
                    <a:pt x="0" y="1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4" name="Freeform 223"/>
            <p:cNvSpPr>
              <a:spLocks noChangeArrowheads="1"/>
            </p:cNvSpPr>
            <p:nvPr/>
          </p:nvSpPr>
          <p:spPr bwMode="auto">
            <a:xfrm>
              <a:off x="686253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5" name="Freeform 224"/>
            <p:cNvSpPr>
              <a:spLocks noChangeArrowheads="1"/>
            </p:cNvSpPr>
            <p:nvPr/>
          </p:nvSpPr>
          <p:spPr bwMode="auto">
            <a:xfrm>
              <a:off x="69673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6" name="Freeform 225"/>
            <p:cNvSpPr>
              <a:spLocks noChangeArrowheads="1"/>
            </p:cNvSpPr>
            <p:nvPr/>
          </p:nvSpPr>
          <p:spPr bwMode="auto">
            <a:xfrm>
              <a:off x="7067327"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7" name="Freeform 226"/>
            <p:cNvSpPr>
              <a:spLocks noChangeArrowheads="1"/>
            </p:cNvSpPr>
            <p:nvPr/>
          </p:nvSpPr>
          <p:spPr bwMode="auto">
            <a:xfrm>
              <a:off x="71721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8" name="Freeform 227"/>
            <p:cNvSpPr>
              <a:spLocks noChangeArrowheads="1"/>
            </p:cNvSpPr>
            <p:nvPr/>
          </p:nvSpPr>
          <p:spPr bwMode="auto">
            <a:xfrm>
              <a:off x="72784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19" name="Freeform 228"/>
            <p:cNvSpPr>
              <a:spLocks noChangeArrowheads="1"/>
            </p:cNvSpPr>
            <p:nvPr/>
          </p:nvSpPr>
          <p:spPr bwMode="auto">
            <a:xfrm>
              <a:off x="738323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0" name="Freeform 229"/>
            <p:cNvSpPr>
              <a:spLocks noChangeArrowheads="1"/>
            </p:cNvSpPr>
            <p:nvPr/>
          </p:nvSpPr>
          <p:spPr bwMode="auto">
            <a:xfrm>
              <a:off x="7592789" y="2695346"/>
              <a:ext cx="106363" cy="71437"/>
            </a:xfrm>
            <a:custGeom>
              <a:avLst/>
              <a:gdLst>
                <a:gd name="T0" fmla="*/ 2147483646 w 21"/>
                <a:gd name="T1" fmla="*/ 0 h 14"/>
                <a:gd name="T2" fmla="*/ 2147483646 w 21"/>
                <a:gd name="T3" fmla="*/ 2147483646 h 14"/>
                <a:gd name="T4" fmla="*/ 2147483646 w 21"/>
                <a:gd name="T5" fmla="*/ 0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12" y="0"/>
                  </a:moveTo>
                  <a:cubicBezTo>
                    <a:pt x="13" y="0"/>
                    <a:pt x="21" y="0"/>
                    <a:pt x="17" y="6"/>
                  </a:cubicBezTo>
                  <a:cubicBezTo>
                    <a:pt x="13" y="14"/>
                    <a:pt x="0" y="2"/>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1" name="Freeform 230"/>
            <p:cNvSpPr>
              <a:spLocks noChangeArrowheads="1"/>
            </p:cNvSpPr>
            <p:nvPr/>
          </p:nvSpPr>
          <p:spPr bwMode="auto">
            <a:xfrm>
              <a:off x="769915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2" name="Freeform 231"/>
            <p:cNvSpPr>
              <a:spLocks noChangeArrowheads="1"/>
            </p:cNvSpPr>
            <p:nvPr/>
          </p:nvSpPr>
          <p:spPr bwMode="auto">
            <a:xfrm>
              <a:off x="7799164" y="268740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3" name="Freeform 232"/>
            <p:cNvSpPr>
              <a:spLocks noChangeArrowheads="1"/>
            </p:cNvSpPr>
            <p:nvPr/>
          </p:nvSpPr>
          <p:spPr bwMode="auto">
            <a:xfrm>
              <a:off x="79055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4" name="Freeform 233"/>
            <p:cNvSpPr>
              <a:spLocks noChangeArrowheads="1"/>
            </p:cNvSpPr>
            <p:nvPr/>
          </p:nvSpPr>
          <p:spPr bwMode="auto">
            <a:xfrm>
              <a:off x="80118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5" name="Freeform 234"/>
            <p:cNvSpPr>
              <a:spLocks noChangeArrowheads="1"/>
            </p:cNvSpPr>
            <p:nvPr/>
          </p:nvSpPr>
          <p:spPr bwMode="auto">
            <a:xfrm>
              <a:off x="811507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6" name="Freeform 235"/>
            <p:cNvSpPr>
              <a:spLocks noChangeArrowheads="1"/>
            </p:cNvSpPr>
            <p:nvPr/>
          </p:nvSpPr>
          <p:spPr bwMode="auto">
            <a:xfrm>
              <a:off x="8432577"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7" name="Freeform 236"/>
            <p:cNvSpPr>
              <a:spLocks noChangeArrowheads="1"/>
            </p:cNvSpPr>
            <p:nvPr/>
          </p:nvSpPr>
          <p:spPr bwMode="auto">
            <a:xfrm>
              <a:off x="88485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8" name="Freeform 237"/>
            <p:cNvSpPr>
              <a:spLocks noChangeArrowheads="1"/>
            </p:cNvSpPr>
            <p:nvPr/>
          </p:nvSpPr>
          <p:spPr bwMode="auto">
            <a:xfrm>
              <a:off x="8954864"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29" name="Freeform 266"/>
            <p:cNvSpPr>
              <a:spLocks noChangeArrowheads="1"/>
            </p:cNvSpPr>
            <p:nvPr/>
          </p:nvSpPr>
          <p:spPr bwMode="auto">
            <a:xfrm>
              <a:off x="6756177" y="2687408"/>
              <a:ext cx="125412"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8" y="3"/>
                  </a:moveTo>
                  <a:cubicBezTo>
                    <a:pt x="11" y="0"/>
                    <a:pt x="16" y="0"/>
                    <a:pt x="17" y="3"/>
                  </a:cubicBezTo>
                  <a:cubicBezTo>
                    <a:pt x="25" y="14"/>
                    <a:pt x="0" y="12"/>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0" name="Freeform 268"/>
            <p:cNvSpPr>
              <a:spLocks noChangeArrowheads="1"/>
            </p:cNvSpPr>
            <p:nvPr/>
          </p:nvSpPr>
          <p:spPr bwMode="auto">
            <a:xfrm>
              <a:off x="6811739" y="2731858"/>
              <a:ext cx="95250" cy="90488"/>
            </a:xfrm>
            <a:custGeom>
              <a:avLst/>
              <a:gdLst>
                <a:gd name="T0" fmla="*/ 2147483646 w 19"/>
                <a:gd name="T1" fmla="*/ 2147483646 h 18"/>
                <a:gd name="T2" fmla="*/ 2147483646 w 19"/>
                <a:gd name="T3" fmla="*/ 2147483646 h 18"/>
                <a:gd name="T4" fmla="*/ 2147483646 w 19"/>
                <a:gd name="T5" fmla="*/ 2147483646 h 18"/>
                <a:gd name="T6" fmla="*/ 0 60000 65536"/>
                <a:gd name="T7" fmla="*/ 0 60000 65536"/>
                <a:gd name="T8" fmla="*/ 0 60000 65536"/>
                <a:gd name="T9" fmla="*/ 0 w 19"/>
                <a:gd name="T10" fmla="*/ 0 h 18"/>
                <a:gd name="T11" fmla="*/ 19 w 19"/>
                <a:gd name="T12" fmla="*/ 18 h 18"/>
              </a:gdLst>
              <a:ahLst/>
              <a:cxnLst>
                <a:cxn ang="T6">
                  <a:pos x="T0" y="T1"/>
                </a:cxn>
                <a:cxn ang="T7">
                  <a:pos x="T2" y="T3"/>
                </a:cxn>
                <a:cxn ang="T8">
                  <a:pos x="T4" y="T5"/>
                </a:cxn>
              </a:cxnLst>
              <a:rect l="T9" t="T10" r="T11" b="T12"/>
              <a:pathLst>
                <a:path w="19" h="18">
                  <a:moveTo>
                    <a:pt x="9" y="3"/>
                  </a:moveTo>
                  <a:cubicBezTo>
                    <a:pt x="12" y="1"/>
                    <a:pt x="16" y="0"/>
                    <a:pt x="17" y="6"/>
                  </a:cubicBezTo>
                  <a:cubicBezTo>
                    <a:pt x="19" y="18"/>
                    <a:pt x="0" y="10"/>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1" name="Freeform 269"/>
            <p:cNvSpPr>
              <a:spLocks noChangeArrowheads="1"/>
            </p:cNvSpPr>
            <p:nvPr/>
          </p:nvSpPr>
          <p:spPr bwMode="auto">
            <a:xfrm>
              <a:off x="69117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2" name="Freeform 270"/>
            <p:cNvSpPr>
              <a:spLocks noChangeArrowheads="1"/>
            </p:cNvSpPr>
            <p:nvPr/>
          </p:nvSpPr>
          <p:spPr bwMode="auto">
            <a:xfrm>
              <a:off x="70181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3" name="Freeform 271"/>
            <p:cNvSpPr>
              <a:spLocks noChangeArrowheads="1"/>
            </p:cNvSpPr>
            <p:nvPr/>
          </p:nvSpPr>
          <p:spPr bwMode="auto">
            <a:xfrm>
              <a:off x="7121302" y="2735033"/>
              <a:ext cx="103187"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4" name="Freeform 272"/>
            <p:cNvSpPr>
              <a:spLocks noChangeArrowheads="1"/>
            </p:cNvSpPr>
            <p:nvPr/>
          </p:nvSpPr>
          <p:spPr bwMode="auto">
            <a:xfrm>
              <a:off x="72276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5" name="Freeform 273"/>
            <p:cNvSpPr>
              <a:spLocks noChangeArrowheads="1"/>
            </p:cNvSpPr>
            <p:nvPr/>
          </p:nvSpPr>
          <p:spPr bwMode="auto">
            <a:xfrm>
              <a:off x="73340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6" name="Freeform 274"/>
            <p:cNvSpPr>
              <a:spLocks noChangeArrowheads="1"/>
            </p:cNvSpPr>
            <p:nvPr/>
          </p:nvSpPr>
          <p:spPr bwMode="auto">
            <a:xfrm>
              <a:off x="7434039" y="2735033"/>
              <a:ext cx="103188"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7" name="Freeform 275"/>
            <p:cNvSpPr>
              <a:spLocks noChangeArrowheads="1"/>
            </p:cNvSpPr>
            <p:nvPr/>
          </p:nvSpPr>
          <p:spPr bwMode="auto">
            <a:xfrm>
              <a:off x="7537227" y="2735033"/>
              <a:ext cx="103187"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8" name="Freeform 276"/>
            <p:cNvSpPr>
              <a:spLocks noChangeArrowheads="1"/>
            </p:cNvSpPr>
            <p:nvPr/>
          </p:nvSpPr>
          <p:spPr bwMode="auto">
            <a:xfrm>
              <a:off x="76435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39" name="Freeform 277"/>
            <p:cNvSpPr>
              <a:spLocks noChangeArrowheads="1"/>
            </p:cNvSpPr>
            <p:nvPr/>
          </p:nvSpPr>
          <p:spPr bwMode="auto">
            <a:xfrm>
              <a:off x="7754714" y="2731858"/>
              <a:ext cx="95250" cy="79375"/>
            </a:xfrm>
            <a:custGeom>
              <a:avLst/>
              <a:gdLst>
                <a:gd name="T0" fmla="*/ 2147483646 w 19"/>
                <a:gd name="T1" fmla="*/ 2147483646 h 16"/>
                <a:gd name="T2" fmla="*/ 2147483646 w 19"/>
                <a:gd name="T3" fmla="*/ 2147483646 h 16"/>
                <a:gd name="T4" fmla="*/ 2147483646 w 19"/>
                <a:gd name="T5" fmla="*/ 2147483646 h 16"/>
                <a:gd name="T6" fmla="*/ 0 60000 65536"/>
                <a:gd name="T7" fmla="*/ 0 60000 65536"/>
                <a:gd name="T8" fmla="*/ 0 60000 65536"/>
                <a:gd name="T9" fmla="*/ 0 w 19"/>
                <a:gd name="T10" fmla="*/ 0 h 16"/>
                <a:gd name="T11" fmla="*/ 19 w 19"/>
                <a:gd name="T12" fmla="*/ 16 h 16"/>
              </a:gdLst>
              <a:ahLst/>
              <a:cxnLst>
                <a:cxn ang="T6">
                  <a:pos x="T0" y="T1"/>
                </a:cxn>
                <a:cxn ang="T7">
                  <a:pos x="T2" y="T3"/>
                </a:cxn>
                <a:cxn ang="T8">
                  <a:pos x="T4" y="T5"/>
                </a:cxn>
              </a:cxnLst>
              <a:rect l="T9" t="T10" r="T11" b="T12"/>
              <a:pathLst>
                <a:path w="19" h="16">
                  <a:moveTo>
                    <a:pt x="9" y="3"/>
                  </a:moveTo>
                  <a:cubicBezTo>
                    <a:pt x="13" y="0"/>
                    <a:pt x="19" y="4"/>
                    <a:pt x="17" y="10"/>
                  </a:cubicBezTo>
                  <a:cubicBezTo>
                    <a:pt x="14" y="16"/>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0" name="Freeform 278"/>
            <p:cNvSpPr>
              <a:spLocks noChangeArrowheads="1"/>
            </p:cNvSpPr>
            <p:nvPr/>
          </p:nvSpPr>
          <p:spPr bwMode="auto">
            <a:xfrm>
              <a:off x="785472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1" name="Freeform 279"/>
            <p:cNvSpPr>
              <a:spLocks noChangeArrowheads="1"/>
            </p:cNvSpPr>
            <p:nvPr/>
          </p:nvSpPr>
          <p:spPr bwMode="auto">
            <a:xfrm>
              <a:off x="7961089"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2" name="Freeform 280"/>
            <p:cNvSpPr>
              <a:spLocks noChangeArrowheads="1"/>
            </p:cNvSpPr>
            <p:nvPr/>
          </p:nvSpPr>
          <p:spPr bwMode="auto">
            <a:xfrm>
              <a:off x="80658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3" name="Freeform 281"/>
            <p:cNvSpPr>
              <a:spLocks noChangeArrowheads="1"/>
            </p:cNvSpPr>
            <p:nvPr/>
          </p:nvSpPr>
          <p:spPr bwMode="auto">
            <a:xfrm>
              <a:off x="8483377"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4" name="Freeform 282"/>
            <p:cNvSpPr>
              <a:spLocks noChangeArrowheads="1"/>
            </p:cNvSpPr>
            <p:nvPr/>
          </p:nvSpPr>
          <p:spPr bwMode="auto">
            <a:xfrm>
              <a:off x="890247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5" name="Freeform 283"/>
            <p:cNvSpPr>
              <a:spLocks noChangeArrowheads="1"/>
            </p:cNvSpPr>
            <p:nvPr/>
          </p:nvSpPr>
          <p:spPr bwMode="auto">
            <a:xfrm>
              <a:off x="9002489" y="2735033"/>
              <a:ext cx="100013" cy="76200"/>
            </a:xfrm>
            <a:custGeom>
              <a:avLst/>
              <a:gdLst>
                <a:gd name="T0" fmla="*/ 2147483646 w 20"/>
                <a:gd name="T1" fmla="*/ 1811949640 h 15"/>
                <a:gd name="T2" fmla="*/ 2147483646 w 20"/>
                <a:gd name="T3" fmla="*/ 2147483646 h 15"/>
                <a:gd name="T4" fmla="*/ 2147483646 w 20"/>
                <a:gd name="T5" fmla="*/ 1811949640 h 15"/>
                <a:gd name="T6" fmla="*/ 0 60000 65536"/>
                <a:gd name="T7" fmla="*/ 0 60000 65536"/>
                <a:gd name="T8" fmla="*/ 0 60000 65536"/>
                <a:gd name="T9" fmla="*/ 0 w 20"/>
                <a:gd name="T10" fmla="*/ 0 h 15"/>
                <a:gd name="T11" fmla="*/ 20 w 20"/>
                <a:gd name="T12" fmla="*/ 15 h 15"/>
              </a:gdLst>
              <a:ahLst/>
              <a:cxnLst>
                <a:cxn ang="T6">
                  <a:pos x="T0" y="T1"/>
                </a:cxn>
                <a:cxn ang="T7">
                  <a:pos x="T2" y="T3"/>
                </a:cxn>
                <a:cxn ang="T8">
                  <a:pos x="T4" y="T5"/>
                </a:cxn>
              </a:cxnLst>
              <a:rect l="T9" t="T10" r="T11" b="T12"/>
              <a:pathLst>
                <a:path w="20" h="15">
                  <a:moveTo>
                    <a:pt x="10" y="2"/>
                  </a:moveTo>
                  <a:cubicBezTo>
                    <a:pt x="13" y="0"/>
                    <a:pt x="17" y="0"/>
                    <a:pt x="18" y="5"/>
                  </a:cubicBezTo>
                  <a:cubicBezTo>
                    <a:pt x="20" y="15"/>
                    <a:pt x="0" y="1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6" name="Freeform 313"/>
            <p:cNvSpPr>
              <a:spLocks noChangeArrowheads="1"/>
            </p:cNvSpPr>
            <p:nvPr/>
          </p:nvSpPr>
          <p:spPr bwMode="auto">
            <a:xfrm>
              <a:off x="675617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7" name="Freeform 314"/>
            <p:cNvSpPr>
              <a:spLocks noChangeArrowheads="1"/>
            </p:cNvSpPr>
            <p:nvPr/>
          </p:nvSpPr>
          <p:spPr bwMode="auto">
            <a:xfrm>
              <a:off x="686253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8" name="Freeform 315"/>
            <p:cNvSpPr>
              <a:spLocks noChangeArrowheads="1"/>
            </p:cNvSpPr>
            <p:nvPr/>
          </p:nvSpPr>
          <p:spPr bwMode="auto">
            <a:xfrm>
              <a:off x="69673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49" name="Freeform 316"/>
            <p:cNvSpPr>
              <a:spLocks noChangeArrowheads="1"/>
            </p:cNvSpPr>
            <p:nvPr/>
          </p:nvSpPr>
          <p:spPr bwMode="auto">
            <a:xfrm>
              <a:off x="7067327"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0" name="Freeform 317"/>
            <p:cNvSpPr>
              <a:spLocks noChangeArrowheads="1"/>
            </p:cNvSpPr>
            <p:nvPr/>
          </p:nvSpPr>
          <p:spPr bwMode="auto">
            <a:xfrm>
              <a:off x="71721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1" name="Freeform 318"/>
            <p:cNvSpPr>
              <a:spLocks noChangeArrowheads="1"/>
            </p:cNvSpPr>
            <p:nvPr/>
          </p:nvSpPr>
          <p:spPr bwMode="auto">
            <a:xfrm>
              <a:off x="72784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2" name="Freeform 319"/>
            <p:cNvSpPr>
              <a:spLocks noChangeArrowheads="1"/>
            </p:cNvSpPr>
            <p:nvPr/>
          </p:nvSpPr>
          <p:spPr bwMode="auto">
            <a:xfrm>
              <a:off x="738323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3" name="Freeform 320"/>
            <p:cNvSpPr>
              <a:spLocks noChangeArrowheads="1"/>
            </p:cNvSpPr>
            <p:nvPr/>
          </p:nvSpPr>
          <p:spPr bwMode="auto">
            <a:xfrm>
              <a:off x="74896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4" name="Freeform 321"/>
            <p:cNvSpPr>
              <a:spLocks noChangeArrowheads="1"/>
            </p:cNvSpPr>
            <p:nvPr/>
          </p:nvSpPr>
          <p:spPr bwMode="auto">
            <a:xfrm>
              <a:off x="759278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5" name="Freeform 322"/>
            <p:cNvSpPr>
              <a:spLocks noChangeArrowheads="1"/>
            </p:cNvSpPr>
            <p:nvPr/>
          </p:nvSpPr>
          <p:spPr bwMode="auto">
            <a:xfrm>
              <a:off x="7799164" y="2785833"/>
              <a:ext cx="106363"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6" name="Freeform 323"/>
            <p:cNvSpPr>
              <a:spLocks noChangeArrowheads="1"/>
            </p:cNvSpPr>
            <p:nvPr/>
          </p:nvSpPr>
          <p:spPr bwMode="auto">
            <a:xfrm>
              <a:off x="79055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7" name="Freeform 324"/>
            <p:cNvSpPr>
              <a:spLocks noChangeArrowheads="1"/>
            </p:cNvSpPr>
            <p:nvPr/>
          </p:nvSpPr>
          <p:spPr bwMode="auto">
            <a:xfrm>
              <a:off x="80118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8" name="Freeform 325"/>
            <p:cNvSpPr>
              <a:spLocks noChangeArrowheads="1"/>
            </p:cNvSpPr>
            <p:nvPr/>
          </p:nvSpPr>
          <p:spPr bwMode="auto">
            <a:xfrm>
              <a:off x="8954864"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59" name="Freeform 354"/>
            <p:cNvSpPr>
              <a:spLocks noChangeArrowheads="1"/>
            </p:cNvSpPr>
            <p:nvPr/>
          </p:nvSpPr>
          <p:spPr bwMode="auto">
            <a:xfrm>
              <a:off x="680697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0" name="Freeform 355"/>
            <p:cNvSpPr>
              <a:spLocks noChangeArrowheads="1"/>
            </p:cNvSpPr>
            <p:nvPr/>
          </p:nvSpPr>
          <p:spPr bwMode="auto">
            <a:xfrm>
              <a:off x="6900639" y="2841396"/>
              <a:ext cx="128588" cy="80962"/>
            </a:xfrm>
            <a:custGeom>
              <a:avLst/>
              <a:gdLst>
                <a:gd name="T0" fmla="*/ 2147483646 w 25"/>
                <a:gd name="T1" fmla="*/ 1760538931 h 16"/>
                <a:gd name="T2" fmla="*/ 2147483646 w 25"/>
                <a:gd name="T3" fmla="*/ 2147483646 h 16"/>
                <a:gd name="T4" fmla="*/ 2147483646 w 25"/>
                <a:gd name="T5" fmla="*/ 1760538931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20"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1" name="Freeform 356"/>
            <p:cNvSpPr>
              <a:spLocks noChangeArrowheads="1"/>
            </p:cNvSpPr>
            <p:nvPr/>
          </p:nvSpPr>
          <p:spPr bwMode="auto">
            <a:xfrm>
              <a:off x="722766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2" name="Freeform 357"/>
            <p:cNvSpPr>
              <a:spLocks noChangeArrowheads="1"/>
            </p:cNvSpPr>
            <p:nvPr/>
          </p:nvSpPr>
          <p:spPr bwMode="auto">
            <a:xfrm>
              <a:off x="73340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3" name="Freeform 358"/>
            <p:cNvSpPr>
              <a:spLocks noChangeArrowheads="1"/>
            </p:cNvSpPr>
            <p:nvPr/>
          </p:nvSpPr>
          <p:spPr bwMode="auto">
            <a:xfrm>
              <a:off x="7434039" y="2841396"/>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4" name="Freeform 359"/>
            <p:cNvSpPr>
              <a:spLocks noChangeArrowheads="1"/>
            </p:cNvSpPr>
            <p:nvPr/>
          </p:nvSpPr>
          <p:spPr bwMode="auto">
            <a:xfrm>
              <a:off x="7537227" y="284139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5" name="Freeform 360"/>
            <p:cNvSpPr>
              <a:spLocks noChangeArrowheads="1"/>
            </p:cNvSpPr>
            <p:nvPr/>
          </p:nvSpPr>
          <p:spPr bwMode="auto">
            <a:xfrm>
              <a:off x="764358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6" name="Freeform 361"/>
            <p:cNvSpPr>
              <a:spLocks noChangeArrowheads="1"/>
            </p:cNvSpPr>
            <p:nvPr/>
          </p:nvSpPr>
          <p:spPr bwMode="auto">
            <a:xfrm>
              <a:off x="774995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7" name="Freeform 362"/>
            <p:cNvSpPr>
              <a:spLocks noChangeArrowheads="1"/>
            </p:cNvSpPr>
            <p:nvPr/>
          </p:nvSpPr>
          <p:spPr bwMode="auto">
            <a:xfrm>
              <a:off x="785472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8" name="Freeform 363"/>
            <p:cNvSpPr>
              <a:spLocks noChangeArrowheads="1"/>
            </p:cNvSpPr>
            <p:nvPr/>
          </p:nvSpPr>
          <p:spPr bwMode="auto">
            <a:xfrm>
              <a:off x="7961089"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69" name="Freeform 364"/>
            <p:cNvSpPr>
              <a:spLocks noChangeArrowheads="1"/>
            </p:cNvSpPr>
            <p:nvPr/>
          </p:nvSpPr>
          <p:spPr bwMode="auto">
            <a:xfrm>
              <a:off x="83770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0" name="Freeform 365"/>
            <p:cNvSpPr>
              <a:spLocks noChangeArrowheads="1"/>
            </p:cNvSpPr>
            <p:nvPr/>
          </p:nvSpPr>
          <p:spPr bwMode="auto">
            <a:xfrm>
              <a:off x="8491314" y="2838221"/>
              <a:ext cx="84138" cy="69850"/>
            </a:xfrm>
            <a:custGeom>
              <a:avLst/>
              <a:gdLst>
                <a:gd name="T0" fmla="*/ 2147483646 w 17"/>
                <a:gd name="T1" fmla="*/ 2147483646 h 14"/>
                <a:gd name="T2" fmla="*/ 2147483646 w 17"/>
                <a:gd name="T3" fmla="*/ 2147483646 h 14"/>
                <a:gd name="T4" fmla="*/ 2147483646 w 17"/>
                <a:gd name="T5" fmla="*/ 2147483646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3"/>
                  </a:moveTo>
                  <a:cubicBezTo>
                    <a:pt x="13" y="0"/>
                    <a:pt x="17" y="10"/>
                    <a:pt x="13" y="12"/>
                  </a:cubicBezTo>
                  <a:cubicBezTo>
                    <a:pt x="10" y="14"/>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1" name="Freeform 391"/>
            <p:cNvSpPr>
              <a:spLocks noChangeArrowheads="1"/>
            </p:cNvSpPr>
            <p:nvPr/>
          </p:nvSpPr>
          <p:spPr bwMode="auto">
            <a:xfrm>
              <a:off x="7294339" y="2882671"/>
              <a:ext cx="84138" cy="79375"/>
            </a:xfrm>
            <a:custGeom>
              <a:avLst/>
              <a:gdLst>
                <a:gd name="T0" fmla="*/ 2147483646 w 17"/>
                <a:gd name="T1" fmla="*/ 2147483646 h 16"/>
                <a:gd name="T2" fmla="*/ 2147483646 w 17"/>
                <a:gd name="T3" fmla="*/ 2147483646 h 16"/>
                <a:gd name="T4" fmla="*/ 2147483646 w 17"/>
                <a:gd name="T5" fmla="*/ 2147483646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7" y="4"/>
                  </a:moveTo>
                  <a:cubicBezTo>
                    <a:pt x="11" y="0"/>
                    <a:pt x="17" y="6"/>
                    <a:pt x="15" y="11"/>
                  </a:cubicBezTo>
                  <a:cubicBezTo>
                    <a:pt x="12" y="16"/>
                    <a:pt x="0" y="12"/>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2" name="Freeform 392"/>
            <p:cNvSpPr>
              <a:spLocks noChangeArrowheads="1"/>
            </p:cNvSpPr>
            <p:nvPr/>
          </p:nvSpPr>
          <p:spPr bwMode="auto">
            <a:xfrm>
              <a:off x="738323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3" name="Freeform 393"/>
            <p:cNvSpPr>
              <a:spLocks noChangeArrowheads="1"/>
            </p:cNvSpPr>
            <p:nvPr/>
          </p:nvSpPr>
          <p:spPr bwMode="auto">
            <a:xfrm>
              <a:off x="748960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4" name="Freeform 394"/>
            <p:cNvSpPr>
              <a:spLocks noChangeArrowheads="1"/>
            </p:cNvSpPr>
            <p:nvPr/>
          </p:nvSpPr>
          <p:spPr bwMode="auto">
            <a:xfrm>
              <a:off x="759278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5" name="Freeform 395"/>
            <p:cNvSpPr>
              <a:spLocks noChangeArrowheads="1"/>
            </p:cNvSpPr>
            <p:nvPr/>
          </p:nvSpPr>
          <p:spPr bwMode="auto">
            <a:xfrm>
              <a:off x="769915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6" name="Freeform 396"/>
            <p:cNvSpPr>
              <a:spLocks noChangeArrowheads="1"/>
            </p:cNvSpPr>
            <p:nvPr/>
          </p:nvSpPr>
          <p:spPr bwMode="auto">
            <a:xfrm>
              <a:off x="7799164" y="289219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7" name="Freeform 397"/>
            <p:cNvSpPr>
              <a:spLocks noChangeArrowheads="1"/>
            </p:cNvSpPr>
            <p:nvPr/>
          </p:nvSpPr>
          <p:spPr bwMode="auto">
            <a:xfrm>
              <a:off x="79055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8" name="Freeform 398"/>
            <p:cNvSpPr>
              <a:spLocks noChangeArrowheads="1"/>
            </p:cNvSpPr>
            <p:nvPr/>
          </p:nvSpPr>
          <p:spPr bwMode="auto">
            <a:xfrm>
              <a:off x="801188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79" name="Freeform 399"/>
            <p:cNvSpPr>
              <a:spLocks noChangeArrowheads="1"/>
            </p:cNvSpPr>
            <p:nvPr/>
          </p:nvSpPr>
          <p:spPr bwMode="auto">
            <a:xfrm>
              <a:off x="8432577"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0" name="Freeform 421"/>
            <p:cNvSpPr>
              <a:spLocks noChangeArrowheads="1"/>
            </p:cNvSpPr>
            <p:nvPr/>
          </p:nvSpPr>
          <p:spPr bwMode="auto">
            <a:xfrm>
              <a:off x="7357839" y="2927121"/>
              <a:ext cx="76200" cy="100012"/>
            </a:xfrm>
            <a:custGeom>
              <a:avLst/>
              <a:gdLst>
                <a:gd name="T0" fmla="*/ 2147483646 w 15"/>
                <a:gd name="T1" fmla="*/ 2147483646 h 20"/>
                <a:gd name="T2" fmla="*/ 2147483646 w 15"/>
                <a:gd name="T3" fmla="*/ 2147483646 h 20"/>
                <a:gd name="T4" fmla="*/ 2147483646 w 15"/>
                <a:gd name="T5" fmla="*/ 2147483646 h 20"/>
                <a:gd name="T6" fmla="*/ 0 60000 65536"/>
                <a:gd name="T7" fmla="*/ 0 60000 65536"/>
                <a:gd name="T8" fmla="*/ 0 60000 65536"/>
                <a:gd name="T9" fmla="*/ 0 w 15"/>
                <a:gd name="T10" fmla="*/ 0 h 20"/>
                <a:gd name="T11" fmla="*/ 15 w 15"/>
                <a:gd name="T12" fmla="*/ 20 h 20"/>
              </a:gdLst>
              <a:ahLst/>
              <a:cxnLst>
                <a:cxn ang="T6">
                  <a:pos x="T0" y="T1"/>
                </a:cxn>
                <a:cxn ang="T7">
                  <a:pos x="T2" y="T3"/>
                </a:cxn>
                <a:cxn ang="T8">
                  <a:pos x="T4" y="T5"/>
                </a:cxn>
              </a:cxnLst>
              <a:rect l="T9" t="T10" r="T11" b="T12"/>
              <a:pathLst>
                <a:path w="15" h="20">
                  <a:moveTo>
                    <a:pt x="4" y="6"/>
                  </a:moveTo>
                  <a:cubicBezTo>
                    <a:pt x="14" y="0"/>
                    <a:pt x="15" y="20"/>
                    <a:pt x="4" y="15"/>
                  </a:cubicBezTo>
                  <a:cubicBezTo>
                    <a:pt x="0" y="13"/>
                    <a:pt x="2"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1" name="Freeform 422"/>
            <p:cNvSpPr>
              <a:spLocks noChangeArrowheads="1"/>
            </p:cNvSpPr>
            <p:nvPr/>
          </p:nvSpPr>
          <p:spPr bwMode="auto">
            <a:xfrm>
              <a:off x="7434039" y="2947758"/>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2" name="Freeform 423"/>
            <p:cNvSpPr>
              <a:spLocks noChangeArrowheads="1"/>
            </p:cNvSpPr>
            <p:nvPr/>
          </p:nvSpPr>
          <p:spPr bwMode="auto">
            <a:xfrm>
              <a:off x="7537227" y="294775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3" name="Freeform 424"/>
            <p:cNvSpPr>
              <a:spLocks noChangeArrowheads="1"/>
            </p:cNvSpPr>
            <p:nvPr/>
          </p:nvSpPr>
          <p:spPr bwMode="auto">
            <a:xfrm>
              <a:off x="764358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4" name="Freeform 425"/>
            <p:cNvSpPr>
              <a:spLocks noChangeArrowheads="1"/>
            </p:cNvSpPr>
            <p:nvPr/>
          </p:nvSpPr>
          <p:spPr bwMode="auto">
            <a:xfrm>
              <a:off x="774995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5" name="Freeform 426"/>
            <p:cNvSpPr>
              <a:spLocks noChangeArrowheads="1"/>
            </p:cNvSpPr>
            <p:nvPr/>
          </p:nvSpPr>
          <p:spPr bwMode="auto">
            <a:xfrm>
              <a:off x="785472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6" name="Freeform 427"/>
            <p:cNvSpPr>
              <a:spLocks noChangeArrowheads="1"/>
            </p:cNvSpPr>
            <p:nvPr/>
          </p:nvSpPr>
          <p:spPr bwMode="auto">
            <a:xfrm>
              <a:off x="7961089"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7" name="Freeform 428"/>
            <p:cNvSpPr>
              <a:spLocks noChangeArrowheads="1"/>
            </p:cNvSpPr>
            <p:nvPr/>
          </p:nvSpPr>
          <p:spPr bwMode="auto">
            <a:xfrm>
              <a:off x="806586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8" name="Freeform 429"/>
            <p:cNvSpPr>
              <a:spLocks noChangeArrowheads="1"/>
            </p:cNvSpPr>
            <p:nvPr/>
          </p:nvSpPr>
          <p:spPr bwMode="auto">
            <a:xfrm>
              <a:off x="83770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89" name="Freeform 430"/>
            <p:cNvSpPr>
              <a:spLocks noChangeArrowheads="1"/>
            </p:cNvSpPr>
            <p:nvPr/>
          </p:nvSpPr>
          <p:spPr bwMode="auto">
            <a:xfrm>
              <a:off x="8483377"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0" name="Freeform 431"/>
            <p:cNvSpPr>
              <a:spLocks noChangeArrowheads="1"/>
            </p:cNvSpPr>
            <p:nvPr/>
          </p:nvSpPr>
          <p:spPr bwMode="auto">
            <a:xfrm>
              <a:off x="858656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1" name="Freeform 454"/>
            <p:cNvSpPr>
              <a:spLocks noChangeArrowheads="1"/>
            </p:cNvSpPr>
            <p:nvPr/>
          </p:nvSpPr>
          <p:spPr bwMode="auto">
            <a:xfrm>
              <a:off x="7413402" y="2981096"/>
              <a:ext cx="76200" cy="77787"/>
            </a:xfrm>
            <a:custGeom>
              <a:avLst/>
              <a:gdLst>
                <a:gd name="T0" fmla="*/ 2147483646 w 15"/>
                <a:gd name="T1" fmla="*/ 2147483646 h 15"/>
                <a:gd name="T2" fmla="*/ 2147483646 w 15"/>
                <a:gd name="T3" fmla="*/ 2147483646 h 15"/>
                <a:gd name="T4" fmla="*/ 2147483646 w 15"/>
                <a:gd name="T5" fmla="*/ 2147483646 h 15"/>
                <a:gd name="T6" fmla="*/ 0 60000 65536"/>
                <a:gd name="T7" fmla="*/ 0 60000 65536"/>
                <a:gd name="T8" fmla="*/ 0 60000 65536"/>
                <a:gd name="T9" fmla="*/ 0 w 15"/>
                <a:gd name="T10" fmla="*/ 0 h 15"/>
                <a:gd name="T11" fmla="*/ 15 w 15"/>
                <a:gd name="T12" fmla="*/ 15 h 15"/>
              </a:gdLst>
              <a:ahLst/>
              <a:cxnLst>
                <a:cxn ang="T6">
                  <a:pos x="T0" y="T1"/>
                </a:cxn>
                <a:cxn ang="T7">
                  <a:pos x="T2" y="T3"/>
                </a:cxn>
                <a:cxn ang="T8">
                  <a:pos x="T4" y="T5"/>
                </a:cxn>
              </a:cxnLst>
              <a:rect l="T9" t="T10" r="T11" b="T12"/>
              <a:pathLst>
                <a:path w="15" h="15">
                  <a:moveTo>
                    <a:pt x="4" y="5"/>
                  </a:moveTo>
                  <a:cubicBezTo>
                    <a:pt x="12" y="0"/>
                    <a:pt x="15" y="15"/>
                    <a:pt x="6" y="14"/>
                  </a:cubicBezTo>
                  <a:cubicBezTo>
                    <a:pt x="1" y="14"/>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2" name="Freeform 455"/>
            <p:cNvSpPr>
              <a:spLocks noChangeArrowheads="1"/>
            </p:cNvSpPr>
            <p:nvPr/>
          </p:nvSpPr>
          <p:spPr bwMode="auto">
            <a:xfrm>
              <a:off x="748960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3" name="Freeform 456"/>
            <p:cNvSpPr>
              <a:spLocks noChangeArrowheads="1"/>
            </p:cNvSpPr>
            <p:nvPr/>
          </p:nvSpPr>
          <p:spPr bwMode="auto">
            <a:xfrm>
              <a:off x="759278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4" name="Freeform 457"/>
            <p:cNvSpPr>
              <a:spLocks noChangeArrowheads="1"/>
            </p:cNvSpPr>
            <p:nvPr/>
          </p:nvSpPr>
          <p:spPr bwMode="auto">
            <a:xfrm>
              <a:off x="76991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5" name="Freeform 458"/>
            <p:cNvSpPr>
              <a:spLocks noChangeArrowheads="1"/>
            </p:cNvSpPr>
            <p:nvPr/>
          </p:nvSpPr>
          <p:spPr bwMode="auto">
            <a:xfrm>
              <a:off x="7799164" y="2996971"/>
              <a:ext cx="106363"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6" name="Freeform 459"/>
            <p:cNvSpPr>
              <a:spLocks noChangeArrowheads="1"/>
            </p:cNvSpPr>
            <p:nvPr/>
          </p:nvSpPr>
          <p:spPr bwMode="auto">
            <a:xfrm>
              <a:off x="79055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7" name="Freeform 460"/>
            <p:cNvSpPr>
              <a:spLocks noChangeArrowheads="1"/>
            </p:cNvSpPr>
            <p:nvPr/>
          </p:nvSpPr>
          <p:spPr bwMode="auto">
            <a:xfrm>
              <a:off x="801188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8" name="Freeform 461"/>
            <p:cNvSpPr>
              <a:spLocks noChangeArrowheads="1"/>
            </p:cNvSpPr>
            <p:nvPr/>
          </p:nvSpPr>
          <p:spPr bwMode="auto">
            <a:xfrm>
              <a:off x="811507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999" name="Freeform 462"/>
            <p:cNvSpPr>
              <a:spLocks noChangeArrowheads="1"/>
            </p:cNvSpPr>
            <p:nvPr/>
          </p:nvSpPr>
          <p:spPr bwMode="auto">
            <a:xfrm>
              <a:off x="822143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0" name="Freeform 463"/>
            <p:cNvSpPr>
              <a:spLocks noChangeArrowheads="1"/>
            </p:cNvSpPr>
            <p:nvPr/>
          </p:nvSpPr>
          <p:spPr bwMode="auto">
            <a:xfrm>
              <a:off x="8346852" y="3003321"/>
              <a:ext cx="85725" cy="69850"/>
            </a:xfrm>
            <a:custGeom>
              <a:avLst/>
              <a:gdLst>
                <a:gd name="T0" fmla="*/ 2147483646 w 17"/>
                <a:gd name="T1" fmla="*/ 699118671 h 14"/>
                <a:gd name="T2" fmla="*/ 2147483646 w 17"/>
                <a:gd name="T3" fmla="*/ 2147483646 h 14"/>
                <a:gd name="T4" fmla="*/ 2147483646 w 17"/>
                <a:gd name="T5" fmla="*/ 699118671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1"/>
                  </a:moveTo>
                  <a:cubicBezTo>
                    <a:pt x="17" y="0"/>
                    <a:pt x="13" y="14"/>
                    <a:pt x="6" y="10"/>
                  </a:cubicBezTo>
                  <a:cubicBezTo>
                    <a:pt x="0" y="8"/>
                    <a:pt x="4" y="2"/>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1" name="Freeform 464"/>
            <p:cNvSpPr>
              <a:spLocks noChangeArrowheads="1"/>
            </p:cNvSpPr>
            <p:nvPr/>
          </p:nvSpPr>
          <p:spPr bwMode="auto">
            <a:xfrm>
              <a:off x="8432577"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2" name="Freeform 465"/>
            <p:cNvSpPr>
              <a:spLocks noChangeArrowheads="1"/>
            </p:cNvSpPr>
            <p:nvPr/>
          </p:nvSpPr>
          <p:spPr bwMode="auto">
            <a:xfrm>
              <a:off x="85373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3" name="Freeform 466"/>
            <p:cNvSpPr>
              <a:spLocks noChangeArrowheads="1"/>
            </p:cNvSpPr>
            <p:nvPr/>
          </p:nvSpPr>
          <p:spPr bwMode="auto">
            <a:xfrm>
              <a:off x="8637364" y="2996971"/>
              <a:ext cx="104775"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4" name="Freeform 489"/>
            <p:cNvSpPr>
              <a:spLocks noChangeArrowheads="1"/>
            </p:cNvSpPr>
            <p:nvPr/>
          </p:nvSpPr>
          <p:spPr bwMode="auto">
            <a:xfrm>
              <a:off x="7434039" y="3052533"/>
              <a:ext cx="103188"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5" name="Freeform 490"/>
            <p:cNvSpPr>
              <a:spLocks noChangeArrowheads="1"/>
            </p:cNvSpPr>
            <p:nvPr/>
          </p:nvSpPr>
          <p:spPr bwMode="auto">
            <a:xfrm>
              <a:off x="7537227" y="30525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6" name="Freeform 491"/>
            <p:cNvSpPr>
              <a:spLocks noChangeArrowheads="1"/>
            </p:cNvSpPr>
            <p:nvPr/>
          </p:nvSpPr>
          <p:spPr bwMode="auto">
            <a:xfrm>
              <a:off x="764358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7" name="Freeform 492"/>
            <p:cNvSpPr>
              <a:spLocks noChangeArrowheads="1"/>
            </p:cNvSpPr>
            <p:nvPr/>
          </p:nvSpPr>
          <p:spPr bwMode="auto">
            <a:xfrm>
              <a:off x="774995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8" name="Freeform 493"/>
            <p:cNvSpPr>
              <a:spLocks noChangeArrowheads="1"/>
            </p:cNvSpPr>
            <p:nvPr/>
          </p:nvSpPr>
          <p:spPr bwMode="auto">
            <a:xfrm>
              <a:off x="785472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09" name="Freeform 494"/>
            <p:cNvSpPr>
              <a:spLocks noChangeArrowheads="1"/>
            </p:cNvSpPr>
            <p:nvPr/>
          </p:nvSpPr>
          <p:spPr bwMode="auto">
            <a:xfrm>
              <a:off x="80658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0" name="Freeform 495"/>
            <p:cNvSpPr>
              <a:spLocks noChangeArrowheads="1"/>
            </p:cNvSpPr>
            <p:nvPr/>
          </p:nvSpPr>
          <p:spPr bwMode="auto">
            <a:xfrm>
              <a:off x="81706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1" name="Freeform 496"/>
            <p:cNvSpPr>
              <a:spLocks noChangeArrowheads="1"/>
            </p:cNvSpPr>
            <p:nvPr/>
          </p:nvSpPr>
          <p:spPr bwMode="auto">
            <a:xfrm>
              <a:off x="83770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2" name="Freeform 497"/>
            <p:cNvSpPr>
              <a:spLocks noChangeArrowheads="1"/>
            </p:cNvSpPr>
            <p:nvPr/>
          </p:nvSpPr>
          <p:spPr bwMode="auto">
            <a:xfrm>
              <a:off x="8483377"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3" name="Freeform 498"/>
            <p:cNvSpPr>
              <a:spLocks noChangeArrowheads="1"/>
            </p:cNvSpPr>
            <p:nvPr/>
          </p:nvSpPr>
          <p:spPr bwMode="auto">
            <a:xfrm>
              <a:off x="85865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4" name="Freeform 499"/>
            <p:cNvSpPr>
              <a:spLocks noChangeArrowheads="1"/>
            </p:cNvSpPr>
            <p:nvPr/>
          </p:nvSpPr>
          <p:spPr bwMode="auto">
            <a:xfrm>
              <a:off x="86929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5" name="Freeform 526"/>
            <p:cNvSpPr>
              <a:spLocks noChangeArrowheads="1"/>
            </p:cNvSpPr>
            <p:nvPr/>
          </p:nvSpPr>
          <p:spPr bwMode="auto">
            <a:xfrm>
              <a:off x="7529289" y="3087458"/>
              <a:ext cx="63500" cy="80963"/>
            </a:xfrm>
            <a:custGeom>
              <a:avLst/>
              <a:gdLst>
                <a:gd name="T0" fmla="*/ 1555579038 w 13"/>
                <a:gd name="T1" fmla="*/ 2147483646 h 16"/>
                <a:gd name="T2" fmla="*/ 2147483646 w 13"/>
                <a:gd name="T3" fmla="*/ 2147483646 h 16"/>
                <a:gd name="T4" fmla="*/ 1555579038 w 13"/>
                <a:gd name="T5" fmla="*/ 2147483646 h 16"/>
                <a:gd name="T6" fmla="*/ 0 60000 65536"/>
                <a:gd name="T7" fmla="*/ 0 60000 65536"/>
                <a:gd name="T8" fmla="*/ 0 60000 65536"/>
                <a:gd name="T9" fmla="*/ 0 w 13"/>
                <a:gd name="T10" fmla="*/ 0 h 16"/>
                <a:gd name="T11" fmla="*/ 13 w 13"/>
                <a:gd name="T12" fmla="*/ 16 h 16"/>
              </a:gdLst>
              <a:ahLst/>
              <a:cxnLst>
                <a:cxn ang="T6">
                  <a:pos x="T0" y="T1"/>
                </a:cxn>
                <a:cxn ang="T7">
                  <a:pos x="T2" y="T3"/>
                </a:cxn>
                <a:cxn ang="T8">
                  <a:pos x="T4" y="T5"/>
                </a:cxn>
              </a:cxnLst>
              <a:rect l="T9" t="T10" r="T11" b="T12"/>
              <a:pathLst>
                <a:path w="13" h="16">
                  <a:moveTo>
                    <a:pt x="2" y="5"/>
                  </a:moveTo>
                  <a:cubicBezTo>
                    <a:pt x="7" y="0"/>
                    <a:pt x="13" y="13"/>
                    <a:pt x="7" y="14"/>
                  </a:cubicBezTo>
                  <a:cubicBezTo>
                    <a:pt x="2" y="16"/>
                    <a:pt x="0" y="7"/>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6" name="Freeform 527"/>
            <p:cNvSpPr>
              <a:spLocks noChangeArrowheads="1"/>
            </p:cNvSpPr>
            <p:nvPr/>
          </p:nvSpPr>
          <p:spPr bwMode="auto">
            <a:xfrm>
              <a:off x="759278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7" name="Freeform 528"/>
            <p:cNvSpPr>
              <a:spLocks noChangeArrowheads="1"/>
            </p:cNvSpPr>
            <p:nvPr/>
          </p:nvSpPr>
          <p:spPr bwMode="auto">
            <a:xfrm>
              <a:off x="769915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8" name="Freeform 529"/>
            <p:cNvSpPr>
              <a:spLocks noChangeArrowheads="1"/>
            </p:cNvSpPr>
            <p:nvPr/>
          </p:nvSpPr>
          <p:spPr bwMode="auto">
            <a:xfrm>
              <a:off x="7799164" y="3103333"/>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19" name="Freeform 530"/>
            <p:cNvSpPr>
              <a:spLocks noChangeArrowheads="1"/>
            </p:cNvSpPr>
            <p:nvPr/>
          </p:nvSpPr>
          <p:spPr bwMode="auto">
            <a:xfrm>
              <a:off x="79055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0" name="Freeform 531"/>
            <p:cNvSpPr>
              <a:spLocks noChangeArrowheads="1"/>
            </p:cNvSpPr>
            <p:nvPr/>
          </p:nvSpPr>
          <p:spPr bwMode="auto">
            <a:xfrm>
              <a:off x="801188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1" name="Freeform 532"/>
            <p:cNvSpPr>
              <a:spLocks noChangeArrowheads="1"/>
            </p:cNvSpPr>
            <p:nvPr/>
          </p:nvSpPr>
          <p:spPr bwMode="auto">
            <a:xfrm>
              <a:off x="811507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2" name="Freeform 533"/>
            <p:cNvSpPr>
              <a:spLocks noChangeArrowheads="1"/>
            </p:cNvSpPr>
            <p:nvPr/>
          </p:nvSpPr>
          <p:spPr bwMode="auto">
            <a:xfrm>
              <a:off x="822143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3" name="Freeform 534"/>
            <p:cNvSpPr>
              <a:spLocks noChangeArrowheads="1"/>
            </p:cNvSpPr>
            <p:nvPr/>
          </p:nvSpPr>
          <p:spPr bwMode="auto">
            <a:xfrm>
              <a:off x="832621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4" name="Freeform 535"/>
            <p:cNvSpPr>
              <a:spLocks noChangeArrowheads="1"/>
            </p:cNvSpPr>
            <p:nvPr/>
          </p:nvSpPr>
          <p:spPr bwMode="auto">
            <a:xfrm>
              <a:off x="8432577"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5" name="Freeform 536"/>
            <p:cNvSpPr>
              <a:spLocks noChangeArrowheads="1"/>
            </p:cNvSpPr>
            <p:nvPr/>
          </p:nvSpPr>
          <p:spPr bwMode="auto">
            <a:xfrm>
              <a:off x="8561164" y="3081108"/>
              <a:ext cx="80963" cy="92075"/>
            </a:xfrm>
            <a:custGeom>
              <a:avLst/>
              <a:gdLst>
                <a:gd name="T0" fmla="*/ 2147483646 w 16"/>
                <a:gd name="T1" fmla="*/ 2147483646 h 18"/>
                <a:gd name="T2" fmla="*/ 2147483646 w 16"/>
                <a:gd name="T3" fmla="*/ 2147483646 h 18"/>
                <a:gd name="T4" fmla="*/ 2147483646 w 16"/>
                <a:gd name="T5" fmla="*/ 2147483646 h 18"/>
                <a:gd name="T6" fmla="*/ 0 60000 65536"/>
                <a:gd name="T7" fmla="*/ 0 60000 65536"/>
                <a:gd name="T8" fmla="*/ 0 60000 65536"/>
                <a:gd name="T9" fmla="*/ 0 w 16"/>
                <a:gd name="T10" fmla="*/ 0 h 18"/>
                <a:gd name="T11" fmla="*/ 16 w 16"/>
                <a:gd name="T12" fmla="*/ 18 h 18"/>
              </a:gdLst>
              <a:ahLst/>
              <a:cxnLst>
                <a:cxn ang="T6">
                  <a:pos x="T0" y="T1"/>
                </a:cxn>
                <a:cxn ang="T7">
                  <a:pos x="T2" y="T3"/>
                </a:cxn>
                <a:cxn ang="T8">
                  <a:pos x="T4" y="T5"/>
                </a:cxn>
              </a:cxnLst>
              <a:rect l="T9" t="T10" r="T11" b="T12"/>
              <a:pathLst>
                <a:path w="16" h="18">
                  <a:moveTo>
                    <a:pt x="4" y="6"/>
                  </a:moveTo>
                  <a:cubicBezTo>
                    <a:pt x="16" y="0"/>
                    <a:pt x="10" y="18"/>
                    <a:pt x="3" y="14"/>
                  </a:cubicBezTo>
                  <a:cubicBezTo>
                    <a:pt x="0" y="12"/>
                    <a:pt x="1"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6" name="Freeform 537"/>
            <p:cNvSpPr>
              <a:spLocks noChangeArrowheads="1"/>
            </p:cNvSpPr>
            <p:nvPr/>
          </p:nvSpPr>
          <p:spPr bwMode="auto">
            <a:xfrm>
              <a:off x="8751664" y="3112858"/>
              <a:ext cx="92075" cy="65088"/>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9" y="0"/>
                    <a:pt x="18" y="3"/>
                    <a:pt x="15"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7" name="Freeform 562"/>
            <p:cNvSpPr>
              <a:spLocks noChangeArrowheads="1"/>
            </p:cNvSpPr>
            <p:nvPr/>
          </p:nvSpPr>
          <p:spPr bwMode="auto">
            <a:xfrm>
              <a:off x="7537227" y="31573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8" name="Freeform 563"/>
            <p:cNvSpPr>
              <a:spLocks noChangeArrowheads="1"/>
            </p:cNvSpPr>
            <p:nvPr/>
          </p:nvSpPr>
          <p:spPr bwMode="auto">
            <a:xfrm>
              <a:off x="764358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29" name="Freeform 564"/>
            <p:cNvSpPr>
              <a:spLocks noChangeArrowheads="1"/>
            </p:cNvSpPr>
            <p:nvPr/>
          </p:nvSpPr>
          <p:spPr bwMode="auto">
            <a:xfrm>
              <a:off x="774995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0" name="Freeform 565"/>
            <p:cNvSpPr>
              <a:spLocks noChangeArrowheads="1"/>
            </p:cNvSpPr>
            <p:nvPr/>
          </p:nvSpPr>
          <p:spPr bwMode="auto">
            <a:xfrm>
              <a:off x="785472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1" name="Freeform 566"/>
            <p:cNvSpPr>
              <a:spLocks noChangeArrowheads="1"/>
            </p:cNvSpPr>
            <p:nvPr/>
          </p:nvSpPr>
          <p:spPr bwMode="auto">
            <a:xfrm>
              <a:off x="7961089"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2" name="Freeform 567"/>
            <p:cNvSpPr>
              <a:spLocks noChangeArrowheads="1"/>
            </p:cNvSpPr>
            <p:nvPr/>
          </p:nvSpPr>
          <p:spPr bwMode="auto">
            <a:xfrm>
              <a:off x="806586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3" name="Freeform 568"/>
            <p:cNvSpPr>
              <a:spLocks noChangeArrowheads="1"/>
            </p:cNvSpPr>
            <p:nvPr/>
          </p:nvSpPr>
          <p:spPr bwMode="auto">
            <a:xfrm>
              <a:off x="827065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4" name="Freeform 569"/>
            <p:cNvSpPr>
              <a:spLocks noChangeArrowheads="1"/>
            </p:cNvSpPr>
            <p:nvPr/>
          </p:nvSpPr>
          <p:spPr bwMode="auto">
            <a:xfrm>
              <a:off x="83770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5" name="Freeform 570"/>
            <p:cNvSpPr>
              <a:spLocks noChangeArrowheads="1"/>
            </p:cNvSpPr>
            <p:nvPr/>
          </p:nvSpPr>
          <p:spPr bwMode="auto">
            <a:xfrm>
              <a:off x="8483377"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6" name="Freeform 600"/>
            <p:cNvSpPr>
              <a:spLocks noChangeArrowheads="1"/>
            </p:cNvSpPr>
            <p:nvPr/>
          </p:nvSpPr>
          <p:spPr bwMode="auto">
            <a:xfrm>
              <a:off x="7522939" y="3173183"/>
              <a:ext cx="66675" cy="125413"/>
            </a:xfrm>
            <a:custGeom>
              <a:avLst/>
              <a:gdLst>
                <a:gd name="T0" fmla="*/ 2147483646 w 13"/>
                <a:gd name="T1" fmla="*/ 2147483646 h 25"/>
                <a:gd name="T2" fmla="*/ 2147483646 w 13"/>
                <a:gd name="T3" fmla="*/ 2147483646 h 25"/>
                <a:gd name="T4" fmla="*/ 2147483646 w 13"/>
                <a:gd name="T5" fmla="*/ 2147483646 h 25"/>
                <a:gd name="T6" fmla="*/ 0 60000 65536"/>
                <a:gd name="T7" fmla="*/ 0 60000 65536"/>
                <a:gd name="T8" fmla="*/ 0 60000 65536"/>
                <a:gd name="T9" fmla="*/ 0 w 13"/>
                <a:gd name="T10" fmla="*/ 0 h 25"/>
                <a:gd name="T11" fmla="*/ 13 w 13"/>
                <a:gd name="T12" fmla="*/ 25 h 25"/>
              </a:gdLst>
              <a:ahLst/>
              <a:cxnLst>
                <a:cxn ang="T6">
                  <a:pos x="T0" y="T1"/>
                </a:cxn>
                <a:cxn ang="T7">
                  <a:pos x="T2" y="T3"/>
                </a:cxn>
                <a:cxn ang="T8">
                  <a:pos x="T4" y="T5"/>
                </a:cxn>
              </a:cxnLst>
              <a:rect l="T9" t="T10" r="T11" b="T12"/>
              <a:pathLst>
                <a:path w="13" h="25">
                  <a:moveTo>
                    <a:pt x="3" y="9"/>
                  </a:moveTo>
                  <a:cubicBezTo>
                    <a:pt x="11" y="0"/>
                    <a:pt x="13" y="25"/>
                    <a:pt x="3" y="18"/>
                  </a:cubicBezTo>
                  <a:cubicBezTo>
                    <a:pt x="0" y="17"/>
                    <a:pt x="0"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7" name="Freeform 601"/>
            <p:cNvSpPr>
              <a:spLocks noChangeArrowheads="1"/>
            </p:cNvSpPr>
            <p:nvPr/>
          </p:nvSpPr>
          <p:spPr bwMode="auto">
            <a:xfrm>
              <a:off x="759278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8" name="Freeform 602"/>
            <p:cNvSpPr>
              <a:spLocks noChangeArrowheads="1"/>
            </p:cNvSpPr>
            <p:nvPr/>
          </p:nvSpPr>
          <p:spPr bwMode="auto">
            <a:xfrm>
              <a:off x="769915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39" name="Freeform 603"/>
            <p:cNvSpPr>
              <a:spLocks noChangeArrowheads="1"/>
            </p:cNvSpPr>
            <p:nvPr/>
          </p:nvSpPr>
          <p:spPr bwMode="auto">
            <a:xfrm>
              <a:off x="7799164" y="3206521"/>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0" name="Freeform 604"/>
            <p:cNvSpPr>
              <a:spLocks noChangeArrowheads="1"/>
            </p:cNvSpPr>
            <p:nvPr/>
          </p:nvSpPr>
          <p:spPr bwMode="auto">
            <a:xfrm>
              <a:off x="79055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1" name="Freeform 605"/>
            <p:cNvSpPr>
              <a:spLocks noChangeArrowheads="1"/>
            </p:cNvSpPr>
            <p:nvPr/>
          </p:nvSpPr>
          <p:spPr bwMode="auto">
            <a:xfrm>
              <a:off x="801188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2" name="Freeform 606"/>
            <p:cNvSpPr>
              <a:spLocks noChangeArrowheads="1"/>
            </p:cNvSpPr>
            <p:nvPr/>
          </p:nvSpPr>
          <p:spPr bwMode="auto">
            <a:xfrm>
              <a:off x="811507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3" name="Freeform 607"/>
            <p:cNvSpPr>
              <a:spLocks noChangeArrowheads="1"/>
            </p:cNvSpPr>
            <p:nvPr/>
          </p:nvSpPr>
          <p:spPr bwMode="auto">
            <a:xfrm>
              <a:off x="832621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4" name="Freeform 609"/>
            <p:cNvSpPr>
              <a:spLocks noChangeArrowheads="1"/>
            </p:cNvSpPr>
            <p:nvPr/>
          </p:nvSpPr>
          <p:spPr bwMode="auto">
            <a:xfrm>
              <a:off x="8432577" y="3206521"/>
              <a:ext cx="98425"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5" name="Freeform 610"/>
            <p:cNvSpPr>
              <a:spLocks noChangeArrowheads="1"/>
            </p:cNvSpPr>
            <p:nvPr/>
          </p:nvSpPr>
          <p:spPr bwMode="auto">
            <a:xfrm>
              <a:off x="8537352" y="3206521"/>
              <a:ext cx="85725" cy="87312"/>
            </a:xfrm>
            <a:custGeom>
              <a:avLst/>
              <a:gdLst>
                <a:gd name="T0" fmla="*/ 2147483646 w 17"/>
                <a:gd name="T1" fmla="*/ 1840891344 h 17"/>
                <a:gd name="T2" fmla="*/ 2147483646 w 17"/>
                <a:gd name="T3" fmla="*/ 2147483646 h 17"/>
                <a:gd name="T4" fmla="*/ 2147483646 w 17"/>
                <a:gd name="T5" fmla="*/ 1840891344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3" y="0"/>
                    <a:pt x="17" y="1"/>
                    <a:pt x="17" y="6"/>
                  </a:cubicBezTo>
                  <a:cubicBezTo>
                    <a:pt x="17"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6" name="Freeform 635"/>
            <p:cNvSpPr>
              <a:spLocks noChangeArrowheads="1"/>
            </p:cNvSpPr>
            <p:nvPr/>
          </p:nvSpPr>
          <p:spPr bwMode="auto">
            <a:xfrm>
              <a:off x="7537227" y="3257321"/>
              <a:ext cx="103187"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7" name="Freeform 636"/>
            <p:cNvSpPr>
              <a:spLocks noChangeArrowheads="1"/>
            </p:cNvSpPr>
            <p:nvPr/>
          </p:nvSpPr>
          <p:spPr bwMode="auto">
            <a:xfrm>
              <a:off x="764358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8" name="Freeform 637"/>
            <p:cNvSpPr>
              <a:spLocks noChangeArrowheads="1"/>
            </p:cNvSpPr>
            <p:nvPr/>
          </p:nvSpPr>
          <p:spPr bwMode="auto">
            <a:xfrm>
              <a:off x="774995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49" name="Freeform 638"/>
            <p:cNvSpPr>
              <a:spLocks noChangeArrowheads="1"/>
            </p:cNvSpPr>
            <p:nvPr/>
          </p:nvSpPr>
          <p:spPr bwMode="auto">
            <a:xfrm>
              <a:off x="785472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0" name="Freeform 639"/>
            <p:cNvSpPr>
              <a:spLocks noChangeArrowheads="1"/>
            </p:cNvSpPr>
            <p:nvPr/>
          </p:nvSpPr>
          <p:spPr bwMode="auto">
            <a:xfrm>
              <a:off x="7961089"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1" name="Freeform 640"/>
            <p:cNvSpPr>
              <a:spLocks noChangeArrowheads="1"/>
            </p:cNvSpPr>
            <p:nvPr/>
          </p:nvSpPr>
          <p:spPr bwMode="auto">
            <a:xfrm>
              <a:off x="806586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2" name="Freeform 641"/>
            <p:cNvSpPr>
              <a:spLocks noChangeArrowheads="1"/>
            </p:cNvSpPr>
            <p:nvPr/>
          </p:nvSpPr>
          <p:spPr bwMode="auto">
            <a:xfrm>
              <a:off x="8307164" y="3243033"/>
              <a:ext cx="88900" cy="120650"/>
            </a:xfrm>
            <a:custGeom>
              <a:avLst/>
              <a:gdLst>
                <a:gd name="T0" fmla="*/ 2147483646 w 18"/>
                <a:gd name="T1" fmla="*/ 2147483646 h 24"/>
                <a:gd name="T2" fmla="*/ 685073278 w 18"/>
                <a:gd name="T3" fmla="*/ 2147483646 h 24"/>
                <a:gd name="T4" fmla="*/ 2147483646 w 18"/>
                <a:gd name="T5" fmla="*/ 2147483646 h 24"/>
                <a:gd name="T6" fmla="*/ 0 60000 65536"/>
                <a:gd name="T7" fmla="*/ 0 60000 65536"/>
                <a:gd name="T8" fmla="*/ 0 60000 65536"/>
                <a:gd name="T9" fmla="*/ 0 w 18"/>
                <a:gd name="T10" fmla="*/ 0 h 24"/>
                <a:gd name="T11" fmla="*/ 18 w 18"/>
                <a:gd name="T12" fmla="*/ 24 h 24"/>
              </a:gdLst>
              <a:ahLst/>
              <a:cxnLst>
                <a:cxn ang="T6">
                  <a:pos x="T0" y="T1"/>
                </a:cxn>
                <a:cxn ang="T7">
                  <a:pos x="T2" y="T3"/>
                </a:cxn>
                <a:cxn ang="T8">
                  <a:pos x="T4" y="T5"/>
                </a:cxn>
              </a:cxnLst>
              <a:rect l="T9" t="T10" r="T11" b="T12"/>
              <a:pathLst>
                <a:path w="18" h="24">
                  <a:moveTo>
                    <a:pt x="5" y="6"/>
                  </a:moveTo>
                  <a:cubicBezTo>
                    <a:pt x="18" y="0"/>
                    <a:pt x="5" y="24"/>
                    <a:pt x="1" y="11"/>
                  </a:cubicBezTo>
                  <a:cubicBezTo>
                    <a:pt x="0" y="9"/>
                    <a:pt x="2"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3" name="Freeform 642"/>
            <p:cNvSpPr>
              <a:spLocks noChangeArrowheads="1"/>
            </p:cNvSpPr>
            <p:nvPr/>
          </p:nvSpPr>
          <p:spPr bwMode="auto">
            <a:xfrm>
              <a:off x="83770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4" name="Freeform 663"/>
            <p:cNvSpPr>
              <a:spLocks noChangeArrowheads="1"/>
            </p:cNvSpPr>
            <p:nvPr/>
          </p:nvSpPr>
          <p:spPr bwMode="auto">
            <a:xfrm>
              <a:off x="7518177" y="3282721"/>
              <a:ext cx="80962" cy="106362"/>
            </a:xfrm>
            <a:custGeom>
              <a:avLst/>
              <a:gdLst>
                <a:gd name="T0" fmla="*/ 2147483646 w 16"/>
                <a:gd name="T1" fmla="*/ 2147483646 h 21"/>
                <a:gd name="T2" fmla="*/ 2147483646 w 16"/>
                <a:gd name="T3" fmla="*/ 2147483646 h 21"/>
                <a:gd name="T4" fmla="*/ 2147483646 w 16"/>
                <a:gd name="T5" fmla="*/ 2147483646 h 21"/>
                <a:gd name="T6" fmla="*/ 0 60000 65536"/>
                <a:gd name="T7" fmla="*/ 0 60000 65536"/>
                <a:gd name="T8" fmla="*/ 0 60000 65536"/>
                <a:gd name="T9" fmla="*/ 0 w 16"/>
                <a:gd name="T10" fmla="*/ 0 h 21"/>
                <a:gd name="T11" fmla="*/ 16 w 16"/>
                <a:gd name="T12" fmla="*/ 21 h 21"/>
              </a:gdLst>
              <a:ahLst/>
              <a:cxnLst>
                <a:cxn ang="T6">
                  <a:pos x="T0" y="T1"/>
                </a:cxn>
                <a:cxn ang="T7">
                  <a:pos x="T2" y="T3"/>
                </a:cxn>
                <a:cxn ang="T8">
                  <a:pos x="T4" y="T5"/>
                </a:cxn>
              </a:cxnLst>
              <a:rect l="T9" t="T10" r="T11" b="T12"/>
              <a:pathLst>
                <a:path w="16" h="21">
                  <a:moveTo>
                    <a:pt x="4" y="8"/>
                  </a:moveTo>
                  <a:cubicBezTo>
                    <a:pt x="11" y="0"/>
                    <a:pt x="16" y="21"/>
                    <a:pt x="5" y="17"/>
                  </a:cubicBezTo>
                  <a:cubicBezTo>
                    <a:pt x="4" y="17"/>
                    <a:pt x="0" y="12"/>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5" name="Freeform 664"/>
            <p:cNvSpPr>
              <a:spLocks noChangeArrowheads="1"/>
            </p:cNvSpPr>
            <p:nvPr/>
          </p:nvSpPr>
          <p:spPr bwMode="auto">
            <a:xfrm>
              <a:off x="759278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6" name="Freeform 665"/>
            <p:cNvSpPr>
              <a:spLocks noChangeArrowheads="1"/>
            </p:cNvSpPr>
            <p:nvPr/>
          </p:nvSpPr>
          <p:spPr bwMode="auto">
            <a:xfrm>
              <a:off x="7699152"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7" name="Freeform 666"/>
            <p:cNvSpPr>
              <a:spLocks noChangeArrowheads="1"/>
            </p:cNvSpPr>
            <p:nvPr/>
          </p:nvSpPr>
          <p:spPr bwMode="auto">
            <a:xfrm>
              <a:off x="7799164" y="3312883"/>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8" name="Freeform 667"/>
            <p:cNvSpPr>
              <a:spLocks noChangeArrowheads="1"/>
            </p:cNvSpPr>
            <p:nvPr/>
          </p:nvSpPr>
          <p:spPr bwMode="auto">
            <a:xfrm>
              <a:off x="790552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59" name="Freeform 668"/>
            <p:cNvSpPr>
              <a:spLocks noChangeArrowheads="1"/>
            </p:cNvSpPr>
            <p:nvPr/>
          </p:nvSpPr>
          <p:spPr bwMode="auto">
            <a:xfrm>
              <a:off x="801188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0" name="Freeform 669"/>
            <p:cNvSpPr>
              <a:spLocks noChangeArrowheads="1"/>
            </p:cNvSpPr>
            <p:nvPr/>
          </p:nvSpPr>
          <p:spPr bwMode="auto">
            <a:xfrm>
              <a:off x="811507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1" name="Freeform 670"/>
            <p:cNvSpPr>
              <a:spLocks noChangeArrowheads="1"/>
            </p:cNvSpPr>
            <p:nvPr/>
          </p:nvSpPr>
          <p:spPr bwMode="auto">
            <a:xfrm>
              <a:off x="82214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2" name="Freeform 671"/>
            <p:cNvSpPr>
              <a:spLocks noChangeArrowheads="1"/>
            </p:cNvSpPr>
            <p:nvPr/>
          </p:nvSpPr>
          <p:spPr bwMode="auto">
            <a:xfrm>
              <a:off x="832621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3" name="Freeform 691"/>
            <p:cNvSpPr>
              <a:spLocks noChangeArrowheads="1"/>
            </p:cNvSpPr>
            <p:nvPr/>
          </p:nvSpPr>
          <p:spPr bwMode="auto">
            <a:xfrm>
              <a:off x="7537227" y="3363683"/>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4" name="Freeform 692"/>
            <p:cNvSpPr>
              <a:spLocks noChangeArrowheads="1"/>
            </p:cNvSpPr>
            <p:nvPr/>
          </p:nvSpPr>
          <p:spPr bwMode="auto">
            <a:xfrm>
              <a:off x="764358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5" name="Freeform 693"/>
            <p:cNvSpPr>
              <a:spLocks noChangeArrowheads="1"/>
            </p:cNvSpPr>
            <p:nvPr/>
          </p:nvSpPr>
          <p:spPr bwMode="auto">
            <a:xfrm>
              <a:off x="774995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6" name="Freeform 694"/>
            <p:cNvSpPr>
              <a:spLocks noChangeArrowheads="1"/>
            </p:cNvSpPr>
            <p:nvPr/>
          </p:nvSpPr>
          <p:spPr bwMode="auto">
            <a:xfrm>
              <a:off x="785472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7" name="Freeform 695"/>
            <p:cNvSpPr>
              <a:spLocks noChangeArrowheads="1"/>
            </p:cNvSpPr>
            <p:nvPr/>
          </p:nvSpPr>
          <p:spPr bwMode="auto">
            <a:xfrm>
              <a:off x="7961089"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8" name="Freeform 696"/>
            <p:cNvSpPr>
              <a:spLocks noChangeArrowheads="1"/>
            </p:cNvSpPr>
            <p:nvPr/>
          </p:nvSpPr>
          <p:spPr bwMode="auto">
            <a:xfrm>
              <a:off x="806586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69" name="Freeform 697"/>
            <p:cNvSpPr>
              <a:spLocks noChangeArrowheads="1"/>
            </p:cNvSpPr>
            <p:nvPr/>
          </p:nvSpPr>
          <p:spPr bwMode="auto">
            <a:xfrm>
              <a:off x="81706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0" name="Freeform 698"/>
            <p:cNvSpPr>
              <a:spLocks noChangeArrowheads="1"/>
            </p:cNvSpPr>
            <p:nvPr/>
          </p:nvSpPr>
          <p:spPr bwMode="auto">
            <a:xfrm>
              <a:off x="827065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1" name="Freeform 717"/>
            <p:cNvSpPr>
              <a:spLocks noChangeArrowheads="1"/>
            </p:cNvSpPr>
            <p:nvPr/>
          </p:nvSpPr>
          <p:spPr bwMode="auto">
            <a:xfrm>
              <a:off x="7592789"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2" name="Freeform 718"/>
            <p:cNvSpPr>
              <a:spLocks noChangeArrowheads="1"/>
            </p:cNvSpPr>
            <p:nvPr/>
          </p:nvSpPr>
          <p:spPr bwMode="auto">
            <a:xfrm>
              <a:off x="7699152"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3" name="Freeform 719"/>
            <p:cNvSpPr>
              <a:spLocks noChangeArrowheads="1"/>
            </p:cNvSpPr>
            <p:nvPr/>
          </p:nvSpPr>
          <p:spPr bwMode="auto">
            <a:xfrm>
              <a:off x="7799164" y="34192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4" name="Freeform 720"/>
            <p:cNvSpPr>
              <a:spLocks noChangeArrowheads="1"/>
            </p:cNvSpPr>
            <p:nvPr/>
          </p:nvSpPr>
          <p:spPr bwMode="auto">
            <a:xfrm>
              <a:off x="790552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5" name="Freeform 721"/>
            <p:cNvSpPr>
              <a:spLocks noChangeArrowheads="1"/>
            </p:cNvSpPr>
            <p:nvPr/>
          </p:nvSpPr>
          <p:spPr bwMode="auto">
            <a:xfrm>
              <a:off x="801188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6" name="Freeform 722"/>
            <p:cNvSpPr>
              <a:spLocks noChangeArrowheads="1"/>
            </p:cNvSpPr>
            <p:nvPr/>
          </p:nvSpPr>
          <p:spPr bwMode="auto">
            <a:xfrm>
              <a:off x="811507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7" name="Freeform 723"/>
            <p:cNvSpPr>
              <a:spLocks noChangeArrowheads="1"/>
            </p:cNvSpPr>
            <p:nvPr/>
          </p:nvSpPr>
          <p:spPr bwMode="auto">
            <a:xfrm>
              <a:off x="822143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8" name="Freeform 724"/>
            <p:cNvSpPr>
              <a:spLocks noChangeArrowheads="1"/>
            </p:cNvSpPr>
            <p:nvPr/>
          </p:nvSpPr>
          <p:spPr bwMode="auto">
            <a:xfrm>
              <a:off x="832621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79" name="Freeform 741"/>
            <p:cNvSpPr>
              <a:spLocks noChangeArrowheads="1"/>
            </p:cNvSpPr>
            <p:nvPr/>
          </p:nvSpPr>
          <p:spPr bwMode="auto">
            <a:xfrm>
              <a:off x="764358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0" name="Freeform 742"/>
            <p:cNvSpPr>
              <a:spLocks noChangeArrowheads="1"/>
            </p:cNvSpPr>
            <p:nvPr/>
          </p:nvSpPr>
          <p:spPr bwMode="auto">
            <a:xfrm>
              <a:off x="774995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1" name="Freeform 743"/>
            <p:cNvSpPr>
              <a:spLocks noChangeArrowheads="1"/>
            </p:cNvSpPr>
            <p:nvPr/>
          </p:nvSpPr>
          <p:spPr bwMode="auto">
            <a:xfrm>
              <a:off x="785472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2" name="Freeform 744"/>
            <p:cNvSpPr>
              <a:spLocks noChangeArrowheads="1"/>
            </p:cNvSpPr>
            <p:nvPr/>
          </p:nvSpPr>
          <p:spPr bwMode="auto">
            <a:xfrm>
              <a:off x="7961089"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3" name="Freeform 745"/>
            <p:cNvSpPr>
              <a:spLocks noChangeArrowheads="1"/>
            </p:cNvSpPr>
            <p:nvPr/>
          </p:nvSpPr>
          <p:spPr bwMode="auto">
            <a:xfrm>
              <a:off x="806586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4" name="Freeform 746"/>
            <p:cNvSpPr>
              <a:spLocks noChangeArrowheads="1"/>
            </p:cNvSpPr>
            <p:nvPr/>
          </p:nvSpPr>
          <p:spPr bwMode="auto">
            <a:xfrm>
              <a:off x="81706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5" name="Freeform 747"/>
            <p:cNvSpPr>
              <a:spLocks noChangeArrowheads="1"/>
            </p:cNvSpPr>
            <p:nvPr/>
          </p:nvSpPr>
          <p:spPr bwMode="auto">
            <a:xfrm>
              <a:off x="8270652"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6" name="Freeform 766"/>
            <p:cNvSpPr>
              <a:spLocks noChangeArrowheads="1"/>
            </p:cNvSpPr>
            <p:nvPr/>
          </p:nvSpPr>
          <p:spPr bwMode="auto">
            <a:xfrm>
              <a:off x="7729314" y="3500208"/>
              <a:ext cx="69850" cy="103188"/>
            </a:xfrm>
            <a:custGeom>
              <a:avLst/>
              <a:gdLst>
                <a:gd name="T0" fmla="*/ 2147483646 w 14"/>
                <a:gd name="T1" fmla="*/ 2147483646 h 21"/>
                <a:gd name="T2" fmla="*/ 2147483646 w 14"/>
                <a:gd name="T3" fmla="*/ 2147483646 h 21"/>
                <a:gd name="T4" fmla="*/ 2147483646 w 14"/>
                <a:gd name="T5" fmla="*/ 2147483646 h 21"/>
                <a:gd name="T6" fmla="*/ 0 60000 65536"/>
                <a:gd name="T7" fmla="*/ 0 60000 65536"/>
                <a:gd name="T8" fmla="*/ 0 60000 65536"/>
                <a:gd name="T9" fmla="*/ 0 w 14"/>
                <a:gd name="T10" fmla="*/ 0 h 21"/>
                <a:gd name="T11" fmla="*/ 14 w 14"/>
                <a:gd name="T12" fmla="*/ 21 h 21"/>
              </a:gdLst>
              <a:ahLst/>
              <a:cxnLst>
                <a:cxn ang="T6">
                  <a:pos x="T0" y="T1"/>
                </a:cxn>
                <a:cxn ang="T7">
                  <a:pos x="T2" y="T3"/>
                </a:cxn>
                <a:cxn ang="T8">
                  <a:pos x="T4" y="T5"/>
                </a:cxn>
              </a:cxnLst>
              <a:rect l="T9" t="T10" r="T11" b="T12"/>
              <a:pathLst>
                <a:path w="14" h="21">
                  <a:moveTo>
                    <a:pt x="3" y="7"/>
                  </a:moveTo>
                  <a:cubicBezTo>
                    <a:pt x="13" y="0"/>
                    <a:pt x="14" y="21"/>
                    <a:pt x="3" y="16"/>
                  </a:cubicBezTo>
                  <a:cubicBezTo>
                    <a:pt x="0" y="14"/>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7" name="Freeform 767"/>
            <p:cNvSpPr>
              <a:spLocks noChangeArrowheads="1"/>
            </p:cNvSpPr>
            <p:nvPr/>
          </p:nvSpPr>
          <p:spPr bwMode="auto">
            <a:xfrm>
              <a:off x="7799164" y="3524021"/>
              <a:ext cx="106363"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8" name="Freeform 768"/>
            <p:cNvSpPr>
              <a:spLocks noChangeArrowheads="1"/>
            </p:cNvSpPr>
            <p:nvPr/>
          </p:nvSpPr>
          <p:spPr bwMode="auto">
            <a:xfrm>
              <a:off x="790552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89" name="Freeform 769"/>
            <p:cNvSpPr>
              <a:spLocks noChangeArrowheads="1"/>
            </p:cNvSpPr>
            <p:nvPr/>
          </p:nvSpPr>
          <p:spPr bwMode="auto">
            <a:xfrm>
              <a:off x="80118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0" name="Freeform 770"/>
            <p:cNvSpPr>
              <a:spLocks noChangeArrowheads="1"/>
            </p:cNvSpPr>
            <p:nvPr/>
          </p:nvSpPr>
          <p:spPr bwMode="auto">
            <a:xfrm>
              <a:off x="8121427" y="3519258"/>
              <a:ext cx="93662" cy="74613"/>
            </a:xfrm>
            <a:custGeom>
              <a:avLst/>
              <a:gdLst>
                <a:gd name="T0" fmla="*/ 2147483646 w 19"/>
                <a:gd name="T1" fmla="*/ 2119228065 h 15"/>
                <a:gd name="T2" fmla="*/ 2147483646 w 19"/>
                <a:gd name="T3" fmla="*/ 2147483646 h 15"/>
                <a:gd name="T4" fmla="*/ 2147483646 w 19"/>
                <a:gd name="T5" fmla="*/ 2119228065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9" y="3"/>
                  </a:moveTo>
                  <a:cubicBezTo>
                    <a:pt x="13" y="0"/>
                    <a:pt x="19" y="3"/>
                    <a:pt x="17" y="9"/>
                  </a:cubicBezTo>
                  <a:cubicBezTo>
                    <a:pt x="14" y="15"/>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1" name="Freeform 771"/>
            <p:cNvSpPr>
              <a:spLocks noChangeArrowheads="1"/>
            </p:cNvSpPr>
            <p:nvPr/>
          </p:nvSpPr>
          <p:spPr bwMode="auto">
            <a:xfrm>
              <a:off x="82214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2" name="Freeform 792"/>
            <p:cNvSpPr>
              <a:spLocks noChangeArrowheads="1"/>
            </p:cNvSpPr>
            <p:nvPr/>
          </p:nvSpPr>
          <p:spPr bwMode="auto">
            <a:xfrm>
              <a:off x="774995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3" name="Freeform 793"/>
            <p:cNvSpPr>
              <a:spLocks noChangeArrowheads="1"/>
            </p:cNvSpPr>
            <p:nvPr/>
          </p:nvSpPr>
          <p:spPr bwMode="auto">
            <a:xfrm>
              <a:off x="7854727"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4" name="Freeform 794"/>
            <p:cNvSpPr>
              <a:spLocks noChangeArrowheads="1"/>
            </p:cNvSpPr>
            <p:nvPr/>
          </p:nvSpPr>
          <p:spPr bwMode="auto">
            <a:xfrm>
              <a:off x="7949977" y="3574821"/>
              <a:ext cx="125412" cy="79375"/>
            </a:xfrm>
            <a:custGeom>
              <a:avLst/>
              <a:gdLst>
                <a:gd name="T0" fmla="*/ 2147483646 w 25"/>
                <a:gd name="T1" fmla="*/ 1726029219 h 16"/>
                <a:gd name="T2" fmla="*/ 2147483646 w 25"/>
                <a:gd name="T3" fmla="*/ 2147483646 h 16"/>
                <a:gd name="T4" fmla="*/ 2147483646 w 25"/>
                <a:gd name="T5" fmla="*/ 1726029219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19"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5" name="Freeform 795"/>
            <p:cNvSpPr>
              <a:spLocks noChangeArrowheads="1"/>
            </p:cNvSpPr>
            <p:nvPr/>
          </p:nvSpPr>
          <p:spPr bwMode="auto">
            <a:xfrm>
              <a:off x="8284939" y="3570058"/>
              <a:ext cx="80963" cy="74613"/>
            </a:xfrm>
            <a:custGeom>
              <a:avLst/>
              <a:gdLst>
                <a:gd name="T0" fmla="*/ 2147483646 w 16"/>
                <a:gd name="T1" fmla="*/ 2119228065 h 15"/>
                <a:gd name="T2" fmla="*/ 2147483646 w 16"/>
                <a:gd name="T3" fmla="*/ 2147483646 h 15"/>
                <a:gd name="T4" fmla="*/ 2147483646 w 16"/>
                <a:gd name="T5" fmla="*/ 2119228065 h 15"/>
                <a:gd name="T6" fmla="*/ 0 60000 65536"/>
                <a:gd name="T7" fmla="*/ 0 60000 65536"/>
                <a:gd name="T8" fmla="*/ 0 60000 65536"/>
                <a:gd name="T9" fmla="*/ 0 w 16"/>
                <a:gd name="T10" fmla="*/ 0 h 15"/>
                <a:gd name="T11" fmla="*/ 16 w 16"/>
                <a:gd name="T12" fmla="*/ 15 h 15"/>
              </a:gdLst>
              <a:ahLst/>
              <a:cxnLst>
                <a:cxn ang="T6">
                  <a:pos x="T0" y="T1"/>
                </a:cxn>
                <a:cxn ang="T7">
                  <a:pos x="T2" y="T3"/>
                </a:cxn>
                <a:cxn ang="T8">
                  <a:pos x="T4" y="T5"/>
                </a:cxn>
              </a:cxnLst>
              <a:rect l="T9" t="T10" r="T11" b="T12"/>
              <a:pathLst>
                <a:path w="16" h="15">
                  <a:moveTo>
                    <a:pt x="7" y="3"/>
                  </a:moveTo>
                  <a:cubicBezTo>
                    <a:pt x="13" y="0"/>
                    <a:pt x="16" y="10"/>
                    <a:pt x="12" y="12"/>
                  </a:cubicBezTo>
                  <a:cubicBezTo>
                    <a:pt x="9" y="15"/>
                    <a:pt x="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6" name="Freeform 821"/>
            <p:cNvSpPr>
              <a:spLocks noChangeArrowheads="1"/>
            </p:cNvSpPr>
            <p:nvPr/>
          </p:nvSpPr>
          <p:spPr bwMode="auto">
            <a:xfrm>
              <a:off x="7799164" y="3625621"/>
              <a:ext cx="106363" cy="88900"/>
            </a:xfrm>
            <a:custGeom>
              <a:avLst/>
              <a:gdLst>
                <a:gd name="T0" fmla="*/ 2147483646 w 21"/>
                <a:gd name="T1" fmla="*/ 2104159283 h 18"/>
                <a:gd name="T2" fmla="*/ 2147483646 w 21"/>
                <a:gd name="T3" fmla="*/ 2147483646 h 18"/>
                <a:gd name="T4" fmla="*/ 2147483646 w 21"/>
                <a:gd name="T5" fmla="*/ 2104159283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7" name="Freeform 822"/>
            <p:cNvSpPr>
              <a:spLocks noChangeArrowheads="1"/>
            </p:cNvSpPr>
            <p:nvPr/>
          </p:nvSpPr>
          <p:spPr bwMode="auto">
            <a:xfrm>
              <a:off x="790552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8" name="Freeform 845"/>
            <p:cNvSpPr>
              <a:spLocks noChangeArrowheads="1"/>
            </p:cNvSpPr>
            <p:nvPr/>
          </p:nvSpPr>
          <p:spPr bwMode="auto">
            <a:xfrm>
              <a:off x="7854727"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099" name="Freeform 846"/>
            <p:cNvSpPr>
              <a:spLocks noChangeArrowheads="1"/>
            </p:cNvSpPr>
            <p:nvPr/>
          </p:nvSpPr>
          <p:spPr bwMode="auto">
            <a:xfrm>
              <a:off x="7970614" y="3670071"/>
              <a:ext cx="79375" cy="80962"/>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8" y="4"/>
                  </a:moveTo>
                  <a:cubicBezTo>
                    <a:pt x="14" y="0"/>
                    <a:pt x="16" y="11"/>
                    <a:pt x="13" y="13"/>
                  </a:cubicBezTo>
                  <a:cubicBezTo>
                    <a:pt x="9" y="16"/>
                    <a:pt x="0" y="8"/>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0" name="Freeform 867"/>
            <p:cNvSpPr>
              <a:spLocks noChangeArrowheads="1"/>
            </p:cNvSpPr>
            <p:nvPr/>
          </p:nvSpPr>
          <p:spPr bwMode="auto">
            <a:xfrm>
              <a:off x="790552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1" name="Freeform 884"/>
            <p:cNvSpPr>
              <a:spLocks noChangeArrowheads="1"/>
            </p:cNvSpPr>
            <p:nvPr/>
          </p:nvSpPr>
          <p:spPr bwMode="auto">
            <a:xfrm>
              <a:off x="7961089" y="37843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2" name="Freeform 901"/>
            <p:cNvSpPr>
              <a:spLocks noChangeArrowheads="1"/>
            </p:cNvSpPr>
            <p:nvPr/>
          </p:nvSpPr>
          <p:spPr bwMode="auto">
            <a:xfrm>
              <a:off x="8065864" y="3779608"/>
              <a:ext cx="125413"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6" y="5"/>
                  </a:moveTo>
                  <a:cubicBezTo>
                    <a:pt x="6" y="5"/>
                    <a:pt x="12" y="0"/>
                    <a:pt x="16" y="4"/>
                  </a:cubicBezTo>
                  <a:cubicBezTo>
                    <a:pt x="25" y="13"/>
                    <a:pt x="0" y="14"/>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3" name="Freeform 902"/>
            <p:cNvSpPr>
              <a:spLocks noChangeArrowheads="1"/>
            </p:cNvSpPr>
            <p:nvPr/>
          </p:nvSpPr>
          <p:spPr bwMode="auto">
            <a:xfrm>
              <a:off x="8111902" y="3835171"/>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4" name="Freeform 929"/>
            <p:cNvSpPr>
              <a:spLocks noChangeArrowheads="1"/>
            </p:cNvSpPr>
            <p:nvPr/>
          </p:nvSpPr>
          <p:spPr bwMode="auto">
            <a:xfrm>
              <a:off x="842146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5" name="Freeform 930"/>
            <p:cNvSpPr>
              <a:spLocks noChangeArrowheads="1"/>
            </p:cNvSpPr>
            <p:nvPr/>
          </p:nvSpPr>
          <p:spPr bwMode="auto">
            <a:xfrm>
              <a:off x="8516714" y="3935183"/>
              <a:ext cx="131763" cy="90488"/>
            </a:xfrm>
            <a:custGeom>
              <a:avLst/>
              <a:gdLst>
                <a:gd name="T0" fmla="*/ 2147483646 w 26"/>
                <a:gd name="T1" fmla="*/ 2147483646 h 18"/>
                <a:gd name="T2" fmla="*/ 2147483646 w 26"/>
                <a:gd name="T3" fmla="*/ 2147483646 h 18"/>
                <a:gd name="T4" fmla="*/ 2147483646 w 26"/>
                <a:gd name="T5" fmla="*/ 2147483646 h 18"/>
                <a:gd name="T6" fmla="*/ 0 60000 65536"/>
                <a:gd name="T7" fmla="*/ 0 60000 65536"/>
                <a:gd name="T8" fmla="*/ 0 60000 65536"/>
                <a:gd name="T9" fmla="*/ 0 w 26"/>
                <a:gd name="T10" fmla="*/ 0 h 18"/>
                <a:gd name="T11" fmla="*/ 26 w 26"/>
                <a:gd name="T12" fmla="*/ 18 h 18"/>
              </a:gdLst>
              <a:ahLst/>
              <a:cxnLst>
                <a:cxn ang="T6">
                  <a:pos x="T0" y="T1"/>
                </a:cxn>
                <a:cxn ang="T7">
                  <a:pos x="T2" y="T3"/>
                </a:cxn>
                <a:cxn ang="T8">
                  <a:pos x="T4" y="T5"/>
                </a:cxn>
              </a:cxnLst>
              <a:rect l="T9" t="T10" r="T11" b="T12"/>
              <a:pathLst>
                <a:path w="26" h="18">
                  <a:moveTo>
                    <a:pt x="12" y="3"/>
                  </a:moveTo>
                  <a:cubicBezTo>
                    <a:pt x="11" y="4"/>
                    <a:pt x="18" y="0"/>
                    <a:pt x="20" y="4"/>
                  </a:cubicBezTo>
                  <a:cubicBezTo>
                    <a:pt x="26" y="18"/>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6" name="Freeform 942"/>
            <p:cNvSpPr>
              <a:spLocks noChangeArrowheads="1"/>
            </p:cNvSpPr>
            <p:nvPr/>
          </p:nvSpPr>
          <p:spPr bwMode="auto">
            <a:xfrm>
              <a:off x="837225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7" name="Freeform 943"/>
            <p:cNvSpPr>
              <a:spLocks noChangeArrowheads="1"/>
            </p:cNvSpPr>
            <p:nvPr/>
          </p:nvSpPr>
          <p:spPr bwMode="auto">
            <a:xfrm>
              <a:off x="8477027" y="399074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8" name="Freeform 944"/>
            <p:cNvSpPr>
              <a:spLocks noChangeArrowheads="1"/>
            </p:cNvSpPr>
            <p:nvPr/>
          </p:nvSpPr>
          <p:spPr bwMode="auto">
            <a:xfrm>
              <a:off x="858180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09" name="Freeform 945"/>
            <p:cNvSpPr>
              <a:spLocks noChangeArrowheads="1"/>
            </p:cNvSpPr>
            <p:nvPr/>
          </p:nvSpPr>
          <p:spPr bwMode="auto">
            <a:xfrm>
              <a:off x="8692927" y="4000271"/>
              <a:ext cx="88900" cy="71437"/>
            </a:xfrm>
            <a:custGeom>
              <a:avLst/>
              <a:gdLst>
                <a:gd name="T0" fmla="*/ 2147483646 w 18"/>
                <a:gd name="T1" fmla="*/ 715002728 h 14"/>
                <a:gd name="T2" fmla="*/ 2147483646 w 18"/>
                <a:gd name="T3" fmla="*/ 2147483646 h 14"/>
                <a:gd name="T4" fmla="*/ 2147483646 w 18"/>
                <a:gd name="T5" fmla="*/ 715002728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8" y="1"/>
                  </a:moveTo>
                  <a:cubicBezTo>
                    <a:pt x="9" y="0"/>
                    <a:pt x="18" y="2"/>
                    <a:pt x="16" y="7"/>
                  </a:cubicBezTo>
                  <a:cubicBezTo>
                    <a:pt x="13" y="14"/>
                    <a:pt x="0" y="6"/>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0" name="Freeform 957"/>
            <p:cNvSpPr>
              <a:spLocks noChangeArrowheads="1"/>
            </p:cNvSpPr>
            <p:nvPr/>
          </p:nvSpPr>
          <p:spPr bwMode="auto">
            <a:xfrm>
              <a:off x="842146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1" name="Freeform 958"/>
            <p:cNvSpPr>
              <a:spLocks noChangeArrowheads="1"/>
            </p:cNvSpPr>
            <p:nvPr/>
          </p:nvSpPr>
          <p:spPr bwMode="auto">
            <a:xfrm>
              <a:off x="852782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2" name="Freeform 959"/>
            <p:cNvSpPr>
              <a:spLocks noChangeArrowheads="1"/>
            </p:cNvSpPr>
            <p:nvPr/>
          </p:nvSpPr>
          <p:spPr bwMode="auto">
            <a:xfrm>
              <a:off x="8631014" y="40463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3" name="Freeform 960"/>
            <p:cNvSpPr>
              <a:spLocks noChangeArrowheads="1"/>
            </p:cNvSpPr>
            <p:nvPr/>
          </p:nvSpPr>
          <p:spPr bwMode="auto">
            <a:xfrm>
              <a:off x="873737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4" name="Freeform 968"/>
            <p:cNvSpPr>
              <a:spLocks noChangeArrowheads="1"/>
            </p:cNvSpPr>
            <p:nvPr/>
          </p:nvSpPr>
          <p:spPr bwMode="auto">
            <a:xfrm>
              <a:off x="837225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5" name="Freeform 969"/>
            <p:cNvSpPr>
              <a:spLocks noChangeArrowheads="1"/>
            </p:cNvSpPr>
            <p:nvPr/>
          </p:nvSpPr>
          <p:spPr bwMode="auto">
            <a:xfrm>
              <a:off x="8477027" y="4097108"/>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6" name="Freeform 970"/>
            <p:cNvSpPr>
              <a:spLocks noChangeArrowheads="1"/>
            </p:cNvSpPr>
            <p:nvPr/>
          </p:nvSpPr>
          <p:spPr bwMode="auto">
            <a:xfrm>
              <a:off x="858180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7" name="Freeform 971"/>
            <p:cNvSpPr>
              <a:spLocks noChangeArrowheads="1"/>
            </p:cNvSpPr>
            <p:nvPr/>
          </p:nvSpPr>
          <p:spPr bwMode="auto">
            <a:xfrm>
              <a:off x="8686577" y="409710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8" name="Freeform 972"/>
            <p:cNvSpPr>
              <a:spLocks noChangeArrowheads="1"/>
            </p:cNvSpPr>
            <p:nvPr/>
          </p:nvSpPr>
          <p:spPr bwMode="auto">
            <a:xfrm>
              <a:off x="8788177" y="4097108"/>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19" name="Freeform 980"/>
            <p:cNvSpPr>
              <a:spLocks noChangeArrowheads="1"/>
            </p:cNvSpPr>
            <p:nvPr/>
          </p:nvSpPr>
          <p:spPr bwMode="auto">
            <a:xfrm>
              <a:off x="8321452"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0" name="Freeform 981"/>
            <p:cNvSpPr>
              <a:spLocks noChangeArrowheads="1"/>
            </p:cNvSpPr>
            <p:nvPr/>
          </p:nvSpPr>
          <p:spPr bwMode="auto">
            <a:xfrm>
              <a:off x="8421464"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1" name="Freeform 982"/>
            <p:cNvSpPr>
              <a:spLocks noChangeArrowheads="1"/>
            </p:cNvSpPr>
            <p:nvPr/>
          </p:nvSpPr>
          <p:spPr bwMode="auto">
            <a:xfrm>
              <a:off x="852782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2" name="Freeform 983"/>
            <p:cNvSpPr>
              <a:spLocks noChangeArrowheads="1"/>
            </p:cNvSpPr>
            <p:nvPr/>
          </p:nvSpPr>
          <p:spPr bwMode="auto">
            <a:xfrm>
              <a:off x="8631014" y="41510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3" name="Freeform 984"/>
            <p:cNvSpPr>
              <a:spLocks noChangeArrowheads="1"/>
            </p:cNvSpPr>
            <p:nvPr/>
          </p:nvSpPr>
          <p:spPr bwMode="auto">
            <a:xfrm>
              <a:off x="873737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4" name="Freeform 985"/>
            <p:cNvSpPr>
              <a:spLocks noChangeArrowheads="1"/>
            </p:cNvSpPr>
            <p:nvPr/>
          </p:nvSpPr>
          <p:spPr bwMode="auto">
            <a:xfrm>
              <a:off x="8843739"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5" name="Freeform 992"/>
            <p:cNvSpPr>
              <a:spLocks noChangeArrowheads="1"/>
            </p:cNvSpPr>
            <p:nvPr/>
          </p:nvSpPr>
          <p:spPr bwMode="auto">
            <a:xfrm>
              <a:off x="8372252"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6" name="Freeform 993"/>
            <p:cNvSpPr>
              <a:spLocks noChangeArrowheads="1"/>
            </p:cNvSpPr>
            <p:nvPr/>
          </p:nvSpPr>
          <p:spPr bwMode="auto">
            <a:xfrm>
              <a:off x="8477027" y="4200296"/>
              <a:ext cx="98425"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7" name="Freeform 994"/>
            <p:cNvSpPr>
              <a:spLocks noChangeArrowheads="1"/>
            </p:cNvSpPr>
            <p:nvPr/>
          </p:nvSpPr>
          <p:spPr bwMode="auto">
            <a:xfrm>
              <a:off x="8581802"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8" name="Freeform 995"/>
            <p:cNvSpPr>
              <a:spLocks noChangeArrowheads="1"/>
            </p:cNvSpPr>
            <p:nvPr/>
          </p:nvSpPr>
          <p:spPr bwMode="auto">
            <a:xfrm>
              <a:off x="8686577" y="4200296"/>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29" name="Freeform 996"/>
            <p:cNvSpPr>
              <a:spLocks noChangeArrowheads="1"/>
            </p:cNvSpPr>
            <p:nvPr/>
          </p:nvSpPr>
          <p:spPr bwMode="auto">
            <a:xfrm>
              <a:off x="8788177" y="4200296"/>
              <a:ext cx="104775"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0" name="Freeform 997"/>
            <p:cNvSpPr>
              <a:spLocks noChangeArrowheads="1"/>
            </p:cNvSpPr>
            <p:nvPr/>
          </p:nvSpPr>
          <p:spPr bwMode="auto">
            <a:xfrm>
              <a:off x="8892952" y="4200296"/>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1" name="Freeform 998"/>
            <p:cNvSpPr>
              <a:spLocks noChangeArrowheads="1"/>
            </p:cNvSpPr>
            <p:nvPr/>
          </p:nvSpPr>
          <p:spPr bwMode="auto">
            <a:xfrm>
              <a:off x="8999314" y="4200296"/>
              <a:ext cx="98425"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2" name="Freeform 1007"/>
            <p:cNvSpPr>
              <a:spLocks noChangeArrowheads="1"/>
            </p:cNvSpPr>
            <p:nvPr/>
          </p:nvSpPr>
          <p:spPr bwMode="auto">
            <a:xfrm>
              <a:off x="8321452"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3" name="Freeform 1008"/>
            <p:cNvSpPr>
              <a:spLocks noChangeArrowheads="1"/>
            </p:cNvSpPr>
            <p:nvPr/>
          </p:nvSpPr>
          <p:spPr bwMode="auto">
            <a:xfrm>
              <a:off x="842146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4" name="Freeform 1009"/>
            <p:cNvSpPr>
              <a:spLocks noChangeArrowheads="1"/>
            </p:cNvSpPr>
            <p:nvPr/>
          </p:nvSpPr>
          <p:spPr bwMode="auto">
            <a:xfrm>
              <a:off x="852782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5" name="Freeform 1011"/>
            <p:cNvSpPr>
              <a:spLocks noChangeArrowheads="1"/>
            </p:cNvSpPr>
            <p:nvPr/>
          </p:nvSpPr>
          <p:spPr bwMode="auto">
            <a:xfrm>
              <a:off x="8631014"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6" name="Freeform 1012"/>
            <p:cNvSpPr>
              <a:spLocks noChangeArrowheads="1"/>
            </p:cNvSpPr>
            <p:nvPr/>
          </p:nvSpPr>
          <p:spPr bwMode="auto">
            <a:xfrm>
              <a:off x="873737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7" name="Freeform 1013"/>
            <p:cNvSpPr>
              <a:spLocks noChangeArrowheads="1"/>
            </p:cNvSpPr>
            <p:nvPr/>
          </p:nvSpPr>
          <p:spPr bwMode="auto">
            <a:xfrm>
              <a:off x="8843739"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8" name="Freeform 1014"/>
            <p:cNvSpPr>
              <a:spLocks noChangeArrowheads="1"/>
            </p:cNvSpPr>
            <p:nvPr/>
          </p:nvSpPr>
          <p:spPr bwMode="auto">
            <a:xfrm>
              <a:off x="8948514"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39" name="Freeform 1015"/>
            <p:cNvSpPr>
              <a:spLocks noChangeArrowheads="1"/>
            </p:cNvSpPr>
            <p:nvPr/>
          </p:nvSpPr>
          <p:spPr bwMode="auto">
            <a:xfrm>
              <a:off x="9053289"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0" name="Freeform 1021"/>
            <p:cNvSpPr>
              <a:spLocks noChangeArrowheads="1"/>
            </p:cNvSpPr>
            <p:nvPr/>
          </p:nvSpPr>
          <p:spPr bwMode="auto">
            <a:xfrm>
              <a:off x="8372252"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1" name="Freeform 1022"/>
            <p:cNvSpPr>
              <a:spLocks noChangeArrowheads="1"/>
            </p:cNvSpPr>
            <p:nvPr/>
          </p:nvSpPr>
          <p:spPr bwMode="auto">
            <a:xfrm>
              <a:off x="8477027" y="43066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2" name="Freeform 1023"/>
            <p:cNvSpPr>
              <a:spLocks noChangeArrowheads="1"/>
            </p:cNvSpPr>
            <p:nvPr/>
          </p:nvSpPr>
          <p:spPr bwMode="auto">
            <a:xfrm>
              <a:off x="8581802"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3" name="Freeform 1024"/>
            <p:cNvSpPr>
              <a:spLocks noChangeArrowheads="1"/>
            </p:cNvSpPr>
            <p:nvPr/>
          </p:nvSpPr>
          <p:spPr bwMode="auto">
            <a:xfrm>
              <a:off x="8686577" y="43066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4" name="Freeform 1025"/>
            <p:cNvSpPr>
              <a:spLocks noChangeArrowheads="1"/>
            </p:cNvSpPr>
            <p:nvPr/>
          </p:nvSpPr>
          <p:spPr bwMode="auto">
            <a:xfrm>
              <a:off x="8788177" y="4306658"/>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5" name="Freeform 1026"/>
            <p:cNvSpPr>
              <a:spLocks noChangeArrowheads="1"/>
            </p:cNvSpPr>
            <p:nvPr/>
          </p:nvSpPr>
          <p:spPr bwMode="auto">
            <a:xfrm>
              <a:off x="8892952" y="43066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6" name="Freeform 1027"/>
            <p:cNvSpPr>
              <a:spLocks noChangeArrowheads="1"/>
            </p:cNvSpPr>
            <p:nvPr/>
          </p:nvSpPr>
          <p:spPr bwMode="auto">
            <a:xfrm>
              <a:off x="8999314" y="43066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7" name="Freeform 1033"/>
            <p:cNvSpPr>
              <a:spLocks noChangeArrowheads="1"/>
            </p:cNvSpPr>
            <p:nvPr/>
          </p:nvSpPr>
          <p:spPr bwMode="auto">
            <a:xfrm>
              <a:off x="842146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8" name="Freeform 1034"/>
            <p:cNvSpPr>
              <a:spLocks noChangeArrowheads="1"/>
            </p:cNvSpPr>
            <p:nvPr/>
          </p:nvSpPr>
          <p:spPr bwMode="auto">
            <a:xfrm>
              <a:off x="852782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49" name="Freeform 1035"/>
            <p:cNvSpPr>
              <a:spLocks noChangeArrowheads="1"/>
            </p:cNvSpPr>
            <p:nvPr/>
          </p:nvSpPr>
          <p:spPr bwMode="auto">
            <a:xfrm>
              <a:off x="8631014"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0" name="Freeform 1036"/>
            <p:cNvSpPr>
              <a:spLocks noChangeArrowheads="1"/>
            </p:cNvSpPr>
            <p:nvPr/>
          </p:nvSpPr>
          <p:spPr bwMode="auto">
            <a:xfrm>
              <a:off x="873737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1" name="Freeform 1037"/>
            <p:cNvSpPr>
              <a:spLocks noChangeArrowheads="1"/>
            </p:cNvSpPr>
            <p:nvPr/>
          </p:nvSpPr>
          <p:spPr bwMode="auto">
            <a:xfrm>
              <a:off x="8843739"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2" name="Freeform 1038"/>
            <p:cNvSpPr>
              <a:spLocks noChangeArrowheads="1"/>
            </p:cNvSpPr>
            <p:nvPr/>
          </p:nvSpPr>
          <p:spPr bwMode="auto">
            <a:xfrm>
              <a:off x="8948514"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3" name="Freeform 1039"/>
            <p:cNvSpPr>
              <a:spLocks noChangeArrowheads="1"/>
            </p:cNvSpPr>
            <p:nvPr/>
          </p:nvSpPr>
          <p:spPr bwMode="auto">
            <a:xfrm>
              <a:off x="9053289"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4" name="Freeform 1046"/>
            <p:cNvSpPr>
              <a:spLocks noChangeArrowheads="1"/>
            </p:cNvSpPr>
            <p:nvPr/>
          </p:nvSpPr>
          <p:spPr bwMode="auto">
            <a:xfrm>
              <a:off x="8477027"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5" name="Freeform 1047"/>
            <p:cNvSpPr>
              <a:spLocks noChangeArrowheads="1"/>
            </p:cNvSpPr>
            <p:nvPr/>
          </p:nvSpPr>
          <p:spPr bwMode="auto">
            <a:xfrm>
              <a:off x="8581802" y="44130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6" name="Freeform 1048"/>
            <p:cNvSpPr>
              <a:spLocks noChangeArrowheads="1"/>
            </p:cNvSpPr>
            <p:nvPr/>
          </p:nvSpPr>
          <p:spPr bwMode="auto">
            <a:xfrm>
              <a:off x="8686577"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7" name="Freeform 1049"/>
            <p:cNvSpPr>
              <a:spLocks noChangeArrowheads="1"/>
            </p:cNvSpPr>
            <p:nvPr/>
          </p:nvSpPr>
          <p:spPr bwMode="auto">
            <a:xfrm>
              <a:off x="8788177" y="4413021"/>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8" name="Freeform 1050"/>
            <p:cNvSpPr>
              <a:spLocks noChangeArrowheads="1"/>
            </p:cNvSpPr>
            <p:nvPr/>
          </p:nvSpPr>
          <p:spPr bwMode="auto">
            <a:xfrm>
              <a:off x="8892952"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59" name="Freeform 1051"/>
            <p:cNvSpPr>
              <a:spLocks noChangeArrowheads="1"/>
            </p:cNvSpPr>
            <p:nvPr/>
          </p:nvSpPr>
          <p:spPr bwMode="auto">
            <a:xfrm>
              <a:off x="8999314"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0" name="Freeform 1061"/>
            <p:cNvSpPr>
              <a:spLocks noChangeArrowheads="1"/>
            </p:cNvSpPr>
            <p:nvPr/>
          </p:nvSpPr>
          <p:spPr bwMode="auto">
            <a:xfrm>
              <a:off x="852782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1" name="Freeform 1062"/>
            <p:cNvSpPr>
              <a:spLocks noChangeArrowheads="1"/>
            </p:cNvSpPr>
            <p:nvPr/>
          </p:nvSpPr>
          <p:spPr bwMode="auto">
            <a:xfrm>
              <a:off x="8631014"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2" name="Freeform 1063"/>
            <p:cNvSpPr>
              <a:spLocks noChangeArrowheads="1"/>
            </p:cNvSpPr>
            <p:nvPr/>
          </p:nvSpPr>
          <p:spPr bwMode="auto">
            <a:xfrm>
              <a:off x="87373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3" name="Freeform 1064"/>
            <p:cNvSpPr>
              <a:spLocks noChangeArrowheads="1"/>
            </p:cNvSpPr>
            <p:nvPr/>
          </p:nvSpPr>
          <p:spPr bwMode="auto">
            <a:xfrm>
              <a:off x="8843739"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4" name="Freeform 1065"/>
            <p:cNvSpPr>
              <a:spLocks noChangeArrowheads="1"/>
            </p:cNvSpPr>
            <p:nvPr/>
          </p:nvSpPr>
          <p:spPr bwMode="auto">
            <a:xfrm>
              <a:off x="8948514"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5" name="Freeform 1066"/>
            <p:cNvSpPr>
              <a:spLocks noChangeArrowheads="1"/>
            </p:cNvSpPr>
            <p:nvPr/>
          </p:nvSpPr>
          <p:spPr bwMode="auto">
            <a:xfrm>
              <a:off x="9078689" y="4446358"/>
              <a:ext cx="65088" cy="76200"/>
            </a:xfrm>
            <a:custGeom>
              <a:avLst/>
              <a:gdLst>
                <a:gd name="T0" fmla="*/ 2147483646 w 13"/>
                <a:gd name="T1" fmla="*/ 2147483646 h 15"/>
                <a:gd name="T2" fmla="*/ 2147483646 w 13"/>
                <a:gd name="T3" fmla="*/ 2147483646 h 15"/>
                <a:gd name="T4" fmla="*/ 2147483646 w 13"/>
                <a:gd name="T5" fmla="*/ 2147483646 h 15"/>
                <a:gd name="T6" fmla="*/ 0 60000 65536"/>
                <a:gd name="T7" fmla="*/ 0 60000 65536"/>
                <a:gd name="T8" fmla="*/ 0 60000 65536"/>
                <a:gd name="T9" fmla="*/ 0 w 13"/>
                <a:gd name="T10" fmla="*/ 0 h 15"/>
                <a:gd name="T11" fmla="*/ 13 w 13"/>
                <a:gd name="T12" fmla="*/ 15 h 15"/>
              </a:gdLst>
              <a:ahLst/>
              <a:cxnLst>
                <a:cxn ang="T6">
                  <a:pos x="T0" y="T1"/>
                </a:cxn>
                <a:cxn ang="T7">
                  <a:pos x="T2" y="T3"/>
                </a:cxn>
                <a:cxn ang="T8">
                  <a:pos x="T4" y="T5"/>
                </a:cxn>
              </a:cxnLst>
              <a:rect l="T9" t="T10" r="T11" b="T12"/>
              <a:pathLst>
                <a:path w="13" h="15">
                  <a:moveTo>
                    <a:pt x="4" y="6"/>
                  </a:moveTo>
                  <a:cubicBezTo>
                    <a:pt x="12" y="0"/>
                    <a:pt x="13" y="14"/>
                    <a:pt x="7" y="15"/>
                  </a:cubicBezTo>
                  <a:cubicBezTo>
                    <a:pt x="2" y="15"/>
                    <a:pt x="0"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6" name="Freeform 1075"/>
            <p:cNvSpPr>
              <a:spLocks noChangeArrowheads="1"/>
            </p:cNvSpPr>
            <p:nvPr/>
          </p:nvSpPr>
          <p:spPr bwMode="auto">
            <a:xfrm>
              <a:off x="8581802"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7" name="Freeform 1076"/>
            <p:cNvSpPr>
              <a:spLocks noChangeArrowheads="1"/>
            </p:cNvSpPr>
            <p:nvPr/>
          </p:nvSpPr>
          <p:spPr bwMode="auto">
            <a:xfrm>
              <a:off x="8686577"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8" name="Freeform 1077"/>
            <p:cNvSpPr>
              <a:spLocks noChangeArrowheads="1"/>
            </p:cNvSpPr>
            <p:nvPr/>
          </p:nvSpPr>
          <p:spPr bwMode="auto">
            <a:xfrm>
              <a:off x="8788177" y="4516208"/>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69" name="Freeform 1078"/>
            <p:cNvSpPr>
              <a:spLocks noChangeArrowheads="1"/>
            </p:cNvSpPr>
            <p:nvPr/>
          </p:nvSpPr>
          <p:spPr bwMode="auto">
            <a:xfrm>
              <a:off x="8892952"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0" name="Freeform 1079"/>
            <p:cNvSpPr>
              <a:spLocks noChangeArrowheads="1"/>
            </p:cNvSpPr>
            <p:nvPr/>
          </p:nvSpPr>
          <p:spPr bwMode="auto">
            <a:xfrm>
              <a:off x="8999314" y="45162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1" name="Freeform 1090"/>
            <p:cNvSpPr>
              <a:spLocks noChangeArrowheads="1"/>
            </p:cNvSpPr>
            <p:nvPr/>
          </p:nvSpPr>
          <p:spPr bwMode="auto">
            <a:xfrm>
              <a:off x="852782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2" name="Freeform 1091"/>
            <p:cNvSpPr>
              <a:spLocks noChangeArrowheads="1"/>
            </p:cNvSpPr>
            <p:nvPr/>
          </p:nvSpPr>
          <p:spPr bwMode="auto">
            <a:xfrm>
              <a:off x="8631014"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3" name="Freeform 1092"/>
            <p:cNvSpPr>
              <a:spLocks noChangeArrowheads="1"/>
            </p:cNvSpPr>
            <p:nvPr/>
          </p:nvSpPr>
          <p:spPr bwMode="auto">
            <a:xfrm>
              <a:off x="87373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4" name="Freeform 1093"/>
            <p:cNvSpPr>
              <a:spLocks noChangeArrowheads="1"/>
            </p:cNvSpPr>
            <p:nvPr/>
          </p:nvSpPr>
          <p:spPr bwMode="auto">
            <a:xfrm>
              <a:off x="8843739"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5" name="Freeform 1105"/>
            <p:cNvSpPr>
              <a:spLocks noChangeArrowheads="1"/>
            </p:cNvSpPr>
            <p:nvPr/>
          </p:nvSpPr>
          <p:spPr bwMode="auto">
            <a:xfrm>
              <a:off x="8581802"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6" name="Freeform 1106"/>
            <p:cNvSpPr>
              <a:spLocks noChangeArrowheads="1"/>
            </p:cNvSpPr>
            <p:nvPr/>
          </p:nvSpPr>
          <p:spPr bwMode="auto">
            <a:xfrm>
              <a:off x="8686577" y="46225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7" name="Freeform 1107"/>
            <p:cNvSpPr>
              <a:spLocks noChangeArrowheads="1"/>
            </p:cNvSpPr>
            <p:nvPr/>
          </p:nvSpPr>
          <p:spPr bwMode="auto">
            <a:xfrm>
              <a:off x="8788177" y="4622571"/>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8" name="Freeform 1118"/>
            <p:cNvSpPr>
              <a:spLocks noChangeArrowheads="1"/>
            </p:cNvSpPr>
            <p:nvPr/>
          </p:nvSpPr>
          <p:spPr bwMode="auto">
            <a:xfrm>
              <a:off x="852782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79" name="Freeform 1119"/>
            <p:cNvSpPr>
              <a:spLocks noChangeArrowheads="1"/>
            </p:cNvSpPr>
            <p:nvPr/>
          </p:nvSpPr>
          <p:spPr bwMode="auto">
            <a:xfrm>
              <a:off x="8631014"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0" name="Freeform 1120"/>
            <p:cNvSpPr>
              <a:spLocks noChangeArrowheads="1"/>
            </p:cNvSpPr>
            <p:nvPr/>
          </p:nvSpPr>
          <p:spPr bwMode="auto">
            <a:xfrm>
              <a:off x="87373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1" name="Freeform 1121"/>
            <p:cNvSpPr>
              <a:spLocks noChangeArrowheads="1"/>
            </p:cNvSpPr>
            <p:nvPr/>
          </p:nvSpPr>
          <p:spPr bwMode="auto">
            <a:xfrm>
              <a:off x="8843739"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2" name="Freeform 1131"/>
            <p:cNvSpPr>
              <a:spLocks noChangeArrowheads="1"/>
            </p:cNvSpPr>
            <p:nvPr/>
          </p:nvSpPr>
          <p:spPr bwMode="auto">
            <a:xfrm>
              <a:off x="8511952" y="4692421"/>
              <a:ext cx="63500" cy="125412"/>
            </a:xfrm>
            <a:custGeom>
              <a:avLst/>
              <a:gdLst>
                <a:gd name="T0" fmla="*/ 2034217615 w 13"/>
                <a:gd name="T1" fmla="*/ 2147483646 h 25"/>
                <a:gd name="T2" fmla="*/ 2034217615 w 13"/>
                <a:gd name="T3" fmla="*/ 2147483646 h 25"/>
                <a:gd name="T4" fmla="*/ 2034217615 w 13"/>
                <a:gd name="T5" fmla="*/ 2147483646 h 25"/>
                <a:gd name="T6" fmla="*/ 0 60000 65536"/>
                <a:gd name="T7" fmla="*/ 0 60000 65536"/>
                <a:gd name="T8" fmla="*/ 0 60000 65536"/>
                <a:gd name="T9" fmla="*/ 0 w 13"/>
                <a:gd name="T10" fmla="*/ 0 h 25"/>
                <a:gd name="T11" fmla="*/ 13 w 13"/>
                <a:gd name="T12" fmla="*/ 25 h 25"/>
              </a:gdLst>
              <a:ahLst/>
              <a:cxnLst>
                <a:cxn ang="T6">
                  <a:pos x="T0" y="T1"/>
                </a:cxn>
                <a:cxn ang="T7">
                  <a:pos x="T2" y="T3"/>
                </a:cxn>
                <a:cxn ang="T8">
                  <a:pos x="T4" y="T5"/>
                </a:cxn>
              </a:cxnLst>
              <a:rect l="T9" t="T10" r="T11" b="T12"/>
              <a:pathLst>
                <a:path w="13" h="25">
                  <a:moveTo>
                    <a:pt x="3" y="9"/>
                  </a:moveTo>
                  <a:cubicBezTo>
                    <a:pt x="11" y="0"/>
                    <a:pt x="13" y="25"/>
                    <a:pt x="3" y="18"/>
                  </a:cubicBezTo>
                  <a:cubicBezTo>
                    <a:pt x="0" y="16"/>
                    <a:pt x="0"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3" name="Freeform 1132"/>
            <p:cNvSpPr>
              <a:spLocks noChangeArrowheads="1"/>
            </p:cNvSpPr>
            <p:nvPr/>
          </p:nvSpPr>
          <p:spPr bwMode="auto">
            <a:xfrm>
              <a:off x="8581802"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4" name="Freeform 1133"/>
            <p:cNvSpPr>
              <a:spLocks noChangeArrowheads="1"/>
            </p:cNvSpPr>
            <p:nvPr/>
          </p:nvSpPr>
          <p:spPr bwMode="auto">
            <a:xfrm>
              <a:off x="8686577" y="4727346"/>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5" name="Freeform 1134"/>
            <p:cNvSpPr>
              <a:spLocks noChangeArrowheads="1"/>
            </p:cNvSpPr>
            <p:nvPr/>
          </p:nvSpPr>
          <p:spPr bwMode="auto">
            <a:xfrm>
              <a:off x="8788177" y="4727346"/>
              <a:ext cx="104775"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6" name="Freeform 1143"/>
            <p:cNvSpPr>
              <a:spLocks noChangeArrowheads="1"/>
            </p:cNvSpPr>
            <p:nvPr/>
          </p:nvSpPr>
          <p:spPr bwMode="auto">
            <a:xfrm>
              <a:off x="8527827"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7" name="Freeform 1144"/>
            <p:cNvSpPr>
              <a:spLocks noChangeArrowheads="1"/>
            </p:cNvSpPr>
            <p:nvPr/>
          </p:nvSpPr>
          <p:spPr bwMode="auto">
            <a:xfrm>
              <a:off x="8631014" y="47781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8" name="Freeform 1145"/>
            <p:cNvSpPr>
              <a:spLocks noChangeArrowheads="1"/>
            </p:cNvSpPr>
            <p:nvPr/>
          </p:nvSpPr>
          <p:spPr bwMode="auto">
            <a:xfrm>
              <a:off x="8737377"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89" name="Freeform 1150"/>
            <p:cNvSpPr>
              <a:spLocks noChangeArrowheads="1"/>
            </p:cNvSpPr>
            <p:nvPr/>
          </p:nvSpPr>
          <p:spPr bwMode="auto">
            <a:xfrm>
              <a:off x="8477027" y="4828946"/>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0" name="Freeform 1151"/>
            <p:cNvSpPr>
              <a:spLocks noChangeArrowheads="1"/>
            </p:cNvSpPr>
            <p:nvPr/>
          </p:nvSpPr>
          <p:spPr bwMode="auto">
            <a:xfrm>
              <a:off x="8581802" y="4828946"/>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1" name="Freeform 1152"/>
            <p:cNvSpPr>
              <a:spLocks noChangeArrowheads="1"/>
            </p:cNvSpPr>
            <p:nvPr/>
          </p:nvSpPr>
          <p:spPr bwMode="auto">
            <a:xfrm>
              <a:off x="8686577" y="4828946"/>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2" name="Freeform 1155"/>
            <p:cNvSpPr>
              <a:spLocks noChangeArrowheads="1"/>
            </p:cNvSpPr>
            <p:nvPr/>
          </p:nvSpPr>
          <p:spPr bwMode="auto">
            <a:xfrm>
              <a:off x="8527827" y="48845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3" name="Freeform 1156"/>
            <p:cNvSpPr>
              <a:spLocks noChangeArrowheads="1"/>
            </p:cNvSpPr>
            <p:nvPr/>
          </p:nvSpPr>
          <p:spPr bwMode="auto">
            <a:xfrm>
              <a:off x="8662764" y="4859108"/>
              <a:ext cx="69850" cy="100013"/>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4" y="7"/>
                  </a:moveTo>
                  <a:cubicBezTo>
                    <a:pt x="14" y="0"/>
                    <a:pt x="13" y="20"/>
                    <a:pt x="4" y="16"/>
                  </a:cubicBezTo>
                  <a:cubicBezTo>
                    <a:pt x="0" y="15"/>
                    <a:pt x="0" y="10"/>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4" name="Freeform 1157"/>
            <p:cNvSpPr>
              <a:spLocks noChangeArrowheads="1"/>
            </p:cNvSpPr>
            <p:nvPr/>
          </p:nvSpPr>
          <p:spPr bwMode="auto">
            <a:xfrm>
              <a:off x="8477027" y="493372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5" name="Freeform 1158"/>
            <p:cNvSpPr>
              <a:spLocks noChangeArrowheads="1"/>
            </p:cNvSpPr>
            <p:nvPr/>
          </p:nvSpPr>
          <p:spPr bwMode="auto">
            <a:xfrm>
              <a:off x="8527827" y="49876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6" name="Freeform 1159"/>
            <p:cNvSpPr>
              <a:spLocks noChangeArrowheads="1"/>
            </p:cNvSpPr>
            <p:nvPr/>
          </p:nvSpPr>
          <p:spPr bwMode="auto">
            <a:xfrm>
              <a:off x="8477027" y="5038496"/>
              <a:ext cx="98425" cy="90487"/>
            </a:xfrm>
            <a:custGeom>
              <a:avLst/>
              <a:gdLst>
                <a:gd name="T0" fmla="*/ 2147483646 w 20"/>
                <a:gd name="T1" fmla="*/ 1618742051 h 18"/>
                <a:gd name="T2" fmla="*/ 2147483646 w 20"/>
                <a:gd name="T3" fmla="*/ 2147483646 h 18"/>
                <a:gd name="T4" fmla="*/ 2147483646 w 20"/>
                <a:gd name="T5" fmla="*/ 161874205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7" name="Freeform 1160"/>
            <p:cNvSpPr>
              <a:spLocks noChangeArrowheads="1"/>
            </p:cNvSpPr>
            <p:nvPr/>
          </p:nvSpPr>
          <p:spPr bwMode="auto">
            <a:xfrm>
              <a:off x="8421464" y="50940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8" name="Freeform 1161"/>
            <p:cNvSpPr>
              <a:spLocks noChangeArrowheads="1"/>
            </p:cNvSpPr>
            <p:nvPr/>
          </p:nvSpPr>
          <p:spPr bwMode="auto">
            <a:xfrm>
              <a:off x="8556402" y="5068658"/>
              <a:ext cx="71437" cy="100013"/>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4" y="7"/>
                  </a:moveTo>
                  <a:cubicBezTo>
                    <a:pt x="13" y="0"/>
                    <a:pt x="14" y="20"/>
                    <a:pt x="4" y="16"/>
                  </a:cubicBezTo>
                  <a:cubicBezTo>
                    <a:pt x="0" y="14"/>
                    <a:pt x="1" y="9"/>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199" name="Freeform 1162"/>
            <p:cNvSpPr>
              <a:spLocks noChangeArrowheads="1"/>
            </p:cNvSpPr>
            <p:nvPr/>
          </p:nvSpPr>
          <p:spPr bwMode="auto">
            <a:xfrm>
              <a:off x="8477027" y="51448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00" name="Freeform 1163"/>
            <p:cNvSpPr>
              <a:spLocks noChangeArrowheads="1"/>
            </p:cNvSpPr>
            <p:nvPr/>
          </p:nvSpPr>
          <p:spPr bwMode="auto">
            <a:xfrm>
              <a:off x="8457977" y="5163908"/>
              <a:ext cx="69850" cy="125413"/>
            </a:xfrm>
            <a:custGeom>
              <a:avLst/>
              <a:gdLst>
                <a:gd name="T0" fmla="*/ 2147483646 w 14"/>
                <a:gd name="T1" fmla="*/ 2147483646 h 25"/>
                <a:gd name="T2" fmla="*/ 2147483646 w 14"/>
                <a:gd name="T3" fmla="*/ 2147483646 h 25"/>
                <a:gd name="T4" fmla="*/ 2147483646 w 14"/>
                <a:gd name="T5" fmla="*/ 2147483646 h 25"/>
                <a:gd name="T6" fmla="*/ 0 60000 65536"/>
                <a:gd name="T7" fmla="*/ 0 60000 65536"/>
                <a:gd name="T8" fmla="*/ 0 60000 65536"/>
                <a:gd name="T9" fmla="*/ 0 w 14"/>
                <a:gd name="T10" fmla="*/ 0 h 25"/>
                <a:gd name="T11" fmla="*/ 14 w 14"/>
                <a:gd name="T12" fmla="*/ 25 h 25"/>
              </a:gdLst>
              <a:ahLst/>
              <a:cxnLst>
                <a:cxn ang="T6">
                  <a:pos x="T0" y="T1"/>
                </a:cxn>
                <a:cxn ang="T7">
                  <a:pos x="T2" y="T3"/>
                </a:cxn>
                <a:cxn ang="T8">
                  <a:pos x="T4" y="T5"/>
                </a:cxn>
              </a:cxnLst>
              <a:rect l="T9" t="T10" r="T11" b="T12"/>
              <a:pathLst>
                <a:path w="14" h="25">
                  <a:moveTo>
                    <a:pt x="3" y="9"/>
                  </a:moveTo>
                  <a:cubicBezTo>
                    <a:pt x="12" y="0"/>
                    <a:pt x="14" y="25"/>
                    <a:pt x="3" y="18"/>
                  </a:cubicBezTo>
                  <a:cubicBezTo>
                    <a:pt x="0" y="15"/>
                    <a:pt x="4" y="8"/>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sp>
          <p:nvSpPr>
            <p:cNvPr id="1201" name="Freeform 1164"/>
            <p:cNvSpPr>
              <a:spLocks noChangeArrowheads="1"/>
            </p:cNvSpPr>
            <p:nvPr/>
          </p:nvSpPr>
          <p:spPr bwMode="auto">
            <a:xfrm>
              <a:off x="8505602" y="5208358"/>
              <a:ext cx="92075" cy="155575"/>
            </a:xfrm>
            <a:custGeom>
              <a:avLst/>
              <a:gdLst>
                <a:gd name="T0" fmla="*/ 2147483646 w 18"/>
                <a:gd name="T1" fmla="*/ 2147483646 h 31"/>
                <a:gd name="T2" fmla="*/ 752370401 w 18"/>
                <a:gd name="T3" fmla="*/ 2147483646 h 31"/>
                <a:gd name="T4" fmla="*/ 2147483646 w 18"/>
                <a:gd name="T5" fmla="*/ 2147483646 h 31"/>
                <a:gd name="T6" fmla="*/ 0 60000 65536"/>
                <a:gd name="T7" fmla="*/ 0 60000 65536"/>
                <a:gd name="T8" fmla="*/ 0 60000 65536"/>
                <a:gd name="T9" fmla="*/ 0 w 18"/>
                <a:gd name="T10" fmla="*/ 0 h 31"/>
                <a:gd name="T11" fmla="*/ 18 w 18"/>
                <a:gd name="T12" fmla="*/ 31 h 31"/>
              </a:gdLst>
              <a:ahLst/>
              <a:cxnLst>
                <a:cxn ang="T6">
                  <a:pos x="T0" y="T1"/>
                </a:cxn>
                <a:cxn ang="T7">
                  <a:pos x="T2" y="T3"/>
                </a:cxn>
                <a:cxn ang="T8">
                  <a:pos x="T4" y="T5"/>
                </a:cxn>
              </a:cxnLst>
              <a:rect l="T9" t="T10" r="T11" b="T12"/>
              <a:pathLst>
                <a:path w="18" h="31">
                  <a:moveTo>
                    <a:pt x="4" y="10"/>
                  </a:moveTo>
                  <a:cubicBezTo>
                    <a:pt x="18" y="0"/>
                    <a:pt x="7" y="31"/>
                    <a:pt x="1" y="17"/>
                  </a:cubicBezTo>
                  <a:cubicBezTo>
                    <a:pt x="0" y="14"/>
                    <a:pt x="1"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anose="020B0600000101010101" pitchFamily="34" charset="-127"/>
                <a:ea typeface="Dotum" panose="020B0600000101010101" pitchFamily="34" charset="-127"/>
              </a:endParaRPr>
            </a:p>
          </p:txBody>
        </p:sp>
      </p:grpSp>
      <p:pic>
        <p:nvPicPr>
          <p:cNvPr id="1202" name="图片 120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45009" y="2546643"/>
            <a:ext cx="1375987" cy="1263642"/>
          </a:xfrm>
          <a:prstGeom prst="rect">
            <a:avLst/>
          </a:prstGeom>
        </p:spPr>
      </p:pic>
      <p:pic>
        <p:nvPicPr>
          <p:cNvPr id="1203" name="图片 120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65824" y="3353785"/>
            <a:ext cx="1375987" cy="1263642"/>
          </a:xfrm>
          <a:prstGeom prst="rect">
            <a:avLst/>
          </a:prstGeom>
        </p:spPr>
      </p:pic>
      <p:pic>
        <p:nvPicPr>
          <p:cNvPr id="1204" name="图片 120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50097" y="3568680"/>
            <a:ext cx="1375987" cy="1263642"/>
          </a:xfrm>
          <a:prstGeom prst="rect">
            <a:avLst/>
          </a:prstGeom>
        </p:spPr>
      </p:pic>
      <p:sp>
        <p:nvSpPr>
          <p:cNvPr id="1205" name="文本框 1204"/>
          <p:cNvSpPr txBox="1"/>
          <p:nvPr/>
        </p:nvSpPr>
        <p:spPr>
          <a:xfrm>
            <a:off x="5569634" y="3900638"/>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33</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sp>
        <p:nvSpPr>
          <p:cNvPr id="1206" name="文本框 1205"/>
          <p:cNvSpPr txBox="1"/>
          <p:nvPr/>
        </p:nvSpPr>
        <p:spPr>
          <a:xfrm>
            <a:off x="7412499" y="2840497"/>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55</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sp>
        <p:nvSpPr>
          <p:cNvPr id="1207" name="文本框 1206"/>
          <p:cNvSpPr txBox="1"/>
          <p:nvPr/>
        </p:nvSpPr>
        <p:spPr>
          <a:xfrm>
            <a:off x="10085361" y="3675236"/>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88</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pic>
        <p:nvPicPr>
          <p:cNvPr id="1208" name="图片 120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76557" y="3810285"/>
            <a:ext cx="1238639" cy="1081917"/>
          </a:xfrm>
          <a:prstGeom prst="rect">
            <a:avLst/>
          </a:prstGeom>
        </p:spPr>
      </p:pic>
      <p:pic>
        <p:nvPicPr>
          <p:cNvPr id="1209" name="图片 120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07151" y="2760954"/>
            <a:ext cx="1238639" cy="1081917"/>
          </a:xfrm>
          <a:prstGeom prst="rect">
            <a:avLst/>
          </a:prstGeom>
        </p:spPr>
      </p:pic>
      <p:pic>
        <p:nvPicPr>
          <p:cNvPr id="1210" name="图片 120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699072" y="3661719"/>
            <a:ext cx="1238639" cy="1081917"/>
          </a:xfrm>
          <a:prstGeom prst="rect">
            <a:avLst/>
          </a:prstGeom>
        </p:spPr>
      </p:pic>
      <p:sp>
        <p:nvSpPr>
          <p:cNvPr id="1211" name="文本框 1210"/>
          <p:cNvSpPr txBox="1"/>
          <p:nvPr/>
        </p:nvSpPr>
        <p:spPr>
          <a:xfrm>
            <a:off x="929222" y="3610454"/>
            <a:ext cx="3045561" cy="1477328"/>
          </a:xfrm>
          <a:prstGeom prst="rect">
            <a:avLst/>
          </a:prstGeom>
          <a:noFill/>
        </p:spPr>
        <p:txBody>
          <a:bodyPr wrap="square" rtlCol="0">
            <a:spAutoFit/>
          </a:bodyPr>
          <a:lstStyle/>
          <a:p>
            <a:r>
              <a:rPr lang="zh-CN" altLang="en-US" dirty="0">
                <a:latin typeface="楷体" panose="02010609060101010101" pitchFamily="49" charset="-122"/>
                <a:ea typeface="楷体" panose="02010609060101010101" pitchFamily="49" charset="-122"/>
              </a:rPr>
              <a:t>路漫漫其修远兮，吾将上下而求索。尽信书，不如无书。工欲善其事，必先利其器。路漫漫其修远兮，吾将上下而求索。</a:t>
            </a:r>
            <a:endParaRPr lang="zh-CN" altLang="en-US" dirty="0">
              <a:latin typeface="楷体" panose="02010609060101010101" pitchFamily="49" charset="-122"/>
              <a:ea typeface="楷体" panose="02010609060101010101" pitchFamily="49" charset="-122"/>
            </a:endParaRPr>
          </a:p>
        </p:txBody>
      </p:sp>
      <p:sp>
        <p:nvSpPr>
          <p:cNvPr id="1212" name="文本框 7"/>
          <p:cNvSpPr txBox="1">
            <a:spLocks noChangeArrowheads="1"/>
          </p:cNvSpPr>
          <p:nvPr/>
        </p:nvSpPr>
        <p:spPr bwMode="auto">
          <a:xfrm>
            <a:off x="661490" y="2575671"/>
            <a:ext cx="26910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dirty="0">
                <a:latin typeface="禹卫书法行书简体" panose="02000603000000000000" pitchFamily="2" charset="-122"/>
                <a:ea typeface="禹卫书法行书简体" panose="02000603000000000000" pitchFamily="2" charset="-122"/>
              </a:rPr>
              <a:t>呆萌怪大叔设计</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1213" name="文本框 7"/>
          <p:cNvSpPr txBox="1">
            <a:spLocks noChangeArrowheads="1"/>
          </p:cNvSpPr>
          <p:nvPr/>
        </p:nvSpPr>
        <p:spPr bwMode="auto">
          <a:xfrm>
            <a:off x="737824" y="3045460"/>
            <a:ext cx="102216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en-US" altLang="zh-CN" dirty="0">
                <a:latin typeface="钟齐流江毛笔草体" panose="02000000000000000000" pitchFamily="2" charset="-122"/>
                <a:ea typeface="钟齐流江毛笔草体" panose="02000000000000000000" pitchFamily="2" charset="-122"/>
              </a:rPr>
              <a:t>60%</a:t>
            </a:r>
            <a:endParaRPr lang="zh-CN" altLang="en-US" dirty="0">
              <a:latin typeface="钟齐流江毛笔草体" panose="02000000000000000000" pitchFamily="2" charset="-122"/>
              <a:ea typeface="钟齐流江毛笔草体" panose="02000000000000000000" pitchFamily="2" charset="-122"/>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5604848" y="2668898"/>
            <a:ext cx="5804049" cy="923330"/>
          </a:xfrm>
          <a:prstGeom prst="rect">
            <a:avLst/>
          </a:prstGeom>
          <a:noFill/>
        </p:spPr>
        <p:txBody>
          <a:bodyPr wrap="square" rtlCol="0">
            <a:spAutoFit/>
          </a:bodyPr>
          <a:lstStyle/>
          <a:p>
            <a:r>
              <a:rPr lang="zh-CN" altLang="en-US" sz="5400" dirty="0">
                <a:latin typeface="禹卫书法行书简体" panose="02000603000000000000" pitchFamily="2" charset="-122"/>
                <a:ea typeface="禹卫书法行书简体" panose="02000603000000000000" pitchFamily="2" charset="-122"/>
              </a:rPr>
              <a:t>感谢导师们的倾听</a:t>
            </a:r>
            <a:endParaRPr lang="zh-CN" altLang="en-US" sz="5400" dirty="0">
              <a:latin typeface="禹卫书法行书简体" panose="02000603000000000000" pitchFamily="2" charset="-122"/>
              <a:ea typeface="禹卫书法行书简体" panose="02000603000000000000" pitchFamily="2" charset="-122"/>
            </a:endParaRPr>
          </a:p>
        </p:txBody>
      </p:sp>
      <p:sp>
        <p:nvSpPr>
          <p:cNvPr id="6" name="文本框 5"/>
          <p:cNvSpPr txBox="1"/>
          <p:nvPr/>
        </p:nvSpPr>
        <p:spPr>
          <a:xfrm>
            <a:off x="5809956" y="3733760"/>
            <a:ext cx="5261317" cy="400110"/>
          </a:xfrm>
          <a:prstGeom prst="rect">
            <a:avLst/>
          </a:prstGeom>
          <a:noFill/>
        </p:spPr>
        <p:txBody>
          <a:bodyPr wrap="square" rtlCol="0">
            <a:spAutoFit/>
          </a:bodyPr>
          <a:lstStyle/>
          <a:p>
            <a:pPr algn="dist"/>
            <a:r>
              <a:rPr lang="en-US" altLang="zh-CN" sz="2000" dirty="0"/>
              <a:t>ADD YOUR PAPER TITLE HERE</a:t>
            </a:r>
            <a:endParaRPr lang="zh-CN" altLang="en-US" sz="2000" dirty="0"/>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435111" y="-179645"/>
            <a:ext cx="7039428" cy="2848543"/>
          </a:xfrm>
          <a:prstGeom prst="rect">
            <a:avLst/>
          </a:prstGeom>
        </p:spPr>
      </p:pic>
      <p:sp>
        <p:nvSpPr>
          <p:cNvPr id="2594" name="文本框 2593"/>
          <p:cNvSpPr txBox="1"/>
          <p:nvPr/>
        </p:nvSpPr>
        <p:spPr>
          <a:xfrm>
            <a:off x="7190370" y="4932913"/>
            <a:ext cx="2633004" cy="461665"/>
          </a:xfrm>
          <a:prstGeom prst="rect">
            <a:avLst/>
          </a:prstGeom>
          <a:noFill/>
        </p:spPr>
        <p:txBody>
          <a:bodyPr wrap="square" rtlCol="0">
            <a:spAutoFit/>
          </a:bodyPr>
          <a:lstStyle/>
          <a:p>
            <a:r>
              <a:rPr lang="zh-CN" altLang="en-US" sz="2400" dirty="0">
                <a:latin typeface="楷体" panose="02010609060101010101" pitchFamily="49" charset="-122"/>
                <a:ea typeface="楷体" panose="02010609060101010101" pitchFamily="49" charset="-122"/>
              </a:rPr>
              <a:t>学生：呆萌怪大叔</a:t>
            </a:r>
            <a:endParaRPr lang="zh-CN" altLang="en-US" sz="2400" dirty="0">
              <a:latin typeface="楷体" panose="02010609060101010101" pitchFamily="49" charset="-122"/>
              <a:ea typeface="楷体" panose="02010609060101010101" pitchFamily="49" charset="-122"/>
            </a:endParaRPr>
          </a:p>
        </p:txBody>
      </p:sp>
      <p:sp>
        <p:nvSpPr>
          <p:cNvPr id="2595" name="文本框 2594"/>
          <p:cNvSpPr txBox="1"/>
          <p:nvPr/>
        </p:nvSpPr>
        <p:spPr>
          <a:xfrm>
            <a:off x="7124112" y="4302559"/>
            <a:ext cx="2633004" cy="461665"/>
          </a:xfrm>
          <a:prstGeom prst="rect">
            <a:avLst/>
          </a:prstGeom>
          <a:noFill/>
        </p:spPr>
        <p:txBody>
          <a:bodyPr wrap="square" rtlCol="0">
            <a:spAutoFit/>
          </a:bodyPr>
          <a:lstStyle/>
          <a:p>
            <a:r>
              <a:rPr lang="zh-CN" altLang="en-US" sz="2400" dirty="0">
                <a:latin typeface="楷体" panose="02010609060101010101" pitchFamily="49" charset="-122"/>
                <a:ea typeface="楷体" panose="02010609060101010101" pitchFamily="49" charset="-122"/>
              </a:rPr>
              <a:t>指导老师：吴老师</a:t>
            </a:r>
            <a:endParaRPr lang="zh-CN" altLang="en-US" sz="2400" dirty="0">
              <a:latin typeface="楷体" panose="02010609060101010101" pitchFamily="49" charset="-122"/>
              <a:ea typeface="楷体" panose="02010609060101010101" pitchFamily="49" charset="-122"/>
            </a:endParaRPr>
          </a:p>
        </p:txBody>
      </p:sp>
      <p:pic>
        <p:nvPicPr>
          <p:cNvPr id="7" name="图片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1735962"/>
            <a:ext cx="4760515" cy="4928286"/>
          </a:xfrm>
          <a:prstGeom prst="rect">
            <a:avLst/>
          </a:prstGeom>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pic>
        <p:nvPicPr>
          <p:cNvPr id="1214" name="图片 12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94747" y="583653"/>
            <a:ext cx="1004748" cy="518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5" name="文本框 1214"/>
          <p:cNvSpPr txBox="1"/>
          <p:nvPr/>
        </p:nvSpPr>
        <p:spPr>
          <a:xfrm>
            <a:off x="5168914" y="517786"/>
            <a:ext cx="2996293" cy="584775"/>
          </a:xfrm>
          <a:prstGeom prst="rect">
            <a:avLst/>
          </a:prstGeom>
          <a:noFill/>
        </p:spPr>
        <p:txBody>
          <a:bodyPr wrap="square" rtlCol="0">
            <a:spAutoFit/>
          </a:bodyPr>
          <a:lstStyle/>
          <a:p>
            <a:r>
              <a:rPr lang="zh-CN" altLang="en-US" sz="3200">
                <a:latin typeface="禹卫书法行书简体" panose="02000603000000000000" pitchFamily="2" charset="-122"/>
                <a:ea typeface="禹卫书法行书简体" panose="02000603000000000000" pitchFamily="2" charset="-122"/>
              </a:rPr>
              <a:t>设计说明</a:t>
            </a:r>
            <a:endParaRPr lang="zh-CN" altLang="en-US" sz="3200">
              <a:latin typeface="禹卫书法行书简体" panose="02000603000000000000" pitchFamily="2" charset="-122"/>
              <a:ea typeface="禹卫书法行书简体" panose="02000603000000000000" pitchFamily="2" charset="-122"/>
            </a:endParaRPr>
          </a:p>
        </p:txBody>
      </p:sp>
      <p:cxnSp>
        <p:nvCxnSpPr>
          <p:cNvPr id="1216" name="直接连接符 1215"/>
          <p:cNvCxnSpPr/>
          <p:nvPr/>
        </p:nvCxnSpPr>
        <p:spPr>
          <a:xfrm>
            <a:off x="1875276" y="2317527"/>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直接连接符 1216"/>
          <p:cNvCxnSpPr/>
          <p:nvPr/>
        </p:nvCxnSpPr>
        <p:spPr>
          <a:xfrm>
            <a:off x="1875276" y="3799183"/>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8" name="直接连接符 1217"/>
          <p:cNvCxnSpPr/>
          <p:nvPr/>
        </p:nvCxnSpPr>
        <p:spPr>
          <a:xfrm>
            <a:off x="1875276" y="5254917"/>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sp>
        <p:nvSpPr>
          <p:cNvPr id="1219" name="文本框 104"/>
          <p:cNvSpPr txBox="1"/>
          <p:nvPr/>
        </p:nvSpPr>
        <p:spPr>
          <a:xfrm>
            <a:off x="1832530" y="1791383"/>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dirty="0">
                <a:latin typeface="禹卫书法行书简体" panose="02000603000000000000" pitchFamily="2" charset="-122"/>
                <a:ea typeface="禹卫书法行书简体" panose="02000603000000000000" pitchFamily="2" charset="-122"/>
              </a:rPr>
              <a:t>字体</a:t>
            </a:r>
            <a:endParaRPr lang="zh-CN" altLang="en-US" sz="2800" b="1" dirty="0">
              <a:latin typeface="禹卫书法行书简体" panose="02000603000000000000" pitchFamily="2" charset="-122"/>
              <a:ea typeface="禹卫书法行书简体" panose="02000603000000000000" pitchFamily="2" charset="-122"/>
            </a:endParaRPr>
          </a:p>
        </p:txBody>
      </p:sp>
      <p:sp>
        <p:nvSpPr>
          <p:cNvPr id="1220" name="文本框 105"/>
          <p:cNvSpPr txBox="1"/>
          <p:nvPr/>
        </p:nvSpPr>
        <p:spPr>
          <a:xfrm>
            <a:off x="1832530" y="3289237"/>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a:latin typeface="禹卫书法行书简体" panose="02000603000000000000" pitchFamily="2" charset="-122"/>
                <a:ea typeface="禹卫书法行书简体" panose="02000603000000000000" pitchFamily="2" charset="-122"/>
              </a:rPr>
              <a:t>图表</a:t>
            </a:r>
            <a:endParaRPr lang="zh-CN" altLang="en-US" sz="2800" b="1">
              <a:latin typeface="禹卫书法行书简体" panose="02000603000000000000" pitchFamily="2" charset="-122"/>
              <a:ea typeface="禹卫书法行书简体" panose="02000603000000000000" pitchFamily="2" charset="-122"/>
            </a:endParaRPr>
          </a:p>
        </p:txBody>
      </p:sp>
      <p:sp>
        <p:nvSpPr>
          <p:cNvPr id="1221" name="文本框 107"/>
          <p:cNvSpPr txBox="1"/>
          <p:nvPr/>
        </p:nvSpPr>
        <p:spPr>
          <a:xfrm>
            <a:off x="1832530" y="2447373"/>
            <a:ext cx="2031325" cy="369332"/>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a:latin typeface="微软雅黑" panose="020B0503020204020204" charset="-122"/>
                <a:ea typeface="微软雅黑" panose="020B0503020204020204" charset="-122"/>
              </a:rPr>
              <a:t>禹卫书法行书简体</a:t>
            </a:r>
            <a:endParaRPr lang="zh-CN" altLang="en-US" dirty="0">
              <a:latin typeface="微软雅黑" panose="020B0503020204020204" charset="-122"/>
              <a:ea typeface="微软雅黑" panose="020B0503020204020204" charset="-122"/>
            </a:endParaRPr>
          </a:p>
        </p:txBody>
      </p:sp>
      <p:sp>
        <p:nvSpPr>
          <p:cNvPr id="1222" name="文本框 108"/>
          <p:cNvSpPr txBox="1"/>
          <p:nvPr/>
        </p:nvSpPr>
        <p:spPr>
          <a:xfrm>
            <a:off x="1832530" y="3943404"/>
            <a:ext cx="9735356" cy="646331"/>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latin typeface="微软雅黑" panose="020B0503020204020204" charset="-122"/>
                <a:ea typeface="微软雅黑" panose="020B0503020204020204" charset="-122"/>
              </a:rPr>
              <a:t>本模板中的图表和图表均可编辑。右键点击图表，单击“编辑数据”即可显示图对应</a:t>
            </a:r>
            <a:r>
              <a:rPr lang="en-US" altLang="zh-CN" dirty="0">
                <a:latin typeface="微软雅黑" panose="020B0503020204020204" charset="-122"/>
                <a:ea typeface="微软雅黑" panose="020B0503020204020204" charset="-122"/>
              </a:rPr>
              <a:t>EXCEL</a:t>
            </a:r>
            <a:r>
              <a:rPr lang="zh-CN" altLang="en-US" dirty="0">
                <a:latin typeface="微软雅黑" panose="020B0503020204020204" charset="-122"/>
                <a:ea typeface="微软雅黑" panose="020B0503020204020204" charset="-122"/>
              </a:rPr>
              <a:t>。</a:t>
            </a:r>
            <a:endParaRPr lang="zh-CN" altLang="en-US" dirty="0">
              <a:latin typeface="微软雅黑" panose="020B0503020204020204" charset="-122"/>
              <a:ea typeface="微软雅黑" panose="020B0503020204020204" charset="-122"/>
            </a:endParaRPr>
          </a:p>
          <a:p>
            <a:endParaRPr lang="zh-CN" altLang="en-US" dirty="0">
              <a:latin typeface="微软雅黑" panose="020B0503020204020204" charset="-122"/>
              <a:ea typeface="微软雅黑" panose="020B0503020204020204" charset="-122"/>
            </a:endParaRPr>
          </a:p>
        </p:txBody>
      </p:sp>
      <p:sp>
        <p:nvSpPr>
          <p:cNvPr id="1223" name="文本框 107"/>
          <p:cNvSpPr txBox="1"/>
          <p:nvPr/>
        </p:nvSpPr>
        <p:spPr>
          <a:xfrm>
            <a:off x="3690144" y="2458784"/>
            <a:ext cx="184731" cy="307777"/>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400">
              <a:latin typeface="微软雅黑" panose="020B0503020204020204" charset="-122"/>
              <a:ea typeface="微软雅黑" panose="020B0503020204020204" charset="-122"/>
            </a:endParaRPr>
          </a:p>
        </p:txBody>
      </p:sp>
      <p:sp>
        <p:nvSpPr>
          <p:cNvPr id="1224" name="文本框 107"/>
          <p:cNvSpPr txBox="1"/>
          <p:nvPr/>
        </p:nvSpPr>
        <p:spPr>
          <a:xfrm>
            <a:off x="4733979" y="2447373"/>
            <a:ext cx="4937442" cy="369332"/>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latin typeface="微软雅黑" panose="020B0503020204020204" charset="-122"/>
                <a:ea typeface="微软雅黑" panose="020B0503020204020204" charset="-122"/>
              </a:rPr>
              <a:t>下载</a:t>
            </a:r>
            <a:r>
              <a:rPr lang="zh-CN" altLang="en-US">
                <a:latin typeface="微软雅黑" panose="020B0503020204020204" charset="-122"/>
                <a:ea typeface="微软雅黑" panose="020B0503020204020204" charset="-122"/>
              </a:rPr>
              <a:t>地址：</a:t>
            </a:r>
            <a:r>
              <a:rPr lang="en-US" altLang="zh-CN">
                <a:latin typeface="微软雅黑" panose="020B0503020204020204" charset="-122"/>
                <a:ea typeface="微软雅黑" panose="020B0503020204020204" charset="-122"/>
              </a:rPr>
              <a:t>http://pan.baidu.com/s/1cp1mj0</a:t>
            </a:r>
            <a:endParaRPr lang="zh-CN" altLang="en-US" dirty="0">
              <a:latin typeface="微软雅黑" panose="020B0503020204020204" charset="-122"/>
              <a:ea typeface="微软雅黑" panose="020B0503020204020204" charset="-122"/>
            </a:endParaRPr>
          </a:p>
        </p:txBody>
      </p:sp>
      <p:sp>
        <p:nvSpPr>
          <p:cNvPr id="1225" name="文本框 105"/>
          <p:cNvSpPr txBox="1"/>
          <p:nvPr/>
        </p:nvSpPr>
        <p:spPr>
          <a:xfrm>
            <a:off x="1832530" y="4626278"/>
            <a:ext cx="162095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a:latin typeface="禹卫书法行书简体" panose="02000603000000000000" pitchFamily="2" charset="-122"/>
                <a:ea typeface="禹卫书法行书简体" panose="02000603000000000000" pitchFamily="2" charset="-122"/>
              </a:rPr>
              <a:t>关于作者</a:t>
            </a:r>
            <a:endParaRPr lang="zh-CN" altLang="en-US" sz="2800" b="1">
              <a:latin typeface="禹卫书法行书简体" panose="02000603000000000000" pitchFamily="2" charset="-122"/>
              <a:ea typeface="禹卫书法行书简体" panose="02000603000000000000" pitchFamily="2" charset="-122"/>
            </a:endParaRPr>
          </a:p>
        </p:txBody>
      </p:sp>
      <p:sp>
        <p:nvSpPr>
          <p:cNvPr id="1226" name="文本框 109"/>
          <p:cNvSpPr txBox="1"/>
          <p:nvPr/>
        </p:nvSpPr>
        <p:spPr>
          <a:xfrm>
            <a:off x="1875276" y="5417439"/>
            <a:ext cx="1338828" cy="369332"/>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800">
                <a:solidFill>
                  <a:schemeClr val="tx1"/>
                </a:solidFill>
                <a:latin typeface="微软雅黑" panose="020B0503020204020204" charset="-122"/>
                <a:ea typeface="微软雅黑" panose="020B0503020204020204" charset="-122"/>
              </a:rPr>
              <a:t>呆萌怪大叔</a:t>
            </a:r>
            <a:endParaRPr lang="zh-CN" altLang="en-US" sz="1800">
              <a:solidFill>
                <a:schemeClr val="tx1"/>
              </a:solidFill>
              <a:latin typeface="微软雅黑" panose="020B0503020204020204" charset="-122"/>
              <a:ea typeface="微软雅黑" panose="020B0503020204020204" charset="-122"/>
            </a:endParaRPr>
          </a:p>
        </p:txBody>
      </p:sp>
      <p:sp>
        <p:nvSpPr>
          <p:cNvPr id="1227" name="文本框 109"/>
          <p:cNvSpPr txBox="1"/>
          <p:nvPr/>
        </p:nvSpPr>
        <p:spPr>
          <a:xfrm>
            <a:off x="3184058" y="5417439"/>
            <a:ext cx="7505003" cy="369332"/>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800" dirty="0">
                <a:solidFill>
                  <a:schemeClr val="tx1"/>
                </a:solidFill>
                <a:latin typeface="微软雅黑" panose="020B0503020204020204" charset="-122"/>
                <a:ea typeface="微软雅黑" panose="020B0503020204020204" charset="-122"/>
              </a:rPr>
              <a:t>更多作品下载地址：</a:t>
            </a:r>
            <a:r>
              <a:rPr lang="en-US" altLang="zh-CN" sz="1800" dirty="0">
                <a:solidFill>
                  <a:schemeClr val="tx1"/>
                </a:solidFill>
                <a:latin typeface="微软雅黑" panose="020B0503020204020204" charset="-122"/>
                <a:ea typeface="微软雅黑" panose="020B0503020204020204" charset="-122"/>
              </a:rPr>
              <a:t>http://chn.docer.com/works?userid=194924533</a:t>
            </a:r>
            <a:endParaRPr lang="zh-CN" altLang="en-US" sz="1800" dirty="0">
              <a:solidFill>
                <a:schemeClr val="tx1"/>
              </a:solidFill>
              <a:latin typeface="微软雅黑" panose="020B0503020204020204" charset="-122"/>
              <a:ea typeface="微软雅黑" panose="020B0503020204020204" charset="-122"/>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19777" y="281791"/>
            <a:ext cx="4743439" cy="518160"/>
          </a:xfrm>
          <a:prstGeom prst="rect">
            <a:avLst/>
          </a:prstGeom>
          <a:noFill/>
        </p:spPr>
        <p:txBody>
          <a:bodyPr wrap="square" rtlCol="0">
            <a:spAutoFit/>
          </a:bodyPr>
          <a:lstStyle/>
          <a:p>
            <a:r>
              <a:rPr lang="en-US" sz="2800" dirty="0" smtClean="0">
                <a:latin typeface="Times New Roman" panose="02020603050405020304" pitchFamily="2" charset="0"/>
              </a:rPr>
              <a:t>Review</a:t>
            </a:r>
            <a:endParaRPr lang="en-US" sz="2800" dirty="0">
              <a:latin typeface="禹卫书法行书简体" panose="02000603000000000000" pitchFamily="2" charset="-122"/>
              <a:ea typeface="禹卫书法行书简体" panose="02000603000000000000" pitchFamily="2" charset="-122"/>
            </a:endParaRPr>
          </a:p>
        </p:txBody>
      </p:sp>
      <p:pic>
        <p:nvPicPr>
          <p:cNvPr id="144" name="图片 143"/>
          <p:cNvPicPr>
            <a:picLocks noChangeAspect="1"/>
          </p:cNvPicPr>
          <p:nvPr/>
        </p:nvPicPr>
        <p:blipFill rotWithShape="1">
          <a:blip r:embed="rId2">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677035" y="1192530"/>
            <a:ext cx="8437880" cy="4473575"/>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4" name="内容占位符 3"/>
          <p:cNvGraphicFramePr>
            <a:graphicFrameLocks noGrp="1"/>
          </p:cNvGraphicFramePr>
          <p:nvPr>
            <p:ph idx="1"/>
          </p:nvPr>
        </p:nvGraphicFramePr>
        <p:xfrm>
          <a:off x="1217930" y="947420"/>
          <a:ext cx="9995535" cy="5608320"/>
        </p:xfrm>
        <a:graphic>
          <a:graphicData uri="http://schemas.openxmlformats.org/drawingml/2006/table">
            <a:tbl>
              <a:tblPr firstRow="1" bandRow="1">
                <a:tableStyleId>{5C22544A-7EE6-4342-B048-85BDC9FD1C3A}</a:tableStyleId>
              </a:tblPr>
              <a:tblGrid>
                <a:gridCol w="5500370"/>
                <a:gridCol w="4495165"/>
              </a:tblGrid>
              <a:tr h="365760">
                <a:tc>
                  <a:txBody>
                    <a:bodyPr/>
                    <a:lstStyle/>
                    <a:p>
                      <a:pPr algn="ctr">
                        <a:buNone/>
                      </a:pPr>
                      <a:r>
                        <a:rPr lang="en-US" altLang="zh-CN" dirty="0"/>
                        <a:t>Principle </a:t>
                      </a:r>
                      <a:r>
                        <a:rPr lang="zh-CN" altLang="en-US" dirty="0"/>
                        <a:t>规则</a:t>
                      </a:r>
                      <a:endParaRPr lang="zh-CN" altLang="en-US" dirty="0"/>
                    </a:p>
                  </a:txBody>
                  <a:tcPr/>
                </a:tc>
                <a:tc>
                  <a:txBody>
                    <a:bodyPr/>
                    <a:lstStyle/>
                    <a:p>
                      <a:pPr algn="ctr">
                        <a:buNone/>
                      </a:pPr>
                      <a:r>
                        <a:rPr lang="en-US" altLang="zh-CN"/>
                        <a:t>Example </a:t>
                      </a:r>
                      <a:r>
                        <a:rPr lang="zh-CN" altLang="zh-CN"/>
                        <a:t>例字</a:t>
                      </a:r>
                      <a:endParaRPr lang="zh-CN" altLang="zh-CN"/>
                    </a:p>
                  </a:txBody>
                  <a:tcPr/>
                </a:tc>
              </a:tr>
              <a:tr h="1310640">
                <a:tc>
                  <a:txBody>
                    <a:bodyPr/>
                    <a:lstStyle/>
                    <a:p>
                      <a:pPr algn="l">
                        <a:buNone/>
                      </a:pPr>
                      <a:r>
                        <a:rPr lang="zh-CN" altLang="en-US" sz="2000" dirty="0">
                          <a:latin typeface="华文楷体" pitchFamily="2" charset="-122"/>
                          <a:ea typeface="华文楷体" pitchFamily="2" charset="-122"/>
                          <a:sym typeface="+mn-ea"/>
                        </a:rPr>
                        <a:t>先横后竖</a:t>
                      </a:r>
                      <a:r>
                        <a:rPr lang="en-US" altLang="zh-CN" sz="2000" dirty="0">
                          <a:latin typeface="华文楷体" pitchFamily="2" charset="-122"/>
                          <a:ea typeface="华文楷体" pitchFamily="2" charset="-122"/>
                          <a:sym typeface="+mn-ea"/>
                        </a:rPr>
                        <a:t>+</a:t>
                      </a:r>
                      <a:r>
                        <a:rPr lang="zh-CN" altLang="en-US" sz="2000" dirty="0">
                          <a:latin typeface="华文楷体" pitchFamily="2" charset="-122"/>
                          <a:ea typeface="华文楷体" pitchFamily="2" charset="-122"/>
                          <a:sym typeface="+mn-ea"/>
                        </a:rPr>
                        <a:t>先上后下</a:t>
                      </a:r>
                      <a:endParaRPr lang="en-US" altLang="zh-CN" sz="2000" dirty="0">
                        <a:latin typeface="华文楷体" pitchFamily="2" charset="-122"/>
                        <a:ea typeface="华文楷体" pitchFamily="2" charset="-122"/>
                        <a:sym typeface="+mn-ea"/>
                      </a:endParaRPr>
                    </a:p>
                    <a:p>
                      <a:pPr algn="l">
                        <a:buNone/>
                      </a:pPr>
                      <a:r>
                        <a:rPr lang="en-US" altLang="zh-CN" sz="2000" dirty="0">
                          <a:latin typeface="华文楷体" pitchFamily="2" charset="-122"/>
                          <a:ea typeface="华文楷体" pitchFamily="2" charset="-122"/>
                        </a:rPr>
                        <a:t>The horizontal stroke is written before the vertical stroke, and the upper stroke is completed before the lower one.</a:t>
                      </a:r>
                      <a:endParaRPr lang="en-US" altLang="zh-CN" sz="2000" dirty="0">
                        <a:latin typeface="华文楷体" pitchFamily="2" charset="-122"/>
                        <a:ea typeface="华文楷体" pitchFamily="2" charset="-122"/>
                      </a:endParaRPr>
                    </a:p>
                  </a:txBody>
                  <a:tcPr/>
                </a:tc>
                <a:tc>
                  <a:txBody>
                    <a:bodyPr/>
                    <a:lstStyle/>
                    <a:p>
                      <a:pPr algn="ctr">
                        <a:buNone/>
                      </a:pPr>
                      <a:r>
                        <a:rPr lang="zh-CN" altLang="en-US" sz="4400" dirty="0">
                          <a:latin typeface="楷体" panose="02010609060101010101" pitchFamily="49" charset="-122"/>
                          <a:ea typeface="楷体" panose="02010609060101010101" pitchFamily="49" charset="-122"/>
                        </a:rPr>
                        <a:t>五</a:t>
                      </a:r>
                      <a:endParaRPr lang="zh-CN" altLang="en-US" sz="4400" dirty="0">
                        <a:latin typeface="楷体" panose="02010609060101010101" pitchFamily="49" charset="-122"/>
                        <a:ea typeface="楷体" panose="02010609060101010101" pitchFamily="49" charset="-122"/>
                      </a:endParaRPr>
                    </a:p>
                  </a:txBody>
                  <a:tcPr/>
                </a:tc>
              </a:tr>
              <a:tr h="1310640">
                <a:tc>
                  <a:txBody>
                    <a:bodyPr/>
                    <a:lstStyle/>
                    <a:p>
                      <a:pPr algn="l">
                        <a:buNone/>
                      </a:pPr>
                      <a:r>
                        <a:rPr lang="zh-CN" altLang="en-US" sz="2000" dirty="0">
                          <a:latin typeface="华文楷体" pitchFamily="2" charset="-122"/>
                          <a:ea typeface="华文楷体" pitchFamily="2" charset="-122"/>
                          <a:sym typeface="+mn-ea"/>
                        </a:rPr>
                        <a:t>先左后右</a:t>
                      </a:r>
                      <a:r>
                        <a:rPr lang="en-US" altLang="zh-CN" sz="2000" dirty="0">
                          <a:latin typeface="华文楷体" pitchFamily="2" charset="-122"/>
                          <a:ea typeface="华文楷体" pitchFamily="2" charset="-122"/>
                          <a:sym typeface="+mn-ea"/>
                        </a:rPr>
                        <a:t>+</a:t>
                      </a:r>
                      <a:r>
                        <a:rPr lang="zh-CN" altLang="en-US" sz="2000" dirty="0">
                          <a:latin typeface="华文楷体" pitchFamily="2" charset="-122"/>
                          <a:ea typeface="华文楷体" pitchFamily="2" charset="-122"/>
                          <a:sym typeface="+mn-ea"/>
                        </a:rPr>
                        <a:t>先横后竖</a:t>
                      </a:r>
                      <a:endParaRPr lang="zh-CN" altLang="en-US" sz="2000" dirty="0">
                        <a:latin typeface="华文楷体" pitchFamily="2" charset="-122"/>
                        <a:ea typeface="华文楷体" pitchFamily="2" charset="-122"/>
                        <a:sym typeface="+mn-ea"/>
                      </a:endParaRPr>
                    </a:p>
                    <a:p>
                      <a:pPr algn="l">
                        <a:buNone/>
                      </a:pPr>
                      <a:r>
                        <a:rPr lang="en-US" altLang="zh-CN" sz="2000" dirty="0">
                          <a:latin typeface="华文楷体" pitchFamily="2" charset="-122"/>
                          <a:ea typeface="华文楷体" pitchFamily="2" charset="-122"/>
                          <a:sym typeface="+mn-ea"/>
                        </a:rPr>
                        <a:t>The left stroke is written before the right one, and the horizontal is written before the vertical.</a:t>
                      </a:r>
                      <a:endParaRPr lang="en-US" altLang="zh-CN" sz="2000" dirty="0">
                        <a:latin typeface="华文楷体" pitchFamily="2" charset="-122"/>
                        <a:ea typeface="华文楷体" pitchFamily="2" charset="-122"/>
                        <a:sym typeface="+mn-ea"/>
                      </a:endParaRPr>
                    </a:p>
                  </a:txBody>
                  <a:tcPr/>
                </a:tc>
                <a:tc>
                  <a:txBody>
                    <a:bodyPr/>
                    <a:lstStyle/>
                    <a:p>
                      <a:pPr algn="ctr">
                        <a:buNone/>
                      </a:pPr>
                      <a:r>
                        <a:rPr lang="zh-CN" altLang="en-US" sz="4400" dirty="0">
                          <a:latin typeface="楷体" panose="02010609060101010101" pitchFamily="49" charset="-122"/>
                          <a:ea typeface="楷体" panose="02010609060101010101" pitchFamily="49" charset="-122"/>
                        </a:rPr>
                        <a:t>午</a:t>
                      </a:r>
                      <a:endParaRPr lang="zh-CN" altLang="en-US" sz="4400" dirty="0">
                        <a:latin typeface="楷体" panose="02010609060101010101" pitchFamily="49" charset="-122"/>
                        <a:ea typeface="楷体" panose="02010609060101010101" pitchFamily="49" charset="-122"/>
                      </a:endParaRPr>
                    </a:p>
                  </a:txBody>
                  <a:tcPr/>
                </a:tc>
              </a:tr>
              <a:tr h="1065530">
                <a:tc>
                  <a:txBody>
                    <a:bodyPr/>
                    <a:lstStyle/>
                    <a:p>
                      <a:pPr algn="l">
                        <a:buNone/>
                      </a:pPr>
                      <a:r>
                        <a:rPr lang="zh-CN" altLang="en-US" sz="2000" dirty="0">
                          <a:latin typeface="华文楷体" pitchFamily="2" charset="-122"/>
                          <a:ea typeface="华文楷体" pitchFamily="2" charset="-122"/>
                          <a:sym typeface="+mn-ea"/>
                        </a:rPr>
                        <a:t>先撇后捺</a:t>
                      </a:r>
                      <a:r>
                        <a:rPr lang="en-US" altLang="zh-CN" sz="2000" dirty="0">
                          <a:latin typeface="华文楷体" pitchFamily="2" charset="-122"/>
                          <a:ea typeface="华文楷体" pitchFamily="2" charset="-122"/>
                          <a:sym typeface="+mn-ea"/>
                        </a:rPr>
                        <a:t>+</a:t>
                      </a:r>
                      <a:r>
                        <a:rPr lang="zh-CN" altLang="en-US" sz="2000" dirty="0">
                          <a:latin typeface="华文楷体" pitchFamily="2" charset="-122"/>
                          <a:ea typeface="华文楷体" pitchFamily="2" charset="-122"/>
                          <a:sym typeface="+mn-ea"/>
                        </a:rPr>
                        <a:t>先上后下</a:t>
                      </a:r>
                      <a:endParaRPr lang="zh-CN" altLang="en-US" sz="2000" dirty="0">
                        <a:latin typeface="华文楷体" pitchFamily="2" charset="-122"/>
                        <a:ea typeface="华文楷体" pitchFamily="2" charset="-122"/>
                        <a:sym typeface="+mn-ea"/>
                      </a:endParaRPr>
                    </a:p>
                    <a:p>
                      <a:pPr algn="l">
                        <a:buNone/>
                      </a:pPr>
                      <a:r>
                        <a:rPr lang="en-US" altLang="zh-CN" sz="2000" dirty="0">
                          <a:latin typeface="华文楷体" pitchFamily="2" charset="-122"/>
                          <a:ea typeface="华文楷体" pitchFamily="2" charset="-122"/>
                          <a:sym typeface="+mn-ea"/>
                        </a:rPr>
                        <a:t>The left-falling stroke is written before the right-falling one, and the upper stroke is written before the lower one.</a:t>
                      </a:r>
                      <a:endParaRPr lang="en-US" altLang="zh-CN" sz="2000" dirty="0">
                        <a:latin typeface="华文楷体" pitchFamily="2" charset="-122"/>
                        <a:ea typeface="华文楷体" pitchFamily="2" charset="-122"/>
                      </a:endParaRPr>
                    </a:p>
                  </a:txBody>
                  <a:tcPr/>
                </a:tc>
                <a:tc>
                  <a:txBody>
                    <a:bodyPr/>
                    <a:lstStyle/>
                    <a:p>
                      <a:pPr algn="ctr">
                        <a:buNone/>
                      </a:pPr>
                      <a:r>
                        <a:rPr lang="zh-CN" altLang="en-US" sz="4400" dirty="0">
                          <a:latin typeface="楷体" panose="02010609060101010101" pitchFamily="49" charset="-122"/>
                          <a:ea typeface="楷体" panose="02010609060101010101" pitchFamily="49" charset="-122"/>
                        </a:rPr>
                        <a:t>个</a:t>
                      </a:r>
                      <a:endParaRPr lang="zh-CN" altLang="en-US" sz="4400" dirty="0">
                        <a:latin typeface="楷体" panose="02010609060101010101" pitchFamily="49" charset="-122"/>
                        <a:ea typeface="楷体" panose="02010609060101010101" pitchFamily="49" charset="-122"/>
                      </a:endParaRPr>
                    </a:p>
                  </a:txBody>
                  <a:tcPr/>
                </a:tc>
              </a:tr>
              <a:tr h="1310640">
                <a:tc>
                  <a:txBody>
                    <a:bodyPr/>
                    <a:lstStyle/>
                    <a:p>
                      <a:pPr algn="l">
                        <a:buNone/>
                      </a:pPr>
                      <a:r>
                        <a:rPr lang="zh-CN" altLang="en-US" sz="2000" dirty="0">
                          <a:latin typeface="华文楷体" pitchFamily="2" charset="-122"/>
                          <a:ea typeface="华文楷体" pitchFamily="2" charset="-122"/>
                          <a:sym typeface="+mn-ea"/>
                        </a:rPr>
                        <a:t>先中间后两边</a:t>
                      </a:r>
                      <a:r>
                        <a:rPr lang="en-US" altLang="zh-CN" sz="2000" dirty="0">
                          <a:latin typeface="华文楷体" pitchFamily="2" charset="-122"/>
                          <a:ea typeface="华文楷体" pitchFamily="2" charset="-122"/>
                          <a:sym typeface="+mn-ea"/>
                        </a:rPr>
                        <a:t>+</a:t>
                      </a:r>
                      <a:r>
                        <a:rPr lang="zh-CN" altLang="en-US" sz="2000" dirty="0">
                          <a:latin typeface="华文楷体" pitchFamily="2" charset="-122"/>
                          <a:ea typeface="华文楷体" pitchFamily="2" charset="-122"/>
                          <a:sym typeface="+mn-ea"/>
                        </a:rPr>
                        <a:t>先上后下</a:t>
                      </a:r>
                      <a:endParaRPr lang="zh-CN" altLang="en-US" sz="2000" dirty="0">
                        <a:latin typeface="华文楷体" pitchFamily="2" charset="-122"/>
                        <a:ea typeface="华文楷体" pitchFamily="2" charset="-122"/>
                        <a:sym typeface="+mn-ea"/>
                      </a:endParaRPr>
                    </a:p>
                    <a:p>
                      <a:pPr algn="l">
                        <a:buNone/>
                      </a:pPr>
                      <a:r>
                        <a:rPr lang="en-US" altLang="zh-CN" sz="2000" dirty="0">
                          <a:latin typeface="华文楷体" pitchFamily="2" charset="-122"/>
                          <a:ea typeface="华文楷体" pitchFamily="2" charset="-122"/>
                          <a:sym typeface="+mn-ea"/>
                        </a:rPr>
                        <a:t>The middle stroke is written before the ones on both sides, and the upper stroke is written before the lower one.</a:t>
                      </a:r>
                      <a:endParaRPr lang="en-US" altLang="zh-CN" sz="2000" dirty="0">
                        <a:latin typeface="华文楷体" pitchFamily="2" charset="-122"/>
                        <a:ea typeface="华文楷体" pitchFamily="2" charset="-122"/>
                        <a:sym typeface="+mn-ea"/>
                      </a:endParaRPr>
                    </a:p>
                  </a:txBody>
                  <a:tcPr/>
                </a:tc>
                <a:tc>
                  <a:txBody>
                    <a:bodyPr/>
                    <a:lstStyle/>
                    <a:p>
                      <a:pPr algn="ctr">
                        <a:buNone/>
                      </a:pPr>
                      <a:r>
                        <a:rPr lang="zh-CN" altLang="en-US" sz="4400" dirty="0">
                          <a:latin typeface="楷体" panose="02010609060101010101" pitchFamily="49" charset="-122"/>
                          <a:ea typeface="楷体" panose="02010609060101010101" pitchFamily="49" charset="-122"/>
                        </a:rPr>
                        <a:t>业</a:t>
                      </a:r>
                      <a:r>
                        <a:rPr lang="en-US" altLang="zh-CN" sz="4400" dirty="0">
                          <a:latin typeface="楷体" panose="02010609060101010101" pitchFamily="49" charset="-122"/>
                          <a:ea typeface="楷体" panose="02010609060101010101" pitchFamily="49" charset="-122"/>
                        </a:rPr>
                        <a:t> </a:t>
                      </a:r>
                      <a:endParaRPr lang="en-US" altLang="zh-CN" sz="4400" dirty="0">
                        <a:latin typeface="楷体" panose="02010609060101010101" pitchFamily="49" charset="-122"/>
                        <a:ea typeface="楷体" panose="02010609060101010101" pitchFamily="49" charset="-122"/>
                      </a:endParaRPr>
                    </a:p>
                  </a:txBody>
                  <a:tcPr/>
                </a:tc>
              </a:tr>
            </a:tbl>
          </a:graphicData>
        </a:graphic>
      </p:graphicFrame>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sp>
        <p:nvSpPr>
          <p:cNvPr id="2610" name="文本框 2609"/>
          <p:cNvSpPr txBox="1"/>
          <p:nvPr/>
        </p:nvSpPr>
        <p:spPr>
          <a:xfrm>
            <a:off x="3642112" y="2889460"/>
            <a:ext cx="5647922" cy="1015663"/>
          </a:xfrm>
          <a:prstGeom prst="rect">
            <a:avLst/>
          </a:prstGeom>
          <a:noFill/>
        </p:spPr>
        <p:txBody>
          <a:bodyPr wrap="square" rtlCol="0">
            <a:spAutoFit/>
          </a:bodyPr>
          <a:lstStyle/>
          <a:p>
            <a:r>
              <a:rPr lang="en-US" altLang="zh-CN" sz="6000" dirty="0" smtClean="0">
                <a:latin typeface="Times New Roman" panose="02020603050405020304" pitchFamily="2" charset="0"/>
              </a:rPr>
              <a:t>Word-formation</a:t>
            </a:r>
            <a:endParaRPr lang="zh-CN" altLang="en-US" sz="6000" dirty="0">
              <a:latin typeface="禹卫书法行书简体" panose="02000603000000000000" pitchFamily="2" charset="-122"/>
              <a:ea typeface="禹卫书法行书简体" panose="02000603000000000000" pitchFamily="2" charset="-122"/>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en-US" altLang="zh-CN" sz="2800" dirty="0" smtClean="0">
                <a:latin typeface="Times New Roman" panose="02020603050405020304" pitchFamily="2" charset="0"/>
              </a:rPr>
              <a:t>Word-formation</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2644" name="图片 264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2725" y="4709488"/>
            <a:ext cx="1243877" cy="989316"/>
          </a:xfrm>
          <a:prstGeom prst="rect">
            <a:avLst/>
          </a:prstGeom>
        </p:spPr>
      </p:pic>
      <p:grpSp>
        <p:nvGrpSpPr>
          <p:cNvPr id="2645" name="组合 2644"/>
          <p:cNvGrpSpPr/>
          <p:nvPr/>
        </p:nvGrpSpPr>
        <p:grpSpPr>
          <a:xfrm>
            <a:off x="2202646" y="3246217"/>
            <a:ext cx="8928197" cy="501382"/>
            <a:chOff x="2227579" y="2336572"/>
            <a:chExt cx="4392300" cy="376762"/>
          </a:xfrm>
        </p:grpSpPr>
        <p:cxnSp>
          <p:nvCxnSpPr>
            <p:cNvPr id="2646" name="AutoShape 18"/>
            <p:cNvCxnSpPr>
              <a:cxnSpLocks noChangeShapeType="1"/>
            </p:cNvCxnSpPr>
            <p:nvPr/>
          </p:nvCxnSpPr>
          <p:spPr bwMode="auto">
            <a:xfrm>
              <a:off x="4423380" y="2336572"/>
              <a:ext cx="0" cy="375974"/>
            </a:xfrm>
            <a:prstGeom prst="straightConnector1">
              <a:avLst/>
            </a:prstGeom>
            <a:noFill/>
            <a:ln w="22225">
              <a:solidFill>
                <a:srgbClr val="000000"/>
              </a:solidFill>
              <a:round/>
            </a:ln>
            <a:extLst>
              <a:ext uri="{909E8E84-426E-40DD-AFC4-6F175D3DCCD1}">
                <a14:hiddenFill xmlns:a14="http://schemas.microsoft.com/office/drawing/2010/main">
                  <a:noFill/>
                </a14:hiddenFill>
              </a:ext>
            </a:extLst>
          </p:spPr>
        </p:cxnSp>
        <p:cxnSp>
          <p:nvCxnSpPr>
            <p:cNvPr id="2647" name="AutoShape 19"/>
            <p:cNvCxnSpPr>
              <a:cxnSpLocks noChangeShapeType="1"/>
            </p:cNvCxnSpPr>
            <p:nvPr/>
          </p:nvCxnSpPr>
          <p:spPr bwMode="auto">
            <a:xfrm rot="5400000">
              <a:off x="3137493" y="1426658"/>
              <a:ext cx="375974" cy="2195801"/>
            </a:xfrm>
            <a:prstGeom prst="bentConnector3">
              <a:avLst>
                <a:gd name="adj1" fmla="val 50000"/>
              </a:avLst>
            </a:prstGeom>
            <a:noFill/>
            <a:ln w="22225">
              <a:solidFill>
                <a:srgbClr val="000000"/>
              </a:solidFill>
              <a:miter lim="800000"/>
              <a:tailEnd type="triangle" w="med" len="med"/>
            </a:ln>
            <a:extLst>
              <a:ext uri="{909E8E84-426E-40DD-AFC4-6F175D3DCCD1}">
                <a14:hiddenFill xmlns:a14="http://schemas.microsoft.com/office/drawing/2010/main">
                  <a:noFill/>
                </a14:hiddenFill>
              </a:ext>
            </a:extLst>
          </p:spPr>
        </p:cxnSp>
        <p:cxnSp>
          <p:nvCxnSpPr>
            <p:cNvPr id="2648" name="AutoShape 19"/>
            <p:cNvCxnSpPr>
              <a:cxnSpLocks noChangeShapeType="1"/>
            </p:cNvCxnSpPr>
            <p:nvPr/>
          </p:nvCxnSpPr>
          <p:spPr bwMode="auto">
            <a:xfrm rot="16200000" flipH="1">
              <a:off x="5333992" y="1427446"/>
              <a:ext cx="375974" cy="2195801"/>
            </a:xfrm>
            <a:prstGeom prst="bentConnector3">
              <a:avLst>
                <a:gd name="adj1" fmla="val 50000"/>
              </a:avLst>
            </a:prstGeom>
            <a:noFill/>
            <a:ln w="22225">
              <a:solidFill>
                <a:srgbClr val="000000"/>
              </a:solidFill>
              <a:miter lim="800000"/>
              <a:tailEnd type="triangle" w="med" len="med"/>
            </a:ln>
            <a:extLst>
              <a:ext uri="{909E8E84-426E-40DD-AFC4-6F175D3DCCD1}">
                <a14:hiddenFill xmlns:a14="http://schemas.microsoft.com/office/drawing/2010/main">
                  <a:noFill/>
                </a14:hiddenFill>
              </a:ext>
            </a:extLst>
          </p:spPr>
        </p:cxnSp>
      </p:grpSp>
      <p:pic>
        <p:nvPicPr>
          <p:cNvPr id="2649" name="Picture 2" descr="C:\Users\Thinkpad\Desktop\PNG\1_0004_图层-10.pn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636" r="5288" b="6991"/>
          <a:stretch>
            <a:fillRect/>
          </a:stretch>
        </p:blipFill>
        <p:spPr bwMode="auto">
          <a:xfrm>
            <a:off x="5373194" y="986511"/>
            <a:ext cx="2351317" cy="2164883"/>
          </a:xfrm>
          <a:prstGeom prst="rect">
            <a:avLst/>
          </a:prstGeom>
          <a:noFill/>
          <a:extLst>
            <a:ext uri="{909E8E84-426E-40DD-AFC4-6F175D3DCCD1}">
              <a14:hiddenFill xmlns:a14="http://schemas.microsoft.com/office/drawing/2010/main">
                <a:solidFill>
                  <a:srgbClr val="FFFFFF"/>
                </a:solidFill>
              </a14:hiddenFill>
            </a:ext>
          </a:extLst>
        </p:spPr>
      </p:pic>
      <p:sp>
        <p:nvSpPr>
          <p:cNvPr id="2650" name="TextBox 12"/>
          <p:cNvSpPr txBox="1"/>
          <p:nvPr/>
        </p:nvSpPr>
        <p:spPr>
          <a:xfrm>
            <a:off x="5598618" y="1433138"/>
            <a:ext cx="1777734" cy="1000980"/>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pPr algn="ctr"/>
            <a:r>
              <a:rPr lang="en-US" altLang="zh-CN" sz="2400" b="1" dirty="0" smtClean="0">
                <a:latin typeface="Times New Roman" panose="02020603050405020304" pitchFamily="2" charset="0"/>
              </a:rPr>
              <a:t>Word</a:t>
            </a:r>
            <a:endParaRPr lang="en-US" altLang="zh-CN" sz="2400" b="1" dirty="0" smtClean="0">
              <a:latin typeface="Times New Roman" panose="02020603050405020304" pitchFamily="2" charset="0"/>
            </a:endParaRPr>
          </a:p>
          <a:p>
            <a:pPr algn="ctr"/>
            <a:r>
              <a:rPr lang="en-US" altLang="zh-CN" sz="2400" b="1" dirty="0" smtClean="0">
                <a:latin typeface="Times New Roman" panose="02020603050405020304" pitchFamily="2" charset="0"/>
              </a:rPr>
              <a:t>Formation</a:t>
            </a:r>
            <a:endParaRPr lang="en-US" altLang="zh-CN" sz="2400" dirty="0">
              <a:latin typeface="禹卫书法行书简体" panose="02000603000000000000" pitchFamily="2" charset="-122"/>
              <a:ea typeface="禹卫书法行书简体" panose="02000603000000000000" pitchFamily="2" charset="-122"/>
            </a:endParaRPr>
          </a:p>
        </p:txBody>
      </p:sp>
      <p:pic>
        <p:nvPicPr>
          <p:cNvPr id="2652" name="Picture 2" descr="C:\Users\Thinkpad\Desktop\PNG\1_0004_图层-10.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33275" y="3818387"/>
            <a:ext cx="1995347" cy="1798944"/>
          </a:xfrm>
          <a:prstGeom prst="rect">
            <a:avLst/>
          </a:prstGeom>
          <a:noFill/>
          <a:extLst>
            <a:ext uri="{909E8E84-426E-40DD-AFC4-6F175D3DCCD1}">
              <a14:hiddenFill xmlns:a14="http://schemas.microsoft.com/office/drawing/2010/main">
                <a:solidFill>
                  <a:srgbClr val="FFFFFF"/>
                </a:solidFill>
              </a14:hiddenFill>
            </a:ext>
          </a:extLst>
        </p:spPr>
      </p:pic>
      <p:sp>
        <p:nvSpPr>
          <p:cNvPr id="2653" name="TextBox 19"/>
          <p:cNvSpPr txBox="1"/>
          <p:nvPr/>
        </p:nvSpPr>
        <p:spPr>
          <a:xfrm>
            <a:off x="1567714" y="4298881"/>
            <a:ext cx="1736986" cy="452496"/>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pPr marL="514350" indent="-514350"/>
            <a:r>
              <a:rPr lang="en-US" altLang="zh-CN" sz="2000" dirty="0" smtClean="0">
                <a:latin typeface="Times New Roman" panose="02020603050405020304" pitchFamily="2" charset="0"/>
              </a:rPr>
              <a:t>Pictographs</a:t>
            </a:r>
            <a:endParaRPr lang="en-US" altLang="zh-CN" sz="2000" dirty="0">
              <a:latin typeface="Times New Roman" panose="02020603050405020304" pitchFamily="2" charset="0"/>
            </a:endParaRPr>
          </a:p>
        </p:txBody>
      </p:sp>
      <p:pic>
        <p:nvPicPr>
          <p:cNvPr id="2655" name="Picture 2" descr="C:\Users\Thinkpad\Desktop\PNG\1_0004_图层-10.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47753" y="3840964"/>
            <a:ext cx="2199803" cy="1759365"/>
          </a:xfrm>
          <a:prstGeom prst="rect">
            <a:avLst/>
          </a:prstGeom>
          <a:noFill/>
          <a:extLst>
            <a:ext uri="{909E8E84-426E-40DD-AFC4-6F175D3DCCD1}">
              <a14:hiddenFill xmlns:a14="http://schemas.microsoft.com/office/drawing/2010/main">
                <a:solidFill>
                  <a:srgbClr val="FFFFFF"/>
                </a:solidFill>
              </a14:hiddenFill>
            </a:ext>
          </a:extLst>
        </p:spPr>
      </p:pic>
      <p:sp>
        <p:nvSpPr>
          <p:cNvPr id="2656" name="TextBox 23"/>
          <p:cNvSpPr txBox="1"/>
          <p:nvPr/>
        </p:nvSpPr>
        <p:spPr>
          <a:xfrm>
            <a:off x="4526843" y="4135223"/>
            <a:ext cx="2077155" cy="852606"/>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pPr marL="514350" indent="-514350"/>
            <a:r>
              <a:rPr lang="en-US" altLang="zh-CN" sz="2000" dirty="0" smtClean="0">
                <a:latin typeface="Times New Roman" panose="02020603050405020304" pitchFamily="2" charset="0"/>
              </a:rPr>
              <a:t>Self-explanatory Characters</a:t>
            </a:r>
            <a:endParaRPr lang="en-US" altLang="zh-CN" sz="2000" dirty="0">
              <a:latin typeface="Times New Roman" panose="02020603050405020304" pitchFamily="2" charset="0"/>
            </a:endParaRPr>
          </a:p>
        </p:txBody>
      </p:sp>
      <p:pic>
        <p:nvPicPr>
          <p:cNvPr id="2658" name="Picture 2" descr="C:\Users\Thinkpad\Desktop\PNG\1_0004_图层-10.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304184" y="3886120"/>
            <a:ext cx="2020437" cy="1689254"/>
          </a:xfrm>
          <a:prstGeom prst="rect">
            <a:avLst/>
          </a:prstGeom>
          <a:noFill/>
          <a:extLst>
            <a:ext uri="{909E8E84-426E-40DD-AFC4-6F175D3DCCD1}">
              <a14:hiddenFill xmlns:a14="http://schemas.microsoft.com/office/drawing/2010/main">
                <a:solidFill>
                  <a:srgbClr val="FFFFFF"/>
                </a:solidFill>
              </a14:hiddenFill>
            </a:ext>
          </a:extLst>
        </p:spPr>
      </p:pic>
      <p:sp>
        <p:nvSpPr>
          <p:cNvPr id="2659" name="TextBox 27"/>
          <p:cNvSpPr txBox="1"/>
          <p:nvPr/>
        </p:nvSpPr>
        <p:spPr>
          <a:xfrm>
            <a:off x="7328215" y="4140835"/>
            <a:ext cx="1737234" cy="852606"/>
          </a:xfrm>
          <a:prstGeom prst="rect">
            <a:avLst/>
          </a:prstGeom>
          <a:noFill/>
        </p:spPr>
        <p:txBody>
          <a:bodyPr wrap="square" rtlCol="0">
            <a:spAutoFit/>
          </a:bodyPr>
          <a:lstStyle>
            <a:defPPr>
              <a:defRPr lang="zh-CN"/>
            </a:defPPr>
            <a:lvl1pPr algn="ctr">
              <a:lnSpc>
                <a:spcPct val="130000"/>
              </a:lnSpc>
              <a:defRPr sz="1400" b="1" kern="0" spc="-150">
                <a:solidFill>
                  <a:schemeClr val="tx1">
                    <a:lumMod val="95000"/>
                    <a:lumOff val="5000"/>
                  </a:schemeClr>
                </a:solidFill>
                <a:latin typeface="楷体" panose="02010609060101010101" pitchFamily="49" charset="-122"/>
                <a:ea typeface="楷体" panose="02010609060101010101" pitchFamily="49" charset="-122"/>
              </a:defRPr>
            </a:lvl1pPr>
          </a:lstStyle>
          <a:p>
            <a:pPr marL="514350" indent="-514350"/>
            <a:r>
              <a:rPr lang="en-US" altLang="zh-CN" sz="2000" b="0" dirty="0" smtClean="0">
                <a:latin typeface="Times New Roman" panose="02020603050405020304" pitchFamily="2" charset="0"/>
              </a:rPr>
              <a:t>Associative</a:t>
            </a:r>
            <a:endParaRPr lang="en-US" altLang="zh-CN" sz="2000" b="0" dirty="0" smtClean="0">
              <a:latin typeface="Times New Roman" panose="02020603050405020304" pitchFamily="2" charset="0"/>
            </a:endParaRPr>
          </a:p>
          <a:p>
            <a:pPr marL="514350" indent="-514350"/>
            <a:r>
              <a:rPr lang="en-US" altLang="zh-CN" sz="2000" b="0" dirty="0" smtClean="0">
                <a:latin typeface="Times New Roman" panose="02020603050405020304" pitchFamily="2" charset="0"/>
              </a:rPr>
              <a:t>Compounds</a:t>
            </a:r>
            <a:endParaRPr lang="en-US" altLang="zh-CN" sz="2000" b="0" dirty="0">
              <a:latin typeface="Times New Roman" panose="02020603050405020304" pitchFamily="2" charset="0"/>
            </a:endParaRPr>
          </a:p>
        </p:txBody>
      </p:sp>
      <p:pic>
        <p:nvPicPr>
          <p:cNvPr id="52" name="Picture 2" descr="C:\Users\Thinkpad\Desktop\PNG\1_0004_图层-10.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224875" y="3767585"/>
            <a:ext cx="2113879" cy="1831704"/>
          </a:xfrm>
          <a:prstGeom prst="rect">
            <a:avLst/>
          </a:prstGeom>
          <a:noFill/>
          <a:extLst>
            <a:ext uri="{909E8E84-426E-40DD-AFC4-6F175D3DCCD1}">
              <a14:hiddenFill xmlns:a14="http://schemas.microsoft.com/office/drawing/2010/main">
                <a:solidFill>
                  <a:srgbClr val="FFFFFF"/>
                </a:solidFill>
              </a14:hiddenFill>
            </a:ext>
          </a:extLst>
        </p:spPr>
      </p:pic>
      <p:sp>
        <p:nvSpPr>
          <p:cNvPr id="53" name="矩形 52"/>
          <p:cNvSpPr/>
          <p:nvPr/>
        </p:nvSpPr>
        <p:spPr>
          <a:xfrm>
            <a:off x="10433228" y="4181313"/>
            <a:ext cx="1656223" cy="707886"/>
          </a:xfrm>
          <a:prstGeom prst="rect">
            <a:avLst/>
          </a:prstGeom>
        </p:spPr>
        <p:txBody>
          <a:bodyPr wrap="none">
            <a:spAutoFit/>
          </a:bodyPr>
          <a:lstStyle/>
          <a:p>
            <a:pPr marL="514350" indent="-514350"/>
            <a:r>
              <a:rPr lang="en-US" altLang="zh-CN" sz="2000" dirty="0" err="1" smtClean="0">
                <a:latin typeface="Times New Roman" panose="02020603050405020304" pitchFamily="2" charset="0"/>
              </a:rPr>
              <a:t>Pictophonetic</a:t>
            </a:r>
            <a:r>
              <a:rPr lang="en-US" altLang="zh-CN" sz="2000" dirty="0" smtClean="0">
                <a:latin typeface="Times New Roman" panose="02020603050405020304" pitchFamily="2" charset="0"/>
              </a:rPr>
              <a:t> </a:t>
            </a:r>
            <a:endParaRPr lang="en-US" altLang="zh-CN" sz="2000" dirty="0" smtClean="0">
              <a:latin typeface="Times New Roman" panose="02020603050405020304" pitchFamily="2" charset="0"/>
            </a:endParaRPr>
          </a:p>
          <a:p>
            <a:pPr marL="514350" indent="-514350"/>
            <a:r>
              <a:rPr lang="en-US" altLang="zh-CN" sz="2000" dirty="0" smtClean="0">
                <a:latin typeface="Times New Roman" panose="02020603050405020304" pitchFamily="2" charset="0"/>
              </a:rPr>
              <a:t>  characters</a:t>
            </a:r>
            <a:endParaRPr lang="en-US" altLang="zh-CN" sz="2000" dirty="0">
              <a:latin typeface="Times New Roman" panose="02020603050405020304" pitchFamily="2"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sp>
        <p:nvSpPr>
          <p:cNvPr id="2610" name="文本框 2609"/>
          <p:cNvSpPr txBox="1"/>
          <p:nvPr/>
        </p:nvSpPr>
        <p:spPr>
          <a:xfrm>
            <a:off x="3433445" y="3072765"/>
            <a:ext cx="6998335" cy="822960"/>
          </a:xfrm>
          <a:prstGeom prst="rect">
            <a:avLst/>
          </a:prstGeom>
          <a:noFill/>
        </p:spPr>
        <p:txBody>
          <a:bodyPr wrap="square" rtlCol="0">
            <a:spAutoFit/>
          </a:bodyPr>
          <a:lstStyle/>
          <a:p>
            <a:r>
              <a:rPr lang="en-US" altLang="zh-CN" sz="4800" dirty="0">
                <a:latin typeface="Times New Roman" panose="02020603050405020304" pitchFamily="2" charset="0"/>
                <a:ea typeface="禹卫书法行书简体" panose="02000603000000000000" pitchFamily="2" charset="-122"/>
              </a:rPr>
              <a:t>Pictographic Scripts</a:t>
            </a:r>
            <a:endParaRPr lang="en-US" altLang="zh-CN" sz="4800" dirty="0">
              <a:latin typeface="Times New Roman" panose="02020603050405020304" pitchFamily="2" charset="0"/>
              <a:ea typeface="禹卫书法行书简体" panose="02000603000000000000" pitchFamily="2" charset="-122"/>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4406</Words>
  <Application>WPS 演示</Application>
  <PresentationFormat>自定义</PresentationFormat>
  <Paragraphs>526</Paragraphs>
  <Slides>53</Slides>
  <Notes>0</Notes>
  <HiddenSlides>0</HiddenSlides>
  <MMClips>0</MMClips>
  <ScaleCrop>false</ScaleCrop>
  <HeadingPairs>
    <vt:vector size="6" baseType="variant">
      <vt:variant>
        <vt:lpstr>已用的字体</vt:lpstr>
      </vt:variant>
      <vt:variant>
        <vt:i4>22</vt:i4>
      </vt:variant>
      <vt:variant>
        <vt:lpstr>主题</vt:lpstr>
      </vt:variant>
      <vt:variant>
        <vt:i4>1</vt:i4>
      </vt:variant>
      <vt:variant>
        <vt:lpstr>幻灯片标题</vt:lpstr>
      </vt:variant>
      <vt:variant>
        <vt:i4>53</vt:i4>
      </vt:variant>
    </vt:vector>
  </HeadingPairs>
  <TitlesOfParts>
    <vt:vector size="76" baseType="lpstr">
      <vt:lpstr>Arial</vt:lpstr>
      <vt:lpstr>宋体</vt:lpstr>
      <vt:lpstr>Wingdings</vt:lpstr>
      <vt:lpstr>禹卫书法行书简体</vt:lpstr>
      <vt:lpstr>楷体</vt:lpstr>
      <vt:lpstr>叶根友刀锋黑草</vt:lpstr>
      <vt:lpstr>Times New Roman</vt:lpstr>
      <vt:lpstr>华文楷体</vt:lpstr>
      <vt:lpstr>等线</vt:lpstr>
      <vt:lpstr>微软雅黑</vt:lpstr>
      <vt:lpstr>等线 Light</vt:lpstr>
      <vt:lpstr>Calibri</vt:lpstr>
      <vt:lpstr>楷体_GB2312</vt:lpstr>
      <vt:lpstr>方正古隶简体</vt:lpstr>
      <vt:lpstr>华文隶书</vt:lpstr>
      <vt:lpstr>Dotum</vt:lpstr>
      <vt:lpstr>钟齐流江毛笔草体</vt:lpstr>
      <vt:lpstr>华文细黑</vt:lpstr>
      <vt:lpstr>黑体</vt:lpstr>
      <vt:lpstr>新宋体</vt:lpstr>
      <vt:lpstr>宋体-方正超大字符集</vt:lpstr>
      <vt:lpstr>Malgun Gothic</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lenovo</cp:lastModifiedBy>
  <cp:revision>91</cp:revision>
  <dcterms:created xsi:type="dcterms:W3CDTF">2016-05-12T11:41:00Z</dcterms:created>
  <dcterms:modified xsi:type="dcterms:W3CDTF">2016-12-29T02:08:43Z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2052-10.1.0.6135</vt:lpwstr>
  </property>
</Properties>
</file>