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5288" y="3573463"/>
            <a:ext cx="2160587" cy="2592387"/>
            <a:chOff x="0" y="0"/>
            <a:chExt cx="3402" cy="4082"/>
          </a:xfrm>
        </p:grpSpPr>
        <p:sp>
          <p:nvSpPr>
            <p:cNvPr id="13" name="矩形 12"/>
            <p:cNvSpPr/>
            <p:nvPr/>
          </p:nvSpPr>
          <p:spPr>
            <a:xfrm rot="720000">
              <a:off x="567" y="1247"/>
              <a:ext cx="680" cy="680"/>
            </a:xfrm>
            <a:prstGeom prst="rect">
              <a:avLst/>
            </a:prstGeom>
            <a:solidFill>
              <a:srgbClr val="5CA7BA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380000">
              <a:off x="2155" y="2382"/>
              <a:ext cx="737" cy="735"/>
            </a:xfrm>
            <a:prstGeom prst="rect">
              <a:avLst/>
            </a:prstGeom>
            <a:solidFill>
              <a:srgbClr val="AFD7ED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4680000">
              <a:off x="3062" y="3627"/>
              <a:ext cx="340" cy="340"/>
            </a:xfrm>
            <a:prstGeom prst="rect">
              <a:avLst/>
            </a:prstGeom>
            <a:solidFill>
              <a:srgbClr val="93E0FF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3480000">
              <a:off x="342" y="3062"/>
              <a:ext cx="1020" cy="1020"/>
            </a:xfrm>
            <a:prstGeom prst="rect">
              <a:avLst/>
            </a:prstGeom>
            <a:solidFill>
              <a:srgbClr val="C7EDE9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5880000">
              <a:off x="0" y="0"/>
              <a:ext cx="272" cy="272"/>
            </a:xfrm>
            <a:prstGeom prst="rect">
              <a:avLst/>
            </a:prstGeom>
            <a:solidFill>
              <a:srgbClr val="93E0FF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3733" y="1990725"/>
            <a:ext cx="9601200" cy="647700"/>
          </a:xfrm>
        </p:spPr>
        <p:txBody>
          <a:bodyPr lIns="90170" tIns="46990" rIns="90170" bIns="46990">
            <a:normAutofit/>
          </a:bodyPr>
          <a:lstStyle>
            <a:lvl1pPr algn="l">
              <a:buFont typeface="Arial" panose="020B0604020202020204" pitchFamily="34" charset="0"/>
              <a:buNone/>
              <a:defRPr b="1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单击此处编辑母版标题样式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1617" y="2709863"/>
            <a:ext cx="9601200" cy="576262"/>
          </a:xfrm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zh-CN" noProof="0" dirty="0" smtClean="0"/>
              <a:t>单击此处编辑母版副标题样式</a:t>
            </a:r>
            <a:endParaRPr lang="zh-CN" altLang="zh-CN" noProof="0" dirty="0" smtClean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159000" y="2062164"/>
            <a:ext cx="2117" cy="1150937"/>
          </a:xfrm>
          <a:prstGeom prst="line">
            <a:avLst/>
          </a:prstGeom>
          <a:noFill/>
          <a:ln w="69850" cap="flat" cmpd="sng">
            <a:solidFill>
              <a:srgbClr val="FF425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E579-B3DF-42A1-B7CD-62EFD10FD0C1}" type="datetimeFigureOut">
              <a:rPr lang="zh-CN" altLang="en-US" smtClean="0"/>
            </a:fld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9663-5B62-42D8-8388-27C3B13283E2}" type="slidenum">
              <a:rPr lang="zh-CN" altLang="zh-CN" smtClean="0"/>
            </a:fld>
            <a:endParaRPr lang="zh-CN" altLang="zh-CN"/>
          </a:p>
        </p:txBody>
      </p:sp>
      <p:grpSp>
        <p:nvGrpSpPr>
          <p:cNvPr id="8" name="组合 7"/>
          <p:cNvGrpSpPr/>
          <p:nvPr/>
        </p:nvGrpSpPr>
        <p:grpSpPr>
          <a:xfrm>
            <a:off x="395288" y="620713"/>
            <a:ext cx="1368425" cy="935037"/>
            <a:chOff x="0" y="0"/>
            <a:chExt cx="2155" cy="1471"/>
          </a:xfrm>
        </p:grpSpPr>
        <p:sp>
          <p:nvSpPr>
            <p:cNvPr id="9" name="矩形 8"/>
            <p:cNvSpPr/>
            <p:nvPr/>
          </p:nvSpPr>
          <p:spPr>
            <a:xfrm rot="4080000">
              <a:off x="901" y="1013"/>
              <a:ext cx="452" cy="453"/>
            </a:xfrm>
            <a:prstGeom prst="rect">
              <a:avLst/>
            </a:prstGeom>
            <a:solidFill>
              <a:srgbClr val="C7EDE9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900000">
              <a:off x="1587" y="0"/>
              <a:ext cx="568" cy="567"/>
            </a:xfrm>
            <a:prstGeom prst="rect">
              <a:avLst/>
            </a:prstGeom>
            <a:solidFill>
              <a:srgbClr val="AFD7ED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E579-B3DF-42A1-B7CD-62EFD10FD0C1}" type="datetimeFigureOut">
              <a:rPr lang="zh-CN" altLang="en-US" smtClean="0"/>
            </a:fld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9663-5B62-42D8-8388-27C3B13283E2}" type="slidenum">
              <a:rPr lang="zh-CN" altLang="zh-CN" smtClean="0"/>
            </a:fld>
            <a:endParaRPr lang="zh-CN" altLang="zh-CN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609600" y="1641230"/>
            <a:ext cx="10972800" cy="434681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39076"/>
            <a:ext cx="10972800" cy="1061124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796143"/>
            <a:ext cx="10972800" cy="4330021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E579-B3DF-42A1-B7CD-62EFD10FD0C1}" type="datetimeFigureOut">
              <a:rPr lang="zh-CN" altLang="en-US" smtClean="0"/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9663-5B62-42D8-8388-27C3B13283E2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119892" y="2794072"/>
            <a:ext cx="7462507" cy="64800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119892" y="3442072"/>
            <a:ext cx="7462507" cy="24444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grpSp>
        <p:nvGrpSpPr>
          <p:cNvPr id="8" name="Group 6"/>
          <p:cNvGrpSpPr/>
          <p:nvPr/>
        </p:nvGrpSpPr>
        <p:grpSpPr bwMode="auto">
          <a:xfrm>
            <a:off x="1115485" y="1920874"/>
            <a:ext cx="3456508" cy="1521197"/>
            <a:chOff x="0" y="0"/>
            <a:chExt cx="4082" cy="1927"/>
          </a:xfrm>
        </p:grpSpPr>
        <p:sp>
          <p:nvSpPr>
            <p:cNvPr id="9" name="Rectangle 7" descr="#wm#_55_07_*Z"/>
            <p:cNvSpPr>
              <a:spLocks noChangeArrowheads="1"/>
            </p:cNvSpPr>
            <p:nvPr/>
          </p:nvSpPr>
          <p:spPr bwMode="auto">
            <a:xfrm rot="4080000">
              <a:off x="2598" y="1464"/>
              <a:ext cx="452" cy="453"/>
            </a:xfrm>
            <a:prstGeom prst="rect">
              <a:avLst/>
            </a:prstGeom>
            <a:solidFill>
              <a:srgbClr val="C7EDE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10" name="Rectangle 8" descr="#wm#_55_07_*Z"/>
            <p:cNvSpPr>
              <a:spLocks noChangeArrowheads="1"/>
            </p:cNvSpPr>
            <p:nvPr/>
          </p:nvSpPr>
          <p:spPr bwMode="auto">
            <a:xfrm rot="900000">
              <a:off x="2041" y="0"/>
              <a:ext cx="568" cy="567"/>
            </a:xfrm>
            <a:prstGeom prst="rect">
              <a:avLst/>
            </a:prstGeom>
            <a:solidFill>
              <a:srgbClr val="AFD7ED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11" name="Rectangle 9" descr="#wm#_55_07_*Z"/>
            <p:cNvSpPr>
              <a:spLocks noChangeArrowheads="1"/>
            </p:cNvSpPr>
            <p:nvPr/>
          </p:nvSpPr>
          <p:spPr bwMode="auto"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12" name="Rectangle 10" descr="#wm#_55_07_*Z"/>
            <p:cNvSpPr>
              <a:spLocks noChangeArrowheads="1"/>
            </p:cNvSpPr>
            <p:nvPr/>
          </p:nvSpPr>
          <p:spPr bwMode="auto">
            <a:xfrm rot="720000">
              <a:off x="680" y="908"/>
              <a:ext cx="680" cy="680"/>
            </a:xfrm>
            <a:prstGeom prst="rect">
              <a:avLst/>
            </a:prstGeom>
            <a:solidFill>
              <a:srgbClr val="5CA7BA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13" name="Rectangle 11" descr="#wm#_55_07_*Z"/>
            <p:cNvSpPr>
              <a:spLocks noChangeArrowheads="1"/>
            </p:cNvSpPr>
            <p:nvPr/>
          </p:nvSpPr>
          <p:spPr bwMode="auto">
            <a:xfrm rot="4680000">
              <a:off x="3742" y="454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800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E579-B3DF-42A1-B7CD-62EFD10FD0C1}" type="datetimeFigureOut">
              <a:rPr lang="zh-CN" altLang="en-US" smtClean="0"/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9663-5B62-42D8-8388-27C3B13283E2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24776"/>
            <a:ext cx="10972800" cy="90940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E579-B3DF-42A1-B7CD-62EFD10FD0C1}" type="datetimeFigureOut">
              <a:rPr lang="zh-CN" altLang="en-US" smtClean="0"/>
            </a:fld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9663-5B62-42D8-8388-27C3B13283E2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9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9034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E579-B3DF-42A1-B7CD-62EFD10FD0C1}" type="datetimeFigureOut">
              <a:rPr lang="zh-CN" altLang="en-US" smtClean="0"/>
            </a:fld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9663-5B62-42D8-8388-27C3B13283E2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"/>
          <p:cNvGrpSpPr/>
          <p:nvPr>
            <p:custDataLst>
              <p:tags r:id="rId2"/>
            </p:custDataLst>
          </p:nvPr>
        </p:nvGrpSpPr>
        <p:grpSpPr bwMode="auto">
          <a:xfrm rot="720000">
            <a:off x="10326372" y="5523865"/>
            <a:ext cx="1368425" cy="935038"/>
            <a:chOff x="0" y="0"/>
            <a:chExt cx="2155" cy="1471"/>
          </a:xfrm>
        </p:grpSpPr>
        <p:sp>
          <p:nvSpPr>
            <p:cNvPr id="9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4080000">
              <a:off x="897" y="1008"/>
              <a:ext cx="452" cy="453"/>
            </a:xfrm>
            <a:prstGeom prst="rect">
              <a:avLst/>
            </a:prstGeom>
            <a:solidFill>
              <a:srgbClr val="C7ED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8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Rectangle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900000">
              <a:off x="1587" y="0"/>
              <a:ext cx="568" cy="567"/>
            </a:xfrm>
            <a:prstGeom prst="rect">
              <a:avLst/>
            </a:prstGeom>
            <a:solidFill>
              <a:srgbClr val="AFD7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5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2" name="Group 10"/>
          <p:cNvGrpSpPr/>
          <p:nvPr>
            <p:custDataLst>
              <p:tags r:id="rId6"/>
            </p:custDataLst>
          </p:nvPr>
        </p:nvGrpSpPr>
        <p:grpSpPr bwMode="auto">
          <a:xfrm>
            <a:off x="338774" y="1212022"/>
            <a:ext cx="2457766" cy="2807018"/>
            <a:chOff x="0" y="0"/>
            <a:chExt cx="3402" cy="4082"/>
          </a:xfrm>
        </p:grpSpPr>
        <p:sp>
          <p:nvSpPr>
            <p:cNvPr id="13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720000">
              <a:off x="567" y="1247"/>
              <a:ext cx="680" cy="680"/>
            </a:xfrm>
            <a:prstGeom prst="rect">
              <a:avLst/>
            </a:prstGeom>
            <a:solidFill>
              <a:srgbClr val="5CA7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1380000">
              <a:off x="2155" y="2382"/>
              <a:ext cx="737" cy="735"/>
            </a:xfrm>
            <a:prstGeom prst="rect">
              <a:avLst/>
            </a:prstGeom>
            <a:solidFill>
              <a:srgbClr val="AFD7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4680000">
              <a:off x="3062" y="3627"/>
              <a:ext cx="340" cy="340"/>
            </a:xfrm>
            <a:prstGeom prst="rect">
              <a:avLst/>
            </a:prstGeom>
            <a:solidFill>
              <a:srgbClr val="93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6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3480000">
              <a:off x="342" y="3062"/>
              <a:ext cx="1020" cy="1020"/>
            </a:xfrm>
            <a:prstGeom prst="rect">
              <a:avLst/>
            </a:prstGeom>
            <a:solidFill>
              <a:srgbClr val="C7ED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880000">
              <a:off x="0" y="0"/>
              <a:ext cx="272" cy="272"/>
            </a:xfrm>
            <a:prstGeom prst="rect">
              <a:avLst/>
            </a:prstGeom>
            <a:solidFill>
              <a:srgbClr val="93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40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Line 4" descr="#wm#_55_42_*Z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037417" y="2828290"/>
            <a:ext cx="0" cy="1080000"/>
          </a:xfrm>
          <a:prstGeom prst="line">
            <a:avLst/>
          </a:prstGeom>
          <a:noFill/>
          <a:ln w="69850" cmpd="sng">
            <a:solidFill>
              <a:srgbClr val="FF425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 sz="1800"/>
          </a:p>
        </p:txBody>
      </p:sp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3161000" y="2754200"/>
            <a:ext cx="5971200" cy="864000"/>
          </a:xfrm>
        </p:spPr>
        <p:txBody>
          <a:bodyPr anchor="ctr" anchorCtr="0">
            <a:normAutofit/>
          </a:bodyPr>
          <a:lstStyle>
            <a:lvl1pPr>
              <a:defRPr sz="4900">
                <a:latin typeface="+mj-lt"/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161000" y="3651840"/>
            <a:ext cx="5971200" cy="367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zh-CN" altLang="en-US" noProof="0" dirty="0" smtClean="0"/>
              <a:t>单击此处编辑副标题</a:t>
            </a:r>
            <a:endParaRPr lang="zh-CN" altLang="zh-CN" noProof="0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E579-B3DF-42A1-B7CD-62EFD10FD0C1}" type="datetimeFigureOut">
              <a:rPr lang="zh-CN" altLang="en-US" smtClean="0"/>
            </a:fld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9663-5B62-42D8-8388-27C3B13283E2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E579-B3DF-42A1-B7CD-62EFD10FD0C1}" type="datetimeFigureOut">
              <a:rPr lang="zh-CN" altLang="en-US" smtClean="0"/>
            </a:fld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9663-5B62-42D8-8388-27C3B13283E2}" type="slidenum">
              <a:rPr lang="zh-CN" altLang="zh-CN" smtClean="0"/>
            </a:fld>
            <a:endParaRPr lang="zh-CN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" y="82736"/>
            <a:ext cx="1922010" cy="1487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800" y="457200"/>
            <a:ext cx="4163485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6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800" y="2057400"/>
            <a:ext cx="416348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E579-B3DF-42A1-B7CD-62EFD10FD0C1}" type="datetimeFigureOut">
              <a:rPr lang="zh-CN" altLang="en-US" smtClean="0"/>
            </a:fld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9663-5B62-42D8-8388-27C3B13283E2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9800492" y="274639"/>
            <a:ext cx="1781908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815754" cy="5851525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E579-B3DF-42A1-B7CD-62EFD10FD0C1}" type="datetimeFigureOut">
              <a:rPr lang="zh-CN" altLang="en-US" smtClean="0"/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9663-5B62-42D8-8388-27C3B13283E2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95288" y="620713"/>
            <a:ext cx="1368425" cy="935037"/>
            <a:chOff x="0" y="0"/>
            <a:chExt cx="2155" cy="1471"/>
          </a:xfrm>
        </p:grpSpPr>
        <p:sp>
          <p:nvSpPr>
            <p:cNvPr id="20" name="矩形 19"/>
            <p:cNvSpPr/>
            <p:nvPr/>
          </p:nvSpPr>
          <p:spPr>
            <a:xfrm rot="4080000">
              <a:off x="901" y="1013"/>
              <a:ext cx="452" cy="453"/>
            </a:xfrm>
            <a:prstGeom prst="rect">
              <a:avLst/>
            </a:prstGeom>
            <a:solidFill>
              <a:srgbClr val="C7EDE9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00000">
              <a:off x="1587" y="0"/>
              <a:ext cx="568" cy="567"/>
            </a:xfrm>
            <a:prstGeom prst="rect">
              <a:avLst/>
            </a:prstGeom>
            <a:solidFill>
              <a:srgbClr val="AFD7ED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714733"/>
            <a:ext cx="10972800" cy="90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单击此处编辑母版标题样式</a:t>
            </a:r>
            <a:endParaRPr lang="zh-CN" altLang="zh-CN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743200"/>
            <a:ext cx="10972800" cy="338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fld id="{DD7FE579-B3DF-42A1-B7CD-62EFD10FD0C1}" type="datetimeFigureOut">
              <a:rPr lang="zh-CN" altLang="en-US" smtClean="0"/>
            </a:fld>
            <a:endParaRPr lang="zh-CN" altLang="zh-CN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ctr"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r"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fld id="{584D9663-5B62-42D8-8388-27C3B13283E2}" type="slidenum">
              <a:rPr lang="zh-CN" altLang="zh-CN" smtClean="0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425D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3pPr>
      <a:lvl4pPr marL="17145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4pPr>
      <a:lvl5pPr marL="21717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.xml"/><Relationship Id="rId2" Type="http://schemas.openxmlformats.org/officeDocument/2006/relationships/image" Target="../media/image2.png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2353945" y="1990725"/>
            <a:ext cx="7389495" cy="1212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6990" rIns="90170" bIns="46990" numCol="1" anchor="ctr" anchorCtr="0" compatLnSpc="1">
            <a:normAutofit fontScale="6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4400" b="1" kern="1200">
                <a:solidFill>
                  <a:srgbClr val="FF425D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zh-CN" sz="5400" dirty="0">
                <a:solidFill>
                  <a:srgbClr val="FF425D"/>
                </a:solidFill>
                <a:latin typeface="微软雅黑" panose="020B0503020204020204" charset="-122"/>
                <a:ea typeface="微软雅黑" panose="020B0503020204020204" charset="-122"/>
              </a:rPr>
              <a:t>duōsh</a:t>
            </a:r>
            <a:r>
              <a:rPr lang="en-US" altLang="zh-CN" sz="5400" dirty="0">
                <a:solidFill>
                  <a:srgbClr val="FF425D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zh-CN" sz="5400" dirty="0">
                <a:solidFill>
                  <a:srgbClr val="FF425D"/>
                </a:solidFill>
                <a:latin typeface="微软雅黑" panose="020B0503020204020204" charset="-122"/>
                <a:ea typeface="微软雅黑" panose="020B0503020204020204" charset="-122"/>
              </a:rPr>
              <a:t>o</a:t>
            </a:r>
            <a:r>
              <a:rPr lang="en-US" altLang="zh-CN" sz="5400" dirty="0">
                <a:solidFill>
                  <a:srgbClr val="FF425D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en-US" altLang="zh-CN" sz="5400" dirty="0">
              <a:solidFill>
                <a:srgbClr val="FF425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5400" dirty="0">
                <a:solidFill>
                  <a:srgbClr val="FF425D"/>
                </a:solidFill>
                <a:latin typeface="微软雅黑" panose="020B0503020204020204" charset="-122"/>
                <a:ea typeface="微软雅黑" panose="020B0503020204020204" charset="-122"/>
              </a:rPr>
              <a:t>  多  少   </a:t>
            </a:r>
            <a:r>
              <a:rPr lang="en-US" altLang="zh-CN" sz="5400" dirty="0">
                <a:solidFill>
                  <a:srgbClr val="FF425D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r>
              <a:rPr lang="zh-CN" altLang="zh-CN" dirty="0">
                <a:solidFill>
                  <a:srgbClr val="FF425D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zh-CN" dirty="0">
              <a:solidFill>
                <a:srgbClr val="FF425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3519" t="7863" r="7671" b="3599"/>
          <a:stretch>
            <a:fillRect/>
          </a:stretch>
        </p:blipFill>
        <p:spPr>
          <a:xfrm>
            <a:off x="4576445" y="972185"/>
            <a:ext cx="6329680" cy="47332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39115"/>
            <a:ext cx="9110980" cy="1061085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rgbClr val="FF0000"/>
                </a:solidFill>
                <a:sym typeface="+mn-ea"/>
              </a:rPr>
              <a:t>hàomǎ</a:t>
            </a:r>
            <a:br>
              <a:rPr lang="zh-CN" altLang="en-US">
                <a:solidFill>
                  <a:srgbClr val="FF0000"/>
                </a:solidFill>
              </a:rPr>
            </a:br>
            <a:r>
              <a:rPr lang="zh-CN" altLang="en-US">
                <a:solidFill>
                  <a:srgbClr val="FF0000"/>
                </a:solidFill>
                <a:sym typeface="+mn-ea"/>
              </a:rPr>
              <a:t>号 码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600" y="2212340"/>
            <a:ext cx="3935730" cy="2949575"/>
          </a:xfrm>
          <a:prstGeom prst="rect">
            <a:avLst/>
          </a:prstGeom>
        </p:spPr>
      </p:pic>
      <p:sp>
        <p:nvSpPr>
          <p:cNvPr id="186" name=" 186"/>
          <p:cNvSpPr/>
          <p:nvPr/>
        </p:nvSpPr>
        <p:spPr>
          <a:xfrm>
            <a:off x="6678295" y="1861185"/>
            <a:ext cx="2392045" cy="9232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diànhuà</a:t>
            </a:r>
            <a:endParaRPr lang="zh-CN" altLang="en-US" sz="2800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</a:rPr>
              <a:t>电  话</a:t>
            </a:r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5" name=" 5"/>
          <p:cNvSpPr/>
          <p:nvPr/>
        </p:nvSpPr>
        <p:spPr>
          <a:xfrm>
            <a:off x="5777230" y="3626485"/>
            <a:ext cx="4637405" cy="8420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solidFill>
                  <a:srgbClr val="FFFFFF"/>
                </a:solidFill>
              </a:rPr>
              <a:t>15940624279</a:t>
            </a:r>
            <a:endParaRPr lang="en-US" altLang="zh-CN" sz="3200">
              <a:solidFill>
                <a:srgbClr val="FFFFFF"/>
              </a:solidFill>
            </a:endParaRPr>
          </a:p>
        </p:txBody>
      </p:sp>
      <p:sp>
        <p:nvSpPr>
          <p:cNvPr id="6" name=" 5"/>
          <p:cNvSpPr/>
          <p:nvPr/>
        </p:nvSpPr>
        <p:spPr>
          <a:xfrm>
            <a:off x="5777230" y="4810125"/>
            <a:ext cx="4637405" cy="8420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solidFill>
                  <a:srgbClr val="FFFFFF"/>
                </a:solidFill>
              </a:rPr>
              <a:t>18140632894</a:t>
            </a:r>
            <a:endParaRPr lang="en-US" altLang="zh-CN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ldLvl="0" animBg="1"/>
      <p:bldP spid="5" grpId="0" animBg="1"/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15926" t="2053" r="15095" b="21660"/>
          <a:stretch>
            <a:fillRect/>
          </a:stretch>
        </p:blipFill>
        <p:spPr>
          <a:xfrm>
            <a:off x="1102360" y="3102610"/>
            <a:ext cx="2907665" cy="243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2556" t="11675" r="7053" b="7685"/>
          <a:stretch>
            <a:fillRect/>
          </a:stretch>
        </p:blipFill>
        <p:spPr>
          <a:xfrm>
            <a:off x="4605655" y="1151890"/>
            <a:ext cx="3220720" cy="21551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1043" t="8835" r="4716" b="18953"/>
          <a:stretch>
            <a:fillRect/>
          </a:stretch>
        </p:blipFill>
        <p:spPr>
          <a:xfrm>
            <a:off x="5910580" y="3964305"/>
            <a:ext cx="3963035" cy="22085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155" y="1411605"/>
            <a:ext cx="2628900" cy="19729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5703" t="6761" r="5462" b="6130"/>
          <a:stretch>
            <a:fillRect/>
          </a:stretch>
        </p:blipFill>
        <p:spPr>
          <a:xfrm>
            <a:off x="4048125" y="762000"/>
            <a:ext cx="5943600" cy="5333365"/>
          </a:xfrm>
          <a:prstGeom prst="rect">
            <a:avLst/>
          </a:prstGeom>
        </p:spPr>
      </p:pic>
      <p:sp>
        <p:nvSpPr>
          <p:cNvPr id="186" name=" 186"/>
          <p:cNvSpPr/>
          <p:nvPr/>
        </p:nvSpPr>
        <p:spPr>
          <a:xfrm>
            <a:off x="1308735" y="2209800"/>
            <a:ext cx="1790700" cy="9709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kuài</a:t>
            </a:r>
            <a:endParaRPr lang="zh-CN" altLang="en-US" sz="280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</a:rPr>
              <a:t>块</a:t>
            </a:r>
            <a:endParaRPr lang="zh-CN" alt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47620" y="3883025"/>
            <a:ext cx="2891790" cy="13404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11637" t="22797" r="11692" b="23850"/>
          <a:stretch>
            <a:fillRect/>
          </a:stretch>
        </p:blipFill>
        <p:spPr>
          <a:xfrm>
            <a:off x="3255645" y="2218055"/>
            <a:ext cx="1717675" cy="11950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5407" t="13040" r="5421" b="10059"/>
          <a:stretch>
            <a:fillRect/>
          </a:stretch>
        </p:blipFill>
        <p:spPr>
          <a:xfrm>
            <a:off x="6116955" y="3993515"/>
            <a:ext cx="2251710" cy="12299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6879" t="24667" r="6879" b="20636"/>
          <a:stretch>
            <a:fillRect/>
          </a:stretch>
        </p:blipFill>
        <p:spPr>
          <a:xfrm>
            <a:off x="6290945" y="2218055"/>
            <a:ext cx="1903095" cy="12071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l="12526" t="8591" r="12334" b="23977"/>
          <a:stretch>
            <a:fillRect/>
          </a:stretch>
        </p:blipFill>
        <p:spPr>
          <a:xfrm>
            <a:off x="9176385" y="2266315"/>
            <a:ext cx="1929130" cy="1158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rcRect l="15958" t="28560" r="15477" b="28938"/>
          <a:stretch>
            <a:fillRect/>
          </a:stretch>
        </p:blipFill>
        <p:spPr>
          <a:xfrm>
            <a:off x="9032875" y="3945890"/>
            <a:ext cx="2216150" cy="1277620"/>
          </a:xfrm>
          <a:prstGeom prst="rect">
            <a:avLst/>
          </a:prstGeom>
        </p:spPr>
      </p:pic>
      <p:sp>
        <p:nvSpPr>
          <p:cNvPr id="186" name=" 186"/>
          <p:cNvSpPr/>
          <p:nvPr/>
        </p:nvSpPr>
        <p:spPr>
          <a:xfrm>
            <a:off x="274320" y="2230120"/>
            <a:ext cx="1790700" cy="9709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diǎn</a:t>
            </a:r>
            <a:endParaRPr lang="zh-CN" altLang="en-US" sz="280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</a:rPr>
              <a:t>点  </a:t>
            </a:r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10" name=" 186"/>
          <p:cNvSpPr/>
          <p:nvPr/>
        </p:nvSpPr>
        <p:spPr>
          <a:xfrm>
            <a:off x="274320" y="3945890"/>
            <a:ext cx="1790700" cy="9709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fēn</a:t>
            </a:r>
            <a:endParaRPr lang="zh-CN" altLang="en-US" sz="280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</a:rPr>
              <a:t>分  </a:t>
            </a:r>
            <a:endParaRPr lang="zh-CN" alt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6756" t="17405" r="5444" b="22024"/>
          <a:stretch>
            <a:fillRect/>
          </a:stretch>
        </p:blipFill>
        <p:spPr>
          <a:xfrm>
            <a:off x="2967355" y="2058670"/>
            <a:ext cx="2508885" cy="1615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3639" t="2143" r="3894" b="53013"/>
          <a:stretch>
            <a:fillRect/>
          </a:stretch>
        </p:blipFill>
        <p:spPr>
          <a:xfrm>
            <a:off x="2513965" y="4131945"/>
            <a:ext cx="3415665" cy="11506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14744" t="23950" r="37310" b="12405"/>
          <a:stretch>
            <a:fillRect/>
          </a:stretch>
        </p:blipFill>
        <p:spPr>
          <a:xfrm>
            <a:off x="6194425" y="1593215"/>
            <a:ext cx="5498465" cy="4105910"/>
          </a:xfrm>
          <a:prstGeom prst="rect">
            <a:avLst/>
          </a:prstGeom>
        </p:spPr>
      </p:pic>
      <p:sp>
        <p:nvSpPr>
          <p:cNvPr id="10" name=" 186"/>
          <p:cNvSpPr/>
          <p:nvPr/>
        </p:nvSpPr>
        <p:spPr>
          <a:xfrm>
            <a:off x="347980" y="1944370"/>
            <a:ext cx="1790700" cy="9709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nián</a:t>
            </a:r>
            <a:endParaRPr lang="zh-CN" altLang="en-US" sz="280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</a:rPr>
              <a:t>年  </a:t>
            </a:r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7" name=" 186"/>
          <p:cNvSpPr/>
          <p:nvPr/>
        </p:nvSpPr>
        <p:spPr>
          <a:xfrm>
            <a:off x="347980" y="3161030"/>
            <a:ext cx="1790700" cy="9709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yuè</a:t>
            </a:r>
            <a:endParaRPr lang="zh-CN" altLang="en-US" sz="280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</a:rPr>
              <a:t>月 </a:t>
            </a:r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8" name=" 186"/>
          <p:cNvSpPr/>
          <p:nvPr/>
        </p:nvSpPr>
        <p:spPr>
          <a:xfrm>
            <a:off x="347980" y="4328160"/>
            <a:ext cx="1790700" cy="9709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rì</a:t>
            </a:r>
            <a:endParaRPr lang="zh-CN" altLang="en-US" sz="280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</a:rPr>
              <a:t>日</a:t>
            </a:r>
            <a:endParaRPr lang="zh-CN" alt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duōchángshíjiān？</a:t>
            </a:r>
            <a:br>
              <a:rPr lang="zh-CN" altLang="en-US"/>
            </a:br>
            <a:r>
              <a:rPr lang="zh-CN" altLang="en-US"/>
              <a:t>  多  长 时 间  ？</a:t>
            </a:r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rcRect l="6879" t="24667" r="6879" b="20636"/>
          <a:stretch>
            <a:fillRect/>
          </a:stretch>
        </p:blipFill>
        <p:spPr>
          <a:xfrm>
            <a:off x="1007745" y="2204085"/>
            <a:ext cx="2108200" cy="11944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12526" t="8591" r="12334" b="23977"/>
          <a:stretch>
            <a:fillRect/>
          </a:stretch>
        </p:blipFill>
        <p:spPr>
          <a:xfrm>
            <a:off x="3827145" y="2324735"/>
            <a:ext cx="1929130" cy="1158875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3214370" y="2714625"/>
            <a:ext cx="514350" cy="37909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 186"/>
          <p:cNvSpPr/>
          <p:nvPr/>
        </p:nvSpPr>
        <p:spPr>
          <a:xfrm>
            <a:off x="6506210" y="2473325"/>
            <a:ext cx="4249420" cy="10102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>
                <a:solidFill>
                  <a:srgbClr val="FFFFFF"/>
                </a:solidFill>
                <a:latin typeface="+mj-ea"/>
                <a:ea typeface="+mj-ea"/>
              </a:rPr>
              <a:t>liǎng</a:t>
            </a:r>
            <a:r>
              <a:rPr lang="zh-CN" altLang="en-US" sz="3200">
                <a:solidFill>
                  <a:srgbClr val="FFFF00"/>
                </a:solidFill>
                <a:latin typeface="+mj-ea"/>
                <a:ea typeface="+mj-ea"/>
              </a:rPr>
              <a:t>fēnzhōng</a:t>
            </a:r>
            <a:endParaRPr lang="zh-CN" altLang="en-US" sz="3200">
              <a:solidFill>
                <a:srgbClr val="FFFF00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>
                <a:solidFill>
                  <a:srgbClr val="FFFFFF"/>
                </a:solidFill>
              </a:rPr>
              <a:t>两   </a:t>
            </a:r>
            <a:r>
              <a:rPr lang="zh-CN" altLang="en-US" sz="3200">
                <a:solidFill>
                  <a:srgbClr val="FFFF00"/>
                </a:solidFill>
              </a:rPr>
              <a:t>分 钟</a:t>
            </a:r>
            <a:endParaRPr lang="zh-CN" altLang="en-US" sz="3200">
              <a:solidFill>
                <a:srgbClr val="FFFF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5667" t="5616" r="7383"/>
          <a:stretch>
            <a:fillRect/>
          </a:stretch>
        </p:blipFill>
        <p:spPr>
          <a:xfrm>
            <a:off x="670560" y="4042410"/>
            <a:ext cx="2445385" cy="8216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12904" r="13956"/>
          <a:stretch>
            <a:fillRect/>
          </a:stretch>
        </p:blipFill>
        <p:spPr>
          <a:xfrm>
            <a:off x="3728720" y="4058285"/>
            <a:ext cx="2456180" cy="805815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3214370" y="4271645"/>
            <a:ext cx="514350" cy="37909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 186"/>
          <p:cNvSpPr/>
          <p:nvPr/>
        </p:nvSpPr>
        <p:spPr>
          <a:xfrm>
            <a:off x="6506210" y="3956050"/>
            <a:ext cx="4249420" cy="10102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>
                <a:solidFill>
                  <a:srgbClr val="FFFFFF"/>
                </a:solidFill>
                <a:latin typeface="+mj-ea"/>
                <a:ea typeface="+mj-ea"/>
              </a:rPr>
              <a:t>yì</a:t>
            </a:r>
            <a:r>
              <a:rPr lang="zh-CN" altLang="en-US" sz="3200">
                <a:solidFill>
                  <a:srgbClr val="FFFF00"/>
                </a:solidFill>
                <a:latin typeface="+mj-ea"/>
                <a:ea typeface="+mj-ea"/>
              </a:rPr>
              <a:t>xiǎoshí</a:t>
            </a:r>
            <a:endParaRPr lang="zh-CN" altLang="en-US" sz="3200">
              <a:solidFill>
                <a:srgbClr val="FFFF00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/>
              <a:t>一</a:t>
            </a:r>
            <a:r>
              <a:rPr lang="zh-CN" altLang="en-US" sz="3200">
                <a:solidFill>
                  <a:srgbClr val="FFFF00"/>
                </a:solidFill>
              </a:rPr>
              <a:t>小  时</a:t>
            </a:r>
            <a:endParaRPr lang="zh-CN" altLang="en-US" sz="3200">
              <a:solidFill>
                <a:srgbClr val="FFFF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l="19229" t="38183" r="39231" b="45802"/>
          <a:stretch>
            <a:fillRect/>
          </a:stretch>
        </p:blipFill>
        <p:spPr>
          <a:xfrm>
            <a:off x="1089660" y="5326380"/>
            <a:ext cx="4763770" cy="1033145"/>
          </a:xfrm>
          <a:prstGeom prst="rect">
            <a:avLst/>
          </a:prstGeom>
        </p:spPr>
      </p:pic>
      <p:sp>
        <p:nvSpPr>
          <p:cNvPr id="13" name="任意多边形 12"/>
          <p:cNvSpPr/>
          <p:nvPr/>
        </p:nvSpPr>
        <p:spPr>
          <a:xfrm>
            <a:off x="1602740" y="5833745"/>
            <a:ext cx="795655" cy="514350"/>
          </a:xfrm>
          <a:custGeom>
            <a:avLst/>
            <a:gdLst>
              <a:gd name="connisteX0" fmla="*/ 538480 w 795655"/>
              <a:gd name="connsiteY0" fmla="*/ 12065 h 514350"/>
              <a:gd name="connisteX1" fmla="*/ 465455 w 795655"/>
              <a:gd name="connsiteY1" fmla="*/ 0 h 514350"/>
              <a:gd name="connisteX2" fmla="*/ 391795 w 795655"/>
              <a:gd name="connsiteY2" fmla="*/ 0 h 514350"/>
              <a:gd name="connisteX3" fmla="*/ 318135 w 795655"/>
              <a:gd name="connsiteY3" fmla="*/ 0 h 514350"/>
              <a:gd name="connisteX4" fmla="*/ 245110 w 795655"/>
              <a:gd name="connsiteY4" fmla="*/ 12065 h 514350"/>
              <a:gd name="connisteX5" fmla="*/ 171450 w 795655"/>
              <a:gd name="connsiteY5" fmla="*/ 36830 h 514350"/>
              <a:gd name="connisteX6" fmla="*/ 97790 w 795655"/>
              <a:gd name="connsiteY6" fmla="*/ 122555 h 514350"/>
              <a:gd name="connisteX7" fmla="*/ 48895 w 795655"/>
              <a:gd name="connsiteY7" fmla="*/ 195580 h 514350"/>
              <a:gd name="connisteX8" fmla="*/ 12700 w 795655"/>
              <a:gd name="connsiteY8" fmla="*/ 269240 h 514350"/>
              <a:gd name="connisteX9" fmla="*/ 0 w 795655"/>
              <a:gd name="connsiteY9" fmla="*/ 342900 h 514350"/>
              <a:gd name="connisteX10" fmla="*/ 48895 w 795655"/>
              <a:gd name="connsiteY10" fmla="*/ 415925 h 514350"/>
              <a:gd name="connisteX11" fmla="*/ 147320 w 795655"/>
              <a:gd name="connsiteY11" fmla="*/ 464820 h 514350"/>
              <a:gd name="connisteX12" fmla="*/ 220345 w 795655"/>
              <a:gd name="connsiteY12" fmla="*/ 489585 h 514350"/>
              <a:gd name="connisteX13" fmla="*/ 294005 w 795655"/>
              <a:gd name="connsiteY13" fmla="*/ 501650 h 514350"/>
              <a:gd name="connisteX14" fmla="*/ 367665 w 795655"/>
              <a:gd name="connsiteY14" fmla="*/ 501650 h 514350"/>
              <a:gd name="connisteX15" fmla="*/ 440690 w 795655"/>
              <a:gd name="connsiteY15" fmla="*/ 501650 h 514350"/>
              <a:gd name="connisteX16" fmla="*/ 514350 w 795655"/>
              <a:gd name="connsiteY16" fmla="*/ 514350 h 514350"/>
              <a:gd name="connisteX17" fmla="*/ 588010 w 795655"/>
              <a:gd name="connsiteY17" fmla="*/ 514350 h 514350"/>
              <a:gd name="connisteX18" fmla="*/ 661035 w 795655"/>
              <a:gd name="connsiteY18" fmla="*/ 514350 h 514350"/>
              <a:gd name="connisteX19" fmla="*/ 734695 w 795655"/>
              <a:gd name="connsiteY19" fmla="*/ 489585 h 514350"/>
              <a:gd name="connisteX20" fmla="*/ 783590 w 795655"/>
              <a:gd name="connsiteY20" fmla="*/ 415925 h 514350"/>
              <a:gd name="connisteX21" fmla="*/ 795655 w 795655"/>
              <a:gd name="connsiteY21" fmla="*/ 342900 h 514350"/>
              <a:gd name="connisteX22" fmla="*/ 795655 w 795655"/>
              <a:gd name="connsiteY22" fmla="*/ 269240 h 514350"/>
              <a:gd name="connisteX23" fmla="*/ 795655 w 795655"/>
              <a:gd name="connsiteY23" fmla="*/ 195580 h 514350"/>
              <a:gd name="connisteX24" fmla="*/ 771525 w 795655"/>
              <a:gd name="connsiteY24" fmla="*/ 122555 h 514350"/>
              <a:gd name="connisteX25" fmla="*/ 697865 w 795655"/>
              <a:gd name="connsiteY25" fmla="*/ 85725 h 514350"/>
              <a:gd name="connisteX26" fmla="*/ 612140 w 795655"/>
              <a:gd name="connsiteY26" fmla="*/ 48895 h 514350"/>
              <a:gd name="connisteX27" fmla="*/ 538480 w 795655"/>
              <a:gd name="connsiteY27" fmla="*/ 12065 h 514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</a:cxnLst>
            <a:rect l="l" t="t" r="r" b="b"/>
            <a:pathLst>
              <a:path w="795655" h="514350">
                <a:moveTo>
                  <a:pt x="538480" y="12065"/>
                </a:moveTo>
                <a:lnTo>
                  <a:pt x="465455" y="0"/>
                </a:lnTo>
                <a:lnTo>
                  <a:pt x="391795" y="0"/>
                </a:lnTo>
                <a:lnTo>
                  <a:pt x="318135" y="0"/>
                </a:lnTo>
                <a:lnTo>
                  <a:pt x="245110" y="12065"/>
                </a:lnTo>
                <a:lnTo>
                  <a:pt x="171450" y="36830"/>
                </a:lnTo>
                <a:lnTo>
                  <a:pt x="97790" y="122555"/>
                </a:lnTo>
                <a:lnTo>
                  <a:pt x="48895" y="195580"/>
                </a:lnTo>
                <a:lnTo>
                  <a:pt x="12700" y="269240"/>
                </a:lnTo>
                <a:lnTo>
                  <a:pt x="0" y="342900"/>
                </a:lnTo>
                <a:lnTo>
                  <a:pt x="48895" y="415925"/>
                </a:lnTo>
                <a:lnTo>
                  <a:pt x="147320" y="464820"/>
                </a:lnTo>
                <a:lnTo>
                  <a:pt x="220345" y="489585"/>
                </a:lnTo>
                <a:lnTo>
                  <a:pt x="294005" y="501650"/>
                </a:lnTo>
                <a:lnTo>
                  <a:pt x="367665" y="501650"/>
                </a:lnTo>
                <a:lnTo>
                  <a:pt x="440690" y="501650"/>
                </a:lnTo>
                <a:lnTo>
                  <a:pt x="514350" y="514350"/>
                </a:lnTo>
                <a:lnTo>
                  <a:pt x="588010" y="514350"/>
                </a:lnTo>
                <a:lnTo>
                  <a:pt x="661035" y="514350"/>
                </a:lnTo>
                <a:lnTo>
                  <a:pt x="734695" y="489585"/>
                </a:lnTo>
                <a:lnTo>
                  <a:pt x="783590" y="415925"/>
                </a:lnTo>
                <a:lnTo>
                  <a:pt x="795655" y="342900"/>
                </a:lnTo>
                <a:lnTo>
                  <a:pt x="795655" y="269240"/>
                </a:lnTo>
                <a:lnTo>
                  <a:pt x="795655" y="195580"/>
                </a:lnTo>
                <a:lnTo>
                  <a:pt x="771525" y="122555"/>
                </a:lnTo>
                <a:lnTo>
                  <a:pt x="697865" y="85725"/>
                </a:lnTo>
                <a:lnTo>
                  <a:pt x="612140" y="48895"/>
                </a:lnTo>
                <a:lnTo>
                  <a:pt x="538480" y="12065"/>
                </a:lnTo>
                <a:close/>
              </a:path>
            </a:pathLst>
          </a:cu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288155" y="5833745"/>
            <a:ext cx="795655" cy="514350"/>
          </a:xfrm>
          <a:custGeom>
            <a:avLst/>
            <a:gdLst>
              <a:gd name="connisteX0" fmla="*/ 538480 w 795655"/>
              <a:gd name="connsiteY0" fmla="*/ 12065 h 514350"/>
              <a:gd name="connisteX1" fmla="*/ 465455 w 795655"/>
              <a:gd name="connsiteY1" fmla="*/ 0 h 514350"/>
              <a:gd name="connisteX2" fmla="*/ 391795 w 795655"/>
              <a:gd name="connsiteY2" fmla="*/ 0 h 514350"/>
              <a:gd name="connisteX3" fmla="*/ 318135 w 795655"/>
              <a:gd name="connsiteY3" fmla="*/ 0 h 514350"/>
              <a:gd name="connisteX4" fmla="*/ 245110 w 795655"/>
              <a:gd name="connsiteY4" fmla="*/ 12065 h 514350"/>
              <a:gd name="connisteX5" fmla="*/ 171450 w 795655"/>
              <a:gd name="connsiteY5" fmla="*/ 36830 h 514350"/>
              <a:gd name="connisteX6" fmla="*/ 97790 w 795655"/>
              <a:gd name="connsiteY6" fmla="*/ 122555 h 514350"/>
              <a:gd name="connisteX7" fmla="*/ 48895 w 795655"/>
              <a:gd name="connsiteY7" fmla="*/ 195580 h 514350"/>
              <a:gd name="connisteX8" fmla="*/ 12700 w 795655"/>
              <a:gd name="connsiteY8" fmla="*/ 269240 h 514350"/>
              <a:gd name="connisteX9" fmla="*/ 0 w 795655"/>
              <a:gd name="connsiteY9" fmla="*/ 342900 h 514350"/>
              <a:gd name="connisteX10" fmla="*/ 48895 w 795655"/>
              <a:gd name="connsiteY10" fmla="*/ 415925 h 514350"/>
              <a:gd name="connisteX11" fmla="*/ 147320 w 795655"/>
              <a:gd name="connsiteY11" fmla="*/ 464820 h 514350"/>
              <a:gd name="connisteX12" fmla="*/ 220345 w 795655"/>
              <a:gd name="connsiteY12" fmla="*/ 489585 h 514350"/>
              <a:gd name="connisteX13" fmla="*/ 294005 w 795655"/>
              <a:gd name="connsiteY13" fmla="*/ 501650 h 514350"/>
              <a:gd name="connisteX14" fmla="*/ 367665 w 795655"/>
              <a:gd name="connsiteY14" fmla="*/ 501650 h 514350"/>
              <a:gd name="connisteX15" fmla="*/ 440690 w 795655"/>
              <a:gd name="connsiteY15" fmla="*/ 501650 h 514350"/>
              <a:gd name="connisteX16" fmla="*/ 514350 w 795655"/>
              <a:gd name="connsiteY16" fmla="*/ 514350 h 514350"/>
              <a:gd name="connisteX17" fmla="*/ 588010 w 795655"/>
              <a:gd name="connsiteY17" fmla="*/ 514350 h 514350"/>
              <a:gd name="connisteX18" fmla="*/ 661035 w 795655"/>
              <a:gd name="connsiteY18" fmla="*/ 514350 h 514350"/>
              <a:gd name="connisteX19" fmla="*/ 734695 w 795655"/>
              <a:gd name="connsiteY19" fmla="*/ 489585 h 514350"/>
              <a:gd name="connisteX20" fmla="*/ 783590 w 795655"/>
              <a:gd name="connsiteY20" fmla="*/ 415925 h 514350"/>
              <a:gd name="connisteX21" fmla="*/ 795655 w 795655"/>
              <a:gd name="connsiteY21" fmla="*/ 342900 h 514350"/>
              <a:gd name="connisteX22" fmla="*/ 795655 w 795655"/>
              <a:gd name="connsiteY22" fmla="*/ 269240 h 514350"/>
              <a:gd name="connisteX23" fmla="*/ 795655 w 795655"/>
              <a:gd name="connsiteY23" fmla="*/ 195580 h 514350"/>
              <a:gd name="connisteX24" fmla="*/ 771525 w 795655"/>
              <a:gd name="connsiteY24" fmla="*/ 122555 h 514350"/>
              <a:gd name="connisteX25" fmla="*/ 697865 w 795655"/>
              <a:gd name="connsiteY25" fmla="*/ 85725 h 514350"/>
              <a:gd name="connisteX26" fmla="*/ 612140 w 795655"/>
              <a:gd name="connsiteY26" fmla="*/ 48895 h 514350"/>
              <a:gd name="connisteX27" fmla="*/ 538480 w 795655"/>
              <a:gd name="connsiteY27" fmla="*/ 12065 h 514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</a:cxnLst>
            <a:rect l="l" t="t" r="r" b="b"/>
            <a:pathLst>
              <a:path w="795655" h="514350">
                <a:moveTo>
                  <a:pt x="538480" y="12065"/>
                </a:moveTo>
                <a:lnTo>
                  <a:pt x="465455" y="0"/>
                </a:lnTo>
                <a:lnTo>
                  <a:pt x="391795" y="0"/>
                </a:lnTo>
                <a:lnTo>
                  <a:pt x="318135" y="0"/>
                </a:lnTo>
                <a:lnTo>
                  <a:pt x="245110" y="12065"/>
                </a:lnTo>
                <a:lnTo>
                  <a:pt x="171450" y="36830"/>
                </a:lnTo>
                <a:lnTo>
                  <a:pt x="97790" y="122555"/>
                </a:lnTo>
                <a:lnTo>
                  <a:pt x="48895" y="195580"/>
                </a:lnTo>
                <a:lnTo>
                  <a:pt x="12700" y="269240"/>
                </a:lnTo>
                <a:lnTo>
                  <a:pt x="0" y="342900"/>
                </a:lnTo>
                <a:lnTo>
                  <a:pt x="48895" y="415925"/>
                </a:lnTo>
                <a:lnTo>
                  <a:pt x="147320" y="464820"/>
                </a:lnTo>
                <a:lnTo>
                  <a:pt x="220345" y="489585"/>
                </a:lnTo>
                <a:lnTo>
                  <a:pt x="294005" y="501650"/>
                </a:lnTo>
                <a:lnTo>
                  <a:pt x="367665" y="501650"/>
                </a:lnTo>
                <a:lnTo>
                  <a:pt x="440690" y="501650"/>
                </a:lnTo>
                <a:lnTo>
                  <a:pt x="514350" y="514350"/>
                </a:lnTo>
                <a:lnTo>
                  <a:pt x="588010" y="514350"/>
                </a:lnTo>
                <a:lnTo>
                  <a:pt x="661035" y="514350"/>
                </a:lnTo>
                <a:lnTo>
                  <a:pt x="734695" y="489585"/>
                </a:lnTo>
                <a:lnTo>
                  <a:pt x="783590" y="415925"/>
                </a:lnTo>
                <a:lnTo>
                  <a:pt x="795655" y="342900"/>
                </a:lnTo>
                <a:lnTo>
                  <a:pt x="795655" y="269240"/>
                </a:lnTo>
                <a:lnTo>
                  <a:pt x="795655" y="195580"/>
                </a:lnTo>
                <a:lnTo>
                  <a:pt x="771525" y="122555"/>
                </a:lnTo>
                <a:lnTo>
                  <a:pt x="697865" y="85725"/>
                </a:lnTo>
                <a:lnTo>
                  <a:pt x="612140" y="48895"/>
                </a:lnTo>
                <a:lnTo>
                  <a:pt x="538480" y="12065"/>
                </a:lnTo>
                <a:close/>
              </a:path>
            </a:pathLst>
          </a:cu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 186"/>
          <p:cNvSpPr/>
          <p:nvPr/>
        </p:nvSpPr>
        <p:spPr>
          <a:xfrm>
            <a:off x="6506210" y="5326380"/>
            <a:ext cx="4249420" cy="10102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>
                <a:solidFill>
                  <a:srgbClr val="FFFFFF"/>
                </a:solidFill>
                <a:latin typeface="+mj-ea"/>
                <a:ea typeface="+mj-ea"/>
              </a:rPr>
              <a:t>sì</a:t>
            </a:r>
            <a:r>
              <a:rPr lang="zh-CN" altLang="en-US" sz="3200">
                <a:solidFill>
                  <a:srgbClr val="FFFF00"/>
                </a:solidFill>
                <a:latin typeface="+mj-ea"/>
                <a:ea typeface="+mj-ea"/>
              </a:rPr>
              <a:t>tiān</a:t>
            </a:r>
            <a:endParaRPr lang="zh-CN" altLang="en-US" sz="3200">
              <a:solidFill>
                <a:srgbClr val="FFFF00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/>
              <a:t>四 </a:t>
            </a:r>
            <a:r>
              <a:rPr lang="zh-CN" altLang="en-US" sz="3200">
                <a:solidFill>
                  <a:srgbClr val="FFFF00"/>
                </a:solidFill>
              </a:rPr>
              <a:t>天</a:t>
            </a:r>
            <a:endParaRPr lang="zh-CN" altLang="en-US" sz="32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3" grpId="0" animBg="1"/>
      <p:bldP spid="14" grpId="0" bldLvl="0" animBg="1"/>
      <p:bldP spid="15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15*i*1"/>
  <p:tag name="KSO_WM_TEMPLATE_CATEGORY" val="custom"/>
  <p:tag name="KSO_WM_TEMPLATE_INDEX" val="55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15*i*18"/>
  <p:tag name="KSO_WM_TEMPLATE_CATEGORY" val="custom"/>
  <p:tag name="KSO_WM_TEMPLATE_INDEX" val="55"/>
</p:tagLst>
</file>

<file path=ppt/tags/tag11.xml><?xml version="1.0" encoding="utf-8"?>
<p:tagLst xmlns:p="http://schemas.openxmlformats.org/presentationml/2006/main">
  <p:tag name="KSO_WM_BEAUTIFY_FLAG" val="#wm#"/>
  <p:tag name="KSO_WM_UNIT_TYPE" val="i"/>
  <p:tag name="KSO_WM_UNIT_ID" val="271*i*2"/>
  <p:tag name="KSO_WM_UNIT_TEMPLATE_CATEGORY" val="custom"/>
  <p:tag name="KSO_WM_UNIT_TEMPLATE_INDEX" val="55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55"/>
  <p:tag name="KSO_WM_UNIT_ID" val="custom160055_1*a*1"/>
  <p:tag name="KSO_WM_UNIT_TYPE" val="a"/>
  <p:tag name="KSO_WM_UNIT_INDEX" val="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3.xml><?xml version="1.0" encoding="utf-8"?>
<p:tagLst xmlns:p="http://schemas.openxmlformats.org/presentationml/2006/main">
  <p:tag name="KSO_WM_TEMPLATE_THUMBS_INDEX" val="1、8、11、13、15、20、22、27、31、33、35、39、42、44"/>
  <p:tag name="KSO_WM_SLIDE_ID" val="custom160055_1"/>
  <p:tag name="KSO_WM_SLIDE_INDEX" val="1"/>
  <p:tag name="KSO_WM_SLIDE_LAYOUT" val="a_b"/>
  <p:tag name="KSO_WM_SLIDE_LAYOUT_CNT" val="1_1"/>
  <p:tag name="KSO_WM_SLIDE_TYPE" val="title"/>
  <p:tag name="KSO_WM_BEAUTIFY_FLAG" val="#wm#"/>
  <p:tag name="KSO_WM_SLIDE_ITEM_CNT" val="2"/>
  <p:tag name="KSO_WM_TEMPLATE_CATEGORY" val="custom"/>
  <p:tag name="KSO_WM_TEMPLATE_INDEX" val="160055"/>
  <p:tag name="KSO_WM_TAG_VERSION" val="1.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15*i*5"/>
  <p:tag name="KSO_WM_TEMPLATE_CATEGORY" val="custom"/>
  <p:tag name="KSO_WM_TEMPLATE_INDEX" val="55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15*i*6"/>
  <p:tag name="KSO_WM_TEMPLATE_CATEGORY" val="custom"/>
  <p:tag name="KSO_WM_TEMPLATE_INDEX" val="55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15*i*7"/>
  <p:tag name="KSO_WM_TEMPLATE_CATEGORY" val="custom"/>
  <p:tag name="KSO_WM_TEMPLATE_INDEX" val="55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15*i*8"/>
  <p:tag name="KSO_WM_TEMPLATE_CATEGORY" val="custom"/>
  <p:tag name="KSO_WM_TEMPLATE_INDEX" val="55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15*i*14"/>
  <p:tag name="KSO_WM_TEMPLATE_CATEGORY" val="custom"/>
  <p:tag name="KSO_WM_TEMPLATE_INDEX" val="55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15*i*15"/>
  <p:tag name="KSO_WM_TEMPLATE_CATEGORY" val="custom"/>
  <p:tag name="KSO_WM_TEMPLATE_INDEX" val="55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15*i*16"/>
  <p:tag name="KSO_WM_TEMPLATE_CATEGORY" val="custom"/>
  <p:tag name="KSO_WM_TEMPLATE_INDEX" val="55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15*i*17"/>
  <p:tag name="KSO_WM_TEMPLATE_CATEGORY" val="custom"/>
  <p:tag name="KSO_WM_TEMPLATE_INDEX" val="55"/>
</p:tagLst>
</file>

<file path=ppt/theme/theme1.xml><?xml version="1.0" encoding="utf-8"?>
<a:theme xmlns:a="http://schemas.openxmlformats.org/drawingml/2006/main" name="1_默认设计模板_2">
  <a:themeElements>
    <a:clrScheme name="自定义 28">
      <a:dk1>
        <a:srgbClr val="FF425D"/>
      </a:dk1>
      <a:lt1>
        <a:srgbClr val="FFFFFF"/>
      </a:lt1>
      <a:dk2>
        <a:srgbClr val="FF0000"/>
      </a:dk2>
      <a:lt2>
        <a:srgbClr val="808080"/>
      </a:lt2>
      <a:accent1>
        <a:srgbClr val="5CA7BA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WPS 演示</Application>
  <PresentationFormat>宽屏</PresentationFormat>
  <Paragraphs>41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黑体</vt:lpstr>
      <vt:lpstr>微软雅黑</vt:lpstr>
      <vt:lpstr>Calibri</vt:lpstr>
      <vt:lpstr>1_默认设计模板_2</vt:lpstr>
      <vt:lpstr>PowerPoint 演示文稿</vt:lpstr>
      <vt:lpstr>hàomǎ 号 码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5</cp:revision>
  <dcterms:created xsi:type="dcterms:W3CDTF">2015-05-05T08:02:00Z</dcterms:created>
  <dcterms:modified xsi:type="dcterms:W3CDTF">2016-11-17T02:11:33Z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